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2" r:id="rId3"/>
    <p:sldMasterId id="2147483825" r:id="rId4"/>
    <p:sldMasterId id="2147483852" r:id="rId5"/>
    <p:sldMasterId id="2147483900" r:id="rId6"/>
    <p:sldMasterId id="2147483925" r:id="rId7"/>
    <p:sldMasterId id="2147483955" r:id="rId8"/>
    <p:sldMasterId id="2147483967" r:id="rId9"/>
    <p:sldMasterId id="2147483969" r:id="rId10"/>
  </p:sldMasterIdLst>
  <p:notesMasterIdLst>
    <p:notesMasterId r:id="rId18"/>
  </p:notesMasterIdLst>
  <p:handoutMasterIdLst>
    <p:handoutMasterId r:id="rId19"/>
  </p:handoutMasterIdLst>
  <p:sldIdLst>
    <p:sldId id="576" r:id="rId11"/>
    <p:sldId id="661" r:id="rId12"/>
    <p:sldId id="277" r:id="rId13"/>
    <p:sldId id="2581" r:id="rId14"/>
    <p:sldId id="2579" r:id="rId15"/>
    <p:sldId id="307" r:id="rId16"/>
    <p:sldId id="2580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FCF"/>
    <a:srgbClr val="FFFF99"/>
    <a:srgbClr val="EA1ECD"/>
    <a:srgbClr val="F9BDB5"/>
    <a:srgbClr val="F7A397"/>
    <a:srgbClr val="ED0281"/>
    <a:srgbClr val="00AEEF"/>
    <a:srgbClr val="D22229"/>
    <a:srgbClr val="EC00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9565" autoAdjust="0"/>
  </p:normalViewPr>
  <p:slideViewPr>
    <p:cSldViewPr snapToGrid="0" showGuides="1">
      <p:cViewPr varScale="1">
        <p:scale>
          <a:sx n="105" d="100"/>
          <a:sy n="105" d="100"/>
        </p:scale>
        <p:origin x="-77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E7C11CD-F432-4BD4-B044-CFF601BFF1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0A3AF7C-C9E3-4398-A10C-8A21C25643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4EBA-740D-4388-AAB7-D036944050E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0D5980-B97F-4921-BB69-CE9EE4762F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260264-AC7A-448B-B383-1B650EAA1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D10-C81E-43F9-9062-E92B5804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F896-3FBC-4906-B4CB-D68278F5222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D305F-C0AA-4415-9875-62D4724B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1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D305F-C0AA-4415-9875-62D4724BC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63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D305F-C0AA-4415-9875-62D4724BC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63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7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8333" y="749636"/>
            <a:ext cx="62756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6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088" y="1655363"/>
            <a:ext cx="5649912" cy="452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42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888441"/>
            <a:ext cx="2971800" cy="325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8658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xmlns="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</p:spTree>
    <p:extLst>
      <p:ext uri="{BB962C8B-B14F-4D97-AF65-F5344CB8AC3E}">
        <p14:creationId xmlns:p14="http://schemas.microsoft.com/office/powerpoint/2010/main" val="60383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xmlns="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1</a:t>
            </a:r>
          </a:p>
        </p:txBody>
      </p:sp>
      <p:sp>
        <p:nvSpPr>
          <p:cNvPr id="4" name="Hình 2">
            <a:extLst>
              <a:ext uri="{FF2B5EF4-FFF2-40B4-BE49-F238E27FC236}">
                <a16:creationId xmlns:a16="http://schemas.microsoft.com/office/drawing/2014/main" xmlns="" id="{72182F91-7391-4A11-B0ED-729C33877A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2</a:t>
            </a:r>
          </a:p>
        </p:txBody>
      </p:sp>
    </p:spTree>
    <p:extLst>
      <p:ext uri="{BB962C8B-B14F-4D97-AF65-F5344CB8AC3E}">
        <p14:creationId xmlns:p14="http://schemas.microsoft.com/office/powerpoint/2010/main" val="5168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22" name="Tựa bài">
            <a:extLst>
              <a:ext uri="{FF2B5EF4-FFF2-40B4-BE49-F238E27FC236}">
                <a16:creationId xmlns:a16="http://schemas.microsoft.com/office/drawing/2014/main" xmlns="" id="{F0280442-F28B-470C-BE17-0C615D17E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9639" y="657638"/>
            <a:ext cx="1847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000" smtClean="0">
                <a:solidFill>
                  <a:srgbClr val="00AEEF"/>
                </a:solidFill>
                <a:latin typeface="Averta Std CY Bold" panose="000008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algn="ctr" defTabSz="685800"/>
            <a:endParaRPr lang="en-US"/>
          </a:p>
        </p:txBody>
      </p:sp>
      <p:sp>
        <p:nvSpPr>
          <p:cNvPr id="24" name="Nội dung bài">
            <a:extLst>
              <a:ext uri="{FF2B5EF4-FFF2-40B4-BE49-F238E27FC236}">
                <a16:creationId xmlns:a16="http://schemas.microsoft.com/office/drawing/2014/main" xmlns="" id="{E795A36E-D06A-41C8-8A93-ED1A85A88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244" y="1313594"/>
            <a:ext cx="8839521" cy="46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23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>
              <a:lnSpc>
                <a:spcPct val="113000"/>
              </a:lnSpc>
            </a:pPr>
            <a:endParaRPr lang="en-US"/>
          </a:p>
        </p:txBody>
      </p:sp>
      <p:sp>
        <p:nvSpPr>
          <p:cNvPr id="27" name="Tác giả">
            <a:extLst>
              <a:ext uri="{FF2B5EF4-FFF2-40B4-BE49-F238E27FC236}">
                <a16:creationId xmlns:a16="http://schemas.microsoft.com/office/drawing/2014/main" xmlns="" id="{7EA8BBE9-F5D6-4D3A-A6DE-0D6C221829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5046" y="4403349"/>
            <a:ext cx="3044511" cy="42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2100" i="1">
                <a:latin typeface="Averta Std CY" panose="00000500000000000000" pitchFamily="50" charset="0"/>
              </a:defRPr>
            </a:lvl1pPr>
          </a:lstStyle>
          <a:p>
            <a:pPr marL="0" lvl="0" algn="ctr" defTabSz="685800">
              <a:lnSpc>
                <a:spcPct val="113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ùng tìm hiể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ếng Việt 2">
            <a:extLst>
              <a:ext uri="{FF2B5EF4-FFF2-40B4-BE49-F238E27FC236}">
                <a16:creationId xmlns:a16="http://schemas.microsoft.com/office/drawing/2014/main" xmlns="" id="{202332C2-04A9-4585-9258-8C4DDDE3397E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10" name="Khung">
            <a:extLst>
              <a:ext uri="{FF2B5EF4-FFF2-40B4-BE49-F238E27FC236}">
                <a16:creationId xmlns:a16="http://schemas.microsoft.com/office/drawing/2014/main" xmlns="" id="{1E057842-BE35-4893-8BDD-D38089AD3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5809" y="998544"/>
            <a:ext cx="8712387" cy="3247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  <p:sp>
        <p:nvSpPr>
          <p:cNvPr id="12" name="Câu hỏi 1">
            <a:extLst>
              <a:ext uri="{FF2B5EF4-FFF2-40B4-BE49-F238E27FC236}">
                <a16:creationId xmlns:a16="http://schemas.microsoft.com/office/drawing/2014/main" xmlns="" id="{CE4A6B49-8841-4431-B98D-64659A85A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29" y="1223254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3" name="Câu hỏi 2">
            <a:extLst>
              <a:ext uri="{FF2B5EF4-FFF2-40B4-BE49-F238E27FC236}">
                <a16:creationId xmlns:a16="http://schemas.microsoft.com/office/drawing/2014/main" xmlns="" id="{FE8300FF-FFD5-46CB-9901-823D3378D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129" y="1838387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4" name="Câu hỏi 3">
            <a:extLst>
              <a:ext uri="{FF2B5EF4-FFF2-40B4-BE49-F238E27FC236}">
                <a16:creationId xmlns:a16="http://schemas.microsoft.com/office/drawing/2014/main" xmlns="" id="{263CF685-23DA-4A93-ABCF-33CDF13AD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29" y="2453520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5" name="Câu hỏi 4">
            <a:extLst>
              <a:ext uri="{FF2B5EF4-FFF2-40B4-BE49-F238E27FC236}">
                <a16:creationId xmlns:a16="http://schemas.microsoft.com/office/drawing/2014/main" xmlns="" id="{F8FFA4B9-CC16-462F-BDE3-B41A3A801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8129" y="3068653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6" name="Câu hỏi 5">
            <a:extLst>
              <a:ext uri="{FF2B5EF4-FFF2-40B4-BE49-F238E27FC236}">
                <a16:creationId xmlns:a16="http://schemas.microsoft.com/office/drawing/2014/main" xmlns="" id="{A2C97308-D5D7-42A7-92E2-6E4DDCBF00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8129" y="3649756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08" tIns="32357" rIns="64708" bIns="32357" rtlCol="0" anchor="ctr"/>
          <a:lstStyle/>
          <a:p>
            <a:pPr algn="ctr" defTabSz="647069" fontAlgn="base">
              <a:spcBef>
                <a:spcPct val="0"/>
              </a:spcBef>
              <a:spcAft>
                <a:spcPct val="0"/>
              </a:spcAft>
            </a:pPr>
            <a:endParaRPr lang="zh-CN" altLang="en-US" sz="127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84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8333" y="749636"/>
            <a:ext cx="62756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6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088" y="1655363"/>
            <a:ext cx="5649912" cy="452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42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888441"/>
            <a:ext cx="2971800" cy="325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2075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070975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7686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677490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2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77296153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26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704"/>
            </a:lvl1pPr>
            <a:lvl2pPr marL="324679" indent="0" algn="ctr">
              <a:buNone/>
              <a:defRPr sz="1420"/>
            </a:lvl2pPr>
            <a:lvl3pPr marL="649358" indent="0" algn="ctr">
              <a:buNone/>
              <a:defRPr sz="1279"/>
            </a:lvl3pPr>
            <a:lvl4pPr marL="974037" indent="0" algn="ctr">
              <a:buNone/>
              <a:defRPr sz="1136"/>
            </a:lvl4pPr>
            <a:lvl5pPr marL="1298716" indent="0" algn="ctr">
              <a:buNone/>
              <a:defRPr sz="1136"/>
            </a:lvl5pPr>
            <a:lvl6pPr marL="1623395" indent="0" algn="ctr">
              <a:buNone/>
              <a:defRPr sz="1136"/>
            </a:lvl6pPr>
            <a:lvl7pPr marL="1948074" indent="0" algn="ctr">
              <a:buNone/>
              <a:defRPr sz="1136"/>
            </a:lvl7pPr>
            <a:lvl8pPr marL="2272753" indent="0" algn="ctr">
              <a:buNone/>
              <a:defRPr sz="1136"/>
            </a:lvl8pPr>
            <a:lvl9pPr marL="2597432" indent="0" algn="ctr">
              <a:buNone/>
              <a:defRPr sz="113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26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704">
                <a:solidFill>
                  <a:schemeClr val="tx1">
                    <a:tint val="75000"/>
                  </a:schemeClr>
                </a:solidFill>
              </a:defRPr>
            </a:lvl1pPr>
            <a:lvl2pPr marL="324679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2pPr>
            <a:lvl3pPr marL="649358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3pPr>
            <a:lvl4pPr marL="974037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4pPr>
            <a:lvl5pPr marL="1298716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5pPr>
            <a:lvl6pPr marL="162339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6pPr>
            <a:lvl7pPr marL="1948074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7pPr>
            <a:lvl8pPr marL="2272753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8pPr>
            <a:lvl9pPr marL="259743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704" b="1"/>
            </a:lvl1pPr>
            <a:lvl2pPr marL="324679" indent="0">
              <a:buNone/>
              <a:defRPr sz="1420" b="1"/>
            </a:lvl2pPr>
            <a:lvl3pPr marL="649358" indent="0">
              <a:buNone/>
              <a:defRPr sz="1279" b="1"/>
            </a:lvl3pPr>
            <a:lvl4pPr marL="974037" indent="0">
              <a:buNone/>
              <a:defRPr sz="1136" b="1"/>
            </a:lvl4pPr>
            <a:lvl5pPr marL="1298716" indent="0">
              <a:buNone/>
              <a:defRPr sz="1136" b="1"/>
            </a:lvl5pPr>
            <a:lvl6pPr marL="1623395" indent="0">
              <a:buNone/>
              <a:defRPr sz="1136" b="1"/>
            </a:lvl6pPr>
            <a:lvl7pPr marL="1948074" indent="0">
              <a:buNone/>
              <a:defRPr sz="1136" b="1"/>
            </a:lvl7pPr>
            <a:lvl8pPr marL="2272753" indent="0">
              <a:buNone/>
              <a:defRPr sz="1136" b="1"/>
            </a:lvl8pPr>
            <a:lvl9pPr marL="2597432" indent="0">
              <a:buNone/>
              <a:defRPr sz="113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704" b="1"/>
            </a:lvl1pPr>
            <a:lvl2pPr marL="324679" indent="0">
              <a:buNone/>
              <a:defRPr sz="1420" b="1"/>
            </a:lvl2pPr>
            <a:lvl3pPr marL="649358" indent="0">
              <a:buNone/>
              <a:defRPr sz="1279" b="1"/>
            </a:lvl3pPr>
            <a:lvl4pPr marL="974037" indent="0">
              <a:buNone/>
              <a:defRPr sz="1136" b="1"/>
            </a:lvl4pPr>
            <a:lvl5pPr marL="1298716" indent="0">
              <a:buNone/>
              <a:defRPr sz="1136" b="1"/>
            </a:lvl5pPr>
            <a:lvl6pPr marL="1623395" indent="0">
              <a:buNone/>
              <a:defRPr sz="1136" b="1"/>
            </a:lvl6pPr>
            <a:lvl7pPr marL="1948074" indent="0">
              <a:buNone/>
              <a:defRPr sz="1136" b="1"/>
            </a:lvl7pPr>
            <a:lvl8pPr marL="2272753" indent="0">
              <a:buNone/>
              <a:defRPr sz="1136" b="1"/>
            </a:lvl8pPr>
            <a:lvl9pPr marL="2597432" indent="0">
              <a:buNone/>
              <a:defRPr sz="113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8"/>
          </a:xfrm>
        </p:spPr>
        <p:txBody>
          <a:bodyPr/>
          <a:lstStyle>
            <a:lvl1pPr>
              <a:defRPr sz="2272"/>
            </a:lvl1pPr>
            <a:lvl2pPr>
              <a:defRPr sz="1989"/>
            </a:lvl2pPr>
            <a:lvl3pPr>
              <a:defRPr sz="1704"/>
            </a:lvl3pPr>
            <a:lvl4pPr>
              <a:defRPr sz="1420"/>
            </a:lvl4pPr>
            <a:lvl5pPr>
              <a:defRPr sz="1420"/>
            </a:lvl5pPr>
            <a:lvl6pPr>
              <a:defRPr sz="1420"/>
            </a:lvl6pPr>
            <a:lvl7pPr>
              <a:defRPr sz="1420"/>
            </a:lvl7pPr>
            <a:lvl8pPr>
              <a:defRPr sz="1420"/>
            </a:lvl8pPr>
            <a:lvl9pPr>
              <a:defRPr sz="14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136"/>
            </a:lvl1pPr>
            <a:lvl2pPr marL="324679" indent="0">
              <a:buNone/>
              <a:defRPr sz="994"/>
            </a:lvl2pPr>
            <a:lvl3pPr marL="649358" indent="0">
              <a:buNone/>
              <a:defRPr sz="852"/>
            </a:lvl3pPr>
            <a:lvl4pPr marL="974037" indent="0">
              <a:buNone/>
              <a:defRPr sz="710"/>
            </a:lvl4pPr>
            <a:lvl5pPr marL="1298716" indent="0">
              <a:buNone/>
              <a:defRPr sz="710"/>
            </a:lvl5pPr>
            <a:lvl6pPr marL="1623395" indent="0">
              <a:buNone/>
              <a:defRPr sz="710"/>
            </a:lvl6pPr>
            <a:lvl7pPr marL="1948074" indent="0">
              <a:buNone/>
              <a:defRPr sz="710"/>
            </a:lvl7pPr>
            <a:lvl8pPr marL="2272753" indent="0">
              <a:buNone/>
              <a:defRPr sz="710"/>
            </a:lvl8pPr>
            <a:lvl9pPr marL="2597432" indent="0">
              <a:buNone/>
              <a:defRPr sz="71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740570"/>
            <a:ext cx="4629150" cy="3655218"/>
          </a:xfrm>
        </p:spPr>
        <p:txBody>
          <a:bodyPr/>
          <a:lstStyle>
            <a:lvl1pPr marL="0" indent="0">
              <a:buNone/>
              <a:defRPr sz="2272"/>
            </a:lvl1pPr>
            <a:lvl2pPr marL="324679" indent="0">
              <a:buNone/>
              <a:defRPr sz="1989"/>
            </a:lvl2pPr>
            <a:lvl3pPr marL="649358" indent="0">
              <a:buNone/>
              <a:defRPr sz="1704"/>
            </a:lvl3pPr>
            <a:lvl4pPr marL="974037" indent="0">
              <a:buNone/>
              <a:defRPr sz="1420"/>
            </a:lvl4pPr>
            <a:lvl5pPr marL="1298716" indent="0">
              <a:buNone/>
              <a:defRPr sz="1420"/>
            </a:lvl5pPr>
            <a:lvl6pPr marL="1623395" indent="0">
              <a:buNone/>
              <a:defRPr sz="1420"/>
            </a:lvl6pPr>
            <a:lvl7pPr marL="1948074" indent="0">
              <a:buNone/>
              <a:defRPr sz="1420"/>
            </a:lvl7pPr>
            <a:lvl8pPr marL="2272753" indent="0">
              <a:buNone/>
              <a:defRPr sz="1420"/>
            </a:lvl8pPr>
            <a:lvl9pPr marL="2597432" indent="0">
              <a:buNone/>
              <a:defRPr sz="142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136"/>
            </a:lvl1pPr>
            <a:lvl2pPr marL="324679" indent="0">
              <a:buNone/>
              <a:defRPr sz="994"/>
            </a:lvl2pPr>
            <a:lvl3pPr marL="649358" indent="0">
              <a:buNone/>
              <a:defRPr sz="852"/>
            </a:lvl3pPr>
            <a:lvl4pPr marL="974037" indent="0">
              <a:buNone/>
              <a:defRPr sz="710"/>
            </a:lvl4pPr>
            <a:lvl5pPr marL="1298716" indent="0">
              <a:buNone/>
              <a:defRPr sz="710"/>
            </a:lvl5pPr>
            <a:lvl6pPr marL="1623395" indent="0">
              <a:buNone/>
              <a:defRPr sz="710"/>
            </a:lvl6pPr>
            <a:lvl7pPr marL="1948074" indent="0">
              <a:buNone/>
              <a:defRPr sz="710"/>
            </a:lvl7pPr>
            <a:lvl8pPr marL="2272753" indent="0">
              <a:buNone/>
              <a:defRPr sz="710"/>
            </a:lvl8pPr>
            <a:lvl9pPr marL="2597432" indent="0">
              <a:buNone/>
              <a:defRPr sz="71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5128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ủ đề chí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Quyển sách">
            <a:extLst>
              <a:ext uri="{FF2B5EF4-FFF2-40B4-BE49-F238E27FC236}">
                <a16:creationId xmlns:a16="http://schemas.microsoft.com/office/drawing/2014/main" xmlns="" id="{FC75705A-7D30-440F-AE08-11B1D14ACF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95063" y="551731"/>
            <a:ext cx="1674884" cy="987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4</a:t>
            </a:r>
          </a:p>
        </p:txBody>
      </p:sp>
      <p:sp>
        <p:nvSpPr>
          <p:cNvPr id="41" name="Số tuần">
            <a:extLst>
              <a:ext uri="{FF2B5EF4-FFF2-40B4-BE49-F238E27FC236}">
                <a16:creationId xmlns:a16="http://schemas.microsoft.com/office/drawing/2014/main" xmlns="" id="{3349E88C-E7D3-49A6-9E27-CF84C6AB5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1455" y="659915"/>
            <a:ext cx="466794" cy="604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700" b="1" baseline="0" smtClean="0">
                <a:solidFill>
                  <a:srgbClr val="D22229"/>
                </a:solidFill>
                <a:latin typeface="Arial Rounded MT Bold" panose="020F0704030504030204" pitchFamily="34" charset="0"/>
              </a:defRPr>
            </a:lvl1pPr>
          </a:lstStyle>
          <a:p>
            <a:pPr marL="0" lvl="0"/>
            <a:r>
              <a:rPr lang="en-US"/>
              <a:t>1</a:t>
            </a:r>
          </a:p>
        </p:txBody>
      </p:sp>
      <p:sp>
        <p:nvSpPr>
          <p:cNvPr id="39" name="Tuần">
            <a:extLst>
              <a:ext uri="{FF2B5EF4-FFF2-40B4-BE49-F238E27FC236}">
                <a16:creationId xmlns:a16="http://schemas.microsoft.com/office/drawing/2014/main" xmlns="" id="{60D95361-9295-43D0-8789-370BE5BEF4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1858" y="640151"/>
            <a:ext cx="66556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1600" b="1" baseline="0" smtClean="0">
                <a:solidFill>
                  <a:srgbClr val="0F943E"/>
                </a:solidFill>
                <a:latin typeface="VNI-Avo" pitchFamily="2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>
                <a:solidFill>
                  <a:srgbClr val="0F943E"/>
                </a:solidFill>
                <a:latin typeface="VNI-Avo" pitchFamily="2" charset="0"/>
              </a:rPr>
              <a:t>Tuaàn</a:t>
            </a:r>
          </a:p>
        </p:txBody>
      </p:sp>
      <p:sp>
        <p:nvSpPr>
          <p:cNvPr id="28" name="Chủ đề">
            <a:extLst>
              <a:ext uri="{FF2B5EF4-FFF2-40B4-BE49-F238E27FC236}">
                <a16:creationId xmlns:a16="http://schemas.microsoft.com/office/drawing/2014/main" xmlns="" id="{64CA5B65-6CF3-40FC-A1A0-8F2FCF19B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7326" y="172008"/>
            <a:ext cx="184731" cy="521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100" baseline="0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endParaRPr lang="en-US"/>
          </a:p>
        </p:txBody>
      </p:sp>
      <p:sp>
        <p:nvSpPr>
          <p:cNvPr id="19" name="Hình nền">
            <a:extLst>
              <a:ext uri="{FF2B5EF4-FFF2-40B4-BE49-F238E27FC236}">
                <a16:creationId xmlns:a16="http://schemas.microsoft.com/office/drawing/2014/main" xmlns="" id="{85745E1D-520A-43DF-8891-F77398A043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24240"/>
            <a:ext cx="9144000" cy="208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3</a:t>
            </a:r>
          </a:p>
        </p:txBody>
      </p:sp>
      <p:sp>
        <p:nvSpPr>
          <p:cNvPr id="32" name="Banner">
            <a:extLst>
              <a:ext uri="{FF2B5EF4-FFF2-40B4-BE49-F238E27FC236}">
                <a16:creationId xmlns:a16="http://schemas.microsoft.com/office/drawing/2014/main" xmlns="" id="{1D2DD091-0009-4754-A47C-09294348D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30236" y="817441"/>
            <a:ext cx="4078224" cy="1078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2</a:t>
            </a:r>
          </a:p>
        </p:txBody>
      </p:sp>
      <p:sp>
        <p:nvSpPr>
          <p:cNvPr id="30" name="Hoa hướng dương">
            <a:extLst>
              <a:ext uri="{FF2B5EF4-FFF2-40B4-BE49-F238E27FC236}">
                <a16:creationId xmlns:a16="http://schemas.microsoft.com/office/drawing/2014/main" xmlns="" id="{5E45767F-472D-4FA5-98C3-D8AE85BE8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54153" y="693686"/>
            <a:ext cx="1581912" cy="1316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7" name="Tên bài">
            <a:extLst>
              <a:ext uri="{FF2B5EF4-FFF2-40B4-BE49-F238E27FC236}">
                <a16:creationId xmlns:a16="http://schemas.microsoft.com/office/drawing/2014/main" xmlns="" id="{0112B2DB-96EF-4682-9D22-3E9B9780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8574" y="1244560"/>
            <a:ext cx="635110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7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Bài</a:t>
            </a:r>
          </a:p>
        </p:txBody>
      </p:sp>
      <p:sp>
        <p:nvSpPr>
          <p:cNvPr id="18" name="Bài số">
            <a:extLst>
              <a:ext uri="{FF2B5EF4-FFF2-40B4-BE49-F238E27FC236}">
                <a16:creationId xmlns:a16="http://schemas.microsoft.com/office/drawing/2014/main" xmlns="" id="{53DC161D-CD58-423D-A42D-94AE01F607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78052" y="1045707"/>
            <a:ext cx="534121" cy="661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1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 algn="ctr">
              <a:lnSpc>
                <a:spcPct val="88000"/>
              </a:lnSpc>
            </a:pPr>
            <a:r>
              <a:rPr lang="en-US"/>
              <a:t>Bài</a:t>
            </a:r>
          </a:p>
          <a:p>
            <a:pPr marL="0" lvl="0" algn="ctr">
              <a:lnSpc>
                <a:spcPct val="88000"/>
              </a:lnSpc>
            </a:pPr>
            <a:r>
              <a:rPr lang="en-US"/>
              <a:t>1</a:t>
            </a:r>
          </a:p>
        </p:txBody>
      </p:sp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069A2C54-215F-4415-A7E6-12B1B2087332}"/>
              </a:ext>
            </a:extLst>
          </p:cNvPr>
          <p:cNvSpPr txBox="1"/>
          <p:nvPr userDrawn="1"/>
        </p:nvSpPr>
        <p:spPr>
          <a:xfrm>
            <a:off x="108710" y="75632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6" name="Nội dung">
            <a:extLst>
              <a:ext uri="{FF2B5EF4-FFF2-40B4-BE49-F238E27FC236}">
                <a16:creationId xmlns:a16="http://schemas.microsoft.com/office/drawing/2014/main" xmlns="" id="{2C48D4CF-C0AF-4152-A84A-005807EFE7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6749" y="2413886"/>
            <a:ext cx="705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500" b="1"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Nội dung</a:t>
            </a:r>
          </a:p>
        </p:txBody>
      </p:sp>
      <p:sp>
        <p:nvSpPr>
          <p:cNvPr id="6" name="hình 1">
            <a:extLst>
              <a:ext uri="{FF2B5EF4-FFF2-40B4-BE49-F238E27FC236}">
                <a16:creationId xmlns:a16="http://schemas.microsoft.com/office/drawing/2014/main" xmlns="" id="{A9CC05EE-F95E-44E9-9AF3-7529B94946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8710" y="1896433"/>
            <a:ext cx="4323553" cy="30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  <p:sp>
        <p:nvSpPr>
          <p:cNvPr id="20" name="hình 2">
            <a:extLst>
              <a:ext uri="{FF2B5EF4-FFF2-40B4-BE49-F238E27FC236}">
                <a16:creationId xmlns:a16="http://schemas.microsoft.com/office/drawing/2014/main" xmlns="" id="{9DABCE60-3075-42B3-A363-84E7D3600C4A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2005" y="1896433"/>
            <a:ext cx="4463295" cy="30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</p:spTree>
    <p:extLst>
      <p:ext uri="{BB962C8B-B14F-4D97-AF65-F5344CB8AC3E}">
        <p14:creationId xmlns:p14="http://schemas.microsoft.com/office/powerpoint/2010/main" val="1615499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6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19" grpId="0"/>
      <p:bldP spid="32" grpId="0"/>
      <p:bldP spid="30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5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6" grpId="1">
        <p:tmplLst>
          <p:tmpl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" grpId="0"/>
      <p:bldP spid="20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ĐC Mở R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anner">
            <a:extLst>
              <a:ext uri="{FF2B5EF4-FFF2-40B4-BE49-F238E27FC236}">
                <a16:creationId xmlns:a16="http://schemas.microsoft.com/office/drawing/2014/main" xmlns="" id="{1D2DD091-0009-4754-A47C-09294348D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30317" y="137037"/>
            <a:ext cx="4078224" cy="1078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2</a:t>
            </a:r>
          </a:p>
        </p:txBody>
      </p:sp>
      <p:sp>
        <p:nvSpPr>
          <p:cNvPr id="30" name="Hoa hướng dương">
            <a:extLst>
              <a:ext uri="{FF2B5EF4-FFF2-40B4-BE49-F238E27FC236}">
                <a16:creationId xmlns:a16="http://schemas.microsoft.com/office/drawing/2014/main" xmlns="" id="{5E45767F-472D-4FA5-98C3-D8AE85BE8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54235" y="13282"/>
            <a:ext cx="1581912" cy="1316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7" name="Tên bài">
            <a:extLst>
              <a:ext uri="{FF2B5EF4-FFF2-40B4-BE49-F238E27FC236}">
                <a16:creationId xmlns:a16="http://schemas.microsoft.com/office/drawing/2014/main" xmlns="" id="{0112B2DB-96EF-4682-9D22-3E9B9780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8655" y="564155"/>
            <a:ext cx="635110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7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Bài</a:t>
            </a:r>
          </a:p>
        </p:txBody>
      </p:sp>
      <p:sp>
        <p:nvSpPr>
          <p:cNvPr id="18" name="Bài số">
            <a:extLst>
              <a:ext uri="{FF2B5EF4-FFF2-40B4-BE49-F238E27FC236}">
                <a16:creationId xmlns:a16="http://schemas.microsoft.com/office/drawing/2014/main" xmlns="" id="{53DC161D-CD58-423D-A42D-94AE01F607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78133" y="365302"/>
            <a:ext cx="534121" cy="661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1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 algn="ctr">
              <a:lnSpc>
                <a:spcPct val="88000"/>
              </a:lnSpc>
            </a:pPr>
            <a:r>
              <a:rPr lang="en-US"/>
              <a:t>Bài</a:t>
            </a:r>
          </a:p>
          <a:p>
            <a:pPr marL="0" lvl="0" algn="ctr">
              <a:lnSpc>
                <a:spcPct val="88000"/>
              </a:lnSpc>
            </a:pPr>
            <a:r>
              <a:rPr lang="en-US"/>
              <a:t>1</a:t>
            </a:r>
          </a:p>
        </p:txBody>
      </p:sp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069A2C54-215F-4415-A7E6-12B1B2087332}"/>
              </a:ext>
            </a:extLst>
          </p:cNvPr>
          <p:cNvSpPr txBox="1"/>
          <p:nvPr userDrawn="1"/>
        </p:nvSpPr>
        <p:spPr>
          <a:xfrm>
            <a:off x="108710" y="75632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32355693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16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98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0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95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14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63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7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4936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7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8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0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09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68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10125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 bwMode="auto">
          <a:xfrm>
            <a:off x="-4898" y="742950"/>
            <a:ext cx="9141909" cy="42291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94000"/>
                </a:schemeClr>
              </a:gs>
              <a:gs pos="74000">
                <a:srgbClr val="FFFFFF"/>
              </a:gs>
              <a:gs pos="83000">
                <a:srgbClr val="FFFFFF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/>
          <a:lstStyle/>
          <a:p>
            <a:pPr marL="0" marR="0" indent="0" algn="ctr" defTabSz="600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125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5127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1" y="1199781"/>
            <a:ext cx="8229759" cy="3394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044866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89" y="3305742"/>
            <a:ext cx="7772637" cy="1020447"/>
          </a:xfrm>
          <a:prstGeom prst="rect">
            <a:avLst/>
          </a:prstGeo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89" y="2180551"/>
            <a:ext cx="7772637" cy="11251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/>
            </a:lvl1pPr>
            <a:lvl2pPr marL="457200" indent="0">
              <a:buNone/>
              <a:defRPr sz="1800"/>
            </a:lvl2pPr>
            <a:lvl3pPr marL="913924" indent="0">
              <a:buNone/>
              <a:defRPr sz="1601"/>
            </a:lvl3pPr>
            <a:lvl4pPr marL="1371124" indent="0">
              <a:buNone/>
              <a:defRPr sz="1399"/>
            </a:lvl4pPr>
            <a:lvl5pPr marL="1828324" indent="0">
              <a:buNone/>
              <a:defRPr sz="1399"/>
            </a:lvl5pPr>
            <a:lvl6pPr marL="2285048" indent="0">
              <a:buNone/>
              <a:defRPr sz="1399"/>
            </a:lvl6pPr>
            <a:lvl7pPr marL="2742248" indent="0">
              <a:buNone/>
              <a:defRPr sz="1399"/>
            </a:lvl7pPr>
            <a:lvl8pPr marL="3199448" indent="0">
              <a:buNone/>
              <a:defRPr sz="1399"/>
            </a:lvl8pPr>
            <a:lvl9pPr marL="3656648" indent="0">
              <a:buNone/>
              <a:defRPr sz="139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80634046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1" y="1199781"/>
            <a:ext cx="4037899" cy="3394615"/>
          </a:xfrm>
          <a:prstGeom prst="rect">
            <a:avLst/>
          </a:prstGeom>
        </p:spPr>
        <p:txBody>
          <a:bodyPr/>
          <a:lstStyle>
            <a:lvl1pPr>
              <a:defRPr sz="2798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3" y="1199781"/>
            <a:ext cx="4039487" cy="3394615"/>
          </a:xfrm>
          <a:prstGeom prst="rect">
            <a:avLst/>
          </a:prstGeom>
        </p:spPr>
        <p:txBody>
          <a:bodyPr/>
          <a:lstStyle>
            <a:lvl1pPr>
              <a:defRPr sz="2798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36801766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7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0" y="1150584"/>
            <a:ext cx="4039487" cy="480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3924" indent="0">
              <a:buNone/>
              <a:defRPr sz="1800" b="1"/>
            </a:lvl3pPr>
            <a:lvl4pPr marL="1371124" indent="0">
              <a:buNone/>
              <a:defRPr sz="1601" b="1"/>
            </a:lvl4pPr>
            <a:lvl5pPr marL="1828324" indent="0">
              <a:buNone/>
              <a:defRPr sz="1601" b="1"/>
            </a:lvl5pPr>
            <a:lvl6pPr marL="2285048" indent="0">
              <a:buNone/>
              <a:defRPr sz="1601" b="1"/>
            </a:lvl6pPr>
            <a:lvl7pPr marL="2742248" indent="0">
              <a:buNone/>
              <a:defRPr sz="1601" b="1"/>
            </a:lvl7pPr>
            <a:lvl8pPr marL="3199448" indent="0">
              <a:buNone/>
              <a:defRPr sz="1601" b="1"/>
            </a:lvl8pPr>
            <a:lvl9pPr marL="3656648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0" y="1631446"/>
            <a:ext cx="4039487" cy="296294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07" y="1150584"/>
            <a:ext cx="4041074" cy="480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3924" indent="0">
              <a:buNone/>
              <a:defRPr sz="1800" b="1"/>
            </a:lvl3pPr>
            <a:lvl4pPr marL="1371124" indent="0">
              <a:buNone/>
              <a:defRPr sz="1601" b="1"/>
            </a:lvl4pPr>
            <a:lvl5pPr marL="1828324" indent="0">
              <a:buNone/>
              <a:defRPr sz="1601" b="1"/>
            </a:lvl5pPr>
            <a:lvl6pPr marL="2285048" indent="0">
              <a:buNone/>
              <a:defRPr sz="1601" b="1"/>
            </a:lvl6pPr>
            <a:lvl7pPr marL="2742248" indent="0">
              <a:buNone/>
              <a:defRPr sz="1601" b="1"/>
            </a:lvl7pPr>
            <a:lvl8pPr marL="3199448" indent="0">
              <a:buNone/>
              <a:defRPr sz="1601" b="1"/>
            </a:lvl8pPr>
            <a:lvl9pPr marL="3656648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07" y="1631446"/>
            <a:ext cx="4041074" cy="296294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9247954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628828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059900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4726"/>
            <a:ext cx="3007791" cy="87126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430" y="204726"/>
            <a:ext cx="5112450" cy="4389670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8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121" y="1075993"/>
            <a:ext cx="3007791" cy="351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3924" indent="0">
              <a:buNone/>
              <a:defRPr sz="1001"/>
            </a:lvl3pPr>
            <a:lvl4pPr marL="1371124" indent="0">
              <a:buNone/>
              <a:defRPr sz="900"/>
            </a:lvl4pPr>
            <a:lvl5pPr marL="1828324" indent="0">
              <a:buNone/>
              <a:defRPr sz="900"/>
            </a:lvl5pPr>
            <a:lvl6pPr marL="2285048" indent="0">
              <a:buNone/>
              <a:defRPr sz="900"/>
            </a:lvl6pPr>
            <a:lvl7pPr marL="2742248" indent="0">
              <a:buNone/>
              <a:defRPr sz="900"/>
            </a:lvl7pPr>
            <a:lvl8pPr marL="3199448" indent="0">
              <a:buNone/>
              <a:defRPr sz="900"/>
            </a:lvl8pPr>
            <a:lvl9pPr marL="365664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36799963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978" y="3600926"/>
            <a:ext cx="5487034" cy="425319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978" y="460233"/>
            <a:ext cx="5487034" cy="3085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798"/>
            </a:lvl2pPr>
            <a:lvl3pPr marL="913924" indent="0">
              <a:buNone/>
              <a:defRPr sz="2400"/>
            </a:lvl3pPr>
            <a:lvl4pPr marL="1371124" indent="0">
              <a:buNone/>
              <a:defRPr sz="1999"/>
            </a:lvl4pPr>
            <a:lvl5pPr marL="1828324" indent="0">
              <a:buNone/>
              <a:defRPr sz="1999"/>
            </a:lvl5pPr>
            <a:lvl6pPr marL="2285048" indent="0">
              <a:buNone/>
              <a:defRPr sz="1999"/>
            </a:lvl6pPr>
            <a:lvl7pPr marL="2742248" indent="0">
              <a:buNone/>
              <a:defRPr sz="1999"/>
            </a:lvl7pPr>
            <a:lvl8pPr marL="3199448" indent="0">
              <a:buNone/>
              <a:defRPr sz="1999"/>
            </a:lvl8pPr>
            <a:lvl9pPr marL="3656648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978" y="4026246"/>
            <a:ext cx="5487034" cy="603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3924" indent="0">
              <a:buNone/>
              <a:defRPr sz="1001"/>
            </a:lvl3pPr>
            <a:lvl4pPr marL="1371124" indent="0">
              <a:buNone/>
              <a:defRPr sz="900"/>
            </a:lvl4pPr>
            <a:lvl5pPr marL="1828324" indent="0">
              <a:buNone/>
              <a:defRPr sz="900"/>
            </a:lvl5pPr>
            <a:lvl6pPr marL="2285048" indent="0">
              <a:buNone/>
              <a:defRPr sz="900"/>
            </a:lvl6pPr>
            <a:lvl7pPr marL="2742248" indent="0">
              <a:buNone/>
              <a:defRPr sz="900"/>
            </a:lvl7pPr>
            <a:lvl8pPr marL="3199448" indent="0">
              <a:buNone/>
              <a:defRPr sz="900"/>
            </a:lvl8pPr>
            <a:lvl9pPr marL="365664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40307982"/>
      </p:ext>
    </p:extLst>
  </p:cSld>
  <p:clrMapOvr>
    <a:masterClrMapping/>
  </p:clrMapOvr>
  <p:transition spd="slow" advClick="0" advTm="2000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1" y="1199781"/>
            <a:ext cx="8229759" cy="33946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9064002"/>
      </p:ext>
    </p:extLst>
  </p:cSld>
  <p:clrMapOvr>
    <a:masterClrMapping/>
  </p:clrMapOvr>
  <p:transition spd="slow" advClick="0" advTm="2000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36" y="206311"/>
            <a:ext cx="2057043" cy="438808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1" y="206311"/>
            <a:ext cx="6020342" cy="43880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5755411"/>
      </p:ext>
    </p:extLst>
  </p:cSld>
  <p:clrMapOvr>
    <a:masterClrMapping/>
  </p:clrMapOvr>
  <p:transition spd="slow" advClick="0" advTm="2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ủ đề chí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Quyển sách">
            <a:extLst>
              <a:ext uri="{FF2B5EF4-FFF2-40B4-BE49-F238E27FC236}">
                <a16:creationId xmlns:a16="http://schemas.microsoft.com/office/drawing/2014/main" xmlns="" id="{FC75705A-7D30-440F-AE08-11B1D14ACF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95063" y="551730"/>
            <a:ext cx="1674884" cy="987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4</a:t>
            </a:r>
          </a:p>
        </p:txBody>
      </p:sp>
      <p:sp>
        <p:nvSpPr>
          <p:cNvPr id="41" name="Số tuần">
            <a:extLst>
              <a:ext uri="{FF2B5EF4-FFF2-40B4-BE49-F238E27FC236}">
                <a16:creationId xmlns:a16="http://schemas.microsoft.com/office/drawing/2014/main" xmlns="" id="{3349E88C-E7D3-49A6-9E27-CF84C6AB5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1455" y="659914"/>
            <a:ext cx="466794" cy="604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700" b="1" baseline="0" smtClean="0">
                <a:solidFill>
                  <a:srgbClr val="D22229"/>
                </a:solidFill>
                <a:latin typeface="Arial Rounded MT Bold" panose="020F0704030504030204" pitchFamily="34" charset="0"/>
              </a:defRPr>
            </a:lvl1pPr>
          </a:lstStyle>
          <a:p>
            <a:pPr marL="0" lvl="0"/>
            <a:r>
              <a:rPr lang="en-US"/>
              <a:t>1</a:t>
            </a:r>
          </a:p>
        </p:txBody>
      </p:sp>
      <p:sp>
        <p:nvSpPr>
          <p:cNvPr id="39" name="Tuần">
            <a:extLst>
              <a:ext uri="{FF2B5EF4-FFF2-40B4-BE49-F238E27FC236}">
                <a16:creationId xmlns:a16="http://schemas.microsoft.com/office/drawing/2014/main" xmlns="" id="{60D95361-9295-43D0-8789-370BE5BEF4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1857" y="640150"/>
            <a:ext cx="66556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1600" b="1" baseline="0" smtClean="0">
                <a:solidFill>
                  <a:srgbClr val="0F943E"/>
                </a:solidFill>
                <a:latin typeface="VNI-Avo" pitchFamily="2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>
                <a:solidFill>
                  <a:srgbClr val="0F943E"/>
                </a:solidFill>
                <a:latin typeface="VNI-Avo" pitchFamily="2" charset="0"/>
              </a:rPr>
              <a:t>Tuaàn</a:t>
            </a:r>
          </a:p>
        </p:txBody>
      </p:sp>
      <p:sp>
        <p:nvSpPr>
          <p:cNvPr id="28" name="Chủ đề">
            <a:extLst>
              <a:ext uri="{FF2B5EF4-FFF2-40B4-BE49-F238E27FC236}">
                <a16:creationId xmlns:a16="http://schemas.microsoft.com/office/drawing/2014/main" xmlns="" id="{64CA5B65-6CF3-40FC-A1A0-8F2FCF19B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7325" y="172008"/>
            <a:ext cx="184731" cy="521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100" baseline="0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endParaRPr lang="en-US"/>
          </a:p>
        </p:txBody>
      </p:sp>
      <p:sp>
        <p:nvSpPr>
          <p:cNvPr id="19" name="Hình nền">
            <a:extLst>
              <a:ext uri="{FF2B5EF4-FFF2-40B4-BE49-F238E27FC236}">
                <a16:creationId xmlns:a16="http://schemas.microsoft.com/office/drawing/2014/main" xmlns="" id="{85745E1D-520A-43DF-8891-F77398A043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24240"/>
            <a:ext cx="9144000" cy="208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32" name="Banner">
            <a:extLst>
              <a:ext uri="{FF2B5EF4-FFF2-40B4-BE49-F238E27FC236}">
                <a16:creationId xmlns:a16="http://schemas.microsoft.com/office/drawing/2014/main" xmlns="" id="{1D2DD091-0009-4754-A47C-09294348D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30236" y="817441"/>
            <a:ext cx="4078224" cy="1078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2</a:t>
            </a:r>
          </a:p>
        </p:txBody>
      </p:sp>
      <p:sp>
        <p:nvSpPr>
          <p:cNvPr id="30" name="Hoa hướng dương">
            <a:extLst>
              <a:ext uri="{FF2B5EF4-FFF2-40B4-BE49-F238E27FC236}">
                <a16:creationId xmlns:a16="http://schemas.microsoft.com/office/drawing/2014/main" xmlns="" id="{5E45767F-472D-4FA5-98C3-D8AE85BE8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54153" y="693686"/>
            <a:ext cx="1581912" cy="1316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7" name="Tên bài">
            <a:extLst>
              <a:ext uri="{FF2B5EF4-FFF2-40B4-BE49-F238E27FC236}">
                <a16:creationId xmlns:a16="http://schemas.microsoft.com/office/drawing/2014/main" xmlns="" id="{0112B2DB-96EF-4682-9D22-3E9B9780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8573" y="1244559"/>
            <a:ext cx="71045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7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 dirty="0" err="1"/>
              <a:t>Bài</a:t>
            </a:r>
            <a:endParaRPr lang="en-US" dirty="0"/>
          </a:p>
        </p:txBody>
      </p:sp>
      <p:sp>
        <p:nvSpPr>
          <p:cNvPr id="18" name="Bài số">
            <a:extLst>
              <a:ext uri="{FF2B5EF4-FFF2-40B4-BE49-F238E27FC236}">
                <a16:creationId xmlns:a16="http://schemas.microsoft.com/office/drawing/2014/main" xmlns="" id="{53DC161D-CD58-423D-A42D-94AE01F607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48396" y="1045706"/>
            <a:ext cx="593431" cy="661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1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 algn="ctr">
              <a:lnSpc>
                <a:spcPct val="88000"/>
              </a:lnSpc>
            </a:pPr>
            <a:r>
              <a:rPr lang="en-US"/>
              <a:t>Bài</a:t>
            </a:r>
          </a:p>
          <a:p>
            <a:pPr marL="0" lvl="0" algn="ctr">
              <a:lnSpc>
                <a:spcPct val="88000"/>
              </a:lnSpc>
            </a:pPr>
            <a:r>
              <a:rPr lang="en-US"/>
              <a:t>1</a:t>
            </a:r>
          </a:p>
        </p:txBody>
      </p:sp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069A2C54-215F-4415-A7E6-12B1B2087332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6" name="Nội dung">
            <a:extLst>
              <a:ext uri="{FF2B5EF4-FFF2-40B4-BE49-F238E27FC236}">
                <a16:creationId xmlns:a16="http://schemas.microsoft.com/office/drawing/2014/main" xmlns="" id="{2C48D4CF-C0AF-4152-A84A-005807EFE7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6748" y="2413886"/>
            <a:ext cx="705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500" b="1"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Nội dung</a:t>
            </a:r>
          </a:p>
        </p:txBody>
      </p:sp>
      <p:sp>
        <p:nvSpPr>
          <p:cNvPr id="6" name="hình 1">
            <a:extLst>
              <a:ext uri="{FF2B5EF4-FFF2-40B4-BE49-F238E27FC236}">
                <a16:creationId xmlns:a16="http://schemas.microsoft.com/office/drawing/2014/main" xmlns="" id="{A9CC05EE-F95E-44E9-9AF3-7529B94946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8709" y="1896433"/>
            <a:ext cx="4323553" cy="30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  <p:sp>
        <p:nvSpPr>
          <p:cNvPr id="20" name="hình 2">
            <a:extLst>
              <a:ext uri="{FF2B5EF4-FFF2-40B4-BE49-F238E27FC236}">
                <a16:creationId xmlns:a16="http://schemas.microsoft.com/office/drawing/2014/main" xmlns="" id="{9DABCE60-3075-42B3-A363-84E7D3600C4A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2005" y="1896433"/>
            <a:ext cx="4463295" cy="30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21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6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19" grpId="0"/>
      <p:bldP spid="32" grpId="0"/>
      <p:bldP spid="30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5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6" grpId="1">
        <p:tmplLst>
          <p:tmpl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" grpId="0"/>
      <p:bldP spid="2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ĐC Mở R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anner">
            <a:extLst>
              <a:ext uri="{FF2B5EF4-FFF2-40B4-BE49-F238E27FC236}">
                <a16:creationId xmlns:a16="http://schemas.microsoft.com/office/drawing/2014/main" xmlns="" id="{1D2DD091-0009-4754-A47C-09294348D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30317" y="137037"/>
            <a:ext cx="4078224" cy="1078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2</a:t>
            </a:r>
          </a:p>
        </p:txBody>
      </p:sp>
      <p:sp>
        <p:nvSpPr>
          <p:cNvPr id="30" name="Hoa hướng dương">
            <a:extLst>
              <a:ext uri="{FF2B5EF4-FFF2-40B4-BE49-F238E27FC236}">
                <a16:creationId xmlns:a16="http://schemas.microsoft.com/office/drawing/2014/main" xmlns="" id="{5E45767F-472D-4FA5-98C3-D8AE85BE8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54235" y="13282"/>
            <a:ext cx="1581912" cy="1316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7" name="Tên bài">
            <a:extLst>
              <a:ext uri="{FF2B5EF4-FFF2-40B4-BE49-F238E27FC236}">
                <a16:creationId xmlns:a16="http://schemas.microsoft.com/office/drawing/2014/main" xmlns="" id="{0112B2DB-96EF-4682-9D22-3E9B9780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8654" y="564154"/>
            <a:ext cx="71045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7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Bài</a:t>
            </a:r>
          </a:p>
        </p:txBody>
      </p:sp>
      <p:sp>
        <p:nvSpPr>
          <p:cNvPr id="18" name="Bài số">
            <a:extLst>
              <a:ext uri="{FF2B5EF4-FFF2-40B4-BE49-F238E27FC236}">
                <a16:creationId xmlns:a16="http://schemas.microsoft.com/office/drawing/2014/main" xmlns="" id="{53DC161D-CD58-423D-A42D-94AE01F607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8477" y="365302"/>
            <a:ext cx="593432" cy="661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1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 algn="ctr">
              <a:lnSpc>
                <a:spcPct val="88000"/>
              </a:lnSpc>
            </a:pPr>
            <a:r>
              <a:rPr lang="en-US"/>
              <a:t>Bài</a:t>
            </a:r>
          </a:p>
          <a:p>
            <a:pPr marL="0" lvl="0" algn="ctr">
              <a:lnSpc>
                <a:spcPct val="88000"/>
              </a:lnSpc>
            </a:pPr>
            <a:r>
              <a:rPr lang="en-US"/>
              <a:t>1</a:t>
            </a:r>
          </a:p>
        </p:txBody>
      </p:sp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069A2C54-215F-4415-A7E6-12B1B2087332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238412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1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xmlns="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</p:spTree>
    <p:extLst>
      <p:ext uri="{BB962C8B-B14F-4D97-AF65-F5344CB8AC3E}">
        <p14:creationId xmlns:p14="http://schemas.microsoft.com/office/powerpoint/2010/main" val="97268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2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xmlns="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1</a:t>
            </a:r>
          </a:p>
        </p:txBody>
      </p:sp>
      <p:sp>
        <p:nvSpPr>
          <p:cNvPr id="4" name="Hình 2">
            <a:extLst>
              <a:ext uri="{FF2B5EF4-FFF2-40B4-BE49-F238E27FC236}">
                <a16:creationId xmlns:a16="http://schemas.microsoft.com/office/drawing/2014/main" xmlns="" id="{72182F91-7391-4A11-B0ED-729C33877A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2</a:t>
            </a:r>
          </a:p>
        </p:txBody>
      </p:sp>
    </p:spTree>
    <p:extLst>
      <p:ext uri="{BB962C8B-B14F-4D97-AF65-F5344CB8AC3E}">
        <p14:creationId xmlns:p14="http://schemas.microsoft.com/office/powerpoint/2010/main" val="94565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heme" Target="../theme/theme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9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ransition spd="slow" advClick="0" advTm="2000">
    <p:comb/>
  </p:transition>
  <p:txStyles>
    <p:titleStyle>
      <a:lvl1pPr algn="ctr" defTabSz="799624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799624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Verdana" panose="020B0604030504040204" pitchFamily="34" charset="0"/>
        </a:defRPr>
      </a:lvl2pPr>
      <a:lvl3pPr algn="ctr" defTabSz="799624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Verdana" panose="020B0604030504040204" pitchFamily="34" charset="0"/>
        </a:defRPr>
      </a:lvl3pPr>
      <a:lvl4pPr algn="ctr" defTabSz="799624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Verdana" panose="020B0604030504040204" pitchFamily="34" charset="0"/>
        </a:defRPr>
      </a:lvl4pPr>
      <a:lvl5pPr algn="ctr" defTabSz="799624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Verdana" panose="020B0604030504040204" pitchFamily="34" charset="0"/>
        </a:defRPr>
      </a:lvl5pPr>
      <a:lvl6pPr marL="457200" algn="ctr" defTabSz="799624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Verdana" panose="020B0604030504040204" pitchFamily="34" charset="0"/>
        </a:defRPr>
      </a:lvl6pPr>
      <a:lvl7pPr marL="913924" algn="ctr" defTabSz="799624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Verdana" panose="020B0604030504040204" pitchFamily="34" charset="0"/>
        </a:defRPr>
      </a:lvl7pPr>
      <a:lvl8pPr marL="1371124" algn="ctr" defTabSz="799624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Verdana" panose="020B0604030504040204" pitchFamily="34" charset="0"/>
        </a:defRPr>
      </a:lvl8pPr>
      <a:lvl9pPr marL="1828324" algn="ctr" defTabSz="799624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00038" indent="-300038" algn="l" defTabSz="799624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50558" indent="-250508" algn="l" defTabSz="799624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</a:defRPr>
      </a:lvl2pPr>
      <a:lvl3pPr marL="999649" indent="-200025" algn="l" defTabSz="799624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Arial" panose="020B0604020202020204" pitchFamily="34" charset="0"/>
        </a:defRPr>
      </a:lvl3pPr>
      <a:lvl4pPr marL="1399699" indent="-200025" algn="l" defTabSz="799624" rtl="0" fontAlgn="base">
        <a:spcBef>
          <a:spcPct val="20000"/>
        </a:spcBef>
        <a:spcAft>
          <a:spcPct val="0"/>
        </a:spcAft>
        <a:buChar char="–"/>
        <a:defRPr sz="1699">
          <a:solidFill>
            <a:schemeClr val="tx1"/>
          </a:solidFill>
          <a:latin typeface="Arial" panose="020B0604020202020204" pitchFamily="34" charset="0"/>
        </a:defRPr>
      </a:lvl4pPr>
      <a:lvl5pPr marL="1799749" indent="-200025" algn="l" defTabSz="799624" rtl="0" fontAlgn="base">
        <a:spcBef>
          <a:spcPct val="20000"/>
        </a:spcBef>
        <a:spcAft>
          <a:spcPct val="0"/>
        </a:spcAft>
        <a:buChar char="»"/>
        <a:defRPr sz="1699">
          <a:solidFill>
            <a:schemeClr val="tx1"/>
          </a:solidFill>
          <a:latin typeface="Arial" panose="020B0604020202020204" pitchFamily="34" charset="0"/>
        </a:defRPr>
      </a:lvl5pPr>
      <a:lvl6pPr marL="2256473" indent="-200025" algn="l" defTabSz="799624" rtl="0" fontAlgn="base">
        <a:spcBef>
          <a:spcPct val="20000"/>
        </a:spcBef>
        <a:spcAft>
          <a:spcPct val="0"/>
        </a:spcAft>
        <a:buChar char="»"/>
        <a:defRPr sz="1699">
          <a:solidFill>
            <a:schemeClr val="tx1"/>
          </a:solidFill>
          <a:latin typeface="Arial" panose="020B0604020202020204" pitchFamily="34" charset="0"/>
        </a:defRPr>
      </a:lvl6pPr>
      <a:lvl7pPr marL="2713673" indent="-200025" algn="l" defTabSz="799624" rtl="0" fontAlgn="base">
        <a:spcBef>
          <a:spcPct val="20000"/>
        </a:spcBef>
        <a:spcAft>
          <a:spcPct val="0"/>
        </a:spcAft>
        <a:buChar char="»"/>
        <a:defRPr sz="1699">
          <a:solidFill>
            <a:schemeClr val="tx1"/>
          </a:solidFill>
          <a:latin typeface="Arial" panose="020B0604020202020204" pitchFamily="34" charset="0"/>
        </a:defRPr>
      </a:lvl7pPr>
      <a:lvl8pPr marL="3170873" indent="-200025" algn="l" defTabSz="799624" rtl="0" fontAlgn="base">
        <a:spcBef>
          <a:spcPct val="20000"/>
        </a:spcBef>
        <a:spcAft>
          <a:spcPct val="0"/>
        </a:spcAft>
        <a:buChar char="»"/>
        <a:defRPr sz="1699">
          <a:solidFill>
            <a:schemeClr val="tx1"/>
          </a:solidFill>
          <a:latin typeface="Arial" panose="020B0604020202020204" pitchFamily="34" charset="0"/>
        </a:defRPr>
      </a:lvl8pPr>
      <a:lvl9pPr marL="3628073" indent="-200025" algn="l" defTabSz="799624" rtl="0" fontAlgn="base">
        <a:spcBef>
          <a:spcPct val="20000"/>
        </a:spcBef>
        <a:spcAft>
          <a:spcPct val="0"/>
        </a:spcAft>
        <a:buChar char="»"/>
        <a:defRPr sz="1699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4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4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8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8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8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8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60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0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800" y="274345"/>
            <a:ext cx="7886419" cy="993479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800" y="1369426"/>
            <a:ext cx="7886419" cy="3263797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824" y="4767581"/>
            <a:ext cx="2056836" cy="273207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7069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7069" fontAlgn="base">
                <a:spcBef>
                  <a:spcPct val="0"/>
                </a:spcBef>
                <a:spcAft>
                  <a:spcPct val="0"/>
                </a:spcAft>
              </a:pPr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7" y="4767581"/>
            <a:ext cx="3086382" cy="273207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7069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407" y="4767581"/>
            <a:ext cx="2056836" cy="273207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7069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70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23C4DE6-6E27-4A05-A780-878B17287E69}"/>
              </a:ext>
            </a:extLst>
          </p:cNvPr>
          <p:cNvGrpSpPr/>
          <p:nvPr userDrawn="1"/>
        </p:nvGrpSpPr>
        <p:grpSpPr>
          <a:xfrm>
            <a:off x="2573862" y="1614845"/>
            <a:ext cx="3286762" cy="1913810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B901B1D-1965-4291-9212-0AB80C6B77AD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81775"/>
              <a:chOff x="4065548" y="1655206"/>
              <a:chExt cx="4382349" cy="17817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C122C627-1095-4493-BA41-660CAA6DA9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0E557A8-637D-465D-8986-9E3B5E65FC90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21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4EC4BE7-1F6C-41E6-A7E4-C28075FE0971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8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685800"/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6E809DD5-4E29-483C-9003-72849A0A97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3214AA3-FD2B-4487-854B-8BE36E1B4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25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647069" rtl="0" eaLnBrk="1" latinLnBrk="0" hangingPunct="1">
        <a:lnSpc>
          <a:spcPct val="90000"/>
        </a:lnSpc>
        <a:spcBef>
          <a:spcPct val="0"/>
        </a:spcBef>
        <a:buNone/>
        <a:defRPr sz="32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765" indent="-161765" algn="l" defTabSz="647069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85304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808833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2373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55910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79440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02975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26510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50045" indent="-161765" algn="l" defTabSz="647069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23535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7069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70606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94141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17672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41206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64743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88276" algn="l" defTabSz="64706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29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35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35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35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935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4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49358" rtl="0" eaLnBrk="1" latinLnBrk="0" hangingPunct="1">
        <a:lnSpc>
          <a:spcPct val="90000"/>
        </a:lnSpc>
        <a:spcBef>
          <a:spcPct val="0"/>
        </a:spcBef>
        <a:buNone/>
        <a:defRPr sz="3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339" indent="-162339" algn="l" defTabSz="649358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487019" indent="-162339" algn="l" defTabSz="64935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2pPr>
      <a:lvl3pPr marL="811697" indent="-162339" algn="l" defTabSz="64935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6376" indent="-162339" algn="l" defTabSz="64935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4pPr>
      <a:lvl5pPr marL="1461056" indent="-162339" algn="l" defTabSz="64935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5pPr>
      <a:lvl6pPr marL="1785734" indent="-162339" algn="l" defTabSz="64935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6pPr>
      <a:lvl7pPr marL="2110414" indent="-162339" algn="l" defTabSz="64935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7pPr>
      <a:lvl8pPr marL="2435092" indent="-162339" algn="l" defTabSz="64935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8pPr>
      <a:lvl9pPr marL="2759771" indent="-162339" algn="l" defTabSz="64935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9358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1pPr>
      <a:lvl2pPr marL="324679" algn="l" defTabSz="649358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2pPr>
      <a:lvl3pPr marL="649358" algn="l" defTabSz="649358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3pPr>
      <a:lvl4pPr marL="974037" algn="l" defTabSz="649358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4pPr>
      <a:lvl5pPr marL="1298716" algn="l" defTabSz="649358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5pPr>
      <a:lvl6pPr marL="1623395" algn="l" defTabSz="649358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6pPr>
      <a:lvl7pPr marL="1948074" algn="l" defTabSz="649358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7pPr>
      <a:lvl8pPr marL="2272753" algn="l" defTabSz="649358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8pPr>
      <a:lvl9pPr marL="2597432" algn="l" defTabSz="649358" rtl="0" eaLnBrk="1" latinLnBrk="0" hangingPunct="1">
        <a:defRPr sz="12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27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2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속지배경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1" b="75200"/>
          <a:stretch>
            <a:fillRect/>
          </a:stretch>
        </p:blipFill>
        <p:spPr bwMode="auto">
          <a:xfrm>
            <a:off x="-126522" y="4192581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6" descr="컨텐츠배경입니다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851"/>
          <a:stretch>
            <a:fillRect/>
          </a:stretch>
        </p:blipFill>
        <p:spPr bwMode="auto">
          <a:xfrm>
            <a:off x="0" y="0"/>
            <a:ext cx="9144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67837" b="72944"/>
          <a:stretch/>
        </p:blipFill>
        <p:spPr>
          <a:xfrm>
            <a:off x="131834" y="141481"/>
            <a:ext cx="866638" cy="673025"/>
          </a:xfrm>
          <a:prstGeom prst="rect">
            <a:avLst/>
          </a:prstGeom>
        </p:spPr>
      </p:pic>
      <p:pic>
        <p:nvPicPr>
          <p:cNvPr id="11" name="그림 7" descr="집.png"/>
          <p:cNvPicPr>
            <a:picLocks noChangeAspect="1" noChangeArrowheads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70" t="72050" r="13497" b="4851"/>
          <a:stretch/>
        </p:blipFill>
        <p:spPr bwMode="auto">
          <a:xfrm>
            <a:off x="1817204" y="3740100"/>
            <a:ext cx="5562600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 userDrawn="1"/>
        </p:nvGrpSpPr>
        <p:grpSpPr>
          <a:xfrm>
            <a:off x="7500496" y="3670688"/>
            <a:ext cx="1517698" cy="1324452"/>
            <a:chOff x="0" y="3860800"/>
            <a:chExt cx="3600450" cy="2663825"/>
          </a:xfrm>
        </p:grpSpPr>
        <p:pic>
          <p:nvPicPr>
            <p:cNvPr id="13" name="그림 9" descr="작은나무가지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그림 10" descr="하트1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그림 11" descr="하트2.png"/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그림 12" descr="하트3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그림 13" descr="하트4.png"/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 userDrawn="1"/>
        </p:nvGrpSpPr>
        <p:grpSpPr>
          <a:xfrm>
            <a:off x="179739" y="3558170"/>
            <a:ext cx="1637465" cy="1303206"/>
            <a:chOff x="6191250" y="1989138"/>
            <a:chExt cx="6000750" cy="4392612"/>
          </a:xfrm>
        </p:grpSpPr>
        <p:pic>
          <p:nvPicPr>
            <p:cNvPr id="19" name="그림 14" descr="큰나무가지.png"/>
            <p:cNvPicPr>
              <a:picLocks noChangeAspect="1" noChangeArrowheads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438" y="2420938"/>
              <a:ext cx="4608512" cy="396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그림 15" descr="큰하트1.png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613" y="3573463"/>
              <a:ext cx="475138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그림 16" descr="큰하트2.png"/>
            <p:cNvPicPr>
              <a:picLocks noChangeAspect="1" noChangeArrowheads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888" y="1989138"/>
              <a:ext cx="1922462" cy="25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그림 17" descr="큰하트3.png"/>
            <p:cNvPicPr>
              <a:picLocks noChangeAspect="1" noChangeArrowheads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0" y="2636838"/>
              <a:ext cx="6000750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그림 18" descr="큰하트4.png"/>
            <p:cNvPicPr>
              <a:picLocks noChangeAspect="1" noChangeArrowheads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2133600"/>
              <a:ext cx="2209800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13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hyperlink" Target="https://www.youtube.com/watch?v=2ouFGxcIZZM" TargetMode="Externa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1"/>
            <a:ext cx="9144000" cy="5006800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604173" y="397333"/>
            <a:ext cx="6084998" cy="3078865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935" tIns="32467" rIns="64935" bIns="32467" numCol="1" anchor="t" anchorCtr="0" compatLnSpc="1"/>
          <a:lstStyle/>
          <a:p>
            <a:pPr marL="0" marR="0" lvl="0" indent="0" algn="l" defTabSz="6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13722" y="397333"/>
            <a:ext cx="7757252" cy="17857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7171915" y="440020"/>
            <a:ext cx="1034511" cy="9362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3411646" y="2987368"/>
            <a:ext cx="1280703" cy="12316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7049671" y="2356949"/>
            <a:ext cx="811303" cy="822035"/>
          </a:xfrm>
          <a:prstGeom prst="rect">
            <a:avLst/>
          </a:prstGeom>
        </p:spPr>
      </p:pic>
      <p:pic>
        <p:nvPicPr>
          <p:cNvPr id="33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4" y="2781306"/>
            <a:ext cx="3298080" cy="2333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E4EB8A-FC98-4318-8A30-79DDC459D935}"/>
              </a:ext>
            </a:extLst>
          </p:cNvPr>
          <p:cNvSpPr txBox="1"/>
          <p:nvPr/>
        </p:nvSpPr>
        <p:spPr>
          <a:xfrm>
            <a:off x="2675193" y="50388"/>
            <a:ext cx="371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Tiểu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học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Võ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Sáu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41D4C3-FDD4-4B5C-BBED-CD5EC9CAC024}"/>
              </a:ext>
            </a:extLst>
          </p:cNvPr>
          <p:cNvSpPr txBox="1"/>
          <p:nvPr/>
        </p:nvSpPr>
        <p:spPr>
          <a:xfrm>
            <a:off x="1316441" y="1420180"/>
            <a:ext cx="6511117" cy="93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71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 </a:t>
            </a:r>
            <a:r>
              <a:rPr kumimoji="0" lang="en-US" sz="547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F5E349-DF76-4F01-B156-1BBBF76B33DF}"/>
              </a:ext>
            </a:extLst>
          </p:cNvPr>
          <p:cNvSpPr txBox="1"/>
          <p:nvPr/>
        </p:nvSpPr>
        <p:spPr>
          <a:xfrm>
            <a:off x="5003486" y="4089541"/>
            <a:ext cx="391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Giáo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viên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Phạm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Liễu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Anh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marL="0" marR="0" lvl="0" indent="0" algn="l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Lớp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Hai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1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nner">
            <a:extLst>
              <a:ext uri="{FF2B5EF4-FFF2-40B4-BE49-F238E27FC236}">
                <a16:creationId xmlns:a16="http://schemas.microsoft.com/office/drawing/2014/main" xmlns="" id="{DA60FB34-F920-4910-BAD5-94E1223F12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2730317" y="137037"/>
            <a:ext cx="4658455" cy="1078992"/>
          </a:xfrm>
        </p:spPr>
      </p:pic>
      <p:pic>
        <p:nvPicPr>
          <p:cNvPr id="7" name="Hoa hướng dương">
            <a:extLst>
              <a:ext uri="{FF2B5EF4-FFF2-40B4-BE49-F238E27FC236}">
                <a16:creationId xmlns:a16="http://schemas.microsoft.com/office/drawing/2014/main" xmlns="" id="{DC29DF11-8077-46C6-818D-A304CA2ECE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17"/>
          <a:stretch/>
        </p:blipFill>
        <p:spPr>
          <a:xfrm>
            <a:off x="2354234" y="13282"/>
            <a:ext cx="1581912" cy="1316736"/>
          </a:xfrm>
        </p:spPr>
      </p:pic>
      <p:sp>
        <p:nvSpPr>
          <p:cNvPr id="4" name="Tên bài">
            <a:extLst>
              <a:ext uri="{FF2B5EF4-FFF2-40B4-BE49-F238E27FC236}">
                <a16:creationId xmlns:a16="http://schemas.microsoft.com/office/drawing/2014/main" xmlns="" id="{E3EB2C01-A04E-4207-9E9C-F6C48499A7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66811" y="536940"/>
            <a:ext cx="3159839" cy="466281"/>
          </a:xfrm>
        </p:spPr>
        <p:txBody>
          <a:bodyPr/>
          <a:lstStyle/>
          <a:p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bố</a:t>
            </a:r>
            <a:endParaRPr lang="en-US" dirty="0"/>
          </a:p>
        </p:txBody>
      </p:sp>
      <p:sp>
        <p:nvSpPr>
          <p:cNvPr id="5" name="Bài số">
            <a:extLst>
              <a:ext uri="{FF2B5EF4-FFF2-40B4-BE49-F238E27FC236}">
                <a16:creationId xmlns:a16="http://schemas.microsoft.com/office/drawing/2014/main" xmlns="" id="{C93D6C03-5738-4BB1-B048-2C71EB3FE5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48476" y="365302"/>
            <a:ext cx="593432" cy="674031"/>
          </a:xfrm>
        </p:spPr>
        <p:txBody>
          <a:bodyPr/>
          <a:lstStyle/>
          <a:p>
            <a:r>
              <a:rPr lang="en-US" dirty="0" err="1"/>
              <a:t>Bài</a:t>
            </a:r>
            <a:endParaRPr lang="en-US" dirty="0"/>
          </a:p>
          <a:p>
            <a:r>
              <a:rPr lang="en-US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2F7766-75A5-457B-9F88-92C4FBD87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76" y="1403124"/>
            <a:ext cx="5996055" cy="3705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206C64-FD42-4482-8AD7-3B565224DFAD}"/>
              </a:ext>
            </a:extLst>
          </p:cNvPr>
          <p:cNvSpPr/>
          <p:nvPr/>
        </p:nvSpPr>
        <p:spPr>
          <a:xfrm>
            <a:off x="634484" y="2571750"/>
            <a:ext cx="2106380" cy="924790"/>
          </a:xfrm>
          <a:prstGeom prst="rect">
            <a:avLst/>
          </a:prstGeom>
          <a:noFill/>
        </p:spPr>
        <p:txBody>
          <a:bodyPr wrap="none" lIns="92886" tIns="46443" rIns="92886" bIns="4644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72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 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631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DFD482-33DA-494B-A406-6033BB9B8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2" y="1084546"/>
            <a:ext cx="6672362" cy="4118742"/>
          </a:xfrm>
          <a:prstGeom prst="rect">
            <a:avLst/>
          </a:prstGeom>
        </p:spPr>
      </p:pic>
      <p:pic>
        <p:nvPicPr>
          <p:cNvPr id="4" name="Kí hiệu - Vận dụng">
            <a:extLst>
              <a:ext uri="{FF2B5EF4-FFF2-40B4-BE49-F238E27FC236}">
                <a16:creationId xmlns:a16="http://schemas.microsoft.com/office/drawing/2014/main" xmlns="" id="{DC5CA469-3260-4B3B-8241-97A65D91C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" y="548236"/>
            <a:ext cx="771525" cy="825746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794A8CA4-3C71-4C80-A565-F0641AC4D977}"/>
              </a:ext>
            </a:extLst>
          </p:cNvPr>
          <p:cNvSpPr txBox="1"/>
          <p:nvPr/>
        </p:nvSpPr>
        <p:spPr>
          <a:xfrm>
            <a:off x="893328" y="722311"/>
            <a:ext cx="75697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1.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Đọc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một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truyện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về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gia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đình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:</a:t>
            </a:r>
          </a:p>
          <a:p>
            <a:pPr lvl="0"/>
            <a:endParaRPr lang="en-US" sz="2300" b="1" dirty="0">
              <a:solidFill>
                <a:srgbClr val="FF0000"/>
              </a:solidFill>
              <a:latin typeface="Averta Std CY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1C1E97-E11A-448F-BD04-DA1225245389}"/>
              </a:ext>
            </a:extLst>
          </p:cNvPr>
          <p:cNvSpPr/>
          <p:nvPr/>
        </p:nvSpPr>
        <p:spPr>
          <a:xfrm>
            <a:off x="690531" y="1168587"/>
            <a:ext cx="8026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verta Std CY" panose="00000500000000000000" pitchFamily="50" charset="0"/>
              </a:rPr>
              <a:t>a.	Chia </a:t>
            </a:r>
            <a:r>
              <a:rPr lang="en-US" sz="2400" dirty="0" err="1">
                <a:latin typeface="Averta Std CY" panose="00000500000000000000" pitchFamily="50" charset="0"/>
              </a:rPr>
              <a:t>sẻ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về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truyện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em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đã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đọc</a:t>
            </a:r>
            <a:r>
              <a:rPr lang="en-US" sz="2400" dirty="0">
                <a:latin typeface="Averta Std CY" panose="00000500000000000000" pitchFamily="50" charset="0"/>
              </a:rPr>
              <a:t>.</a:t>
            </a:r>
          </a:p>
          <a:p>
            <a:r>
              <a:rPr lang="en-US" sz="2400" dirty="0">
                <a:latin typeface="Averta Std CY" panose="00000500000000000000" pitchFamily="50" charset="0"/>
              </a:rPr>
              <a:t>b.	</a:t>
            </a:r>
            <a:r>
              <a:rPr lang="en-US" sz="2400" dirty="0" err="1">
                <a:latin typeface="Averta Std CY" panose="00000500000000000000" pitchFamily="50" charset="0"/>
              </a:rPr>
              <a:t>Viết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vào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Phiếu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đọc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sách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những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điều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em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đã</a:t>
            </a:r>
            <a:r>
              <a:rPr lang="en-US" sz="2400" dirty="0">
                <a:latin typeface="Averta Std CY" panose="00000500000000000000" pitchFamily="50" charset="0"/>
              </a:rPr>
              <a:t> chia </a:t>
            </a:r>
            <a:r>
              <a:rPr lang="en-US" sz="2400" dirty="0" err="1">
                <a:latin typeface="Averta Std CY" panose="00000500000000000000" pitchFamily="50" charset="0"/>
              </a:rPr>
              <a:t>sẻ</a:t>
            </a:r>
            <a:r>
              <a:rPr lang="en-US" sz="2400" dirty="0">
                <a:latin typeface="Averta Std CY" panose="00000500000000000000" pitchFamily="50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2441BC-B5DC-48D3-BB2A-3F29F5366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03" y="3583775"/>
            <a:ext cx="666484" cy="50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83A132-7C2E-4A70-AEEA-529811303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47" y="3710324"/>
            <a:ext cx="1011673" cy="25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C28C1D-162B-42C3-A769-EC1463ED0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0" y="4710144"/>
            <a:ext cx="1898824" cy="4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4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DFD482-33DA-494B-A406-6033BB9B8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2" y="1084546"/>
            <a:ext cx="6672362" cy="4118742"/>
          </a:xfrm>
          <a:prstGeom prst="rect">
            <a:avLst/>
          </a:prstGeom>
        </p:spPr>
      </p:pic>
      <p:pic>
        <p:nvPicPr>
          <p:cNvPr id="4" name="Kí hiệu - Vận dụng">
            <a:extLst>
              <a:ext uri="{FF2B5EF4-FFF2-40B4-BE49-F238E27FC236}">
                <a16:creationId xmlns:a16="http://schemas.microsoft.com/office/drawing/2014/main" xmlns="" id="{DC5CA469-3260-4B3B-8241-97A65D91C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" y="548236"/>
            <a:ext cx="771525" cy="825746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794A8CA4-3C71-4C80-A565-F0641AC4D977}"/>
              </a:ext>
            </a:extLst>
          </p:cNvPr>
          <p:cNvSpPr txBox="1"/>
          <p:nvPr/>
        </p:nvSpPr>
        <p:spPr>
          <a:xfrm>
            <a:off x="893328" y="722311"/>
            <a:ext cx="75697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1.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Đọc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một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truyện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về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gia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verta Std CY Bold" panose="00000800000000000000" pitchFamily="50" charset="0"/>
              </a:rPr>
              <a:t>đình</a:t>
            </a:r>
            <a:r>
              <a:rPr lang="en-US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:</a:t>
            </a:r>
          </a:p>
          <a:p>
            <a:pPr lvl="0"/>
            <a:endParaRPr lang="en-US" sz="2300" b="1" dirty="0">
              <a:solidFill>
                <a:srgbClr val="FF0000"/>
              </a:solidFill>
              <a:latin typeface="Averta Std CY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1C1E97-E11A-448F-BD04-DA1225245389}"/>
              </a:ext>
            </a:extLst>
          </p:cNvPr>
          <p:cNvSpPr/>
          <p:nvPr/>
        </p:nvSpPr>
        <p:spPr>
          <a:xfrm>
            <a:off x="690531" y="1168587"/>
            <a:ext cx="8026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verta Std CY" panose="00000500000000000000" pitchFamily="50" charset="0"/>
              </a:rPr>
              <a:t>a.	Chia </a:t>
            </a:r>
            <a:r>
              <a:rPr lang="en-US" sz="2400" dirty="0" err="1">
                <a:latin typeface="Averta Std CY" panose="00000500000000000000" pitchFamily="50" charset="0"/>
              </a:rPr>
              <a:t>sẻ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về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truyện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em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đã</a:t>
            </a:r>
            <a:r>
              <a:rPr lang="en-US" sz="2400" dirty="0">
                <a:latin typeface="Averta Std CY" panose="00000500000000000000" pitchFamily="50" charset="0"/>
              </a:rPr>
              <a:t> </a:t>
            </a:r>
            <a:r>
              <a:rPr lang="en-US" sz="2400" dirty="0" err="1">
                <a:latin typeface="Averta Std CY" panose="00000500000000000000" pitchFamily="50" charset="0"/>
              </a:rPr>
              <a:t>đọc</a:t>
            </a:r>
            <a:r>
              <a:rPr lang="en-US" sz="2400" dirty="0">
                <a:latin typeface="Averta Std CY" panose="00000500000000000000" pitchFamily="50" charset="0"/>
              </a:rPr>
              <a:t>.</a:t>
            </a:r>
          </a:p>
          <a:p>
            <a:r>
              <a:rPr lang="en-US" sz="2400" dirty="0">
                <a:latin typeface="Averta Std CY" panose="00000500000000000000" pitchFamily="50" charset="0"/>
                <a:hlinkClick r:id="rId5"/>
              </a:rPr>
              <a:t>https://</a:t>
            </a:r>
            <a:r>
              <a:rPr lang="en-US" sz="2400" dirty="0" smtClean="0">
                <a:latin typeface="Averta Std CY" panose="00000500000000000000" pitchFamily="50" charset="0"/>
                <a:hlinkClick r:id="rId5"/>
              </a:rPr>
              <a:t>www.youtube.com/watch?v=2ouFGxcIZZM</a:t>
            </a:r>
            <a:r>
              <a:rPr lang="en-US" sz="2400" dirty="0" smtClean="0">
                <a:latin typeface="Averta Std CY" panose="00000500000000000000" pitchFamily="50" charset="0"/>
              </a:rPr>
              <a:t> </a:t>
            </a:r>
            <a:endParaRPr lang="en-US" sz="2400" dirty="0">
              <a:latin typeface="Averta Std CY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2441BC-B5DC-48D3-BB2A-3F29F5366F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03" y="3583775"/>
            <a:ext cx="666484" cy="50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83A132-7C2E-4A70-AEEA-5298113036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47" y="3710324"/>
            <a:ext cx="1011673" cy="25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C28C1D-162B-42C3-A769-EC1463ED0E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0" y="4710144"/>
            <a:ext cx="1898824" cy="4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31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ận dụng">
            <a:extLst>
              <a:ext uri="{FF2B5EF4-FFF2-40B4-BE49-F238E27FC236}">
                <a16:creationId xmlns:a16="http://schemas.microsoft.com/office/drawing/2014/main" xmlns="" id="{67C8B9B8-C28F-4EC4-B075-4773CC01A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" y="548236"/>
            <a:ext cx="771525" cy="825746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5B8C55F3-2AC2-433F-B100-4A48D80FE2DA}"/>
              </a:ext>
            </a:extLst>
          </p:cNvPr>
          <p:cNvSpPr txBox="1"/>
          <p:nvPr/>
        </p:nvSpPr>
        <p:spPr>
          <a:xfrm>
            <a:off x="809625" y="648738"/>
            <a:ext cx="80930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300" b="1" dirty="0">
                <a:solidFill>
                  <a:srgbClr val="FF0000"/>
                </a:solidFill>
                <a:latin typeface="Averta Std CY Bold" panose="00000800000000000000" pitchFamily="50" charset="0"/>
              </a:rPr>
              <a:t>2. Nói câu thể hiện tình cảm của em với bố mẹ hoặc người thân.</a:t>
            </a:r>
            <a:endParaRPr lang="en-US" sz="2300" b="1" dirty="0">
              <a:solidFill>
                <a:srgbClr val="FF0000"/>
              </a:solidFill>
              <a:latin typeface="Averta Std CY Bold" panose="000008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70E778-B631-4F12-8083-09038CE9B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42" y="1217432"/>
            <a:ext cx="5865152" cy="36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6662" y="1613795"/>
            <a:ext cx="6660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 BÀI TẬP 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72F43B-3825-4330-B585-47BCA3553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55325" r="6620" b="10248"/>
          <a:stretch/>
        </p:blipFill>
        <p:spPr>
          <a:xfrm>
            <a:off x="0" y="0"/>
            <a:ext cx="8526488" cy="4764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4864" y="1458686"/>
            <a:ext cx="648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099" y="2583190"/>
            <a:ext cx="150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507" y="2575936"/>
            <a:ext cx="3432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82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Chủ đề 1 - Bài 1 Bé Mai đã lớn (tiết 1 - 4, SHS, tr.10 - 12)) - CTST Lớp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7F8EBD-2E52-4BD5-AD2F-A5190AEEEB68}:258"/>
</p:tagLst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ample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hởi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hám phá và Luyện tậ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Khởi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92</Words>
  <Application>Microsoft Office PowerPoint</Application>
  <PresentationFormat>On-screen Show (16:9)</PresentationFormat>
  <Paragraphs>24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Hoạt động</vt:lpstr>
      <vt:lpstr>Khởi động</vt:lpstr>
      <vt:lpstr>Khám phá và Luyện tập</vt:lpstr>
      <vt:lpstr>9_www.33ppt.com</vt:lpstr>
      <vt:lpstr>1_Hoạt động</vt:lpstr>
      <vt:lpstr>2_Office 主题</vt:lpstr>
      <vt:lpstr>1_Khởi động</vt:lpstr>
      <vt:lpstr>9_Office Theme</vt:lpstr>
      <vt:lpstr>自定义设计方案</vt:lpstr>
      <vt:lpstr>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CTST Lớp 2</dc:title>
  <dc:creator>Lan Hương</dc:creator>
  <dc:description>Tài liệu lưu hành nội bộ. Vui lòng không chia sẻ hoặc tải lên websites, FB.</dc:description>
  <cp:lastModifiedBy>ASUS</cp:lastModifiedBy>
  <cp:revision>578</cp:revision>
  <dcterms:created xsi:type="dcterms:W3CDTF">2021-03-08T07:39:19Z</dcterms:created>
  <dcterms:modified xsi:type="dcterms:W3CDTF">2024-10-08T14:24:47Z</dcterms:modified>
</cp:coreProperties>
</file>