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07" r:id="rId2"/>
    <p:sldId id="2593" r:id="rId3"/>
    <p:sldId id="2600" r:id="rId4"/>
    <p:sldId id="303" r:id="rId5"/>
    <p:sldId id="309" r:id="rId6"/>
    <p:sldId id="2588" r:id="rId7"/>
    <p:sldId id="2591" r:id="rId8"/>
    <p:sldId id="2604" r:id="rId9"/>
    <p:sldId id="2594" r:id="rId10"/>
    <p:sldId id="2596" r:id="rId11"/>
    <p:sldId id="2597" r:id="rId12"/>
    <p:sldId id="304" r:id="rId13"/>
    <p:sldId id="2602" r:id="rId14"/>
    <p:sldId id="2603" r:id="rId15"/>
    <p:sldId id="2592" r:id="rId16"/>
    <p:sldId id="2599" r:id="rId17"/>
    <p:sldId id="302" r:id="rId1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 userDrawn="1">
          <p15:clr>
            <a:srgbClr val="A4A3A4"/>
          </p15:clr>
        </p15:guide>
        <p15:guide id="3" pos="5602" userDrawn="1">
          <p15:clr>
            <a:srgbClr val="A4A3A4"/>
          </p15:clr>
        </p15:guide>
        <p15:guide id="4" orient="horz" pos="2845" userDrawn="1">
          <p15:clr>
            <a:srgbClr val="A4A3A4"/>
          </p15:clr>
        </p15:guide>
        <p15:guide id="5" pos="158" userDrawn="1">
          <p15:clr>
            <a:srgbClr val="A4A3A4"/>
          </p15:clr>
        </p15:guide>
        <p15:guide id="6" orient="horz" pos="55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2232" userDrawn="1">
          <p15:clr>
            <a:srgbClr val="A4A3A4"/>
          </p15:clr>
        </p15:guide>
        <p15:guide id="9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44"/>
    <a:srgbClr val="7BCCEE"/>
    <a:srgbClr val="FF7979"/>
    <a:srgbClr val="48B2A5"/>
    <a:srgbClr val="EEE1D8"/>
    <a:srgbClr val="FFF7BD"/>
    <a:srgbClr val="49B2A5"/>
    <a:srgbClr val="60BFB4"/>
    <a:srgbClr val="C2EEF9"/>
    <a:srgbClr val="FFC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3166" autoAdjust="0"/>
  </p:normalViewPr>
  <p:slideViewPr>
    <p:cSldViewPr snapToGrid="0" showGuides="1">
      <p:cViewPr varScale="1">
        <p:scale>
          <a:sx n="78" d="100"/>
          <a:sy n="78" d="100"/>
        </p:scale>
        <p:origin x="1008" y="52"/>
      </p:cViewPr>
      <p:guideLst>
        <p:guide orient="horz" pos="3162"/>
        <p:guide pos="5602"/>
        <p:guide orient="horz" pos="2845"/>
        <p:guide pos="158"/>
        <p:guide orient="horz" pos="55"/>
        <p:guide pos="2880"/>
        <p:guide orient="horz" pos="223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97994-F8AF-4372-9FD5-35F469670A65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2CCEF-58ED-4E8C-9D49-B290D7E6D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51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2CCEF-58ED-4E8C-9D49-B290D7E6D93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15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26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14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5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2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2" y="-35168"/>
            <a:ext cx="9214338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2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54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77" y="213686"/>
            <a:ext cx="7886700" cy="99417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7851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5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87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31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2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4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372" name="Rounded Rectangle 3">
            <a:extLst>
              <a:ext uri="{FF2B5EF4-FFF2-40B4-BE49-F238E27FC236}">
                <a16:creationId xmlns:a16="http://schemas.microsoft.com/office/drawing/2014/main" id="{48543F96-D880-4629-B75C-15EEEEDEE2CF}"/>
              </a:ext>
            </a:extLst>
          </p:cNvPr>
          <p:cNvSpPr/>
          <p:nvPr/>
        </p:nvSpPr>
        <p:spPr>
          <a:xfrm>
            <a:off x="1140687" y="1726963"/>
            <a:ext cx="6862625" cy="87979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FFD72C-7D93-491E-A8E3-947196464B56}"/>
              </a:ext>
            </a:extLst>
          </p:cNvPr>
          <p:cNvSpPr/>
          <p:nvPr/>
        </p:nvSpPr>
        <p:spPr>
          <a:xfrm>
            <a:off x="3347796" y="3099125"/>
            <a:ext cx="2693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Hai 2/3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8B39D-0B04-1952-27F2-2F5E7D56CF37}"/>
              </a:ext>
            </a:extLst>
          </p:cNvPr>
          <p:cNvSpPr/>
          <p:nvPr/>
        </p:nvSpPr>
        <p:spPr>
          <a:xfrm>
            <a:off x="1567694" y="409738"/>
            <a:ext cx="625357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QUẬN 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ÂN PHÚ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THỊ SÁU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78F4A439-DCC4-34D0-DE7D-3EA60C118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240" y="1473549"/>
            <a:ext cx="6624320" cy="37261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2B9327-3B3A-BA64-3B70-C8F15E484791}"/>
              </a:ext>
            </a:extLst>
          </p:cNvPr>
          <p:cNvSpPr/>
          <p:nvPr/>
        </p:nvSpPr>
        <p:spPr>
          <a:xfrm>
            <a:off x="1146170" y="243180"/>
            <a:ext cx="67633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luận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6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B0280-7496-5FA8-28CF-7070618F9F11}"/>
              </a:ext>
            </a:extLst>
          </p:cNvPr>
          <p:cNvSpPr/>
          <p:nvPr/>
        </p:nvSpPr>
        <p:spPr>
          <a:xfrm>
            <a:off x="1832925" y="1502845"/>
            <a:ext cx="56551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Trình</a:t>
            </a:r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bày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2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Freeform 2311"/>
          <p:cNvSpPr>
            <a:spLocks/>
          </p:cNvSpPr>
          <p:nvPr/>
        </p:nvSpPr>
        <p:spPr bwMode="auto">
          <a:xfrm>
            <a:off x="1401763" y="4713289"/>
            <a:ext cx="22225" cy="25400"/>
          </a:xfrm>
          <a:custGeom>
            <a:avLst/>
            <a:gdLst>
              <a:gd name="T0" fmla="*/ 4 w 6"/>
              <a:gd name="T1" fmla="*/ 6 h 7"/>
              <a:gd name="T2" fmla="*/ 4 w 6"/>
              <a:gd name="T3" fmla="*/ 5 h 7"/>
              <a:gd name="T4" fmla="*/ 5 w 6"/>
              <a:gd name="T5" fmla="*/ 6 h 7"/>
              <a:gd name="T6" fmla="*/ 5 w 6"/>
              <a:gd name="T7" fmla="*/ 6 h 7"/>
              <a:gd name="T8" fmla="*/ 5 w 6"/>
              <a:gd name="T9" fmla="*/ 5 h 7"/>
              <a:gd name="T10" fmla="*/ 5 w 6"/>
              <a:gd name="T11" fmla="*/ 5 h 7"/>
              <a:gd name="T12" fmla="*/ 4 w 6"/>
              <a:gd name="T13" fmla="*/ 4 h 7"/>
              <a:gd name="T14" fmla="*/ 6 w 6"/>
              <a:gd name="T15" fmla="*/ 4 h 7"/>
              <a:gd name="T16" fmla="*/ 3 w 6"/>
              <a:gd name="T17" fmla="*/ 4 h 7"/>
              <a:gd name="T18" fmla="*/ 4 w 6"/>
              <a:gd name="T19" fmla="*/ 3 h 7"/>
              <a:gd name="T20" fmla="*/ 4 w 6"/>
              <a:gd name="T21" fmla="*/ 3 h 7"/>
              <a:gd name="T22" fmla="*/ 4 w 6"/>
              <a:gd name="T23" fmla="*/ 3 h 7"/>
              <a:gd name="T24" fmla="*/ 5 w 6"/>
              <a:gd name="T25" fmla="*/ 3 h 7"/>
              <a:gd name="T26" fmla="*/ 5 w 6"/>
              <a:gd name="T27" fmla="*/ 2 h 7"/>
              <a:gd name="T28" fmla="*/ 6 w 6"/>
              <a:gd name="T29" fmla="*/ 2 h 7"/>
              <a:gd name="T30" fmla="*/ 6 w 6"/>
              <a:gd name="T31" fmla="*/ 2 h 7"/>
              <a:gd name="T32" fmla="*/ 3 w 6"/>
              <a:gd name="T33" fmla="*/ 3 h 7"/>
              <a:gd name="T34" fmla="*/ 3 w 6"/>
              <a:gd name="T35" fmla="*/ 4 h 7"/>
              <a:gd name="T36" fmla="*/ 4 w 6"/>
              <a:gd name="T37" fmla="*/ 2 h 7"/>
              <a:gd name="T38" fmla="*/ 5 w 6"/>
              <a:gd name="T39" fmla="*/ 2 h 7"/>
              <a:gd name="T40" fmla="*/ 4 w 6"/>
              <a:gd name="T41" fmla="*/ 3 h 7"/>
              <a:gd name="T42" fmla="*/ 4 w 6"/>
              <a:gd name="T43" fmla="*/ 3 h 7"/>
              <a:gd name="T44" fmla="*/ 4 w 6"/>
              <a:gd name="T45" fmla="*/ 4 h 7"/>
              <a:gd name="T46" fmla="*/ 5 w 6"/>
              <a:gd name="T47" fmla="*/ 2 h 7"/>
              <a:gd name="T48" fmla="*/ 6 w 6"/>
              <a:gd name="T49" fmla="*/ 3 h 7"/>
              <a:gd name="T50" fmla="*/ 6 w 6"/>
              <a:gd name="T51" fmla="*/ 1 h 7"/>
              <a:gd name="T52" fmla="*/ 4 w 6"/>
              <a:gd name="T53" fmla="*/ 0 h 7"/>
              <a:gd name="T54" fmla="*/ 4 w 6"/>
              <a:gd name="T55" fmla="*/ 2 h 7"/>
              <a:gd name="T56" fmla="*/ 2 w 6"/>
              <a:gd name="T57" fmla="*/ 2 h 7"/>
              <a:gd name="T58" fmla="*/ 4 w 6"/>
              <a:gd name="T59" fmla="*/ 2 h 7"/>
              <a:gd name="T60" fmla="*/ 2 w 6"/>
              <a:gd name="T61" fmla="*/ 2 h 7"/>
              <a:gd name="T62" fmla="*/ 4 w 6"/>
              <a:gd name="T63" fmla="*/ 2 h 7"/>
              <a:gd name="T64" fmla="*/ 2 w 6"/>
              <a:gd name="T65" fmla="*/ 2 h 7"/>
              <a:gd name="T66" fmla="*/ 2 w 6"/>
              <a:gd name="T67" fmla="*/ 5 h 7"/>
              <a:gd name="T68" fmla="*/ 3 w 6"/>
              <a:gd name="T69" fmla="*/ 5 h 7"/>
              <a:gd name="T70" fmla="*/ 3 w 6"/>
              <a:gd name="T71" fmla="*/ 6 h 7"/>
              <a:gd name="T72" fmla="*/ 4 w 6"/>
              <a:gd name="T73" fmla="*/ 6 h 7"/>
              <a:gd name="T74" fmla="*/ 1 w 6"/>
              <a:gd name="T75" fmla="*/ 5 h 7"/>
              <a:gd name="T76" fmla="*/ 2 w 6"/>
              <a:gd name="T77" fmla="*/ 6 h 7"/>
              <a:gd name="T78" fmla="*/ 2 w 6"/>
              <a:gd name="T79" fmla="*/ 6 h 7"/>
              <a:gd name="T80" fmla="*/ 2 w 6"/>
              <a:gd name="T81" fmla="*/ 6 h 7"/>
              <a:gd name="T82" fmla="*/ 4 w 6"/>
              <a:gd name="T83" fmla="*/ 7 h 7"/>
              <a:gd name="T84" fmla="*/ 6 w 6"/>
              <a:gd name="T85" fmla="*/ 6 h 7"/>
              <a:gd name="T86" fmla="*/ 4 w 6"/>
              <a:gd name="T87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" h="7">
                <a:moveTo>
                  <a:pt x="4" y="6"/>
                </a:moveTo>
                <a:cubicBezTo>
                  <a:pt x="4" y="6"/>
                  <a:pt x="4" y="5"/>
                  <a:pt x="4" y="5"/>
                </a:cubicBezTo>
                <a:cubicBezTo>
                  <a:pt x="5" y="5"/>
                  <a:pt x="5" y="6"/>
                  <a:pt x="5" y="6"/>
                </a:cubicBezTo>
                <a:cubicBezTo>
                  <a:pt x="6" y="6"/>
                  <a:pt x="4" y="5"/>
                  <a:pt x="5" y="6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4" y="5"/>
                  <a:pt x="5" y="5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6" y="4"/>
                </a:cubicBezTo>
                <a:cubicBezTo>
                  <a:pt x="5" y="4"/>
                  <a:pt x="4" y="4"/>
                  <a:pt x="3" y="4"/>
                </a:cubicBezTo>
                <a:cubicBezTo>
                  <a:pt x="4" y="3"/>
                  <a:pt x="3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6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0" y="5"/>
                  <a:pt x="4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4" y="3"/>
                  <a:pt x="3" y="3"/>
                  <a:pt x="4" y="2"/>
                </a:cubicBezTo>
                <a:cubicBezTo>
                  <a:pt x="3" y="4"/>
                  <a:pt x="5" y="1"/>
                  <a:pt x="5" y="2"/>
                </a:cubicBezTo>
                <a:cubicBezTo>
                  <a:pt x="4" y="3"/>
                  <a:pt x="4" y="2"/>
                  <a:pt x="4" y="3"/>
                </a:cubicBezTo>
                <a:cubicBezTo>
                  <a:pt x="4" y="2"/>
                  <a:pt x="4" y="3"/>
                  <a:pt x="4" y="3"/>
                </a:cubicBezTo>
                <a:cubicBezTo>
                  <a:pt x="4" y="4"/>
                  <a:pt x="5" y="3"/>
                  <a:pt x="4" y="4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6" y="3"/>
                </a:cubicBezTo>
                <a:cubicBezTo>
                  <a:pt x="5" y="3"/>
                  <a:pt x="6" y="1"/>
                  <a:pt x="6" y="1"/>
                </a:cubicBezTo>
                <a:cubicBezTo>
                  <a:pt x="5" y="1"/>
                  <a:pt x="5" y="1"/>
                  <a:pt x="4" y="0"/>
                </a:cubicBezTo>
                <a:cubicBezTo>
                  <a:pt x="4" y="1"/>
                  <a:pt x="3" y="1"/>
                  <a:pt x="4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4" y="2"/>
                </a:cubicBezTo>
                <a:cubicBezTo>
                  <a:pt x="4" y="2"/>
                  <a:pt x="3" y="2"/>
                  <a:pt x="2" y="2"/>
                </a:cubicBezTo>
                <a:cubicBezTo>
                  <a:pt x="2" y="2"/>
                  <a:pt x="3" y="2"/>
                  <a:pt x="4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3" y="4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5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1" y="5"/>
                </a:cubicBezTo>
                <a:cubicBezTo>
                  <a:pt x="2" y="6"/>
                  <a:pt x="1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2" y="6"/>
                  <a:pt x="2" y="6"/>
                </a:cubicBezTo>
                <a:cubicBezTo>
                  <a:pt x="2" y="7"/>
                  <a:pt x="3" y="6"/>
                  <a:pt x="4" y="7"/>
                </a:cubicBezTo>
                <a:cubicBezTo>
                  <a:pt x="3" y="6"/>
                  <a:pt x="6" y="7"/>
                  <a:pt x="6" y="6"/>
                </a:cubicBezTo>
                <a:cubicBezTo>
                  <a:pt x="5" y="6"/>
                  <a:pt x="5" y="6"/>
                  <a:pt x="4" y="6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8" name="Freeform 2312"/>
          <p:cNvSpPr>
            <a:spLocks/>
          </p:cNvSpPr>
          <p:nvPr/>
        </p:nvSpPr>
        <p:spPr bwMode="auto">
          <a:xfrm>
            <a:off x="1404938" y="47323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9" name="Freeform 2313"/>
          <p:cNvSpPr>
            <a:spLocks/>
          </p:cNvSpPr>
          <p:nvPr/>
        </p:nvSpPr>
        <p:spPr bwMode="auto">
          <a:xfrm>
            <a:off x="1423988" y="4719639"/>
            <a:ext cx="0" cy="4763"/>
          </a:xfrm>
          <a:custGeom>
            <a:avLst/>
            <a:gdLst>
              <a:gd name="T0" fmla="*/ 1 h 1"/>
              <a:gd name="T1" fmla="*/ 1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0" name="Rectangle 2314"/>
          <p:cNvSpPr>
            <a:spLocks noChangeArrowheads="1"/>
          </p:cNvSpPr>
          <p:nvPr/>
        </p:nvSpPr>
        <p:spPr bwMode="auto">
          <a:xfrm>
            <a:off x="1409701" y="4735514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1" name="Rectangle 2315"/>
          <p:cNvSpPr>
            <a:spLocks noChangeArrowheads="1"/>
          </p:cNvSpPr>
          <p:nvPr/>
        </p:nvSpPr>
        <p:spPr bwMode="auto">
          <a:xfrm>
            <a:off x="1416051" y="4738689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2" name="Freeform 2316"/>
          <p:cNvSpPr>
            <a:spLocks/>
          </p:cNvSpPr>
          <p:nvPr/>
        </p:nvSpPr>
        <p:spPr bwMode="auto">
          <a:xfrm>
            <a:off x="1427163" y="47275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3" name="Freeform 2317"/>
          <p:cNvSpPr>
            <a:spLocks/>
          </p:cNvSpPr>
          <p:nvPr/>
        </p:nvSpPr>
        <p:spPr bwMode="auto">
          <a:xfrm>
            <a:off x="1443038" y="47275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4" name="Freeform 2318"/>
          <p:cNvSpPr>
            <a:spLocks/>
          </p:cNvSpPr>
          <p:nvPr/>
        </p:nvSpPr>
        <p:spPr bwMode="auto">
          <a:xfrm>
            <a:off x="1423988" y="4689477"/>
            <a:ext cx="41275" cy="42863"/>
          </a:xfrm>
          <a:custGeom>
            <a:avLst/>
            <a:gdLst>
              <a:gd name="T0" fmla="*/ 9 w 11"/>
              <a:gd name="T1" fmla="*/ 1 h 11"/>
              <a:gd name="T2" fmla="*/ 7 w 11"/>
              <a:gd name="T3" fmla="*/ 0 h 11"/>
              <a:gd name="T4" fmla="*/ 6 w 11"/>
              <a:gd name="T5" fmla="*/ 0 h 11"/>
              <a:gd name="T6" fmla="*/ 7 w 11"/>
              <a:gd name="T7" fmla="*/ 1 h 11"/>
              <a:gd name="T8" fmla="*/ 7 w 11"/>
              <a:gd name="T9" fmla="*/ 3 h 11"/>
              <a:gd name="T10" fmla="*/ 6 w 11"/>
              <a:gd name="T11" fmla="*/ 3 h 11"/>
              <a:gd name="T12" fmla="*/ 6 w 11"/>
              <a:gd name="T13" fmla="*/ 5 h 11"/>
              <a:gd name="T14" fmla="*/ 6 w 11"/>
              <a:gd name="T15" fmla="*/ 5 h 11"/>
              <a:gd name="T16" fmla="*/ 5 w 11"/>
              <a:gd name="T17" fmla="*/ 5 h 11"/>
              <a:gd name="T18" fmla="*/ 7 w 11"/>
              <a:gd name="T19" fmla="*/ 7 h 11"/>
              <a:gd name="T20" fmla="*/ 6 w 11"/>
              <a:gd name="T21" fmla="*/ 7 h 11"/>
              <a:gd name="T22" fmla="*/ 5 w 11"/>
              <a:gd name="T23" fmla="*/ 7 h 11"/>
              <a:gd name="T24" fmla="*/ 4 w 11"/>
              <a:gd name="T25" fmla="*/ 7 h 11"/>
              <a:gd name="T26" fmla="*/ 3 w 11"/>
              <a:gd name="T27" fmla="*/ 7 h 11"/>
              <a:gd name="T28" fmla="*/ 3 w 11"/>
              <a:gd name="T29" fmla="*/ 8 h 11"/>
              <a:gd name="T30" fmla="*/ 3 w 11"/>
              <a:gd name="T31" fmla="*/ 9 h 11"/>
              <a:gd name="T32" fmla="*/ 2 w 11"/>
              <a:gd name="T33" fmla="*/ 8 h 11"/>
              <a:gd name="T34" fmla="*/ 2 w 11"/>
              <a:gd name="T35" fmla="*/ 8 h 11"/>
              <a:gd name="T36" fmla="*/ 0 w 11"/>
              <a:gd name="T37" fmla="*/ 8 h 11"/>
              <a:gd name="T38" fmla="*/ 1 w 11"/>
              <a:gd name="T39" fmla="*/ 9 h 11"/>
              <a:gd name="T40" fmla="*/ 1 w 11"/>
              <a:gd name="T41" fmla="*/ 8 h 11"/>
              <a:gd name="T42" fmla="*/ 1 w 11"/>
              <a:gd name="T43" fmla="*/ 11 h 11"/>
              <a:gd name="T44" fmla="*/ 2 w 11"/>
              <a:gd name="T45" fmla="*/ 11 h 11"/>
              <a:gd name="T46" fmla="*/ 2 w 11"/>
              <a:gd name="T47" fmla="*/ 11 h 11"/>
              <a:gd name="T48" fmla="*/ 3 w 11"/>
              <a:gd name="T49" fmla="*/ 11 h 11"/>
              <a:gd name="T50" fmla="*/ 4 w 11"/>
              <a:gd name="T51" fmla="*/ 11 h 11"/>
              <a:gd name="T52" fmla="*/ 5 w 11"/>
              <a:gd name="T53" fmla="*/ 10 h 11"/>
              <a:gd name="T54" fmla="*/ 5 w 11"/>
              <a:gd name="T55" fmla="*/ 10 h 11"/>
              <a:gd name="T56" fmla="*/ 5 w 11"/>
              <a:gd name="T57" fmla="*/ 10 h 11"/>
              <a:gd name="T58" fmla="*/ 6 w 11"/>
              <a:gd name="T59" fmla="*/ 9 h 11"/>
              <a:gd name="T60" fmla="*/ 6 w 11"/>
              <a:gd name="T61" fmla="*/ 8 h 11"/>
              <a:gd name="T62" fmla="*/ 7 w 11"/>
              <a:gd name="T63" fmla="*/ 9 h 11"/>
              <a:gd name="T64" fmla="*/ 8 w 11"/>
              <a:gd name="T65" fmla="*/ 8 h 11"/>
              <a:gd name="T66" fmla="*/ 7 w 11"/>
              <a:gd name="T67" fmla="*/ 7 h 11"/>
              <a:gd name="T68" fmla="*/ 7 w 11"/>
              <a:gd name="T69" fmla="*/ 6 h 11"/>
              <a:gd name="T70" fmla="*/ 8 w 11"/>
              <a:gd name="T71" fmla="*/ 5 h 11"/>
              <a:gd name="T72" fmla="*/ 8 w 11"/>
              <a:gd name="T73" fmla="*/ 5 h 11"/>
              <a:gd name="T74" fmla="*/ 9 w 11"/>
              <a:gd name="T75" fmla="*/ 3 h 11"/>
              <a:gd name="T76" fmla="*/ 7 w 11"/>
              <a:gd name="T77" fmla="*/ 3 h 11"/>
              <a:gd name="T78" fmla="*/ 9 w 11"/>
              <a:gd name="T79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" h="11">
                <a:moveTo>
                  <a:pt x="10" y="2"/>
                </a:moveTo>
                <a:cubicBezTo>
                  <a:pt x="10" y="2"/>
                  <a:pt x="10" y="2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8" y="1"/>
                  <a:pt x="7" y="0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7" y="0"/>
                  <a:pt x="6" y="0"/>
                </a:cubicBezTo>
                <a:cubicBezTo>
                  <a:pt x="7" y="1"/>
                  <a:pt x="9" y="2"/>
                  <a:pt x="8" y="2"/>
                </a:cubicBezTo>
                <a:cubicBezTo>
                  <a:pt x="8" y="2"/>
                  <a:pt x="8" y="2"/>
                  <a:pt x="7" y="1"/>
                </a:cubicBezTo>
                <a:cubicBezTo>
                  <a:pt x="7" y="1"/>
                  <a:pt x="8" y="2"/>
                  <a:pt x="8" y="3"/>
                </a:cubicBezTo>
                <a:cubicBezTo>
                  <a:pt x="5" y="1"/>
                  <a:pt x="9" y="4"/>
                  <a:pt x="7" y="3"/>
                </a:cubicBezTo>
                <a:cubicBezTo>
                  <a:pt x="7" y="3"/>
                  <a:pt x="6" y="3"/>
                  <a:pt x="7" y="4"/>
                </a:cubicBezTo>
                <a:cubicBezTo>
                  <a:pt x="6" y="3"/>
                  <a:pt x="7" y="4"/>
                  <a:pt x="6" y="3"/>
                </a:cubicBezTo>
                <a:cubicBezTo>
                  <a:pt x="8" y="5"/>
                  <a:pt x="5" y="3"/>
                  <a:pt x="7" y="5"/>
                </a:cubicBezTo>
                <a:cubicBezTo>
                  <a:pt x="6" y="5"/>
                  <a:pt x="7" y="5"/>
                  <a:pt x="6" y="5"/>
                </a:cubicBezTo>
                <a:cubicBezTo>
                  <a:pt x="6" y="5"/>
                  <a:pt x="6" y="5"/>
                  <a:pt x="6" y="4"/>
                </a:cubicBezTo>
                <a:cubicBezTo>
                  <a:pt x="6" y="4"/>
                  <a:pt x="7" y="6"/>
                  <a:pt x="6" y="5"/>
                </a:cubicBezTo>
                <a:cubicBezTo>
                  <a:pt x="5" y="5"/>
                  <a:pt x="6" y="5"/>
                  <a:pt x="7" y="6"/>
                </a:cubicBezTo>
                <a:cubicBezTo>
                  <a:pt x="6" y="6"/>
                  <a:pt x="6" y="6"/>
                  <a:pt x="5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7" y="7"/>
                </a:cubicBezTo>
                <a:cubicBezTo>
                  <a:pt x="6" y="7"/>
                  <a:pt x="7" y="8"/>
                  <a:pt x="7" y="8"/>
                </a:cubicBezTo>
                <a:cubicBezTo>
                  <a:pt x="6" y="7"/>
                  <a:pt x="7" y="8"/>
                  <a:pt x="6" y="7"/>
                </a:cubicBezTo>
                <a:cubicBezTo>
                  <a:pt x="6" y="7"/>
                  <a:pt x="6" y="7"/>
                  <a:pt x="5" y="6"/>
                </a:cubicBezTo>
                <a:cubicBezTo>
                  <a:pt x="5" y="6"/>
                  <a:pt x="5" y="6"/>
                  <a:pt x="5" y="7"/>
                </a:cubicBezTo>
                <a:cubicBezTo>
                  <a:pt x="5" y="7"/>
                  <a:pt x="5" y="6"/>
                  <a:pt x="4" y="6"/>
                </a:cubicBezTo>
                <a:cubicBezTo>
                  <a:pt x="4" y="6"/>
                  <a:pt x="5" y="8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8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6"/>
                  <a:pt x="4" y="9"/>
                  <a:pt x="3" y="8"/>
                </a:cubicBezTo>
                <a:cubicBezTo>
                  <a:pt x="3" y="9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8"/>
                  <a:pt x="3" y="7"/>
                </a:cubicBezTo>
                <a:cubicBezTo>
                  <a:pt x="3" y="8"/>
                  <a:pt x="2" y="7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9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1" y="6"/>
                  <a:pt x="0" y="8"/>
                </a:cubicBezTo>
                <a:cubicBezTo>
                  <a:pt x="0" y="9"/>
                  <a:pt x="0" y="10"/>
                  <a:pt x="0" y="11"/>
                </a:cubicBezTo>
                <a:cubicBezTo>
                  <a:pt x="0" y="10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1" y="8"/>
                </a:cubicBezTo>
                <a:cubicBezTo>
                  <a:pt x="1" y="7"/>
                  <a:pt x="1" y="9"/>
                  <a:pt x="1" y="8"/>
                </a:cubicBezTo>
                <a:cubicBezTo>
                  <a:pt x="1" y="9"/>
                  <a:pt x="1" y="10"/>
                  <a:pt x="1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1"/>
                  <a:pt x="2" y="10"/>
                  <a:pt x="2" y="11"/>
                </a:cubicBezTo>
                <a:cubicBezTo>
                  <a:pt x="2" y="9"/>
                  <a:pt x="2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3" y="10"/>
                  <a:pt x="3" y="10"/>
                </a:cubicBezTo>
                <a:cubicBezTo>
                  <a:pt x="3" y="11"/>
                  <a:pt x="3" y="10"/>
                  <a:pt x="3" y="11"/>
                </a:cubicBezTo>
                <a:cubicBezTo>
                  <a:pt x="3" y="10"/>
                  <a:pt x="3" y="9"/>
                  <a:pt x="3" y="9"/>
                </a:cubicBezTo>
                <a:cubicBezTo>
                  <a:pt x="4" y="10"/>
                  <a:pt x="4" y="10"/>
                  <a:pt x="4" y="11"/>
                </a:cubicBezTo>
                <a:cubicBezTo>
                  <a:pt x="4" y="9"/>
                  <a:pt x="5" y="10"/>
                  <a:pt x="5" y="9"/>
                </a:cubicBezTo>
                <a:cubicBezTo>
                  <a:pt x="5" y="9"/>
                  <a:pt x="5" y="9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9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5" y="8"/>
                  <a:pt x="6" y="9"/>
                </a:cubicBezTo>
                <a:cubicBezTo>
                  <a:pt x="6" y="8"/>
                  <a:pt x="6" y="8"/>
                  <a:pt x="5" y="7"/>
                </a:cubicBezTo>
                <a:cubicBezTo>
                  <a:pt x="5" y="7"/>
                  <a:pt x="6" y="8"/>
                  <a:pt x="6" y="8"/>
                </a:cubicBezTo>
                <a:cubicBezTo>
                  <a:pt x="5" y="7"/>
                  <a:pt x="7" y="8"/>
                  <a:pt x="6" y="7"/>
                </a:cubicBezTo>
                <a:cubicBezTo>
                  <a:pt x="7" y="9"/>
                  <a:pt x="6" y="8"/>
                  <a:pt x="7" y="9"/>
                </a:cubicBezTo>
                <a:cubicBezTo>
                  <a:pt x="8" y="9"/>
                  <a:pt x="7" y="8"/>
                  <a:pt x="7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7" y="7"/>
                  <a:pt x="8" y="8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8" y="6"/>
                  <a:pt x="7" y="5"/>
                </a:cubicBezTo>
                <a:cubicBezTo>
                  <a:pt x="7" y="4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8" y="5"/>
                </a:cubicBezTo>
                <a:cubicBezTo>
                  <a:pt x="8" y="4"/>
                  <a:pt x="9" y="5"/>
                  <a:pt x="9" y="5"/>
                </a:cubicBezTo>
                <a:cubicBezTo>
                  <a:pt x="8" y="4"/>
                  <a:pt x="11" y="5"/>
                  <a:pt x="9" y="3"/>
                </a:cubicBezTo>
                <a:cubicBezTo>
                  <a:pt x="9" y="3"/>
                  <a:pt x="8" y="3"/>
                  <a:pt x="8" y="4"/>
                </a:cubicBezTo>
                <a:cubicBezTo>
                  <a:pt x="8" y="3"/>
                  <a:pt x="7" y="3"/>
                  <a:pt x="7" y="3"/>
                </a:cubicBezTo>
                <a:cubicBezTo>
                  <a:pt x="7" y="3"/>
                  <a:pt x="8" y="3"/>
                  <a:pt x="8" y="3"/>
                </a:cubicBezTo>
                <a:cubicBezTo>
                  <a:pt x="9" y="4"/>
                  <a:pt x="9" y="4"/>
                  <a:pt x="9" y="4"/>
                </a:cubicBezTo>
                <a:cubicBezTo>
                  <a:pt x="11" y="4"/>
                  <a:pt x="7" y="2"/>
                  <a:pt x="10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5" name="Freeform 2319"/>
          <p:cNvSpPr>
            <a:spLocks/>
          </p:cNvSpPr>
          <p:nvPr/>
        </p:nvSpPr>
        <p:spPr bwMode="auto">
          <a:xfrm>
            <a:off x="1454151" y="4713289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6" name="Rectangle 2320"/>
          <p:cNvSpPr>
            <a:spLocks noChangeArrowheads="1"/>
          </p:cNvSpPr>
          <p:nvPr/>
        </p:nvSpPr>
        <p:spPr bwMode="auto">
          <a:xfrm>
            <a:off x="1454151" y="4708527"/>
            <a:ext cx="1588" cy="4763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7" name="Freeform 2321"/>
          <p:cNvSpPr>
            <a:spLocks/>
          </p:cNvSpPr>
          <p:nvPr/>
        </p:nvSpPr>
        <p:spPr bwMode="auto">
          <a:xfrm>
            <a:off x="1462088" y="4694239"/>
            <a:ext cx="0" cy="3175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8" name="Freeform 2322"/>
          <p:cNvSpPr>
            <a:spLocks/>
          </p:cNvSpPr>
          <p:nvPr/>
        </p:nvSpPr>
        <p:spPr bwMode="auto">
          <a:xfrm>
            <a:off x="1457326" y="4694239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  <a:gd name="T3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9" name="Freeform 2323"/>
          <p:cNvSpPr>
            <a:spLocks/>
          </p:cNvSpPr>
          <p:nvPr/>
        </p:nvSpPr>
        <p:spPr bwMode="auto">
          <a:xfrm>
            <a:off x="1443038" y="4667252"/>
            <a:ext cx="22225" cy="26988"/>
          </a:xfrm>
          <a:custGeom>
            <a:avLst/>
            <a:gdLst>
              <a:gd name="T0" fmla="*/ 4 w 6"/>
              <a:gd name="T1" fmla="*/ 1 h 7"/>
              <a:gd name="T2" fmla="*/ 3 w 6"/>
              <a:gd name="T3" fmla="*/ 1 h 7"/>
              <a:gd name="T4" fmla="*/ 4 w 6"/>
              <a:gd name="T5" fmla="*/ 1 h 7"/>
              <a:gd name="T6" fmla="*/ 2 w 6"/>
              <a:gd name="T7" fmla="*/ 1 h 7"/>
              <a:gd name="T8" fmla="*/ 3 w 6"/>
              <a:gd name="T9" fmla="*/ 3 h 7"/>
              <a:gd name="T10" fmla="*/ 2 w 6"/>
              <a:gd name="T11" fmla="*/ 3 h 7"/>
              <a:gd name="T12" fmla="*/ 3 w 6"/>
              <a:gd name="T13" fmla="*/ 4 h 7"/>
              <a:gd name="T14" fmla="*/ 2 w 6"/>
              <a:gd name="T15" fmla="*/ 4 h 7"/>
              <a:gd name="T16" fmla="*/ 2 w 6"/>
              <a:gd name="T17" fmla="*/ 5 h 7"/>
              <a:gd name="T18" fmla="*/ 3 w 6"/>
              <a:gd name="T19" fmla="*/ 5 h 7"/>
              <a:gd name="T20" fmla="*/ 3 w 6"/>
              <a:gd name="T21" fmla="*/ 5 h 7"/>
              <a:gd name="T22" fmla="*/ 3 w 6"/>
              <a:gd name="T23" fmla="*/ 5 h 7"/>
              <a:gd name="T24" fmla="*/ 3 w 6"/>
              <a:gd name="T25" fmla="*/ 5 h 7"/>
              <a:gd name="T26" fmla="*/ 3 w 6"/>
              <a:gd name="T27" fmla="*/ 5 h 7"/>
              <a:gd name="T28" fmla="*/ 3 w 6"/>
              <a:gd name="T29" fmla="*/ 6 h 7"/>
              <a:gd name="T30" fmla="*/ 2 w 6"/>
              <a:gd name="T31" fmla="*/ 5 h 7"/>
              <a:gd name="T32" fmla="*/ 3 w 6"/>
              <a:gd name="T33" fmla="*/ 7 h 7"/>
              <a:gd name="T34" fmla="*/ 4 w 6"/>
              <a:gd name="T35" fmla="*/ 7 h 7"/>
              <a:gd name="T36" fmla="*/ 4 w 6"/>
              <a:gd name="T37" fmla="*/ 6 h 7"/>
              <a:gd name="T38" fmla="*/ 4 w 6"/>
              <a:gd name="T39" fmla="*/ 6 h 7"/>
              <a:gd name="T40" fmla="*/ 3 w 6"/>
              <a:gd name="T41" fmla="*/ 5 h 7"/>
              <a:gd name="T42" fmla="*/ 5 w 6"/>
              <a:gd name="T43" fmla="*/ 6 h 7"/>
              <a:gd name="T44" fmla="*/ 6 w 6"/>
              <a:gd name="T45" fmla="*/ 6 h 7"/>
              <a:gd name="T46" fmla="*/ 6 w 6"/>
              <a:gd name="T47" fmla="*/ 6 h 7"/>
              <a:gd name="T48" fmla="*/ 5 w 6"/>
              <a:gd name="T49" fmla="*/ 5 h 7"/>
              <a:gd name="T50" fmla="*/ 5 w 6"/>
              <a:gd name="T51" fmla="*/ 5 h 7"/>
              <a:gd name="T52" fmla="*/ 3 w 6"/>
              <a:gd name="T53" fmla="*/ 5 h 7"/>
              <a:gd name="T54" fmla="*/ 3 w 6"/>
              <a:gd name="T55" fmla="*/ 5 h 7"/>
              <a:gd name="T56" fmla="*/ 4 w 6"/>
              <a:gd name="T57" fmla="*/ 5 h 7"/>
              <a:gd name="T58" fmla="*/ 4 w 6"/>
              <a:gd name="T59" fmla="*/ 5 h 7"/>
              <a:gd name="T60" fmla="*/ 5 w 6"/>
              <a:gd name="T61" fmla="*/ 5 h 7"/>
              <a:gd name="T62" fmla="*/ 4 w 6"/>
              <a:gd name="T63" fmla="*/ 4 h 7"/>
              <a:gd name="T64" fmla="*/ 4 w 6"/>
              <a:gd name="T65" fmla="*/ 3 h 7"/>
              <a:gd name="T66" fmla="*/ 5 w 6"/>
              <a:gd name="T67" fmla="*/ 4 h 7"/>
              <a:gd name="T68" fmla="*/ 4 w 6"/>
              <a:gd name="T69" fmla="*/ 3 h 7"/>
              <a:gd name="T70" fmla="*/ 5 w 6"/>
              <a:gd name="T71" fmla="*/ 2 h 7"/>
              <a:gd name="T72" fmla="*/ 4 w 6"/>
              <a:gd name="T73" fmla="*/ 2 h 7"/>
              <a:gd name="T74" fmla="*/ 4 w 6"/>
              <a:gd name="T75" fmla="*/ 2 h 7"/>
              <a:gd name="T76" fmla="*/ 4 w 6"/>
              <a:gd name="T77" fmla="*/ 2 h 7"/>
              <a:gd name="T78" fmla="*/ 3 w 6"/>
              <a:gd name="T79" fmla="*/ 1 h 7"/>
              <a:gd name="T80" fmla="*/ 4 w 6"/>
              <a:gd name="T81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" h="7">
                <a:moveTo>
                  <a:pt x="4" y="1"/>
                </a:moveTo>
                <a:cubicBezTo>
                  <a:pt x="3" y="1"/>
                  <a:pt x="3" y="1"/>
                  <a:pt x="3" y="1"/>
                </a:cubicBezTo>
                <a:cubicBezTo>
                  <a:pt x="4" y="1"/>
                  <a:pt x="3" y="1"/>
                  <a:pt x="4" y="1"/>
                </a:cubicBezTo>
                <a:cubicBezTo>
                  <a:pt x="3" y="1"/>
                  <a:pt x="4" y="0"/>
                  <a:pt x="2" y="1"/>
                </a:cubicBezTo>
                <a:cubicBezTo>
                  <a:pt x="3" y="1"/>
                  <a:pt x="2" y="2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4" y="4"/>
                  <a:pt x="0" y="3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4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3" y="5"/>
                  <a:pt x="3" y="5"/>
                </a:cubicBezTo>
                <a:cubicBezTo>
                  <a:pt x="2" y="5"/>
                  <a:pt x="3" y="5"/>
                  <a:pt x="3" y="6"/>
                </a:cubicBezTo>
                <a:cubicBezTo>
                  <a:pt x="3" y="6"/>
                  <a:pt x="2" y="5"/>
                  <a:pt x="2" y="5"/>
                </a:cubicBezTo>
                <a:cubicBezTo>
                  <a:pt x="3" y="6"/>
                  <a:pt x="1" y="5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1" y="5"/>
                  <a:pt x="4" y="6"/>
                  <a:pt x="3" y="5"/>
                </a:cubicBezTo>
                <a:cubicBezTo>
                  <a:pt x="4" y="6"/>
                  <a:pt x="4" y="6"/>
                  <a:pt x="5" y="6"/>
                </a:cubicBezTo>
                <a:cubicBezTo>
                  <a:pt x="6" y="6"/>
                  <a:pt x="3" y="5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3" y="5"/>
                </a:cubicBezTo>
                <a:cubicBezTo>
                  <a:pt x="4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5" y="5"/>
                  <a:pt x="5" y="5"/>
                  <a:pt x="4" y="4"/>
                </a:cubicBezTo>
                <a:cubicBezTo>
                  <a:pt x="5" y="5"/>
                  <a:pt x="5" y="4"/>
                  <a:pt x="4" y="3"/>
                </a:cubicBezTo>
                <a:cubicBezTo>
                  <a:pt x="4" y="3"/>
                  <a:pt x="5" y="3"/>
                  <a:pt x="5" y="4"/>
                </a:cubicBezTo>
                <a:cubicBezTo>
                  <a:pt x="5" y="4"/>
                  <a:pt x="5" y="3"/>
                  <a:pt x="4" y="3"/>
                </a:cubicBezTo>
                <a:cubicBezTo>
                  <a:pt x="3" y="3"/>
                  <a:pt x="4" y="3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5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2" y="1"/>
                  <a:pt x="3" y="1"/>
                </a:cubicBezTo>
                <a:cubicBezTo>
                  <a:pt x="3" y="1"/>
                  <a:pt x="3" y="1"/>
                  <a:pt x="4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0" name="Freeform 2324"/>
          <p:cNvSpPr>
            <a:spLocks/>
          </p:cNvSpPr>
          <p:nvPr/>
        </p:nvSpPr>
        <p:spPr bwMode="auto">
          <a:xfrm>
            <a:off x="1450976" y="4667252"/>
            <a:ext cx="6350" cy="4763"/>
          </a:xfrm>
          <a:custGeom>
            <a:avLst/>
            <a:gdLst>
              <a:gd name="T0" fmla="*/ 1 w 2"/>
              <a:gd name="T1" fmla="*/ 0 h 1"/>
              <a:gd name="T2" fmla="*/ 2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0"/>
                  <a:pt x="0" y="1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1" name="Freeform 2325"/>
          <p:cNvSpPr>
            <a:spLocks/>
          </p:cNvSpPr>
          <p:nvPr/>
        </p:nvSpPr>
        <p:spPr bwMode="auto">
          <a:xfrm>
            <a:off x="1443038" y="4659314"/>
            <a:ext cx="19050" cy="7938"/>
          </a:xfrm>
          <a:custGeom>
            <a:avLst/>
            <a:gdLst>
              <a:gd name="T0" fmla="*/ 2 w 5"/>
              <a:gd name="T1" fmla="*/ 1 h 2"/>
              <a:gd name="T2" fmla="*/ 1 w 5"/>
              <a:gd name="T3" fmla="*/ 1 h 2"/>
              <a:gd name="T4" fmla="*/ 1 w 5"/>
              <a:gd name="T5" fmla="*/ 2 h 2"/>
              <a:gd name="T6" fmla="*/ 3 w 5"/>
              <a:gd name="T7" fmla="*/ 2 h 2"/>
              <a:gd name="T8" fmla="*/ 2 w 5"/>
              <a:gd name="T9" fmla="*/ 2 h 2"/>
              <a:gd name="T10" fmla="*/ 3 w 5"/>
              <a:gd name="T11" fmla="*/ 2 h 2"/>
              <a:gd name="T12" fmla="*/ 3 w 5"/>
              <a:gd name="T13" fmla="*/ 2 h 2"/>
              <a:gd name="T14" fmla="*/ 3 w 5"/>
              <a:gd name="T15" fmla="*/ 2 h 2"/>
              <a:gd name="T16" fmla="*/ 3 w 5"/>
              <a:gd name="T17" fmla="*/ 2 h 2"/>
              <a:gd name="T18" fmla="*/ 4 w 5"/>
              <a:gd name="T19" fmla="*/ 2 h 2"/>
              <a:gd name="T20" fmla="*/ 2 w 5"/>
              <a:gd name="T21" fmla="*/ 2 h 2"/>
              <a:gd name="T22" fmla="*/ 3 w 5"/>
              <a:gd name="T23" fmla="*/ 1 h 2"/>
              <a:gd name="T24" fmla="*/ 4 w 5"/>
              <a:gd name="T25" fmla="*/ 1 h 2"/>
              <a:gd name="T26" fmla="*/ 3 w 5"/>
              <a:gd name="T27" fmla="*/ 1 h 2"/>
              <a:gd name="T28" fmla="*/ 2 w 5"/>
              <a:gd name="T29" fmla="*/ 1 h 2"/>
              <a:gd name="T30" fmla="*/ 4 w 5"/>
              <a:gd name="T31" fmla="*/ 1 h 2"/>
              <a:gd name="T32" fmla="*/ 3 w 5"/>
              <a:gd name="T33" fmla="*/ 0 h 2"/>
              <a:gd name="T34" fmla="*/ 1 w 5"/>
              <a:gd name="T35" fmla="*/ 0 h 2"/>
              <a:gd name="T36" fmla="*/ 2 w 5"/>
              <a:gd name="T37" fmla="*/ 0 h 2"/>
              <a:gd name="T38" fmla="*/ 3 w 5"/>
              <a:gd name="T39" fmla="*/ 0 h 2"/>
              <a:gd name="T40" fmla="*/ 1 w 5"/>
              <a:gd name="T41" fmla="*/ 1 h 2"/>
              <a:gd name="T42" fmla="*/ 2 w 5"/>
              <a:gd name="T4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" h="2">
                <a:moveTo>
                  <a:pt x="2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2"/>
                  <a:pt x="1" y="2"/>
                </a:cubicBezTo>
                <a:cubicBezTo>
                  <a:pt x="1" y="2"/>
                  <a:pt x="2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" y="2"/>
                  <a:pt x="3" y="2"/>
                </a:cubicBezTo>
                <a:cubicBezTo>
                  <a:pt x="3" y="2"/>
                  <a:pt x="2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1" y="2"/>
                  <a:pt x="2" y="2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3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1"/>
                  <a:pt x="3" y="1"/>
                  <a:pt x="2" y="1"/>
                </a:cubicBezTo>
                <a:cubicBezTo>
                  <a:pt x="1" y="1"/>
                  <a:pt x="3" y="1"/>
                  <a:pt x="4" y="1"/>
                </a:cubicBezTo>
                <a:cubicBezTo>
                  <a:pt x="3" y="1"/>
                  <a:pt x="2" y="1"/>
                  <a:pt x="3" y="0"/>
                </a:cubicBezTo>
                <a:cubicBezTo>
                  <a:pt x="2" y="0"/>
                  <a:pt x="1" y="1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2" y="0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2" name="Rectangle 2326"/>
          <p:cNvSpPr>
            <a:spLocks noChangeArrowheads="1"/>
          </p:cNvSpPr>
          <p:nvPr/>
        </p:nvSpPr>
        <p:spPr bwMode="auto">
          <a:xfrm>
            <a:off x="1446213" y="4664077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3" name="Freeform 2327"/>
          <p:cNvSpPr>
            <a:spLocks/>
          </p:cNvSpPr>
          <p:nvPr/>
        </p:nvSpPr>
        <p:spPr bwMode="auto">
          <a:xfrm>
            <a:off x="1401763" y="4927602"/>
            <a:ext cx="3175" cy="4763"/>
          </a:xfrm>
          <a:custGeom>
            <a:avLst/>
            <a:gdLst>
              <a:gd name="T0" fmla="*/ 2 w 2"/>
              <a:gd name="T1" fmla="*/ 3 h 3"/>
              <a:gd name="T2" fmla="*/ 2 w 2"/>
              <a:gd name="T3" fmla="*/ 3 h 3"/>
              <a:gd name="T4" fmla="*/ 0 w 2"/>
              <a:gd name="T5" fmla="*/ 0 h 3"/>
              <a:gd name="T6" fmla="*/ 2 w 2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2" y="3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4" name="Freeform 2328"/>
          <p:cNvSpPr>
            <a:spLocks/>
          </p:cNvSpPr>
          <p:nvPr/>
        </p:nvSpPr>
        <p:spPr bwMode="auto">
          <a:xfrm>
            <a:off x="1401763" y="4927602"/>
            <a:ext cx="11113" cy="12700"/>
          </a:xfrm>
          <a:custGeom>
            <a:avLst/>
            <a:gdLst>
              <a:gd name="T0" fmla="*/ 3 w 3"/>
              <a:gd name="T1" fmla="*/ 3 h 3"/>
              <a:gd name="T2" fmla="*/ 3 w 3"/>
              <a:gd name="T3" fmla="*/ 3 h 3"/>
              <a:gd name="T4" fmla="*/ 0 w 3"/>
              <a:gd name="T5" fmla="*/ 0 h 3"/>
              <a:gd name="T6" fmla="*/ 2 w 3"/>
              <a:gd name="T7" fmla="*/ 2 h 3"/>
              <a:gd name="T8" fmla="*/ 1 w 3"/>
              <a:gd name="T9" fmla="*/ 1 h 3"/>
              <a:gd name="T10" fmla="*/ 2 w 3"/>
              <a:gd name="T11" fmla="*/ 2 h 3"/>
              <a:gd name="T12" fmla="*/ 2 w 3"/>
              <a:gd name="T13" fmla="*/ 2 h 3"/>
              <a:gd name="T14" fmla="*/ 3 w 3"/>
              <a:gd name="T1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1" y="1"/>
                  <a:pt x="2" y="1"/>
                  <a:pt x="0" y="0"/>
                </a:cubicBezTo>
                <a:cubicBezTo>
                  <a:pt x="1" y="0"/>
                  <a:pt x="1" y="1"/>
                  <a:pt x="2" y="2"/>
                </a:cubicBezTo>
                <a:cubicBezTo>
                  <a:pt x="2" y="2"/>
                  <a:pt x="1" y="1"/>
                  <a:pt x="1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2" y="2"/>
                  <a:pt x="2" y="2"/>
                </a:cubicBezTo>
                <a:lnTo>
                  <a:pt x="3" y="3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5" name="Freeform 2329"/>
          <p:cNvSpPr>
            <a:spLocks/>
          </p:cNvSpPr>
          <p:nvPr/>
        </p:nvSpPr>
        <p:spPr bwMode="auto">
          <a:xfrm>
            <a:off x="1409701" y="493236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6" name="Freeform 2330"/>
          <p:cNvSpPr>
            <a:spLocks/>
          </p:cNvSpPr>
          <p:nvPr/>
        </p:nvSpPr>
        <p:spPr bwMode="auto">
          <a:xfrm>
            <a:off x="1404938" y="4927602"/>
            <a:ext cx="4763" cy="7938"/>
          </a:xfrm>
          <a:custGeom>
            <a:avLst/>
            <a:gdLst>
              <a:gd name="T0" fmla="*/ 0 w 1"/>
              <a:gd name="T1" fmla="*/ 1 h 2"/>
              <a:gd name="T2" fmla="*/ 1 w 1"/>
              <a:gd name="T3" fmla="*/ 2 h 2"/>
              <a:gd name="T4" fmla="*/ 0 w 1"/>
              <a:gd name="T5" fmla="*/ 0 h 2"/>
              <a:gd name="T6" fmla="*/ 0 w 1"/>
              <a:gd name="T7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2">
                <a:moveTo>
                  <a:pt x="0" y="1"/>
                </a:moveTo>
                <a:cubicBezTo>
                  <a:pt x="1" y="1"/>
                  <a:pt x="1" y="2"/>
                  <a:pt x="1" y="2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7" name="Freeform 2331"/>
          <p:cNvSpPr>
            <a:spLocks/>
          </p:cNvSpPr>
          <p:nvPr/>
        </p:nvSpPr>
        <p:spPr bwMode="auto">
          <a:xfrm>
            <a:off x="1409701" y="4927602"/>
            <a:ext cx="0" cy="4763"/>
          </a:xfrm>
          <a:custGeom>
            <a:avLst/>
            <a:gdLst>
              <a:gd name="T0" fmla="*/ 1 h 1"/>
              <a:gd name="T1" fmla="*/ 1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8" name="Freeform 2332"/>
          <p:cNvSpPr>
            <a:spLocks/>
          </p:cNvSpPr>
          <p:nvPr/>
        </p:nvSpPr>
        <p:spPr bwMode="auto">
          <a:xfrm>
            <a:off x="1404938" y="4927602"/>
            <a:ext cx="7938" cy="12700"/>
          </a:xfrm>
          <a:custGeom>
            <a:avLst/>
            <a:gdLst>
              <a:gd name="T0" fmla="*/ 1 w 2"/>
              <a:gd name="T1" fmla="*/ 0 h 3"/>
              <a:gd name="T2" fmla="*/ 1 w 2"/>
              <a:gd name="T3" fmla="*/ 1 h 3"/>
              <a:gd name="T4" fmla="*/ 1 w 2"/>
              <a:gd name="T5" fmla="*/ 1 h 3"/>
              <a:gd name="T6" fmla="*/ 1 w 2"/>
              <a:gd name="T7" fmla="*/ 2 h 3"/>
              <a:gd name="T8" fmla="*/ 1 w 2"/>
              <a:gd name="T9" fmla="*/ 2 h 3"/>
              <a:gd name="T10" fmla="*/ 2 w 2"/>
              <a:gd name="T11" fmla="*/ 3 h 3"/>
              <a:gd name="T12" fmla="*/ 1 w 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3">
                <a:moveTo>
                  <a:pt x="1" y="0"/>
                </a:moveTo>
                <a:cubicBezTo>
                  <a:pt x="0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2"/>
                  <a:pt x="1" y="2"/>
                </a:cubicBezTo>
                <a:cubicBezTo>
                  <a:pt x="2" y="2"/>
                  <a:pt x="1" y="1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1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9" name="Freeform 2333"/>
          <p:cNvSpPr>
            <a:spLocks/>
          </p:cNvSpPr>
          <p:nvPr/>
        </p:nvSpPr>
        <p:spPr bwMode="auto">
          <a:xfrm>
            <a:off x="1409701" y="493236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0" name="Rectangle 2334"/>
          <p:cNvSpPr>
            <a:spLocks noChangeArrowheads="1"/>
          </p:cNvSpPr>
          <p:nvPr/>
        </p:nvSpPr>
        <p:spPr bwMode="auto">
          <a:xfrm>
            <a:off x="1409701" y="4932364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1" name="Freeform 2335"/>
          <p:cNvSpPr>
            <a:spLocks/>
          </p:cNvSpPr>
          <p:nvPr/>
        </p:nvSpPr>
        <p:spPr bwMode="auto">
          <a:xfrm>
            <a:off x="1409701" y="4927602"/>
            <a:ext cx="3175" cy="12700"/>
          </a:xfrm>
          <a:custGeom>
            <a:avLst/>
            <a:gdLst>
              <a:gd name="T0" fmla="*/ 0 w 1"/>
              <a:gd name="T1" fmla="*/ 0 h 3"/>
              <a:gd name="T2" fmla="*/ 0 w 1"/>
              <a:gd name="T3" fmla="*/ 1 h 3"/>
              <a:gd name="T4" fmla="*/ 1 w 1"/>
              <a:gd name="T5" fmla="*/ 3 h 3"/>
              <a:gd name="T6" fmla="*/ 1 w 1"/>
              <a:gd name="T7" fmla="*/ 3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cubicBezTo>
                  <a:pt x="1" y="2"/>
                  <a:pt x="0" y="0"/>
                  <a:pt x="0" y="1"/>
                </a:cubicBezTo>
                <a:cubicBezTo>
                  <a:pt x="0" y="1"/>
                  <a:pt x="1" y="2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2" name="Freeform 2336"/>
          <p:cNvSpPr>
            <a:spLocks/>
          </p:cNvSpPr>
          <p:nvPr/>
        </p:nvSpPr>
        <p:spPr bwMode="auto">
          <a:xfrm>
            <a:off x="1416051" y="49434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3" name="Freeform 2337"/>
          <p:cNvSpPr>
            <a:spLocks/>
          </p:cNvSpPr>
          <p:nvPr/>
        </p:nvSpPr>
        <p:spPr bwMode="auto">
          <a:xfrm>
            <a:off x="1412876" y="4932364"/>
            <a:ext cx="7938" cy="14288"/>
          </a:xfrm>
          <a:custGeom>
            <a:avLst/>
            <a:gdLst>
              <a:gd name="T0" fmla="*/ 0 w 2"/>
              <a:gd name="T1" fmla="*/ 0 h 4"/>
              <a:gd name="T2" fmla="*/ 1 w 2"/>
              <a:gd name="T3" fmla="*/ 2 h 4"/>
              <a:gd name="T4" fmla="*/ 0 w 2"/>
              <a:gd name="T5" fmla="*/ 1 h 4"/>
              <a:gd name="T6" fmla="*/ 0 w 2"/>
              <a:gd name="T7" fmla="*/ 1 h 4"/>
              <a:gd name="T8" fmla="*/ 0 w 2"/>
              <a:gd name="T9" fmla="*/ 0 h 4"/>
              <a:gd name="T10" fmla="*/ 0 w 2"/>
              <a:gd name="T11" fmla="*/ 1 h 4"/>
              <a:gd name="T12" fmla="*/ 0 w 2"/>
              <a:gd name="T13" fmla="*/ 0 h 4"/>
              <a:gd name="T14" fmla="*/ 0 w 2"/>
              <a:gd name="T15" fmla="*/ 2 h 4"/>
              <a:gd name="T16" fmla="*/ 0 w 2"/>
              <a:gd name="T17" fmla="*/ 2 h 4"/>
              <a:gd name="T18" fmla="*/ 1 w 2"/>
              <a:gd name="T19" fmla="*/ 3 h 4"/>
              <a:gd name="T20" fmla="*/ 1 w 2"/>
              <a:gd name="T21" fmla="*/ 3 h 4"/>
              <a:gd name="T22" fmla="*/ 0 w 2"/>
              <a:gd name="T2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" h="4">
                <a:moveTo>
                  <a:pt x="0" y="0"/>
                </a:moveTo>
                <a:cubicBezTo>
                  <a:pt x="1" y="2"/>
                  <a:pt x="1" y="2"/>
                  <a:pt x="1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1"/>
                  <a:pt x="0" y="1"/>
                </a:cubicBezTo>
                <a:cubicBezTo>
                  <a:pt x="0" y="0"/>
                  <a:pt x="0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0" y="1"/>
                  <a:pt x="0" y="2"/>
                </a:cubicBezTo>
                <a:cubicBezTo>
                  <a:pt x="1" y="2"/>
                  <a:pt x="1" y="2"/>
                  <a:pt x="1" y="3"/>
                </a:cubicBezTo>
                <a:cubicBezTo>
                  <a:pt x="1" y="2"/>
                  <a:pt x="1" y="4"/>
                  <a:pt x="1" y="3"/>
                </a:cubicBezTo>
                <a:cubicBezTo>
                  <a:pt x="2" y="3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4" name="Rectangle 2338"/>
          <p:cNvSpPr>
            <a:spLocks noChangeArrowheads="1"/>
          </p:cNvSpPr>
          <p:nvPr/>
        </p:nvSpPr>
        <p:spPr bwMode="auto">
          <a:xfrm>
            <a:off x="1416051" y="494030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5" name="Freeform 2339"/>
          <p:cNvSpPr>
            <a:spLocks/>
          </p:cNvSpPr>
          <p:nvPr/>
        </p:nvSpPr>
        <p:spPr bwMode="auto">
          <a:xfrm>
            <a:off x="1412876" y="4927602"/>
            <a:ext cx="7938" cy="15875"/>
          </a:xfrm>
          <a:custGeom>
            <a:avLst/>
            <a:gdLst>
              <a:gd name="T0" fmla="*/ 0 w 2"/>
              <a:gd name="T1" fmla="*/ 1 h 4"/>
              <a:gd name="T2" fmla="*/ 1 w 2"/>
              <a:gd name="T3" fmla="*/ 2 h 4"/>
              <a:gd name="T4" fmla="*/ 0 w 2"/>
              <a:gd name="T5" fmla="*/ 1 h 4"/>
              <a:gd name="T6" fmla="*/ 1 w 2"/>
              <a:gd name="T7" fmla="*/ 2 h 4"/>
              <a:gd name="T8" fmla="*/ 1 w 2"/>
              <a:gd name="T9" fmla="*/ 1 h 4"/>
              <a:gd name="T10" fmla="*/ 2 w 2"/>
              <a:gd name="T11" fmla="*/ 3 h 4"/>
              <a:gd name="T12" fmla="*/ 1 w 2"/>
              <a:gd name="T13" fmla="*/ 3 h 4"/>
              <a:gd name="T14" fmla="*/ 2 w 2"/>
              <a:gd name="T15" fmla="*/ 2 h 4"/>
              <a:gd name="T16" fmla="*/ 2 w 2"/>
              <a:gd name="T17" fmla="*/ 2 h 4"/>
              <a:gd name="T18" fmla="*/ 2 w 2"/>
              <a:gd name="T19" fmla="*/ 2 h 4"/>
              <a:gd name="T20" fmla="*/ 0 w 2"/>
              <a:gd name="T21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" h="4">
                <a:moveTo>
                  <a:pt x="0" y="1"/>
                </a:moveTo>
                <a:cubicBezTo>
                  <a:pt x="1" y="2"/>
                  <a:pt x="1" y="2"/>
                  <a:pt x="1" y="2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2"/>
                  <a:pt x="1" y="2"/>
                </a:cubicBezTo>
                <a:cubicBezTo>
                  <a:pt x="1" y="4"/>
                  <a:pt x="1" y="2"/>
                  <a:pt x="1" y="1"/>
                </a:cubicBezTo>
                <a:cubicBezTo>
                  <a:pt x="1" y="2"/>
                  <a:pt x="1" y="2"/>
                  <a:pt x="2" y="3"/>
                </a:cubicBezTo>
                <a:cubicBezTo>
                  <a:pt x="2" y="3"/>
                  <a:pt x="2" y="3"/>
                  <a:pt x="1" y="3"/>
                </a:cubicBezTo>
                <a:cubicBezTo>
                  <a:pt x="2" y="4"/>
                  <a:pt x="2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6" name="Freeform 2340"/>
          <p:cNvSpPr>
            <a:spLocks/>
          </p:cNvSpPr>
          <p:nvPr/>
        </p:nvSpPr>
        <p:spPr bwMode="auto">
          <a:xfrm>
            <a:off x="1412876" y="4927602"/>
            <a:ext cx="0" cy="4763"/>
          </a:xfrm>
          <a:custGeom>
            <a:avLst/>
            <a:gdLst>
              <a:gd name="T0" fmla="*/ 1 h 1"/>
              <a:gd name="T1" fmla="*/ 1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7" name="Freeform 2341"/>
          <p:cNvSpPr>
            <a:spLocks/>
          </p:cNvSpPr>
          <p:nvPr/>
        </p:nvSpPr>
        <p:spPr bwMode="auto">
          <a:xfrm>
            <a:off x="1420813" y="49355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8" name="Freeform 2342"/>
          <p:cNvSpPr>
            <a:spLocks/>
          </p:cNvSpPr>
          <p:nvPr/>
        </p:nvSpPr>
        <p:spPr bwMode="auto">
          <a:xfrm>
            <a:off x="1416051" y="4927602"/>
            <a:ext cx="0" cy="4763"/>
          </a:xfrm>
          <a:custGeom>
            <a:avLst/>
            <a:gdLst>
              <a:gd name="T0" fmla="*/ 1 h 1"/>
              <a:gd name="T1" fmla="*/ 1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9" name="Freeform 2343"/>
          <p:cNvSpPr>
            <a:spLocks/>
          </p:cNvSpPr>
          <p:nvPr/>
        </p:nvSpPr>
        <p:spPr bwMode="auto">
          <a:xfrm>
            <a:off x="1416051" y="4913314"/>
            <a:ext cx="19050" cy="26988"/>
          </a:xfrm>
          <a:custGeom>
            <a:avLst/>
            <a:gdLst>
              <a:gd name="T0" fmla="*/ 2 w 5"/>
              <a:gd name="T1" fmla="*/ 5 h 7"/>
              <a:gd name="T2" fmla="*/ 2 w 5"/>
              <a:gd name="T3" fmla="*/ 5 h 7"/>
              <a:gd name="T4" fmla="*/ 2 w 5"/>
              <a:gd name="T5" fmla="*/ 4 h 7"/>
              <a:gd name="T6" fmla="*/ 2 w 5"/>
              <a:gd name="T7" fmla="*/ 2 h 7"/>
              <a:gd name="T8" fmla="*/ 2 w 5"/>
              <a:gd name="T9" fmla="*/ 3 h 7"/>
              <a:gd name="T10" fmla="*/ 2 w 5"/>
              <a:gd name="T11" fmla="*/ 2 h 7"/>
              <a:gd name="T12" fmla="*/ 1 w 5"/>
              <a:gd name="T13" fmla="*/ 2 h 7"/>
              <a:gd name="T14" fmla="*/ 1 w 5"/>
              <a:gd name="T15" fmla="*/ 3 h 7"/>
              <a:gd name="T16" fmla="*/ 0 w 5"/>
              <a:gd name="T17" fmla="*/ 3 h 7"/>
              <a:gd name="T18" fmla="*/ 2 w 5"/>
              <a:gd name="T19" fmla="*/ 4 h 7"/>
              <a:gd name="T20" fmla="*/ 1 w 5"/>
              <a:gd name="T21" fmla="*/ 4 h 7"/>
              <a:gd name="T22" fmla="*/ 1 w 5"/>
              <a:gd name="T23" fmla="*/ 4 h 7"/>
              <a:gd name="T24" fmla="*/ 0 w 5"/>
              <a:gd name="T25" fmla="*/ 4 h 7"/>
              <a:gd name="T26" fmla="*/ 2 w 5"/>
              <a:gd name="T27" fmla="*/ 5 h 7"/>
              <a:gd name="T28" fmla="*/ 0 w 5"/>
              <a:gd name="T29" fmla="*/ 4 h 7"/>
              <a:gd name="T30" fmla="*/ 1 w 5"/>
              <a:gd name="T31" fmla="*/ 5 h 7"/>
              <a:gd name="T32" fmla="*/ 2 w 5"/>
              <a:gd name="T33" fmla="*/ 6 h 7"/>
              <a:gd name="T34" fmla="*/ 2 w 5"/>
              <a:gd name="T35" fmla="*/ 7 h 7"/>
              <a:gd name="T36" fmla="*/ 2 w 5"/>
              <a:gd name="T37" fmla="*/ 4 h 7"/>
              <a:gd name="T38" fmla="*/ 2 w 5"/>
              <a:gd name="T39" fmla="*/ 4 h 7"/>
              <a:gd name="T40" fmla="*/ 4 w 5"/>
              <a:gd name="T41" fmla="*/ 3 h 7"/>
              <a:gd name="T42" fmla="*/ 2 w 5"/>
              <a:gd name="T43" fmla="*/ 2 h 7"/>
              <a:gd name="T44" fmla="*/ 0 w 5"/>
              <a:gd name="T45" fmla="*/ 4 h 7"/>
              <a:gd name="T46" fmla="*/ 0 w 5"/>
              <a:gd name="T47" fmla="*/ 4 h 7"/>
              <a:gd name="T48" fmla="*/ 0 w 5"/>
              <a:gd name="T49" fmla="*/ 5 h 7"/>
              <a:gd name="T50" fmla="*/ 1 w 5"/>
              <a:gd name="T51" fmla="*/ 3 h 7"/>
              <a:gd name="T52" fmla="*/ 1 w 5"/>
              <a:gd name="T53" fmla="*/ 5 h 7"/>
              <a:gd name="T54" fmla="*/ 1 w 5"/>
              <a:gd name="T55" fmla="*/ 4 h 7"/>
              <a:gd name="T56" fmla="*/ 1 w 5"/>
              <a:gd name="T57" fmla="*/ 4 h 7"/>
              <a:gd name="T58" fmla="*/ 1 w 5"/>
              <a:gd name="T59" fmla="*/ 5 h 7"/>
              <a:gd name="T60" fmla="*/ 1 w 5"/>
              <a:gd name="T61" fmla="*/ 4 h 7"/>
              <a:gd name="T62" fmla="*/ 1 w 5"/>
              <a:gd name="T63" fmla="*/ 3 h 7"/>
              <a:gd name="T64" fmla="*/ 2 w 5"/>
              <a:gd name="T65" fmla="*/ 4 h 7"/>
              <a:gd name="T66" fmla="*/ 2 w 5"/>
              <a:gd name="T67" fmla="*/ 5 h 7"/>
              <a:gd name="T68" fmla="*/ 2 w 5"/>
              <a:gd name="T69" fmla="*/ 6 h 7"/>
              <a:gd name="T70" fmla="*/ 2 w 5"/>
              <a:gd name="T71" fmla="*/ 4 h 7"/>
              <a:gd name="T72" fmla="*/ 2 w 5"/>
              <a:gd name="T73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" h="7"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" y="3"/>
                  <a:pt x="1" y="2"/>
                </a:cubicBezTo>
                <a:cubicBezTo>
                  <a:pt x="1" y="2"/>
                  <a:pt x="1" y="2"/>
                  <a:pt x="1" y="3"/>
                </a:cubicBezTo>
                <a:cubicBezTo>
                  <a:pt x="0" y="2"/>
                  <a:pt x="2" y="3"/>
                  <a:pt x="0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1" y="4"/>
                  <a:pt x="0" y="4"/>
                </a:cubicBezTo>
                <a:cubicBezTo>
                  <a:pt x="0" y="4"/>
                  <a:pt x="2" y="5"/>
                  <a:pt x="2" y="5"/>
                </a:cubicBezTo>
                <a:cubicBezTo>
                  <a:pt x="0" y="4"/>
                  <a:pt x="1" y="5"/>
                  <a:pt x="0" y="4"/>
                </a:cubicBezTo>
                <a:cubicBezTo>
                  <a:pt x="0" y="4"/>
                  <a:pt x="1" y="5"/>
                  <a:pt x="1" y="5"/>
                </a:cubicBezTo>
                <a:cubicBezTo>
                  <a:pt x="1" y="6"/>
                  <a:pt x="1" y="5"/>
                  <a:pt x="2" y="6"/>
                </a:cubicBezTo>
                <a:cubicBezTo>
                  <a:pt x="2" y="7"/>
                  <a:pt x="1" y="6"/>
                  <a:pt x="2" y="7"/>
                </a:cubicBezTo>
                <a:cubicBezTo>
                  <a:pt x="3" y="7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4" y="3"/>
                </a:cubicBezTo>
                <a:cubicBezTo>
                  <a:pt x="3" y="3"/>
                  <a:pt x="4" y="3"/>
                  <a:pt x="2" y="2"/>
                </a:cubicBezTo>
                <a:cubicBezTo>
                  <a:pt x="2" y="3"/>
                  <a:pt x="5" y="0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4"/>
                  <a:pt x="1" y="4"/>
                  <a:pt x="1" y="3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1" y="6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0" name="Rectangle 2344"/>
          <p:cNvSpPr>
            <a:spLocks noChangeArrowheads="1"/>
          </p:cNvSpPr>
          <p:nvPr/>
        </p:nvSpPr>
        <p:spPr bwMode="auto">
          <a:xfrm>
            <a:off x="1423988" y="4935539"/>
            <a:ext cx="1588" cy="4763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1" name="Freeform 2345"/>
          <p:cNvSpPr>
            <a:spLocks/>
          </p:cNvSpPr>
          <p:nvPr/>
        </p:nvSpPr>
        <p:spPr bwMode="auto">
          <a:xfrm>
            <a:off x="1423988" y="4932364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2" name="Rectangle 2346"/>
          <p:cNvSpPr>
            <a:spLocks noChangeArrowheads="1"/>
          </p:cNvSpPr>
          <p:nvPr/>
        </p:nvSpPr>
        <p:spPr bwMode="auto">
          <a:xfrm>
            <a:off x="1420813" y="492125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3" name="Freeform 2347"/>
          <p:cNvSpPr>
            <a:spLocks/>
          </p:cNvSpPr>
          <p:nvPr/>
        </p:nvSpPr>
        <p:spPr bwMode="auto">
          <a:xfrm>
            <a:off x="1420813" y="4932364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4" name="Freeform 2348"/>
          <p:cNvSpPr>
            <a:spLocks/>
          </p:cNvSpPr>
          <p:nvPr/>
        </p:nvSpPr>
        <p:spPr bwMode="auto">
          <a:xfrm>
            <a:off x="1431926" y="492442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5" name="Rectangle 2349"/>
          <p:cNvSpPr>
            <a:spLocks noChangeArrowheads="1"/>
          </p:cNvSpPr>
          <p:nvPr/>
        </p:nvSpPr>
        <p:spPr bwMode="auto">
          <a:xfrm>
            <a:off x="1423988" y="4935539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6" name="Freeform 2350"/>
          <p:cNvSpPr>
            <a:spLocks/>
          </p:cNvSpPr>
          <p:nvPr/>
        </p:nvSpPr>
        <p:spPr bwMode="auto">
          <a:xfrm>
            <a:off x="1423988" y="4913314"/>
            <a:ext cx="11113" cy="22225"/>
          </a:xfrm>
          <a:custGeom>
            <a:avLst/>
            <a:gdLst>
              <a:gd name="T0" fmla="*/ 2 w 3"/>
              <a:gd name="T1" fmla="*/ 1 h 6"/>
              <a:gd name="T2" fmla="*/ 2 w 3"/>
              <a:gd name="T3" fmla="*/ 1 h 6"/>
              <a:gd name="T4" fmla="*/ 2 w 3"/>
              <a:gd name="T5" fmla="*/ 3 h 6"/>
              <a:gd name="T6" fmla="*/ 2 w 3"/>
              <a:gd name="T7" fmla="*/ 1 h 6"/>
              <a:gd name="T8" fmla="*/ 1 w 3"/>
              <a:gd name="T9" fmla="*/ 3 h 6"/>
              <a:gd name="T10" fmla="*/ 1 w 3"/>
              <a:gd name="T11" fmla="*/ 2 h 6"/>
              <a:gd name="T12" fmla="*/ 1 w 3"/>
              <a:gd name="T13" fmla="*/ 4 h 6"/>
              <a:gd name="T14" fmla="*/ 1 w 3"/>
              <a:gd name="T15" fmla="*/ 2 h 6"/>
              <a:gd name="T16" fmla="*/ 1 w 3"/>
              <a:gd name="T17" fmla="*/ 1 h 6"/>
              <a:gd name="T18" fmla="*/ 0 w 3"/>
              <a:gd name="T19" fmla="*/ 2 h 6"/>
              <a:gd name="T20" fmla="*/ 0 w 3"/>
              <a:gd name="T21" fmla="*/ 4 h 6"/>
              <a:gd name="T22" fmla="*/ 0 w 3"/>
              <a:gd name="T23" fmla="*/ 5 h 6"/>
              <a:gd name="T24" fmla="*/ 1 w 3"/>
              <a:gd name="T25" fmla="*/ 4 h 6"/>
              <a:gd name="T26" fmla="*/ 1 w 3"/>
              <a:gd name="T27" fmla="*/ 5 h 6"/>
              <a:gd name="T28" fmla="*/ 1 w 3"/>
              <a:gd name="T29" fmla="*/ 4 h 6"/>
              <a:gd name="T30" fmla="*/ 1 w 3"/>
              <a:gd name="T31" fmla="*/ 5 h 6"/>
              <a:gd name="T32" fmla="*/ 1 w 3"/>
              <a:gd name="T33" fmla="*/ 5 h 6"/>
              <a:gd name="T34" fmla="*/ 1 w 3"/>
              <a:gd name="T35" fmla="*/ 5 h 6"/>
              <a:gd name="T36" fmla="*/ 1 w 3"/>
              <a:gd name="T37" fmla="*/ 4 h 6"/>
              <a:gd name="T38" fmla="*/ 1 w 3"/>
              <a:gd name="T39" fmla="*/ 5 h 6"/>
              <a:gd name="T40" fmla="*/ 1 w 3"/>
              <a:gd name="T41" fmla="*/ 4 h 6"/>
              <a:gd name="T42" fmla="*/ 2 w 3"/>
              <a:gd name="T43" fmla="*/ 5 h 6"/>
              <a:gd name="T44" fmla="*/ 2 w 3"/>
              <a:gd name="T45" fmla="*/ 4 h 6"/>
              <a:gd name="T46" fmla="*/ 2 w 3"/>
              <a:gd name="T47" fmla="*/ 5 h 6"/>
              <a:gd name="T48" fmla="*/ 1 w 3"/>
              <a:gd name="T49" fmla="*/ 3 h 6"/>
              <a:gd name="T50" fmla="*/ 2 w 3"/>
              <a:gd name="T51" fmla="*/ 5 h 6"/>
              <a:gd name="T52" fmla="*/ 2 w 3"/>
              <a:gd name="T53" fmla="*/ 4 h 6"/>
              <a:gd name="T54" fmla="*/ 2 w 3"/>
              <a:gd name="T55" fmla="*/ 5 h 6"/>
              <a:gd name="T56" fmla="*/ 3 w 3"/>
              <a:gd name="T57" fmla="*/ 4 h 6"/>
              <a:gd name="T58" fmla="*/ 2 w 3"/>
              <a:gd name="T59" fmla="*/ 3 h 6"/>
              <a:gd name="T60" fmla="*/ 2 w 3"/>
              <a:gd name="T61" fmla="*/ 3 h 6"/>
              <a:gd name="T62" fmla="*/ 2 w 3"/>
              <a:gd name="T63" fmla="*/ 3 h 6"/>
              <a:gd name="T64" fmla="*/ 2 w 3"/>
              <a:gd name="T65" fmla="*/ 2 h 6"/>
              <a:gd name="T66" fmla="*/ 2 w 3"/>
              <a:gd name="T67" fmla="*/ 3 h 6"/>
              <a:gd name="T68" fmla="*/ 2 w 3"/>
              <a:gd name="T6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" h="6">
                <a:moveTo>
                  <a:pt x="2" y="1"/>
                </a:moveTo>
                <a:cubicBezTo>
                  <a:pt x="2" y="0"/>
                  <a:pt x="2" y="1"/>
                  <a:pt x="2" y="1"/>
                </a:cubicBezTo>
                <a:cubicBezTo>
                  <a:pt x="2" y="1"/>
                  <a:pt x="2" y="3"/>
                  <a:pt x="2" y="3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5"/>
                  <a:pt x="1" y="4"/>
                </a:cubicBezTo>
                <a:cubicBezTo>
                  <a:pt x="1" y="3"/>
                  <a:pt x="1" y="3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0" y="2"/>
                  <a:pt x="0" y="2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1" y="5"/>
                  <a:pt x="1" y="5"/>
                  <a:pt x="1" y="4"/>
                </a:cubicBezTo>
                <a:cubicBezTo>
                  <a:pt x="1" y="5"/>
                  <a:pt x="1" y="4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2" y="6"/>
                  <a:pt x="2" y="5"/>
                </a:cubicBezTo>
                <a:cubicBezTo>
                  <a:pt x="2" y="5"/>
                  <a:pt x="2" y="5"/>
                  <a:pt x="2" y="4"/>
                </a:cubicBezTo>
                <a:cubicBezTo>
                  <a:pt x="2" y="4"/>
                  <a:pt x="2" y="5"/>
                  <a:pt x="2" y="5"/>
                </a:cubicBezTo>
                <a:cubicBezTo>
                  <a:pt x="2" y="4"/>
                  <a:pt x="2" y="3"/>
                  <a:pt x="1" y="3"/>
                </a:cubicBezTo>
                <a:cubicBezTo>
                  <a:pt x="2" y="4"/>
                  <a:pt x="2" y="3"/>
                  <a:pt x="2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3"/>
                  <a:pt x="3" y="5"/>
                  <a:pt x="3" y="4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3"/>
                </a:cubicBezTo>
                <a:cubicBezTo>
                  <a:pt x="2" y="2"/>
                  <a:pt x="2" y="1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7" name="Freeform 2351"/>
          <p:cNvSpPr>
            <a:spLocks/>
          </p:cNvSpPr>
          <p:nvPr/>
        </p:nvSpPr>
        <p:spPr bwMode="auto">
          <a:xfrm>
            <a:off x="1427163" y="493236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8" name="Freeform 2352"/>
          <p:cNvSpPr>
            <a:spLocks/>
          </p:cNvSpPr>
          <p:nvPr/>
        </p:nvSpPr>
        <p:spPr bwMode="auto">
          <a:xfrm>
            <a:off x="1431926" y="4910139"/>
            <a:ext cx="7938" cy="25400"/>
          </a:xfrm>
          <a:custGeom>
            <a:avLst/>
            <a:gdLst>
              <a:gd name="T0" fmla="*/ 1 w 2"/>
              <a:gd name="T1" fmla="*/ 4 h 7"/>
              <a:gd name="T2" fmla="*/ 2 w 2"/>
              <a:gd name="T3" fmla="*/ 5 h 7"/>
              <a:gd name="T4" fmla="*/ 1 w 2"/>
              <a:gd name="T5" fmla="*/ 3 h 7"/>
              <a:gd name="T6" fmla="*/ 1 w 2"/>
              <a:gd name="T7" fmla="*/ 2 h 7"/>
              <a:gd name="T8" fmla="*/ 2 w 2"/>
              <a:gd name="T9" fmla="*/ 4 h 7"/>
              <a:gd name="T10" fmla="*/ 2 w 2"/>
              <a:gd name="T11" fmla="*/ 5 h 7"/>
              <a:gd name="T12" fmla="*/ 1 w 2"/>
              <a:gd name="T13" fmla="*/ 3 h 7"/>
              <a:gd name="T14" fmla="*/ 1 w 2"/>
              <a:gd name="T15" fmla="*/ 3 h 7"/>
              <a:gd name="T16" fmla="*/ 1 w 2"/>
              <a:gd name="T17" fmla="*/ 3 h 7"/>
              <a:gd name="T18" fmla="*/ 2 w 2"/>
              <a:gd name="T19" fmla="*/ 4 h 7"/>
              <a:gd name="T20" fmla="*/ 1 w 2"/>
              <a:gd name="T21" fmla="*/ 1 h 7"/>
              <a:gd name="T22" fmla="*/ 1 w 2"/>
              <a:gd name="T23" fmla="*/ 1 h 7"/>
              <a:gd name="T24" fmla="*/ 2 w 2"/>
              <a:gd name="T25" fmla="*/ 3 h 7"/>
              <a:gd name="T26" fmla="*/ 1 w 2"/>
              <a:gd name="T27" fmla="*/ 2 h 7"/>
              <a:gd name="T28" fmla="*/ 1 w 2"/>
              <a:gd name="T29" fmla="*/ 1 h 7"/>
              <a:gd name="T30" fmla="*/ 0 w 2"/>
              <a:gd name="T31" fmla="*/ 2 h 7"/>
              <a:gd name="T32" fmla="*/ 0 w 2"/>
              <a:gd name="T33" fmla="*/ 2 h 7"/>
              <a:gd name="T34" fmla="*/ 1 w 2"/>
              <a:gd name="T35" fmla="*/ 3 h 7"/>
              <a:gd name="T36" fmla="*/ 1 w 2"/>
              <a:gd name="T37" fmla="*/ 4 h 7"/>
              <a:gd name="T38" fmla="*/ 1 w 2"/>
              <a:gd name="T39" fmla="*/ 4 h 7"/>
              <a:gd name="T40" fmla="*/ 1 w 2"/>
              <a:gd name="T41" fmla="*/ 5 h 7"/>
              <a:gd name="T42" fmla="*/ 1 w 2"/>
              <a:gd name="T43" fmla="*/ 6 h 7"/>
              <a:gd name="T44" fmla="*/ 2 w 2"/>
              <a:gd name="T45" fmla="*/ 6 h 7"/>
              <a:gd name="T46" fmla="*/ 1 w 2"/>
              <a:gd name="T47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" h="7">
                <a:moveTo>
                  <a:pt x="1" y="4"/>
                </a:moveTo>
                <a:cubicBezTo>
                  <a:pt x="1" y="4"/>
                  <a:pt x="1" y="5"/>
                  <a:pt x="2" y="5"/>
                </a:cubicBezTo>
                <a:cubicBezTo>
                  <a:pt x="2" y="4"/>
                  <a:pt x="1" y="4"/>
                  <a:pt x="1" y="3"/>
                </a:cubicBezTo>
                <a:cubicBezTo>
                  <a:pt x="1" y="3"/>
                  <a:pt x="1" y="2"/>
                  <a:pt x="1" y="2"/>
                </a:cubicBezTo>
                <a:cubicBezTo>
                  <a:pt x="1" y="3"/>
                  <a:pt x="1" y="4"/>
                  <a:pt x="2" y="4"/>
                </a:cubicBezTo>
                <a:cubicBezTo>
                  <a:pt x="2" y="4"/>
                  <a:pt x="2" y="5"/>
                  <a:pt x="2" y="5"/>
                </a:cubicBezTo>
                <a:cubicBezTo>
                  <a:pt x="1" y="4"/>
                  <a:pt x="2" y="4"/>
                  <a:pt x="1" y="3"/>
                </a:cubicBezTo>
                <a:cubicBezTo>
                  <a:pt x="1" y="3"/>
                  <a:pt x="1" y="2"/>
                  <a:pt x="1" y="3"/>
                </a:cubicBezTo>
                <a:cubicBezTo>
                  <a:pt x="2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1" y="1"/>
                </a:cubicBezTo>
                <a:cubicBezTo>
                  <a:pt x="1" y="0"/>
                  <a:pt x="1" y="1"/>
                  <a:pt x="1" y="1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3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1" y="6"/>
                  <a:pt x="1" y="5"/>
                  <a:pt x="1" y="6"/>
                </a:cubicBezTo>
                <a:cubicBezTo>
                  <a:pt x="2" y="7"/>
                  <a:pt x="1" y="5"/>
                  <a:pt x="2" y="6"/>
                </a:cubicBezTo>
                <a:lnTo>
                  <a:pt x="1" y="4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9" name="Freeform 2353"/>
          <p:cNvSpPr>
            <a:spLocks/>
          </p:cNvSpPr>
          <p:nvPr/>
        </p:nvSpPr>
        <p:spPr bwMode="auto">
          <a:xfrm>
            <a:off x="1435101" y="4924427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0" name="Freeform 2354"/>
          <p:cNvSpPr>
            <a:spLocks/>
          </p:cNvSpPr>
          <p:nvPr/>
        </p:nvSpPr>
        <p:spPr bwMode="auto">
          <a:xfrm>
            <a:off x="1431926" y="491331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1" name="Freeform 2355"/>
          <p:cNvSpPr>
            <a:spLocks/>
          </p:cNvSpPr>
          <p:nvPr/>
        </p:nvSpPr>
        <p:spPr bwMode="auto">
          <a:xfrm>
            <a:off x="1439863" y="492442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2" name="Freeform 2356"/>
          <p:cNvSpPr>
            <a:spLocks/>
          </p:cNvSpPr>
          <p:nvPr/>
        </p:nvSpPr>
        <p:spPr bwMode="auto">
          <a:xfrm>
            <a:off x="1435101" y="4910139"/>
            <a:ext cx="4763" cy="11113"/>
          </a:xfrm>
          <a:custGeom>
            <a:avLst/>
            <a:gdLst>
              <a:gd name="T0" fmla="*/ 0 w 1"/>
              <a:gd name="T1" fmla="*/ 0 h 3"/>
              <a:gd name="T2" fmla="*/ 0 w 1"/>
              <a:gd name="T3" fmla="*/ 1 h 3"/>
              <a:gd name="T4" fmla="*/ 1 w 1"/>
              <a:gd name="T5" fmla="*/ 3 h 3"/>
              <a:gd name="T6" fmla="*/ 1 w 1"/>
              <a:gd name="T7" fmla="*/ 1 h 3"/>
              <a:gd name="T8" fmla="*/ 1 w 1"/>
              <a:gd name="T9" fmla="*/ 1 h 3"/>
              <a:gd name="T10" fmla="*/ 0 w 1"/>
              <a:gd name="T1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3">
                <a:moveTo>
                  <a:pt x="0" y="0"/>
                </a:moveTo>
                <a:cubicBezTo>
                  <a:pt x="0" y="1"/>
                  <a:pt x="1" y="1"/>
                  <a:pt x="0" y="1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2"/>
                  <a:pt x="1" y="1"/>
                </a:cubicBezTo>
                <a:cubicBezTo>
                  <a:pt x="1" y="2"/>
                  <a:pt x="1" y="1"/>
                  <a:pt x="1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3" name="Freeform 2357"/>
          <p:cNvSpPr>
            <a:spLocks/>
          </p:cNvSpPr>
          <p:nvPr/>
        </p:nvSpPr>
        <p:spPr bwMode="auto">
          <a:xfrm>
            <a:off x="1439863" y="4905377"/>
            <a:ext cx="17463" cy="22225"/>
          </a:xfrm>
          <a:custGeom>
            <a:avLst/>
            <a:gdLst>
              <a:gd name="T0" fmla="*/ 1 w 5"/>
              <a:gd name="T1" fmla="*/ 4 h 6"/>
              <a:gd name="T2" fmla="*/ 1 w 5"/>
              <a:gd name="T3" fmla="*/ 4 h 6"/>
              <a:gd name="T4" fmla="*/ 2 w 5"/>
              <a:gd name="T5" fmla="*/ 4 h 6"/>
              <a:gd name="T6" fmla="*/ 2 w 5"/>
              <a:gd name="T7" fmla="*/ 5 h 6"/>
              <a:gd name="T8" fmla="*/ 2 w 5"/>
              <a:gd name="T9" fmla="*/ 4 h 6"/>
              <a:gd name="T10" fmla="*/ 2 w 5"/>
              <a:gd name="T11" fmla="*/ 4 h 6"/>
              <a:gd name="T12" fmla="*/ 1 w 5"/>
              <a:gd name="T13" fmla="*/ 3 h 6"/>
              <a:gd name="T14" fmla="*/ 3 w 5"/>
              <a:gd name="T15" fmla="*/ 4 h 6"/>
              <a:gd name="T16" fmla="*/ 1 w 5"/>
              <a:gd name="T17" fmla="*/ 2 h 6"/>
              <a:gd name="T18" fmla="*/ 2 w 5"/>
              <a:gd name="T19" fmla="*/ 3 h 6"/>
              <a:gd name="T20" fmla="*/ 2 w 5"/>
              <a:gd name="T21" fmla="*/ 3 h 6"/>
              <a:gd name="T22" fmla="*/ 2 w 5"/>
              <a:gd name="T23" fmla="*/ 3 h 6"/>
              <a:gd name="T24" fmla="*/ 3 w 5"/>
              <a:gd name="T25" fmla="*/ 4 h 6"/>
              <a:gd name="T26" fmla="*/ 3 w 5"/>
              <a:gd name="T27" fmla="*/ 3 h 6"/>
              <a:gd name="T28" fmla="*/ 4 w 5"/>
              <a:gd name="T29" fmla="*/ 4 h 6"/>
              <a:gd name="T30" fmla="*/ 4 w 5"/>
              <a:gd name="T31" fmla="*/ 3 h 6"/>
              <a:gd name="T32" fmla="*/ 4 w 5"/>
              <a:gd name="T33" fmla="*/ 3 h 6"/>
              <a:gd name="T34" fmla="*/ 2 w 5"/>
              <a:gd name="T35" fmla="*/ 1 h 6"/>
              <a:gd name="T36" fmla="*/ 3 w 5"/>
              <a:gd name="T37" fmla="*/ 1 h 6"/>
              <a:gd name="T38" fmla="*/ 4 w 5"/>
              <a:gd name="T39" fmla="*/ 3 h 6"/>
              <a:gd name="T40" fmla="*/ 3 w 5"/>
              <a:gd name="T41" fmla="*/ 2 h 6"/>
              <a:gd name="T42" fmla="*/ 5 w 5"/>
              <a:gd name="T43" fmla="*/ 3 h 6"/>
              <a:gd name="T44" fmla="*/ 3 w 5"/>
              <a:gd name="T45" fmla="*/ 1 h 6"/>
              <a:gd name="T46" fmla="*/ 4 w 5"/>
              <a:gd name="T47" fmla="*/ 1 h 6"/>
              <a:gd name="T48" fmla="*/ 2 w 5"/>
              <a:gd name="T49" fmla="*/ 0 h 6"/>
              <a:gd name="T50" fmla="*/ 2 w 5"/>
              <a:gd name="T51" fmla="*/ 1 h 6"/>
              <a:gd name="T52" fmla="*/ 2 w 5"/>
              <a:gd name="T53" fmla="*/ 2 h 6"/>
              <a:gd name="T54" fmla="*/ 1 w 5"/>
              <a:gd name="T55" fmla="*/ 1 h 6"/>
              <a:gd name="T56" fmla="*/ 2 w 5"/>
              <a:gd name="T57" fmla="*/ 2 h 6"/>
              <a:gd name="T58" fmla="*/ 1 w 5"/>
              <a:gd name="T59" fmla="*/ 1 h 6"/>
              <a:gd name="T60" fmla="*/ 2 w 5"/>
              <a:gd name="T61" fmla="*/ 2 h 6"/>
              <a:gd name="T62" fmla="*/ 1 w 5"/>
              <a:gd name="T63" fmla="*/ 1 h 6"/>
              <a:gd name="T64" fmla="*/ 0 w 5"/>
              <a:gd name="T65" fmla="*/ 2 h 6"/>
              <a:gd name="T66" fmla="*/ 1 w 5"/>
              <a:gd name="T67" fmla="*/ 3 h 6"/>
              <a:gd name="T68" fmla="*/ 1 w 5"/>
              <a:gd name="T69" fmla="*/ 3 h 6"/>
              <a:gd name="T70" fmla="*/ 1 w 5"/>
              <a:gd name="T71" fmla="*/ 4 h 6"/>
              <a:gd name="T72" fmla="*/ 0 w 5"/>
              <a:gd name="T73" fmla="*/ 2 h 6"/>
              <a:gd name="T74" fmla="*/ 0 w 5"/>
              <a:gd name="T75" fmla="*/ 2 h 6"/>
              <a:gd name="T76" fmla="*/ 0 w 5"/>
              <a:gd name="T77" fmla="*/ 3 h 6"/>
              <a:gd name="T78" fmla="*/ 0 w 5"/>
              <a:gd name="T79" fmla="*/ 2 h 6"/>
              <a:gd name="T80" fmla="*/ 1 w 5"/>
              <a:gd name="T81" fmla="*/ 5 h 6"/>
              <a:gd name="T82" fmla="*/ 2 w 5"/>
              <a:gd name="T83" fmla="*/ 5 h 6"/>
              <a:gd name="T84" fmla="*/ 1 w 5"/>
              <a:gd name="T85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" h="6">
                <a:moveTo>
                  <a:pt x="1" y="4"/>
                </a:moveTo>
                <a:cubicBezTo>
                  <a:pt x="1" y="4"/>
                  <a:pt x="1" y="3"/>
                  <a:pt x="1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4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1" y="3"/>
                  <a:pt x="2" y="4"/>
                </a:cubicBezTo>
                <a:cubicBezTo>
                  <a:pt x="2" y="3"/>
                  <a:pt x="2" y="3"/>
                  <a:pt x="1" y="3"/>
                </a:cubicBezTo>
                <a:cubicBezTo>
                  <a:pt x="2" y="4"/>
                  <a:pt x="2" y="4"/>
                  <a:pt x="3" y="4"/>
                </a:cubicBezTo>
                <a:cubicBezTo>
                  <a:pt x="3" y="4"/>
                  <a:pt x="2" y="3"/>
                  <a:pt x="1" y="2"/>
                </a:cubicBezTo>
                <a:cubicBezTo>
                  <a:pt x="2" y="3"/>
                  <a:pt x="1" y="2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4"/>
                  <a:pt x="2" y="2"/>
                  <a:pt x="2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4" y="4"/>
                  <a:pt x="4" y="4"/>
                  <a:pt x="4" y="4"/>
                </a:cubicBezTo>
                <a:cubicBezTo>
                  <a:pt x="3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3"/>
                  <a:pt x="2" y="1"/>
                </a:cubicBezTo>
                <a:cubicBezTo>
                  <a:pt x="4" y="3"/>
                  <a:pt x="2" y="1"/>
                  <a:pt x="3" y="1"/>
                </a:cubicBezTo>
                <a:cubicBezTo>
                  <a:pt x="4" y="2"/>
                  <a:pt x="3" y="2"/>
                  <a:pt x="4" y="3"/>
                </a:cubicBezTo>
                <a:cubicBezTo>
                  <a:pt x="3" y="2"/>
                  <a:pt x="4" y="2"/>
                  <a:pt x="3" y="2"/>
                </a:cubicBezTo>
                <a:cubicBezTo>
                  <a:pt x="4" y="3"/>
                  <a:pt x="4" y="2"/>
                  <a:pt x="5" y="3"/>
                </a:cubicBezTo>
                <a:cubicBezTo>
                  <a:pt x="3" y="1"/>
                  <a:pt x="3" y="1"/>
                  <a:pt x="3" y="1"/>
                </a:cubicBezTo>
                <a:cubicBezTo>
                  <a:pt x="4" y="2"/>
                  <a:pt x="4" y="1"/>
                  <a:pt x="4" y="1"/>
                </a:cubicBezTo>
                <a:cubicBezTo>
                  <a:pt x="4" y="1"/>
                  <a:pt x="2" y="0"/>
                  <a:pt x="2" y="0"/>
                </a:cubicBezTo>
                <a:cubicBezTo>
                  <a:pt x="2" y="0"/>
                  <a:pt x="2" y="1"/>
                  <a:pt x="2" y="1"/>
                </a:cubicBezTo>
                <a:cubicBezTo>
                  <a:pt x="3" y="2"/>
                  <a:pt x="1" y="1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1"/>
                  <a:pt x="2" y="2"/>
                </a:cubicBezTo>
                <a:cubicBezTo>
                  <a:pt x="2" y="2"/>
                  <a:pt x="2" y="1"/>
                  <a:pt x="1" y="1"/>
                </a:cubicBezTo>
                <a:cubicBezTo>
                  <a:pt x="1" y="1"/>
                  <a:pt x="2" y="1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2" y="5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1" y="4"/>
                  <a:pt x="0" y="3"/>
                  <a:pt x="0" y="2"/>
                </a:cubicBezTo>
                <a:cubicBezTo>
                  <a:pt x="0" y="3"/>
                  <a:pt x="1" y="4"/>
                  <a:pt x="1" y="5"/>
                </a:cubicBezTo>
                <a:cubicBezTo>
                  <a:pt x="0" y="3"/>
                  <a:pt x="2" y="6"/>
                  <a:pt x="2" y="5"/>
                </a:cubicBezTo>
                <a:cubicBezTo>
                  <a:pt x="2" y="5"/>
                  <a:pt x="2" y="5"/>
                  <a:pt x="1" y="4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4" name="Freeform 2358"/>
          <p:cNvSpPr>
            <a:spLocks/>
          </p:cNvSpPr>
          <p:nvPr/>
        </p:nvSpPr>
        <p:spPr bwMode="auto">
          <a:xfrm>
            <a:off x="1439863" y="491331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5" name="Freeform 2359"/>
          <p:cNvSpPr>
            <a:spLocks/>
          </p:cNvSpPr>
          <p:nvPr/>
        </p:nvSpPr>
        <p:spPr bwMode="auto">
          <a:xfrm>
            <a:off x="1450976" y="4910139"/>
            <a:ext cx="3175" cy="0"/>
          </a:xfrm>
          <a:custGeom>
            <a:avLst/>
            <a:gdLst>
              <a:gd name="T0" fmla="*/ 1 w 1"/>
              <a:gd name="T1" fmla="*/ 1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6" name="Rectangle 2360"/>
          <p:cNvSpPr>
            <a:spLocks noChangeArrowheads="1"/>
          </p:cNvSpPr>
          <p:nvPr/>
        </p:nvSpPr>
        <p:spPr bwMode="auto">
          <a:xfrm>
            <a:off x="1439863" y="4913314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7" name="Freeform 2361"/>
          <p:cNvSpPr>
            <a:spLocks/>
          </p:cNvSpPr>
          <p:nvPr/>
        </p:nvSpPr>
        <p:spPr bwMode="auto">
          <a:xfrm>
            <a:off x="1443038" y="4921252"/>
            <a:ext cx="0" cy="3175"/>
          </a:xfrm>
          <a:custGeom>
            <a:avLst/>
            <a:gdLst>
              <a:gd name="T0" fmla="*/ 2 h 2"/>
              <a:gd name="T1" fmla="*/ 2 h 2"/>
              <a:gd name="T2" fmla="*/ 0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8" name="Freeform 2362"/>
          <p:cNvSpPr>
            <a:spLocks/>
          </p:cNvSpPr>
          <p:nvPr/>
        </p:nvSpPr>
        <p:spPr bwMode="auto">
          <a:xfrm>
            <a:off x="1457326" y="4910139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9" name="Freeform 2363"/>
          <p:cNvSpPr>
            <a:spLocks/>
          </p:cNvSpPr>
          <p:nvPr/>
        </p:nvSpPr>
        <p:spPr bwMode="auto">
          <a:xfrm>
            <a:off x="1462088" y="49053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0" name="Freeform 2364"/>
          <p:cNvSpPr>
            <a:spLocks/>
          </p:cNvSpPr>
          <p:nvPr/>
        </p:nvSpPr>
        <p:spPr bwMode="auto">
          <a:xfrm>
            <a:off x="1446213" y="4883152"/>
            <a:ext cx="26988" cy="30163"/>
          </a:xfrm>
          <a:custGeom>
            <a:avLst/>
            <a:gdLst>
              <a:gd name="T0" fmla="*/ 4 w 7"/>
              <a:gd name="T1" fmla="*/ 1 h 8"/>
              <a:gd name="T2" fmla="*/ 2 w 7"/>
              <a:gd name="T3" fmla="*/ 0 h 8"/>
              <a:gd name="T4" fmla="*/ 2 w 7"/>
              <a:gd name="T5" fmla="*/ 0 h 8"/>
              <a:gd name="T6" fmla="*/ 2 w 7"/>
              <a:gd name="T7" fmla="*/ 1 h 8"/>
              <a:gd name="T8" fmla="*/ 2 w 7"/>
              <a:gd name="T9" fmla="*/ 1 h 8"/>
              <a:gd name="T10" fmla="*/ 2 w 7"/>
              <a:gd name="T11" fmla="*/ 2 h 8"/>
              <a:gd name="T12" fmla="*/ 3 w 7"/>
              <a:gd name="T13" fmla="*/ 3 h 8"/>
              <a:gd name="T14" fmla="*/ 2 w 7"/>
              <a:gd name="T15" fmla="*/ 3 h 8"/>
              <a:gd name="T16" fmla="*/ 2 w 7"/>
              <a:gd name="T17" fmla="*/ 3 h 8"/>
              <a:gd name="T18" fmla="*/ 4 w 7"/>
              <a:gd name="T19" fmla="*/ 4 h 8"/>
              <a:gd name="T20" fmla="*/ 4 w 7"/>
              <a:gd name="T21" fmla="*/ 5 h 8"/>
              <a:gd name="T22" fmla="*/ 3 w 7"/>
              <a:gd name="T23" fmla="*/ 4 h 8"/>
              <a:gd name="T24" fmla="*/ 2 w 7"/>
              <a:gd name="T25" fmla="*/ 5 h 8"/>
              <a:gd name="T26" fmla="*/ 2 w 7"/>
              <a:gd name="T27" fmla="*/ 5 h 8"/>
              <a:gd name="T28" fmla="*/ 2 w 7"/>
              <a:gd name="T29" fmla="*/ 5 h 8"/>
              <a:gd name="T30" fmla="*/ 3 w 7"/>
              <a:gd name="T31" fmla="*/ 6 h 8"/>
              <a:gd name="T32" fmla="*/ 2 w 7"/>
              <a:gd name="T33" fmla="*/ 6 h 8"/>
              <a:gd name="T34" fmla="*/ 2 w 7"/>
              <a:gd name="T35" fmla="*/ 6 h 8"/>
              <a:gd name="T36" fmla="*/ 1 w 7"/>
              <a:gd name="T37" fmla="*/ 7 h 8"/>
              <a:gd name="T38" fmla="*/ 2 w 7"/>
              <a:gd name="T39" fmla="*/ 6 h 8"/>
              <a:gd name="T40" fmla="*/ 1 w 7"/>
              <a:gd name="T41" fmla="*/ 6 h 8"/>
              <a:gd name="T42" fmla="*/ 4 w 7"/>
              <a:gd name="T43" fmla="*/ 8 h 8"/>
              <a:gd name="T44" fmla="*/ 4 w 7"/>
              <a:gd name="T45" fmla="*/ 8 h 8"/>
              <a:gd name="T46" fmla="*/ 4 w 7"/>
              <a:gd name="T47" fmla="*/ 7 h 8"/>
              <a:gd name="T48" fmla="*/ 4 w 7"/>
              <a:gd name="T49" fmla="*/ 7 h 8"/>
              <a:gd name="T50" fmla="*/ 5 w 7"/>
              <a:gd name="T51" fmla="*/ 7 h 8"/>
              <a:gd name="T52" fmla="*/ 4 w 7"/>
              <a:gd name="T53" fmla="*/ 6 h 8"/>
              <a:gd name="T54" fmla="*/ 5 w 7"/>
              <a:gd name="T55" fmla="*/ 6 h 8"/>
              <a:gd name="T56" fmla="*/ 5 w 7"/>
              <a:gd name="T57" fmla="*/ 6 h 8"/>
              <a:gd name="T58" fmla="*/ 4 w 7"/>
              <a:gd name="T59" fmla="*/ 6 h 8"/>
              <a:gd name="T60" fmla="*/ 4 w 7"/>
              <a:gd name="T61" fmla="*/ 5 h 8"/>
              <a:gd name="T62" fmla="*/ 5 w 7"/>
              <a:gd name="T63" fmla="*/ 5 h 8"/>
              <a:gd name="T64" fmla="*/ 5 w 7"/>
              <a:gd name="T65" fmla="*/ 5 h 8"/>
              <a:gd name="T66" fmla="*/ 4 w 7"/>
              <a:gd name="T67" fmla="*/ 4 h 8"/>
              <a:gd name="T68" fmla="*/ 4 w 7"/>
              <a:gd name="T69" fmla="*/ 4 h 8"/>
              <a:gd name="T70" fmla="*/ 4 w 7"/>
              <a:gd name="T71" fmla="*/ 3 h 8"/>
              <a:gd name="T72" fmla="*/ 4 w 7"/>
              <a:gd name="T73" fmla="*/ 3 h 8"/>
              <a:gd name="T74" fmla="*/ 4 w 7"/>
              <a:gd name="T75" fmla="*/ 2 h 8"/>
              <a:gd name="T76" fmla="*/ 3 w 7"/>
              <a:gd name="T77" fmla="*/ 2 h 8"/>
              <a:gd name="T78" fmla="*/ 5 w 7"/>
              <a:gd name="T79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" h="8">
                <a:moveTo>
                  <a:pt x="5" y="2"/>
                </a:moveTo>
                <a:cubicBezTo>
                  <a:pt x="5" y="2"/>
                  <a:pt x="5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1"/>
                  <a:pt x="2" y="0"/>
                  <a:pt x="2" y="0"/>
                </a:cubicBezTo>
                <a:cubicBezTo>
                  <a:pt x="2" y="0"/>
                  <a:pt x="4" y="1"/>
                  <a:pt x="3" y="1"/>
                </a:cubicBezTo>
                <a:cubicBezTo>
                  <a:pt x="3" y="1"/>
                  <a:pt x="3" y="1"/>
                  <a:pt x="2" y="1"/>
                </a:cubicBezTo>
                <a:cubicBezTo>
                  <a:pt x="2" y="1"/>
                  <a:pt x="4" y="1"/>
                  <a:pt x="4" y="2"/>
                </a:cubicBezTo>
                <a:cubicBezTo>
                  <a:pt x="0" y="0"/>
                  <a:pt x="5" y="2"/>
                  <a:pt x="2" y="1"/>
                </a:cubicBezTo>
                <a:cubicBezTo>
                  <a:pt x="2" y="2"/>
                  <a:pt x="2" y="2"/>
                  <a:pt x="3" y="2"/>
                </a:cubicBezTo>
                <a:cubicBezTo>
                  <a:pt x="2" y="2"/>
                  <a:pt x="3" y="2"/>
                  <a:pt x="2" y="2"/>
                </a:cubicBezTo>
                <a:cubicBezTo>
                  <a:pt x="4" y="3"/>
                  <a:pt x="0" y="2"/>
                  <a:pt x="3" y="3"/>
                </a:cubicBezTo>
                <a:cubicBezTo>
                  <a:pt x="2" y="3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4" y="3"/>
                  <a:pt x="2" y="3"/>
                </a:cubicBezTo>
                <a:cubicBezTo>
                  <a:pt x="2" y="3"/>
                  <a:pt x="3" y="3"/>
                  <a:pt x="4" y="4"/>
                </a:cubicBezTo>
                <a:cubicBezTo>
                  <a:pt x="3" y="4"/>
                  <a:pt x="3" y="3"/>
                  <a:pt x="2" y="3"/>
                </a:cubicBezTo>
                <a:cubicBezTo>
                  <a:pt x="3" y="4"/>
                  <a:pt x="2" y="3"/>
                  <a:pt x="3" y="4"/>
                </a:cubicBezTo>
                <a:cubicBezTo>
                  <a:pt x="3" y="4"/>
                  <a:pt x="3" y="4"/>
                  <a:pt x="4" y="4"/>
                </a:cubicBezTo>
                <a:cubicBezTo>
                  <a:pt x="4" y="4"/>
                  <a:pt x="5" y="5"/>
                  <a:pt x="5" y="5"/>
                </a:cubicBezTo>
                <a:cubicBezTo>
                  <a:pt x="3" y="5"/>
                  <a:pt x="5" y="5"/>
                  <a:pt x="4" y="5"/>
                </a:cubicBezTo>
                <a:cubicBezTo>
                  <a:pt x="3" y="4"/>
                  <a:pt x="3" y="4"/>
                  <a:pt x="2" y="3"/>
                </a:cubicBezTo>
                <a:cubicBezTo>
                  <a:pt x="2" y="3"/>
                  <a:pt x="2" y="4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3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1" y="4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4"/>
                  <a:pt x="4" y="6"/>
                  <a:pt x="2" y="5"/>
                </a:cubicBezTo>
                <a:cubicBezTo>
                  <a:pt x="3" y="6"/>
                  <a:pt x="4" y="7"/>
                  <a:pt x="4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2" y="5"/>
                  <a:pt x="1" y="5"/>
                </a:cubicBezTo>
                <a:cubicBezTo>
                  <a:pt x="2" y="5"/>
                  <a:pt x="1" y="5"/>
                  <a:pt x="2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3" y="7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0" y="5"/>
                  <a:pt x="1" y="7"/>
                </a:cubicBezTo>
                <a:cubicBezTo>
                  <a:pt x="2" y="7"/>
                  <a:pt x="3" y="8"/>
                  <a:pt x="3" y="8"/>
                </a:cubicBezTo>
                <a:cubicBezTo>
                  <a:pt x="3" y="8"/>
                  <a:pt x="2" y="7"/>
                  <a:pt x="2" y="6"/>
                </a:cubicBezTo>
                <a:cubicBezTo>
                  <a:pt x="3" y="7"/>
                  <a:pt x="3" y="7"/>
                  <a:pt x="3" y="7"/>
                </a:cubicBezTo>
                <a:cubicBezTo>
                  <a:pt x="2" y="7"/>
                  <a:pt x="2" y="6"/>
                  <a:pt x="1" y="6"/>
                </a:cubicBezTo>
                <a:cubicBezTo>
                  <a:pt x="1" y="6"/>
                  <a:pt x="2" y="7"/>
                  <a:pt x="2" y="6"/>
                </a:cubicBezTo>
                <a:cubicBezTo>
                  <a:pt x="3" y="7"/>
                  <a:pt x="3" y="7"/>
                  <a:pt x="4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4" y="8"/>
                </a:cubicBezTo>
                <a:cubicBezTo>
                  <a:pt x="3" y="7"/>
                  <a:pt x="5" y="8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3" y="6"/>
                  <a:pt x="3" y="6"/>
                </a:cubicBezTo>
                <a:cubicBezTo>
                  <a:pt x="4" y="7"/>
                  <a:pt x="4" y="6"/>
                  <a:pt x="5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3" y="5"/>
                  <a:pt x="4" y="6"/>
                </a:cubicBezTo>
                <a:cubicBezTo>
                  <a:pt x="4" y="5"/>
                  <a:pt x="4" y="5"/>
                  <a:pt x="3" y="4"/>
                </a:cubicBezTo>
                <a:cubicBezTo>
                  <a:pt x="3" y="5"/>
                  <a:pt x="4" y="5"/>
                  <a:pt x="4" y="5"/>
                </a:cubicBezTo>
                <a:cubicBezTo>
                  <a:pt x="3" y="4"/>
                  <a:pt x="5" y="5"/>
                  <a:pt x="4" y="5"/>
                </a:cubicBezTo>
                <a:cubicBezTo>
                  <a:pt x="5" y="5"/>
                  <a:pt x="4" y="5"/>
                  <a:pt x="5" y="5"/>
                </a:cubicBezTo>
                <a:cubicBezTo>
                  <a:pt x="6" y="6"/>
                  <a:pt x="4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4" y="4"/>
                  <a:pt x="5" y="5"/>
                </a:cubicBezTo>
                <a:cubicBezTo>
                  <a:pt x="4" y="4"/>
                  <a:pt x="4" y="4"/>
                  <a:pt x="4" y="4"/>
                </a:cubicBezTo>
                <a:cubicBezTo>
                  <a:pt x="5" y="5"/>
                  <a:pt x="5" y="4"/>
                  <a:pt x="6" y="5"/>
                </a:cubicBezTo>
                <a:cubicBezTo>
                  <a:pt x="4" y="4"/>
                  <a:pt x="4" y="4"/>
                  <a:pt x="4" y="4"/>
                </a:cubicBezTo>
                <a:cubicBezTo>
                  <a:pt x="6" y="4"/>
                  <a:pt x="4" y="4"/>
                  <a:pt x="3" y="3"/>
                </a:cubicBezTo>
                <a:cubicBezTo>
                  <a:pt x="3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5" y="3"/>
                  <a:pt x="4" y="3"/>
                </a:cubicBezTo>
                <a:cubicBezTo>
                  <a:pt x="4" y="3"/>
                  <a:pt x="5" y="3"/>
                  <a:pt x="5" y="3"/>
                </a:cubicBezTo>
                <a:cubicBezTo>
                  <a:pt x="4" y="2"/>
                  <a:pt x="7" y="3"/>
                  <a:pt x="4" y="2"/>
                </a:cubicBezTo>
                <a:cubicBezTo>
                  <a:pt x="4" y="2"/>
                  <a:pt x="3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3" y="2"/>
                </a:cubicBezTo>
                <a:cubicBezTo>
                  <a:pt x="5" y="2"/>
                  <a:pt x="5" y="2"/>
                  <a:pt x="5" y="2"/>
                </a:cubicBezTo>
                <a:cubicBezTo>
                  <a:pt x="7" y="3"/>
                  <a:pt x="3" y="1"/>
                  <a:pt x="5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1" name="Freeform 2365"/>
          <p:cNvSpPr>
            <a:spLocks/>
          </p:cNvSpPr>
          <p:nvPr/>
        </p:nvSpPr>
        <p:spPr bwMode="auto">
          <a:xfrm>
            <a:off x="1465263" y="489426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2" name="Freeform 2366"/>
          <p:cNvSpPr>
            <a:spLocks/>
          </p:cNvSpPr>
          <p:nvPr/>
        </p:nvSpPr>
        <p:spPr bwMode="auto">
          <a:xfrm>
            <a:off x="1462088" y="4894264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3" name="Freeform 2367"/>
          <p:cNvSpPr>
            <a:spLocks/>
          </p:cNvSpPr>
          <p:nvPr/>
        </p:nvSpPr>
        <p:spPr bwMode="auto">
          <a:xfrm>
            <a:off x="1465263" y="488632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4" name="Freeform 2368"/>
          <p:cNvSpPr>
            <a:spLocks/>
          </p:cNvSpPr>
          <p:nvPr/>
        </p:nvSpPr>
        <p:spPr bwMode="auto">
          <a:xfrm>
            <a:off x="1462088" y="4886327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5" name="Freeform 2369"/>
          <p:cNvSpPr>
            <a:spLocks/>
          </p:cNvSpPr>
          <p:nvPr/>
        </p:nvSpPr>
        <p:spPr bwMode="auto">
          <a:xfrm>
            <a:off x="1446213" y="4867277"/>
            <a:ext cx="23813" cy="19050"/>
          </a:xfrm>
          <a:custGeom>
            <a:avLst/>
            <a:gdLst>
              <a:gd name="T0" fmla="*/ 4 w 6"/>
              <a:gd name="T1" fmla="*/ 2 h 5"/>
              <a:gd name="T2" fmla="*/ 3 w 6"/>
              <a:gd name="T3" fmla="*/ 1 h 5"/>
              <a:gd name="T4" fmla="*/ 4 w 6"/>
              <a:gd name="T5" fmla="*/ 1 h 5"/>
              <a:gd name="T6" fmla="*/ 2 w 6"/>
              <a:gd name="T7" fmla="*/ 0 h 5"/>
              <a:gd name="T8" fmla="*/ 3 w 6"/>
              <a:gd name="T9" fmla="*/ 2 h 5"/>
              <a:gd name="T10" fmla="*/ 2 w 6"/>
              <a:gd name="T11" fmla="*/ 2 h 5"/>
              <a:gd name="T12" fmla="*/ 3 w 6"/>
              <a:gd name="T13" fmla="*/ 3 h 5"/>
              <a:gd name="T14" fmla="*/ 2 w 6"/>
              <a:gd name="T15" fmla="*/ 3 h 5"/>
              <a:gd name="T16" fmla="*/ 2 w 6"/>
              <a:gd name="T17" fmla="*/ 3 h 5"/>
              <a:gd name="T18" fmla="*/ 3 w 6"/>
              <a:gd name="T19" fmla="*/ 3 h 5"/>
              <a:gd name="T20" fmla="*/ 3 w 6"/>
              <a:gd name="T21" fmla="*/ 3 h 5"/>
              <a:gd name="T22" fmla="*/ 3 w 6"/>
              <a:gd name="T23" fmla="*/ 3 h 5"/>
              <a:gd name="T24" fmla="*/ 3 w 6"/>
              <a:gd name="T25" fmla="*/ 4 h 5"/>
              <a:gd name="T26" fmla="*/ 3 w 6"/>
              <a:gd name="T27" fmla="*/ 3 h 5"/>
              <a:gd name="T28" fmla="*/ 3 w 6"/>
              <a:gd name="T29" fmla="*/ 4 h 5"/>
              <a:gd name="T30" fmla="*/ 2 w 6"/>
              <a:gd name="T31" fmla="*/ 3 h 5"/>
              <a:gd name="T32" fmla="*/ 3 w 6"/>
              <a:gd name="T33" fmla="*/ 4 h 5"/>
              <a:gd name="T34" fmla="*/ 4 w 6"/>
              <a:gd name="T35" fmla="*/ 5 h 5"/>
              <a:gd name="T36" fmla="*/ 4 w 6"/>
              <a:gd name="T37" fmla="*/ 4 h 5"/>
              <a:gd name="T38" fmla="*/ 4 w 6"/>
              <a:gd name="T39" fmla="*/ 4 h 5"/>
              <a:gd name="T40" fmla="*/ 3 w 6"/>
              <a:gd name="T41" fmla="*/ 4 h 5"/>
              <a:gd name="T42" fmla="*/ 4 w 6"/>
              <a:gd name="T43" fmla="*/ 4 h 5"/>
              <a:gd name="T44" fmla="*/ 5 w 6"/>
              <a:gd name="T45" fmla="*/ 4 h 5"/>
              <a:gd name="T46" fmla="*/ 5 w 6"/>
              <a:gd name="T47" fmla="*/ 4 h 5"/>
              <a:gd name="T48" fmla="*/ 5 w 6"/>
              <a:gd name="T49" fmla="*/ 4 h 5"/>
              <a:gd name="T50" fmla="*/ 5 w 6"/>
              <a:gd name="T51" fmla="*/ 4 h 5"/>
              <a:gd name="T52" fmla="*/ 3 w 6"/>
              <a:gd name="T53" fmla="*/ 3 h 5"/>
              <a:gd name="T54" fmla="*/ 3 w 6"/>
              <a:gd name="T55" fmla="*/ 3 h 5"/>
              <a:gd name="T56" fmla="*/ 4 w 6"/>
              <a:gd name="T57" fmla="*/ 4 h 5"/>
              <a:gd name="T58" fmla="*/ 4 w 6"/>
              <a:gd name="T59" fmla="*/ 3 h 5"/>
              <a:gd name="T60" fmla="*/ 5 w 6"/>
              <a:gd name="T61" fmla="*/ 4 h 5"/>
              <a:gd name="T62" fmla="*/ 4 w 6"/>
              <a:gd name="T63" fmla="*/ 3 h 5"/>
              <a:gd name="T64" fmla="*/ 4 w 6"/>
              <a:gd name="T65" fmla="*/ 3 h 5"/>
              <a:gd name="T66" fmla="*/ 5 w 6"/>
              <a:gd name="T67" fmla="*/ 3 h 5"/>
              <a:gd name="T68" fmla="*/ 4 w 6"/>
              <a:gd name="T69" fmla="*/ 3 h 5"/>
              <a:gd name="T70" fmla="*/ 4 w 6"/>
              <a:gd name="T71" fmla="*/ 2 h 5"/>
              <a:gd name="T72" fmla="*/ 4 w 6"/>
              <a:gd name="T73" fmla="*/ 2 h 5"/>
              <a:gd name="T74" fmla="*/ 4 w 6"/>
              <a:gd name="T75" fmla="*/ 2 h 5"/>
              <a:gd name="T76" fmla="*/ 4 w 6"/>
              <a:gd name="T77" fmla="*/ 2 h 5"/>
              <a:gd name="T78" fmla="*/ 3 w 6"/>
              <a:gd name="T79" fmla="*/ 1 h 5"/>
              <a:gd name="T80" fmla="*/ 4 w 6"/>
              <a:gd name="T81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" h="5">
                <a:moveTo>
                  <a:pt x="4" y="2"/>
                </a:moveTo>
                <a:cubicBezTo>
                  <a:pt x="3" y="1"/>
                  <a:pt x="3" y="1"/>
                  <a:pt x="3" y="1"/>
                </a:cubicBezTo>
                <a:cubicBezTo>
                  <a:pt x="4" y="1"/>
                  <a:pt x="3" y="1"/>
                  <a:pt x="4" y="1"/>
                </a:cubicBezTo>
                <a:cubicBezTo>
                  <a:pt x="3" y="1"/>
                  <a:pt x="4" y="1"/>
                  <a:pt x="2" y="0"/>
                </a:cubicBezTo>
                <a:cubicBezTo>
                  <a:pt x="3" y="1"/>
                  <a:pt x="1" y="1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4" y="3"/>
                  <a:pt x="0" y="2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4" y="4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2" y="3"/>
                  <a:pt x="3" y="4"/>
                  <a:pt x="3" y="3"/>
                </a:cubicBezTo>
                <a:cubicBezTo>
                  <a:pt x="2" y="3"/>
                  <a:pt x="3" y="4"/>
                  <a:pt x="3" y="4"/>
                </a:cubicBezTo>
                <a:cubicBezTo>
                  <a:pt x="3" y="4"/>
                  <a:pt x="2" y="4"/>
                  <a:pt x="2" y="3"/>
                </a:cubicBezTo>
                <a:cubicBezTo>
                  <a:pt x="3" y="4"/>
                  <a:pt x="1" y="3"/>
                  <a:pt x="3" y="4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4" y="5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1" y="3"/>
                  <a:pt x="4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6" y="5"/>
                  <a:pt x="3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5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3" y="3"/>
                  <a:pt x="3" y="3"/>
                </a:cubicBezTo>
                <a:cubicBezTo>
                  <a:pt x="4" y="4"/>
                  <a:pt x="3" y="3"/>
                  <a:pt x="3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5" y="4"/>
                  <a:pt x="5" y="4"/>
                </a:cubicBezTo>
                <a:cubicBezTo>
                  <a:pt x="5" y="4"/>
                  <a:pt x="5" y="4"/>
                  <a:pt x="4" y="3"/>
                </a:cubicBezTo>
                <a:cubicBezTo>
                  <a:pt x="5" y="4"/>
                  <a:pt x="5" y="3"/>
                  <a:pt x="4" y="3"/>
                </a:cubicBezTo>
                <a:cubicBezTo>
                  <a:pt x="4" y="3"/>
                  <a:pt x="5" y="3"/>
                  <a:pt x="5" y="3"/>
                </a:cubicBezTo>
                <a:cubicBezTo>
                  <a:pt x="5" y="3"/>
                  <a:pt x="5" y="3"/>
                  <a:pt x="4" y="3"/>
                </a:cubicBezTo>
                <a:cubicBezTo>
                  <a:pt x="3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5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2" y="1"/>
                  <a:pt x="3" y="1"/>
                </a:cubicBezTo>
                <a:cubicBezTo>
                  <a:pt x="4" y="1"/>
                  <a:pt x="3" y="1"/>
                  <a:pt x="4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6" name="Freeform 2370"/>
          <p:cNvSpPr>
            <a:spLocks/>
          </p:cNvSpPr>
          <p:nvPr/>
        </p:nvSpPr>
        <p:spPr bwMode="auto">
          <a:xfrm>
            <a:off x="1454151" y="4867277"/>
            <a:ext cx="7938" cy="4763"/>
          </a:xfrm>
          <a:custGeom>
            <a:avLst/>
            <a:gdLst>
              <a:gd name="T0" fmla="*/ 1 w 2"/>
              <a:gd name="T1" fmla="*/ 1 h 1"/>
              <a:gd name="T2" fmla="*/ 2 w 2"/>
              <a:gd name="T3" fmla="*/ 1 h 1"/>
              <a:gd name="T4" fmla="*/ 0 w 2"/>
              <a:gd name="T5" fmla="*/ 0 h 1"/>
              <a:gd name="T6" fmla="*/ 1 w 2"/>
              <a:gd name="T7" fmla="*/ 0 h 1"/>
              <a:gd name="T8" fmla="*/ 1 w 2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1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1"/>
                  <a:pt x="1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7" name="Freeform 2371"/>
          <p:cNvSpPr>
            <a:spLocks/>
          </p:cNvSpPr>
          <p:nvPr/>
        </p:nvSpPr>
        <p:spPr bwMode="auto">
          <a:xfrm>
            <a:off x="1450976" y="4860927"/>
            <a:ext cx="14288" cy="11113"/>
          </a:xfrm>
          <a:custGeom>
            <a:avLst/>
            <a:gdLst>
              <a:gd name="T0" fmla="*/ 2 w 4"/>
              <a:gd name="T1" fmla="*/ 1 h 3"/>
              <a:gd name="T2" fmla="*/ 1 w 4"/>
              <a:gd name="T3" fmla="*/ 1 h 3"/>
              <a:gd name="T4" fmla="*/ 1 w 4"/>
              <a:gd name="T5" fmla="*/ 1 h 3"/>
              <a:gd name="T6" fmla="*/ 2 w 4"/>
              <a:gd name="T7" fmla="*/ 2 h 3"/>
              <a:gd name="T8" fmla="*/ 1 w 4"/>
              <a:gd name="T9" fmla="*/ 2 h 3"/>
              <a:gd name="T10" fmla="*/ 2 w 4"/>
              <a:gd name="T11" fmla="*/ 3 h 3"/>
              <a:gd name="T12" fmla="*/ 2 w 4"/>
              <a:gd name="T13" fmla="*/ 2 h 3"/>
              <a:gd name="T14" fmla="*/ 3 w 4"/>
              <a:gd name="T15" fmla="*/ 3 h 3"/>
              <a:gd name="T16" fmla="*/ 2 w 4"/>
              <a:gd name="T17" fmla="*/ 2 h 3"/>
              <a:gd name="T18" fmla="*/ 3 w 4"/>
              <a:gd name="T19" fmla="*/ 3 h 3"/>
              <a:gd name="T20" fmla="*/ 2 w 4"/>
              <a:gd name="T21" fmla="*/ 2 h 3"/>
              <a:gd name="T22" fmla="*/ 3 w 4"/>
              <a:gd name="T23" fmla="*/ 2 h 3"/>
              <a:gd name="T24" fmla="*/ 4 w 4"/>
              <a:gd name="T25" fmla="*/ 2 h 3"/>
              <a:gd name="T26" fmla="*/ 3 w 4"/>
              <a:gd name="T27" fmla="*/ 2 h 3"/>
              <a:gd name="T28" fmla="*/ 2 w 4"/>
              <a:gd name="T29" fmla="*/ 2 h 3"/>
              <a:gd name="T30" fmla="*/ 4 w 4"/>
              <a:gd name="T31" fmla="*/ 2 h 3"/>
              <a:gd name="T32" fmla="*/ 3 w 4"/>
              <a:gd name="T33" fmla="*/ 1 h 3"/>
              <a:gd name="T34" fmla="*/ 2 w 4"/>
              <a:gd name="T35" fmla="*/ 1 h 3"/>
              <a:gd name="T36" fmla="*/ 3 w 4"/>
              <a:gd name="T37" fmla="*/ 1 h 3"/>
              <a:gd name="T38" fmla="*/ 3 w 4"/>
              <a:gd name="T39" fmla="*/ 1 h 3"/>
              <a:gd name="T40" fmla="*/ 1 w 4"/>
              <a:gd name="T41" fmla="*/ 0 h 3"/>
              <a:gd name="T42" fmla="*/ 2 w 4"/>
              <a:gd name="T4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" h="3">
                <a:moveTo>
                  <a:pt x="2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2"/>
                  <a:pt x="1" y="1"/>
                </a:cubicBezTo>
                <a:cubicBezTo>
                  <a:pt x="1" y="1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1" y="2"/>
                  <a:pt x="2" y="3"/>
                </a:cubicBezTo>
                <a:cubicBezTo>
                  <a:pt x="3" y="3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1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3" y="2"/>
                  <a:pt x="3" y="2"/>
                  <a:pt x="2" y="2"/>
                </a:cubicBezTo>
                <a:cubicBezTo>
                  <a:pt x="1" y="1"/>
                  <a:pt x="3" y="2"/>
                  <a:pt x="4" y="2"/>
                </a:cubicBezTo>
                <a:cubicBezTo>
                  <a:pt x="3" y="2"/>
                  <a:pt x="2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1" y="0"/>
                  <a:pt x="1" y="0"/>
                </a:cubicBezTo>
                <a:cubicBezTo>
                  <a:pt x="0" y="0"/>
                  <a:pt x="3" y="1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8" name="Rectangle 2372"/>
          <p:cNvSpPr>
            <a:spLocks noChangeArrowheads="1"/>
          </p:cNvSpPr>
          <p:nvPr/>
        </p:nvSpPr>
        <p:spPr bwMode="auto">
          <a:xfrm>
            <a:off x="1454151" y="486410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9" name="Freeform 2373"/>
          <p:cNvSpPr>
            <a:spLocks/>
          </p:cNvSpPr>
          <p:nvPr/>
        </p:nvSpPr>
        <p:spPr bwMode="auto">
          <a:xfrm>
            <a:off x="1235076" y="4932364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  <a:gd name="T3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0" name="Freeform 2374"/>
          <p:cNvSpPr>
            <a:spLocks/>
          </p:cNvSpPr>
          <p:nvPr/>
        </p:nvSpPr>
        <p:spPr bwMode="auto">
          <a:xfrm>
            <a:off x="1231901" y="4932364"/>
            <a:ext cx="7938" cy="14288"/>
          </a:xfrm>
          <a:custGeom>
            <a:avLst/>
            <a:gdLst>
              <a:gd name="T0" fmla="*/ 0 w 2"/>
              <a:gd name="T1" fmla="*/ 4 h 4"/>
              <a:gd name="T2" fmla="*/ 1 w 2"/>
              <a:gd name="T3" fmla="*/ 3 h 4"/>
              <a:gd name="T4" fmla="*/ 2 w 2"/>
              <a:gd name="T5" fmla="*/ 0 h 4"/>
              <a:gd name="T6" fmla="*/ 1 w 2"/>
              <a:gd name="T7" fmla="*/ 2 h 4"/>
              <a:gd name="T8" fmla="*/ 1 w 2"/>
              <a:gd name="T9" fmla="*/ 1 h 4"/>
              <a:gd name="T10" fmla="*/ 0 w 2"/>
              <a:gd name="T11" fmla="*/ 3 h 4"/>
              <a:gd name="T12" fmla="*/ 1 w 2"/>
              <a:gd name="T13" fmla="*/ 3 h 4"/>
              <a:gd name="T14" fmla="*/ 0 w 2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4">
                <a:moveTo>
                  <a:pt x="0" y="4"/>
                </a:moveTo>
                <a:cubicBezTo>
                  <a:pt x="1" y="3"/>
                  <a:pt x="1" y="3"/>
                  <a:pt x="1" y="3"/>
                </a:cubicBezTo>
                <a:cubicBezTo>
                  <a:pt x="1" y="1"/>
                  <a:pt x="1" y="2"/>
                  <a:pt x="2" y="0"/>
                </a:cubicBezTo>
                <a:cubicBezTo>
                  <a:pt x="1" y="0"/>
                  <a:pt x="1" y="1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2"/>
                  <a:pt x="1" y="2"/>
                  <a:pt x="0" y="3"/>
                </a:cubicBezTo>
                <a:cubicBezTo>
                  <a:pt x="0" y="4"/>
                  <a:pt x="1" y="2"/>
                  <a:pt x="1" y="3"/>
                </a:cubicBezTo>
                <a:lnTo>
                  <a:pt x="0" y="4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1" name="Freeform 2375"/>
          <p:cNvSpPr>
            <a:spLocks/>
          </p:cNvSpPr>
          <p:nvPr/>
        </p:nvSpPr>
        <p:spPr bwMode="auto">
          <a:xfrm>
            <a:off x="1235076" y="4935539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2" name="Freeform 2376"/>
          <p:cNvSpPr>
            <a:spLocks/>
          </p:cNvSpPr>
          <p:nvPr/>
        </p:nvSpPr>
        <p:spPr bwMode="auto">
          <a:xfrm>
            <a:off x="1235076" y="4935539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3" name="Freeform 2377"/>
          <p:cNvSpPr>
            <a:spLocks/>
          </p:cNvSpPr>
          <p:nvPr/>
        </p:nvSpPr>
        <p:spPr bwMode="auto">
          <a:xfrm>
            <a:off x="1239838" y="49355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4" name="Freeform 2378"/>
          <p:cNvSpPr>
            <a:spLocks/>
          </p:cNvSpPr>
          <p:nvPr/>
        </p:nvSpPr>
        <p:spPr bwMode="auto">
          <a:xfrm>
            <a:off x="1239838" y="4935539"/>
            <a:ext cx="3175" cy="7938"/>
          </a:xfrm>
          <a:custGeom>
            <a:avLst/>
            <a:gdLst>
              <a:gd name="T0" fmla="*/ 1 w 1"/>
              <a:gd name="T1" fmla="*/ 0 h 2"/>
              <a:gd name="T2" fmla="*/ 0 w 1"/>
              <a:gd name="T3" fmla="*/ 0 h 2"/>
              <a:gd name="T4" fmla="*/ 0 w 1"/>
              <a:gd name="T5" fmla="*/ 0 h 2"/>
              <a:gd name="T6" fmla="*/ 0 w 1"/>
              <a:gd name="T7" fmla="*/ 2 h 2"/>
              <a:gd name="T8" fmla="*/ 0 w 1"/>
              <a:gd name="T9" fmla="*/ 1 h 2"/>
              <a:gd name="T10" fmla="*/ 0 w 1"/>
              <a:gd name="T11" fmla="*/ 2 h 2"/>
              <a:gd name="T12" fmla="*/ 1 w 1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2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5" name="Freeform 2379"/>
          <p:cNvSpPr>
            <a:spLocks/>
          </p:cNvSpPr>
          <p:nvPr/>
        </p:nvSpPr>
        <p:spPr bwMode="auto">
          <a:xfrm>
            <a:off x="1239838" y="4935539"/>
            <a:ext cx="0" cy="4763"/>
          </a:xfrm>
          <a:custGeom>
            <a:avLst/>
            <a:gdLst>
              <a:gd name="T0" fmla="*/ 0 h 1"/>
              <a:gd name="T1" fmla="*/ 0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6" name="Freeform 2380"/>
          <p:cNvSpPr>
            <a:spLocks/>
          </p:cNvSpPr>
          <p:nvPr/>
        </p:nvSpPr>
        <p:spPr bwMode="auto">
          <a:xfrm>
            <a:off x="1239838" y="4935539"/>
            <a:ext cx="0" cy="4763"/>
          </a:xfrm>
          <a:custGeom>
            <a:avLst/>
            <a:gdLst>
              <a:gd name="T0" fmla="*/ 0 h 3"/>
              <a:gd name="T1" fmla="*/ 0 h 3"/>
              <a:gd name="T2" fmla="*/ 3 h 3"/>
              <a:gd name="T3" fmla="*/ 0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7" name="Freeform 2381"/>
          <p:cNvSpPr>
            <a:spLocks/>
          </p:cNvSpPr>
          <p:nvPr/>
        </p:nvSpPr>
        <p:spPr bwMode="auto">
          <a:xfrm>
            <a:off x="1239838" y="4935539"/>
            <a:ext cx="3175" cy="11113"/>
          </a:xfrm>
          <a:custGeom>
            <a:avLst/>
            <a:gdLst>
              <a:gd name="T0" fmla="*/ 1 w 1"/>
              <a:gd name="T1" fmla="*/ 0 h 3"/>
              <a:gd name="T2" fmla="*/ 0 w 1"/>
              <a:gd name="T3" fmla="*/ 1 h 3"/>
              <a:gd name="T4" fmla="*/ 0 w 1"/>
              <a:gd name="T5" fmla="*/ 3 h 3"/>
              <a:gd name="T6" fmla="*/ 1 w 1"/>
              <a:gd name="T7" fmla="*/ 3 h 3"/>
              <a:gd name="T8" fmla="*/ 1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1" y="0"/>
                </a:moveTo>
                <a:cubicBezTo>
                  <a:pt x="1" y="2"/>
                  <a:pt x="1" y="0"/>
                  <a:pt x="0" y="1"/>
                </a:cubicBezTo>
                <a:cubicBezTo>
                  <a:pt x="1" y="1"/>
                  <a:pt x="1" y="2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8" name="Freeform 2382"/>
          <p:cNvSpPr>
            <a:spLocks/>
          </p:cNvSpPr>
          <p:nvPr/>
        </p:nvSpPr>
        <p:spPr bwMode="auto">
          <a:xfrm>
            <a:off x="1243013" y="495141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9" name="Freeform 2383"/>
          <p:cNvSpPr>
            <a:spLocks/>
          </p:cNvSpPr>
          <p:nvPr/>
        </p:nvSpPr>
        <p:spPr bwMode="auto">
          <a:xfrm>
            <a:off x="1243013" y="4940302"/>
            <a:ext cx="3175" cy="14288"/>
          </a:xfrm>
          <a:custGeom>
            <a:avLst/>
            <a:gdLst>
              <a:gd name="T0" fmla="*/ 1 w 1"/>
              <a:gd name="T1" fmla="*/ 1 h 4"/>
              <a:gd name="T2" fmla="*/ 1 w 1"/>
              <a:gd name="T3" fmla="*/ 2 h 4"/>
              <a:gd name="T4" fmla="*/ 1 w 1"/>
              <a:gd name="T5" fmla="*/ 1 h 4"/>
              <a:gd name="T6" fmla="*/ 0 w 1"/>
              <a:gd name="T7" fmla="*/ 2 h 4"/>
              <a:gd name="T8" fmla="*/ 1 w 1"/>
              <a:gd name="T9" fmla="*/ 0 h 4"/>
              <a:gd name="T10" fmla="*/ 0 w 1"/>
              <a:gd name="T11" fmla="*/ 2 h 4"/>
              <a:gd name="T12" fmla="*/ 0 w 1"/>
              <a:gd name="T13" fmla="*/ 0 h 4"/>
              <a:gd name="T14" fmla="*/ 0 w 1"/>
              <a:gd name="T15" fmla="*/ 2 h 4"/>
              <a:gd name="T16" fmla="*/ 0 w 1"/>
              <a:gd name="T17" fmla="*/ 2 h 4"/>
              <a:gd name="T18" fmla="*/ 0 w 1"/>
              <a:gd name="T19" fmla="*/ 3 h 4"/>
              <a:gd name="T20" fmla="*/ 1 w 1"/>
              <a:gd name="T21" fmla="*/ 4 h 4"/>
              <a:gd name="T22" fmla="*/ 1 w 1"/>
              <a:gd name="T23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" h="4">
                <a:moveTo>
                  <a:pt x="1" y="1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2"/>
                  <a:pt x="0" y="2"/>
                </a:cubicBezTo>
                <a:cubicBezTo>
                  <a:pt x="0" y="0"/>
                  <a:pt x="1" y="2"/>
                  <a:pt x="1" y="0"/>
                </a:cubicBezTo>
                <a:cubicBezTo>
                  <a:pt x="1" y="0"/>
                  <a:pt x="0" y="0"/>
                  <a:pt x="0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1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4"/>
                  <a:pt x="1" y="4"/>
                </a:cubicBezTo>
                <a:cubicBezTo>
                  <a:pt x="1" y="4"/>
                  <a:pt x="1" y="1"/>
                  <a:pt x="1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0" name="Freeform 2384"/>
          <p:cNvSpPr>
            <a:spLocks/>
          </p:cNvSpPr>
          <p:nvPr/>
        </p:nvSpPr>
        <p:spPr bwMode="auto">
          <a:xfrm>
            <a:off x="1246188" y="4946652"/>
            <a:ext cx="0" cy="4763"/>
          </a:xfrm>
          <a:custGeom>
            <a:avLst/>
            <a:gdLst>
              <a:gd name="T0" fmla="*/ 0 h 3"/>
              <a:gd name="T1" fmla="*/ 3 h 3"/>
              <a:gd name="T2" fmla="*/ 0 h 3"/>
              <a:gd name="T3" fmla="*/ 0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3">
                <a:moveTo>
                  <a:pt x="0" y="0"/>
                </a:move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1" name="Freeform 2385"/>
          <p:cNvSpPr>
            <a:spLocks/>
          </p:cNvSpPr>
          <p:nvPr/>
        </p:nvSpPr>
        <p:spPr bwMode="auto">
          <a:xfrm>
            <a:off x="1246188" y="4940302"/>
            <a:ext cx="4763" cy="17463"/>
          </a:xfrm>
          <a:custGeom>
            <a:avLst/>
            <a:gdLst>
              <a:gd name="T0" fmla="*/ 1 w 1"/>
              <a:gd name="T1" fmla="*/ 0 h 5"/>
              <a:gd name="T2" fmla="*/ 1 w 1"/>
              <a:gd name="T3" fmla="*/ 1 h 5"/>
              <a:gd name="T4" fmla="*/ 1 w 1"/>
              <a:gd name="T5" fmla="*/ 1 h 5"/>
              <a:gd name="T6" fmla="*/ 0 w 1"/>
              <a:gd name="T7" fmla="*/ 2 h 5"/>
              <a:gd name="T8" fmla="*/ 1 w 1"/>
              <a:gd name="T9" fmla="*/ 1 h 5"/>
              <a:gd name="T10" fmla="*/ 1 w 1"/>
              <a:gd name="T11" fmla="*/ 3 h 5"/>
              <a:gd name="T12" fmla="*/ 1 w 1"/>
              <a:gd name="T13" fmla="*/ 3 h 5"/>
              <a:gd name="T14" fmla="*/ 1 w 1"/>
              <a:gd name="T15" fmla="*/ 3 h 5"/>
              <a:gd name="T16" fmla="*/ 1 w 1"/>
              <a:gd name="T17" fmla="*/ 2 h 5"/>
              <a:gd name="T18" fmla="*/ 1 w 1"/>
              <a:gd name="T19" fmla="*/ 2 h 5"/>
              <a:gd name="T20" fmla="*/ 1 w 1"/>
              <a:gd name="T2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" h="5"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3"/>
                  <a:pt x="1" y="1"/>
                  <a:pt x="1" y="1"/>
                </a:cubicBezTo>
                <a:cubicBezTo>
                  <a:pt x="1" y="2"/>
                  <a:pt x="1" y="2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5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2" name="Freeform 2386"/>
          <p:cNvSpPr>
            <a:spLocks/>
          </p:cNvSpPr>
          <p:nvPr/>
        </p:nvSpPr>
        <p:spPr bwMode="auto">
          <a:xfrm>
            <a:off x="1246188" y="4940302"/>
            <a:ext cx="4763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3" name="Freeform 2387"/>
          <p:cNvSpPr>
            <a:spLocks/>
          </p:cNvSpPr>
          <p:nvPr/>
        </p:nvSpPr>
        <p:spPr bwMode="auto">
          <a:xfrm>
            <a:off x="1250951" y="495141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4" name="Freeform 2388"/>
          <p:cNvSpPr>
            <a:spLocks/>
          </p:cNvSpPr>
          <p:nvPr/>
        </p:nvSpPr>
        <p:spPr bwMode="auto">
          <a:xfrm>
            <a:off x="1250951" y="4940302"/>
            <a:ext cx="3175" cy="3175"/>
          </a:xfrm>
          <a:custGeom>
            <a:avLst/>
            <a:gdLst>
              <a:gd name="T0" fmla="*/ 0 w 1"/>
              <a:gd name="T1" fmla="*/ 1 h 1"/>
              <a:gd name="T2" fmla="*/ 1 w 1"/>
              <a:gd name="T3" fmla="*/ 1 h 1"/>
              <a:gd name="T4" fmla="*/ 0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1" y="1"/>
                  <a:pt x="1" y="1"/>
                  <a:pt x="1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5" name="Freeform 2389"/>
          <p:cNvSpPr>
            <a:spLocks/>
          </p:cNvSpPr>
          <p:nvPr/>
        </p:nvSpPr>
        <p:spPr bwMode="auto">
          <a:xfrm>
            <a:off x="1254126" y="4935539"/>
            <a:ext cx="26988" cy="19050"/>
          </a:xfrm>
          <a:custGeom>
            <a:avLst/>
            <a:gdLst>
              <a:gd name="T0" fmla="*/ 7 w 7"/>
              <a:gd name="T1" fmla="*/ 3 h 5"/>
              <a:gd name="T2" fmla="*/ 6 w 7"/>
              <a:gd name="T3" fmla="*/ 3 h 5"/>
              <a:gd name="T4" fmla="*/ 6 w 7"/>
              <a:gd name="T5" fmla="*/ 1 h 5"/>
              <a:gd name="T6" fmla="*/ 6 w 7"/>
              <a:gd name="T7" fmla="*/ 0 h 5"/>
              <a:gd name="T8" fmla="*/ 6 w 7"/>
              <a:gd name="T9" fmla="*/ 1 h 5"/>
              <a:gd name="T10" fmla="*/ 5 w 7"/>
              <a:gd name="T11" fmla="*/ 0 h 5"/>
              <a:gd name="T12" fmla="*/ 5 w 7"/>
              <a:gd name="T13" fmla="*/ 0 h 5"/>
              <a:gd name="T14" fmla="*/ 4 w 7"/>
              <a:gd name="T15" fmla="*/ 1 h 5"/>
              <a:gd name="T16" fmla="*/ 1 w 7"/>
              <a:gd name="T17" fmla="*/ 1 h 5"/>
              <a:gd name="T18" fmla="*/ 1 w 7"/>
              <a:gd name="T19" fmla="*/ 3 h 5"/>
              <a:gd name="T20" fmla="*/ 1 w 7"/>
              <a:gd name="T21" fmla="*/ 2 h 5"/>
              <a:gd name="T22" fmla="*/ 1 w 7"/>
              <a:gd name="T23" fmla="*/ 2 h 5"/>
              <a:gd name="T24" fmla="*/ 0 w 7"/>
              <a:gd name="T25" fmla="*/ 1 h 5"/>
              <a:gd name="T26" fmla="*/ 0 w 7"/>
              <a:gd name="T27" fmla="*/ 3 h 5"/>
              <a:gd name="T28" fmla="*/ 0 w 7"/>
              <a:gd name="T29" fmla="*/ 1 h 5"/>
              <a:gd name="T30" fmla="*/ 0 w 7"/>
              <a:gd name="T31" fmla="*/ 2 h 5"/>
              <a:gd name="T32" fmla="*/ 0 w 7"/>
              <a:gd name="T33" fmla="*/ 4 h 5"/>
              <a:gd name="T34" fmla="*/ 0 w 7"/>
              <a:gd name="T35" fmla="*/ 4 h 5"/>
              <a:gd name="T36" fmla="*/ 2 w 7"/>
              <a:gd name="T37" fmla="*/ 2 h 5"/>
              <a:gd name="T38" fmla="*/ 2 w 7"/>
              <a:gd name="T39" fmla="*/ 3 h 5"/>
              <a:gd name="T40" fmla="*/ 3 w 7"/>
              <a:gd name="T41" fmla="*/ 4 h 5"/>
              <a:gd name="T42" fmla="*/ 3 w 7"/>
              <a:gd name="T43" fmla="*/ 2 h 5"/>
              <a:gd name="T44" fmla="*/ 3 w 7"/>
              <a:gd name="T45" fmla="*/ 3 h 5"/>
              <a:gd name="T46" fmla="*/ 3 w 7"/>
              <a:gd name="T47" fmla="*/ 2 h 5"/>
              <a:gd name="T48" fmla="*/ 4 w 7"/>
              <a:gd name="T49" fmla="*/ 3 h 5"/>
              <a:gd name="T50" fmla="*/ 4 w 7"/>
              <a:gd name="T51" fmla="*/ 1 h 5"/>
              <a:gd name="T52" fmla="*/ 5 w 7"/>
              <a:gd name="T53" fmla="*/ 4 h 5"/>
              <a:gd name="T54" fmla="*/ 4 w 7"/>
              <a:gd name="T55" fmla="*/ 3 h 5"/>
              <a:gd name="T56" fmla="*/ 4 w 7"/>
              <a:gd name="T57" fmla="*/ 2 h 5"/>
              <a:gd name="T58" fmla="*/ 5 w 7"/>
              <a:gd name="T59" fmla="*/ 3 h 5"/>
              <a:gd name="T60" fmla="*/ 5 w 7"/>
              <a:gd name="T61" fmla="*/ 2 h 5"/>
              <a:gd name="T62" fmla="*/ 5 w 7"/>
              <a:gd name="T63" fmla="*/ 1 h 5"/>
              <a:gd name="T64" fmla="*/ 6 w 7"/>
              <a:gd name="T65" fmla="*/ 2 h 5"/>
              <a:gd name="T66" fmla="*/ 6 w 7"/>
              <a:gd name="T67" fmla="*/ 3 h 5"/>
              <a:gd name="T68" fmla="*/ 6 w 7"/>
              <a:gd name="T69" fmla="*/ 4 h 5"/>
              <a:gd name="T70" fmla="*/ 6 w 7"/>
              <a:gd name="T71" fmla="*/ 2 h 5"/>
              <a:gd name="T72" fmla="*/ 7 w 7"/>
              <a:gd name="T73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" h="5">
                <a:moveTo>
                  <a:pt x="7" y="3"/>
                </a:moveTo>
                <a:cubicBezTo>
                  <a:pt x="7" y="3"/>
                  <a:pt x="6" y="2"/>
                  <a:pt x="6" y="3"/>
                </a:cubicBezTo>
                <a:cubicBezTo>
                  <a:pt x="6" y="2"/>
                  <a:pt x="6" y="2"/>
                  <a:pt x="6" y="1"/>
                </a:cubicBezTo>
                <a:cubicBezTo>
                  <a:pt x="6" y="1"/>
                  <a:pt x="6" y="1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5" y="0"/>
                </a:cubicBezTo>
                <a:cubicBezTo>
                  <a:pt x="4" y="0"/>
                  <a:pt x="4" y="1"/>
                  <a:pt x="4" y="1"/>
                </a:cubicBezTo>
                <a:cubicBezTo>
                  <a:pt x="3" y="1"/>
                  <a:pt x="2" y="2"/>
                  <a:pt x="1" y="1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0"/>
                  <a:pt x="1" y="2"/>
                  <a:pt x="0" y="1"/>
                </a:cubicBezTo>
                <a:cubicBezTo>
                  <a:pt x="0" y="1"/>
                  <a:pt x="0" y="3"/>
                  <a:pt x="0" y="3"/>
                </a:cubicBezTo>
                <a:cubicBezTo>
                  <a:pt x="0" y="1"/>
                  <a:pt x="0" y="3"/>
                  <a:pt x="0" y="1"/>
                </a:cubicBezTo>
                <a:cubicBezTo>
                  <a:pt x="0" y="1"/>
                  <a:pt x="0" y="3"/>
                  <a:pt x="0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4"/>
                  <a:pt x="0" y="3"/>
                  <a:pt x="0" y="4"/>
                </a:cubicBezTo>
                <a:cubicBezTo>
                  <a:pt x="0" y="5"/>
                  <a:pt x="1" y="3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3" y="4"/>
                </a:cubicBezTo>
                <a:cubicBezTo>
                  <a:pt x="3" y="3"/>
                  <a:pt x="3" y="4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3"/>
                  <a:pt x="4" y="3"/>
                </a:cubicBezTo>
                <a:cubicBezTo>
                  <a:pt x="3" y="2"/>
                  <a:pt x="4" y="2"/>
                  <a:pt x="4" y="1"/>
                </a:cubicBezTo>
                <a:cubicBezTo>
                  <a:pt x="5" y="4"/>
                  <a:pt x="5" y="4"/>
                  <a:pt x="5" y="4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4" y="2"/>
                  <a:pt x="4" y="2"/>
                </a:cubicBezTo>
                <a:cubicBezTo>
                  <a:pt x="4" y="2"/>
                  <a:pt x="5" y="3"/>
                  <a:pt x="5" y="3"/>
                </a:cubicBezTo>
                <a:cubicBezTo>
                  <a:pt x="5" y="4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7" y="3"/>
                  <a:pt x="7" y="3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6" name="Freeform 2390"/>
          <p:cNvSpPr>
            <a:spLocks/>
          </p:cNvSpPr>
          <p:nvPr/>
        </p:nvSpPr>
        <p:spPr bwMode="auto">
          <a:xfrm>
            <a:off x="1276351" y="4951414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  <a:gd name="T3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7" name="Freeform 2391"/>
          <p:cNvSpPr>
            <a:spLocks/>
          </p:cNvSpPr>
          <p:nvPr/>
        </p:nvSpPr>
        <p:spPr bwMode="auto">
          <a:xfrm>
            <a:off x="1281113" y="494665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8" name="Freeform 2392"/>
          <p:cNvSpPr>
            <a:spLocks/>
          </p:cNvSpPr>
          <p:nvPr/>
        </p:nvSpPr>
        <p:spPr bwMode="auto">
          <a:xfrm>
            <a:off x="1270001" y="4935539"/>
            <a:ext cx="3175" cy="4763"/>
          </a:xfrm>
          <a:custGeom>
            <a:avLst/>
            <a:gdLst>
              <a:gd name="T0" fmla="*/ 0 w 2"/>
              <a:gd name="T1" fmla="*/ 0 h 3"/>
              <a:gd name="T2" fmla="*/ 2 w 2"/>
              <a:gd name="T3" fmla="*/ 0 h 3"/>
              <a:gd name="T4" fmla="*/ 2 w 2"/>
              <a:gd name="T5" fmla="*/ 3 h 3"/>
              <a:gd name="T6" fmla="*/ 0 w 2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2" y="0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9" name="Freeform 2393"/>
          <p:cNvSpPr>
            <a:spLocks/>
          </p:cNvSpPr>
          <p:nvPr/>
        </p:nvSpPr>
        <p:spPr bwMode="auto">
          <a:xfrm>
            <a:off x="1273176" y="4951414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0" name="Freeform 2394"/>
          <p:cNvSpPr>
            <a:spLocks/>
          </p:cNvSpPr>
          <p:nvPr/>
        </p:nvSpPr>
        <p:spPr bwMode="auto">
          <a:xfrm>
            <a:off x="1265238" y="495141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1" name="Rectangle 2395"/>
          <p:cNvSpPr>
            <a:spLocks noChangeArrowheads="1"/>
          </p:cNvSpPr>
          <p:nvPr/>
        </p:nvSpPr>
        <p:spPr bwMode="auto">
          <a:xfrm>
            <a:off x="1276351" y="4951414"/>
            <a:ext cx="4763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2" name="Freeform 2396"/>
          <p:cNvSpPr>
            <a:spLocks/>
          </p:cNvSpPr>
          <p:nvPr/>
        </p:nvSpPr>
        <p:spPr bwMode="auto">
          <a:xfrm>
            <a:off x="1276351" y="4924427"/>
            <a:ext cx="15875" cy="22225"/>
          </a:xfrm>
          <a:custGeom>
            <a:avLst/>
            <a:gdLst>
              <a:gd name="T0" fmla="*/ 3 w 4"/>
              <a:gd name="T1" fmla="*/ 1 h 6"/>
              <a:gd name="T2" fmla="*/ 2 w 4"/>
              <a:gd name="T3" fmla="*/ 1 h 6"/>
              <a:gd name="T4" fmla="*/ 3 w 4"/>
              <a:gd name="T5" fmla="*/ 3 h 6"/>
              <a:gd name="T6" fmla="*/ 2 w 4"/>
              <a:gd name="T7" fmla="*/ 1 h 6"/>
              <a:gd name="T8" fmla="*/ 1 w 4"/>
              <a:gd name="T9" fmla="*/ 3 h 6"/>
              <a:gd name="T10" fmla="*/ 1 w 4"/>
              <a:gd name="T11" fmla="*/ 2 h 6"/>
              <a:gd name="T12" fmla="*/ 1 w 4"/>
              <a:gd name="T13" fmla="*/ 5 h 6"/>
              <a:gd name="T14" fmla="*/ 1 w 4"/>
              <a:gd name="T15" fmla="*/ 2 h 6"/>
              <a:gd name="T16" fmla="*/ 0 w 4"/>
              <a:gd name="T17" fmla="*/ 2 h 6"/>
              <a:gd name="T18" fmla="*/ 0 w 4"/>
              <a:gd name="T19" fmla="*/ 3 h 6"/>
              <a:gd name="T20" fmla="*/ 1 w 4"/>
              <a:gd name="T21" fmla="*/ 5 h 6"/>
              <a:gd name="T22" fmla="*/ 1 w 4"/>
              <a:gd name="T23" fmla="*/ 6 h 6"/>
              <a:gd name="T24" fmla="*/ 1 w 4"/>
              <a:gd name="T25" fmla="*/ 5 h 6"/>
              <a:gd name="T26" fmla="*/ 1 w 4"/>
              <a:gd name="T27" fmla="*/ 6 h 6"/>
              <a:gd name="T28" fmla="*/ 1 w 4"/>
              <a:gd name="T29" fmla="*/ 5 h 6"/>
              <a:gd name="T30" fmla="*/ 2 w 4"/>
              <a:gd name="T31" fmla="*/ 6 h 6"/>
              <a:gd name="T32" fmla="*/ 2 w 4"/>
              <a:gd name="T33" fmla="*/ 5 h 6"/>
              <a:gd name="T34" fmla="*/ 2 w 4"/>
              <a:gd name="T35" fmla="*/ 5 h 6"/>
              <a:gd name="T36" fmla="*/ 2 w 4"/>
              <a:gd name="T37" fmla="*/ 4 h 6"/>
              <a:gd name="T38" fmla="*/ 2 w 4"/>
              <a:gd name="T39" fmla="*/ 5 h 6"/>
              <a:gd name="T40" fmla="*/ 2 w 4"/>
              <a:gd name="T41" fmla="*/ 4 h 6"/>
              <a:gd name="T42" fmla="*/ 3 w 4"/>
              <a:gd name="T43" fmla="*/ 5 h 6"/>
              <a:gd name="T44" fmla="*/ 3 w 4"/>
              <a:gd name="T45" fmla="*/ 4 h 6"/>
              <a:gd name="T46" fmla="*/ 3 w 4"/>
              <a:gd name="T47" fmla="*/ 5 h 6"/>
              <a:gd name="T48" fmla="*/ 2 w 4"/>
              <a:gd name="T49" fmla="*/ 3 h 6"/>
              <a:gd name="T50" fmla="*/ 3 w 4"/>
              <a:gd name="T51" fmla="*/ 5 h 6"/>
              <a:gd name="T52" fmla="*/ 4 w 4"/>
              <a:gd name="T53" fmla="*/ 4 h 6"/>
              <a:gd name="T54" fmla="*/ 4 w 4"/>
              <a:gd name="T55" fmla="*/ 4 h 6"/>
              <a:gd name="T56" fmla="*/ 4 w 4"/>
              <a:gd name="T57" fmla="*/ 3 h 6"/>
              <a:gd name="T58" fmla="*/ 4 w 4"/>
              <a:gd name="T59" fmla="*/ 3 h 6"/>
              <a:gd name="T60" fmla="*/ 3 w 4"/>
              <a:gd name="T61" fmla="*/ 2 h 6"/>
              <a:gd name="T62" fmla="*/ 4 w 4"/>
              <a:gd name="T63" fmla="*/ 3 h 6"/>
              <a:gd name="T64" fmla="*/ 3 w 4"/>
              <a:gd name="T65" fmla="*/ 1 h 6"/>
              <a:gd name="T66" fmla="*/ 3 w 4"/>
              <a:gd name="T67" fmla="*/ 2 h 6"/>
              <a:gd name="T68" fmla="*/ 3 w 4"/>
              <a:gd name="T6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" h="6">
                <a:moveTo>
                  <a:pt x="3" y="1"/>
                </a:moveTo>
                <a:cubicBezTo>
                  <a:pt x="2" y="0"/>
                  <a:pt x="2" y="1"/>
                  <a:pt x="2" y="1"/>
                </a:cubicBezTo>
                <a:cubicBezTo>
                  <a:pt x="2" y="2"/>
                  <a:pt x="3" y="3"/>
                  <a:pt x="3" y="3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1" y="1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2" y="5"/>
                  <a:pt x="1" y="5"/>
                </a:cubicBezTo>
                <a:cubicBezTo>
                  <a:pt x="1" y="3"/>
                  <a:pt x="1" y="4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1" y="4"/>
                  <a:pt x="1" y="5"/>
                </a:cubicBezTo>
                <a:cubicBezTo>
                  <a:pt x="1" y="5"/>
                  <a:pt x="1" y="5"/>
                  <a:pt x="1" y="6"/>
                </a:cubicBezTo>
                <a:cubicBezTo>
                  <a:pt x="1" y="5"/>
                  <a:pt x="1" y="6"/>
                  <a:pt x="1" y="5"/>
                </a:cubicBezTo>
                <a:cubicBezTo>
                  <a:pt x="1" y="5"/>
                  <a:pt x="1" y="5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1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3" y="6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5"/>
                  <a:pt x="3" y="5"/>
                </a:cubicBezTo>
                <a:cubicBezTo>
                  <a:pt x="3" y="4"/>
                  <a:pt x="2" y="3"/>
                  <a:pt x="2" y="3"/>
                </a:cubicBezTo>
                <a:cubicBezTo>
                  <a:pt x="3" y="4"/>
                  <a:pt x="2" y="3"/>
                  <a:pt x="3" y="5"/>
                </a:cubicBezTo>
                <a:cubicBezTo>
                  <a:pt x="4" y="5"/>
                  <a:pt x="3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3" y="3"/>
                  <a:pt x="4" y="5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2"/>
                  <a:pt x="3" y="2"/>
                  <a:pt x="3" y="1"/>
                </a:cubicBez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3" name="Freeform 2397"/>
          <p:cNvSpPr>
            <a:spLocks/>
          </p:cNvSpPr>
          <p:nvPr/>
        </p:nvSpPr>
        <p:spPr bwMode="auto">
          <a:xfrm>
            <a:off x="1284288" y="4943477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4" name="Freeform 2398"/>
          <p:cNvSpPr>
            <a:spLocks/>
          </p:cNvSpPr>
          <p:nvPr/>
        </p:nvSpPr>
        <p:spPr bwMode="auto">
          <a:xfrm>
            <a:off x="1289051" y="4921252"/>
            <a:ext cx="11113" cy="22225"/>
          </a:xfrm>
          <a:custGeom>
            <a:avLst/>
            <a:gdLst>
              <a:gd name="T0" fmla="*/ 2 w 3"/>
              <a:gd name="T1" fmla="*/ 3 h 6"/>
              <a:gd name="T2" fmla="*/ 3 w 3"/>
              <a:gd name="T3" fmla="*/ 4 h 6"/>
              <a:gd name="T4" fmla="*/ 1 w 3"/>
              <a:gd name="T5" fmla="*/ 2 h 6"/>
              <a:gd name="T6" fmla="*/ 1 w 3"/>
              <a:gd name="T7" fmla="*/ 2 h 6"/>
              <a:gd name="T8" fmla="*/ 2 w 3"/>
              <a:gd name="T9" fmla="*/ 3 h 6"/>
              <a:gd name="T10" fmla="*/ 3 w 3"/>
              <a:gd name="T11" fmla="*/ 3 h 6"/>
              <a:gd name="T12" fmla="*/ 2 w 3"/>
              <a:gd name="T13" fmla="*/ 2 h 6"/>
              <a:gd name="T14" fmla="*/ 2 w 3"/>
              <a:gd name="T15" fmla="*/ 1 h 6"/>
              <a:gd name="T16" fmla="*/ 2 w 3"/>
              <a:gd name="T17" fmla="*/ 2 h 6"/>
              <a:gd name="T18" fmla="*/ 3 w 3"/>
              <a:gd name="T19" fmla="*/ 3 h 6"/>
              <a:gd name="T20" fmla="*/ 1 w 3"/>
              <a:gd name="T21" fmla="*/ 0 h 6"/>
              <a:gd name="T22" fmla="*/ 1 w 3"/>
              <a:gd name="T23" fmla="*/ 0 h 6"/>
              <a:gd name="T24" fmla="*/ 2 w 3"/>
              <a:gd name="T25" fmla="*/ 1 h 6"/>
              <a:gd name="T26" fmla="*/ 2 w 3"/>
              <a:gd name="T27" fmla="*/ 1 h 6"/>
              <a:gd name="T28" fmla="*/ 1 w 3"/>
              <a:gd name="T29" fmla="*/ 0 h 6"/>
              <a:gd name="T30" fmla="*/ 0 w 3"/>
              <a:gd name="T31" fmla="*/ 1 h 6"/>
              <a:gd name="T32" fmla="*/ 0 w 3"/>
              <a:gd name="T33" fmla="*/ 1 h 6"/>
              <a:gd name="T34" fmla="*/ 1 w 3"/>
              <a:gd name="T35" fmla="*/ 2 h 6"/>
              <a:gd name="T36" fmla="*/ 2 w 3"/>
              <a:gd name="T37" fmla="*/ 3 h 6"/>
              <a:gd name="T38" fmla="*/ 1 w 3"/>
              <a:gd name="T39" fmla="*/ 3 h 6"/>
              <a:gd name="T40" fmla="*/ 2 w 3"/>
              <a:gd name="T41" fmla="*/ 4 h 6"/>
              <a:gd name="T42" fmla="*/ 2 w 3"/>
              <a:gd name="T43" fmla="*/ 5 h 6"/>
              <a:gd name="T44" fmla="*/ 3 w 3"/>
              <a:gd name="T45" fmla="*/ 5 h 6"/>
              <a:gd name="T46" fmla="*/ 2 w 3"/>
              <a:gd name="T4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" h="6">
                <a:moveTo>
                  <a:pt x="2" y="3"/>
                </a:moveTo>
                <a:cubicBezTo>
                  <a:pt x="2" y="3"/>
                  <a:pt x="2" y="4"/>
                  <a:pt x="3" y="4"/>
                </a:cubicBezTo>
                <a:cubicBezTo>
                  <a:pt x="2" y="3"/>
                  <a:pt x="2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3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2" y="3"/>
                  <a:pt x="3" y="3"/>
                  <a:pt x="2" y="2"/>
                </a:cubicBezTo>
                <a:cubicBezTo>
                  <a:pt x="1" y="2"/>
                  <a:pt x="1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2" y="2"/>
                  <a:pt x="3" y="3"/>
                </a:cubicBezTo>
                <a:cubicBezTo>
                  <a:pt x="2" y="2"/>
                  <a:pt x="3" y="1"/>
                  <a:pt x="1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2" y="1"/>
                  <a:pt x="2" y="1"/>
                </a:cubicBezTo>
                <a:cubicBezTo>
                  <a:pt x="2" y="1"/>
                  <a:pt x="2" y="2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2" y="4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4"/>
                  <a:pt x="2" y="5"/>
                </a:cubicBezTo>
                <a:cubicBezTo>
                  <a:pt x="3" y="6"/>
                  <a:pt x="2" y="4"/>
                  <a:pt x="3" y="5"/>
                </a:cubicBezTo>
                <a:lnTo>
                  <a:pt x="2" y="3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5" name="Rectangle 2399"/>
          <p:cNvSpPr>
            <a:spLocks noChangeArrowheads="1"/>
          </p:cNvSpPr>
          <p:nvPr/>
        </p:nvSpPr>
        <p:spPr bwMode="auto">
          <a:xfrm>
            <a:off x="1292226" y="4935539"/>
            <a:ext cx="3175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6" name="Freeform 2400"/>
          <p:cNvSpPr>
            <a:spLocks/>
          </p:cNvSpPr>
          <p:nvPr/>
        </p:nvSpPr>
        <p:spPr bwMode="auto">
          <a:xfrm>
            <a:off x="1289051" y="4924427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7" name="Freeform 2401"/>
          <p:cNvSpPr>
            <a:spLocks/>
          </p:cNvSpPr>
          <p:nvPr/>
        </p:nvSpPr>
        <p:spPr bwMode="auto">
          <a:xfrm>
            <a:off x="1300163" y="4927602"/>
            <a:ext cx="0" cy="4763"/>
          </a:xfrm>
          <a:custGeom>
            <a:avLst/>
            <a:gdLst>
              <a:gd name="T0" fmla="*/ 1 h 1"/>
              <a:gd name="T1" fmla="*/ 0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8" name="Freeform 2402"/>
          <p:cNvSpPr>
            <a:spLocks/>
          </p:cNvSpPr>
          <p:nvPr/>
        </p:nvSpPr>
        <p:spPr bwMode="auto">
          <a:xfrm>
            <a:off x="1289051" y="4916489"/>
            <a:ext cx="11113" cy="7938"/>
          </a:xfrm>
          <a:custGeom>
            <a:avLst/>
            <a:gdLst>
              <a:gd name="T0" fmla="*/ 0 w 3"/>
              <a:gd name="T1" fmla="*/ 0 h 2"/>
              <a:gd name="T2" fmla="*/ 0 w 3"/>
              <a:gd name="T3" fmla="*/ 1 h 2"/>
              <a:gd name="T4" fmla="*/ 3 w 3"/>
              <a:gd name="T5" fmla="*/ 2 h 2"/>
              <a:gd name="T6" fmla="*/ 1 w 3"/>
              <a:gd name="T7" fmla="*/ 1 h 2"/>
              <a:gd name="T8" fmla="*/ 2 w 3"/>
              <a:gd name="T9" fmla="*/ 1 h 2"/>
              <a:gd name="T10" fmla="*/ 0 w 3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2">
                <a:moveTo>
                  <a:pt x="0" y="0"/>
                </a:moveTo>
                <a:cubicBezTo>
                  <a:pt x="1" y="0"/>
                  <a:pt x="1" y="1"/>
                  <a:pt x="0" y="1"/>
                </a:cubicBezTo>
                <a:cubicBezTo>
                  <a:pt x="1" y="1"/>
                  <a:pt x="2" y="2"/>
                  <a:pt x="3" y="2"/>
                </a:cubicBezTo>
                <a:cubicBezTo>
                  <a:pt x="3" y="2"/>
                  <a:pt x="2" y="1"/>
                  <a:pt x="1" y="1"/>
                </a:cubicBezTo>
                <a:cubicBezTo>
                  <a:pt x="2" y="1"/>
                  <a:pt x="1" y="1"/>
                  <a:pt x="2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9" name="Freeform 2403"/>
          <p:cNvSpPr>
            <a:spLocks/>
          </p:cNvSpPr>
          <p:nvPr/>
        </p:nvSpPr>
        <p:spPr bwMode="auto">
          <a:xfrm>
            <a:off x="1289051" y="4902202"/>
            <a:ext cx="22225" cy="19050"/>
          </a:xfrm>
          <a:custGeom>
            <a:avLst/>
            <a:gdLst>
              <a:gd name="T0" fmla="*/ 4 w 6"/>
              <a:gd name="T1" fmla="*/ 4 h 5"/>
              <a:gd name="T2" fmla="*/ 4 w 6"/>
              <a:gd name="T3" fmla="*/ 4 h 5"/>
              <a:gd name="T4" fmla="*/ 5 w 6"/>
              <a:gd name="T5" fmla="*/ 4 h 5"/>
              <a:gd name="T6" fmla="*/ 5 w 6"/>
              <a:gd name="T7" fmla="*/ 4 h 5"/>
              <a:gd name="T8" fmla="*/ 5 w 6"/>
              <a:gd name="T9" fmla="*/ 4 h 5"/>
              <a:gd name="T10" fmla="*/ 4 w 6"/>
              <a:gd name="T11" fmla="*/ 3 h 5"/>
              <a:gd name="T12" fmla="*/ 3 w 6"/>
              <a:gd name="T13" fmla="*/ 3 h 5"/>
              <a:gd name="T14" fmla="*/ 5 w 6"/>
              <a:gd name="T15" fmla="*/ 2 h 5"/>
              <a:gd name="T16" fmla="*/ 2 w 6"/>
              <a:gd name="T17" fmla="*/ 3 h 5"/>
              <a:gd name="T18" fmla="*/ 3 w 6"/>
              <a:gd name="T19" fmla="*/ 2 h 5"/>
              <a:gd name="T20" fmla="*/ 3 w 6"/>
              <a:gd name="T21" fmla="*/ 2 h 5"/>
              <a:gd name="T22" fmla="*/ 3 w 6"/>
              <a:gd name="T23" fmla="*/ 2 h 5"/>
              <a:gd name="T24" fmla="*/ 4 w 6"/>
              <a:gd name="T25" fmla="*/ 1 h 5"/>
              <a:gd name="T26" fmla="*/ 4 w 6"/>
              <a:gd name="T27" fmla="*/ 1 h 5"/>
              <a:gd name="T28" fmla="*/ 4 w 6"/>
              <a:gd name="T29" fmla="*/ 1 h 5"/>
              <a:gd name="T30" fmla="*/ 2 w 6"/>
              <a:gd name="T31" fmla="*/ 3 h 5"/>
              <a:gd name="T32" fmla="*/ 3 w 6"/>
              <a:gd name="T33" fmla="*/ 4 h 5"/>
              <a:gd name="T34" fmla="*/ 3 w 6"/>
              <a:gd name="T35" fmla="*/ 4 h 5"/>
              <a:gd name="T36" fmla="*/ 4 w 6"/>
              <a:gd name="T37" fmla="*/ 3 h 5"/>
              <a:gd name="T38" fmla="*/ 4 w 6"/>
              <a:gd name="T39" fmla="*/ 4 h 5"/>
              <a:gd name="T40" fmla="*/ 4 w 6"/>
              <a:gd name="T41" fmla="*/ 1 h 5"/>
              <a:gd name="T42" fmla="*/ 4 w 6"/>
              <a:gd name="T43" fmla="*/ 2 h 5"/>
              <a:gd name="T44" fmla="*/ 4 w 6"/>
              <a:gd name="T45" fmla="*/ 3 h 5"/>
              <a:gd name="T46" fmla="*/ 4 w 6"/>
              <a:gd name="T47" fmla="*/ 2 h 5"/>
              <a:gd name="T48" fmla="*/ 5 w 6"/>
              <a:gd name="T49" fmla="*/ 4 h 5"/>
              <a:gd name="T50" fmla="*/ 5 w 6"/>
              <a:gd name="T51" fmla="*/ 2 h 5"/>
              <a:gd name="T52" fmla="*/ 5 w 6"/>
              <a:gd name="T53" fmla="*/ 2 h 5"/>
              <a:gd name="T54" fmla="*/ 4 w 6"/>
              <a:gd name="T55" fmla="*/ 0 h 5"/>
              <a:gd name="T56" fmla="*/ 3 w 6"/>
              <a:gd name="T57" fmla="*/ 0 h 5"/>
              <a:gd name="T58" fmla="*/ 3 w 6"/>
              <a:gd name="T59" fmla="*/ 2 h 5"/>
              <a:gd name="T60" fmla="*/ 3 w 6"/>
              <a:gd name="T61" fmla="*/ 0 h 5"/>
              <a:gd name="T62" fmla="*/ 3 w 6"/>
              <a:gd name="T63" fmla="*/ 2 h 5"/>
              <a:gd name="T64" fmla="*/ 3 w 6"/>
              <a:gd name="T65" fmla="*/ 0 h 5"/>
              <a:gd name="T66" fmla="*/ 3 w 6"/>
              <a:gd name="T67" fmla="*/ 2 h 5"/>
              <a:gd name="T68" fmla="*/ 2 w 6"/>
              <a:gd name="T69" fmla="*/ 0 h 5"/>
              <a:gd name="T70" fmla="*/ 2 w 6"/>
              <a:gd name="T71" fmla="*/ 4 h 5"/>
              <a:gd name="T72" fmla="*/ 3 w 6"/>
              <a:gd name="T73" fmla="*/ 4 h 5"/>
              <a:gd name="T74" fmla="*/ 3 w 6"/>
              <a:gd name="T75" fmla="*/ 5 h 5"/>
              <a:gd name="T76" fmla="*/ 4 w 6"/>
              <a:gd name="T77" fmla="*/ 5 h 5"/>
              <a:gd name="T78" fmla="*/ 1 w 6"/>
              <a:gd name="T79" fmla="*/ 4 h 5"/>
              <a:gd name="T80" fmla="*/ 2 w 6"/>
              <a:gd name="T81" fmla="*/ 5 h 5"/>
              <a:gd name="T82" fmla="*/ 2 w 6"/>
              <a:gd name="T83" fmla="*/ 5 h 5"/>
              <a:gd name="T84" fmla="*/ 2 w 6"/>
              <a:gd name="T85" fmla="*/ 5 h 5"/>
              <a:gd name="T86" fmla="*/ 4 w 6"/>
              <a:gd name="T87" fmla="*/ 5 h 5"/>
              <a:gd name="T88" fmla="*/ 6 w 6"/>
              <a:gd name="T89" fmla="*/ 5 h 5"/>
              <a:gd name="T90" fmla="*/ 4 w 6"/>
              <a:gd name="T91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" h="5">
                <a:moveTo>
                  <a:pt x="4" y="4"/>
                </a:moveTo>
                <a:cubicBezTo>
                  <a:pt x="4" y="4"/>
                  <a:pt x="3" y="4"/>
                  <a:pt x="4" y="4"/>
                </a:cubicBezTo>
                <a:cubicBezTo>
                  <a:pt x="4" y="4"/>
                  <a:pt x="5" y="4"/>
                  <a:pt x="5" y="4"/>
                </a:cubicBezTo>
                <a:cubicBezTo>
                  <a:pt x="6" y="4"/>
                  <a:pt x="4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3" y="4"/>
                  <a:pt x="4" y="3"/>
                </a:cubicBez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5" y="2"/>
                </a:cubicBezTo>
                <a:cubicBezTo>
                  <a:pt x="4" y="2"/>
                  <a:pt x="3" y="3"/>
                  <a:pt x="2" y="3"/>
                </a:cubicBezTo>
                <a:cubicBezTo>
                  <a:pt x="4" y="2"/>
                  <a:pt x="2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5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1" y="5"/>
                  <a:pt x="3" y="2"/>
                  <a:pt x="2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4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3" y="3"/>
                  <a:pt x="4" y="1"/>
                </a:cubicBezTo>
                <a:cubicBezTo>
                  <a:pt x="4" y="4"/>
                  <a:pt x="4" y="1"/>
                  <a:pt x="4" y="2"/>
                </a:cubicBezTo>
                <a:cubicBezTo>
                  <a:pt x="4" y="2"/>
                  <a:pt x="4" y="2"/>
                  <a:pt x="4" y="3"/>
                </a:cubicBezTo>
                <a:cubicBezTo>
                  <a:pt x="4" y="2"/>
                  <a:pt x="4" y="3"/>
                  <a:pt x="4" y="2"/>
                </a:cubicBezTo>
                <a:cubicBezTo>
                  <a:pt x="4" y="4"/>
                  <a:pt x="5" y="2"/>
                  <a:pt x="5" y="4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0"/>
                  <a:pt x="4" y="0"/>
                </a:cubicBezTo>
                <a:cubicBezTo>
                  <a:pt x="4" y="0"/>
                  <a:pt x="4" y="1"/>
                  <a:pt x="3" y="0"/>
                </a:cubicBezTo>
                <a:cubicBezTo>
                  <a:pt x="3" y="2"/>
                  <a:pt x="3" y="0"/>
                  <a:pt x="3" y="2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2"/>
                </a:cubicBezTo>
                <a:cubicBezTo>
                  <a:pt x="3" y="2"/>
                  <a:pt x="3" y="1"/>
                  <a:pt x="3" y="0"/>
                </a:cubicBezTo>
                <a:cubicBezTo>
                  <a:pt x="2" y="0"/>
                  <a:pt x="3" y="1"/>
                  <a:pt x="3" y="2"/>
                </a:cubicBezTo>
                <a:cubicBezTo>
                  <a:pt x="2" y="0"/>
                  <a:pt x="2" y="0"/>
                  <a:pt x="2" y="0"/>
                </a:cubicBezTo>
                <a:cubicBezTo>
                  <a:pt x="0" y="4"/>
                  <a:pt x="3" y="2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5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2" y="5"/>
                  <a:pt x="1" y="4"/>
                </a:cubicBezTo>
                <a:cubicBezTo>
                  <a:pt x="2" y="5"/>
                  <a:pt x="1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3" y="5"/>
                  <a:pt x="4" y="5"/>
                </a:cubicBezTo>
                <a:cubicBezTo>
                  <a:pt x="3" y="4"/>
                  <a:pt x="6" y="5"/>
                  <a:pt x="6" y="5"/>
                </a:cubicBezTo>
                <a:cubicBezTo>
                  <a:pt x="5" y="4"/>
                  <a:pt x="5" y="5"/>
                  <a:pt x="4" y="4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0" name="Freeform 2404"/>
          <p:cNvSpPr>
            <a:spLocks/>
          </p:cNvSpPr>
          <p:nvPr/>
        </p:nvSpPr>
        <p:spPr bwMode="auto">
          <a:xfrm>
            <a:off x="1292226" y="491648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1" name="Freeform 2405"/>
          <p:cNvSpPr>
            <a:spLocks/>
          </p:cNvSpPr>
          <p:nvPr/>
        </p:nvSpPr>
        <p:spPr bwMode="auto">
          <a:xfrm>
            <a:off x="1306513" y="49101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2" name="Rectangle 2406"/>
          <p:cNvSpPr>
            <a:spLocks noChangeArrowheads="1"/>
          </p:cNvSpPr>
          <p:nvPr/>
        </p:nvSpPr>
        <p:spPr bwMode="auto">
          <a:xfrm>
            <a:off x="1295401" y="492125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3" name="Rectangle 2407"/>
          <p:cNvSpPr>
            <a:spLocks noChangeArrowheads="1"/>
          </p:cNvSpPr>
          <p:nvPr/>
        </p:nvSpPr>
        <p:spPr bwMode="auto">
          <a:xfrm>
            <a:off x="1303338" y="4924427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4" name="Freeform 2408"/>
          <p:cNvSpPr>
            <a:spLocks/>
          </p:cNvSpPr>
          <p:nvPr/>
        </p:nvSpPr>
        <p:spPr bwMode="auto">
          <a:xfrm>
            <a:off x="1311276" y="4913314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5" name="Freeform 2409"/>
          <p:cNvSpPr>
            <a:spLocks/>
          </p:cNvSpPr>
          <p:nvPr/>
        </p:nvSpPr>
        <p:spPr bwMode="auto">
          <a:xfrm>
            <a:off x="1325563" y="49101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6" name="Freeform 2410"/>
          <p:cNvSpPr>
            <a:spLocks/>
          </p:cNvSpPr>
          <p:nvPr/>
        </p:nvSpPr>
        <p:spPr bwMode="auto">
          <a:xfrm>
            <a:off x="1306513" y="4875214"/>
            <a:ext cx="38100" cy="41275"/>
          </a:xfrm>
          <a:custGeom>
            <a:avLst/>
            <a:gdLst>
              <a:gd name="T0" fmla="*/ 7 w 10"/>
              <a:gd name="T1" fmla="*/ 1 h 11"/>
              <a:gd name="T2" fmla="*/ 6 w 10"/>
              <a:gd name="T3" fmla="*/ 0 h 11"/>
              <a:gd name="T4" fmla="*/ 5 w 10"/>
              <a:gd name="T5" fmla="*/ 0 h 11"/>
              <a:gd name="T6" fmla="*/ 5 w 10"/>
              <a:gd name="T7" fmla="*/ 1 h 11"/>
              <a:gd name="T8" fmla="*/ 5 w 10"/>
              <a:gd name="T9" fmla="*/ 2 h 11"/>
              <a:gd name="T10" fmla="*/ 4 w 10"/>
              <a:gd name="T11" fmla="*/ 3 h 11"/>
              <a:gd name="T12" fmla="*/ 5 w 10"/>
              <a:gd name="T13" fmla="*/ 4 h 11"/>
              <a:gd name="T14" fmla="*/ 5 w 10"/>
              <a:gd name="T15" fmla="*/ 4 h 11"/>
              <a:gd name="T16" fmla="*/ 4 w 10"/>
              <a:gd name="T17" fmla="*/ 4 h 11"/>
              <a:gd name="T18" fmla="*/ 6 w 10"/>
              <a:gd name="T19" fmla="*/ 6 h 11"/>
              <a:gd name="T20" fmla="*/ 5 w 10"/>
              <a:gd name="T21" fmla="*/ 6 h 11"/>
              <a:gd name="T22" fmla="*/ 4 w 10"/>
              <a:gd name="T23" fmla="*/ 6 h 11"/>
              <a:gd name="T24" fmla="*/ 4 w 10"/>
              <a:gd name="T25" fmla="*/ 7 h 11"/>
              <a:gd name="T26" fmla="*/ 3 w 10"/>
              <a:gd name="T27" fmla="*/ 7 h 11"/>
              <a:gd name="T28" fmla="*/ 3 w 10"/>
              <a:gd name="T29" fmla="*/ 7 h 11"/>
              <a:gd name="T30" fmla="*/ 3 w 10"/>
              <a:gd name="T31" fmla="*/ 8 h 11"/>
              <a:gd name="T32" fmla="*/ 2 w 10"/>
              <a:gd name="T33" fmla="*/ 7 h 11"/>
              <a:gd name="T34" fmla="*/ 2 w 10"/>
              <a:gd name="T35" fmla="*/ 8 h 11"/>
              <a:gd name="T36" fmla="*/ 0 w 10"/>
              <a:gd name="T37" fmla="*/ 8 h 11"/>
              <a:gd name="T38" fmla="*/ 1 w 10"/>
              <a:gd name="T39" fmla="*/ 8 h 11"/>
              <a:gd name="T40" fmla="*/ 1 w 10"/>
              <a:gd name="T41" fmla="*/ 8 h 11"/>
              <a:gd name="T42" fmla="*/ 2 w 10"/>
              <a:gd name="T43" fmla="*/ 10 h 11"/>
              <a:gd name="T44" fmla="*/ 2 w 10"/>
              <a:gd name="T45" fmla="*/ 10 h 11"/>
              <a:gd name="T46" fmla="*/ 3 w 10"/>
              <a:gd name="T47" fmla="*/ 10 h 11"/>
              <a:gd name="T48" fmla="*/ 4 w 10"/>
              <a:gd name="T49" fmla="*/ 10 h 11"/>
              <a:gd name="T50" fmla="*/ 4 w 10"/>
              <a:gd name="T51" fmla="*/ 10 h 11"/>
              <a:gd name="T52" fmla="*/ 5 w 10"/>
              <a:gd name="T53" fmla="*/ 9 h 11"/>
              <a:gd name="T54" fmla="*/ 5 w 10"/>
              <a:gd name="T55" fmla="*/ 9 h 11"/>
              <a:gd name="T56" fmla="*/ 5 w 10"/>
              <a:gd name="T57" fmla="*/ 9 h 11"/>
              <a:gd name="T58" fmla="*/ 5 w 10"/>
              <a:gd name="T59" fmla="*/ 8 h 11"/>
              <a:gd name="T60" fmla="*/ 5 w 10"/>
              <a:gd name="T61" fmla="*/ 7 h 11"/>
              <a:gd name="T62" fmla="*/ 6 w 10"/>
              <a:gd name="T63" fmla="*/ 8 h 11"/>
              <a:gd name="T64" fmla="*/ 7 w 10"/>
              <a:gd name="T65" fmla="*/ 7 h 11"/>
              <a:gd name="T66" fmla="*/ 6 w 10"/>
              <a:gd name="T67" fmla="*/ 6 h 11"/>
              <a:gd name="T68" fmla="*/ 6 w 10"/>
              <a:gd name="T69" fmla="*/ 5 h 11"/>
              <a:gd name="T70" fmla="*/ 7 w 10"/>
              <a:gd name="T71" fmla="*/ 4 h 11"/>
              <a:gd name="T72" fmla="*/ 7 w 10"/>
              <a:gd name="T73" fmla="*/ 4 h 11"/>
              <a:gd name="T74" fmla="*/ 7 w 10"/>
              <a:gd name="T75" fmla="*/ 3 h 11"/>
              <a:gd name="T76" fmla="*/ 6 w 10"/>
              <a:gd name="T77" fmla="*/ 3 h 11"/>
              <a:gd name="T78" fmla="*/ 8 w 10"/>
              <a:gd name="T7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" h="11">
                <a:moveTo>
                  <a:pt x="8" y="2"/>
                </a:moveTo>
                <a:cubicBezTo>
                  <a:pt x="8" y="2"/>
                  <a:pt x="8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1"/>
                  <a:pt x="5" y="0"/>
                  <a:pt x="5" y="0"/>
                </a:cubicBezTo>
                <a:cubicBezTo>
                  <a:pt x="5" y="1"/>
                  <a:pt x="7" y="1"/>
                  <a:pt x="6" y="1"/>
                </a:cubicBezTo>
                <a:cubicBezTo>
                  <a:pt x="6" y="1"/>
                  <a:pt x="6" y="1"/>
                  <a:pt x="5" y="1"/>
                </a:cubicBezTo>
                <a:cubicBezTo>
                  <a:pt x="5" y="1"/>
                  <a:pt x="7" y="2"/>
                  <a:pt x="7" y="2"/>
                </a:cubicBezTo>
                <a:cubicBezTo>
                  <a:pt x="3" y="0"/>
                  <a:pt x="8" y="3"/>
                  <a:pt x="5" y="2"/>
                </a:cubicBezTo>
                <a:cubicBezTo>
                  <a:pt x="5" y="3"/>
                  <a:pt x="5" y="3"/>
                  <a:pt x="6" y="3"/>
                </a:cubicBezTo>
                <a:cubicBezTo>
                  <a:pt x="5" y="2"/>
                  <a:pt x="5" y="3"/>
                  <a:pt x="4" y="3"/>
                </a:cubicBezTo>
                <a:cubicBezTo>
                  <a:pt x="7" y="4"/>
                  <a:pt x="3" y="2"/>
                  <a:pt x="6" y="4"/>
                </a:cubicBezTo>
                <a:cubicBezTo>
                  <a:pt x="5" y="4"/>
                  <a:pt x="6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6" y="5"/>
                  <a:pt x="5" y="4"/>
                </a:cubicBezTo>
                <a:cubicBezTo>
                  <a:pt x="4" y="4"/>
                  <a:pt x="5" y="5"/>
                  <a:pt x="6" y="5"/>
                </a:cubicBezTo>
                <a:cubicBezTo>
                  <a:pt x="5" y="5"/>
                  <a:pt x="5" y="5"/>
                  <a:pt x="4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6"/>
                  <a:pt x="6" y="6"/>
                </a:cubicBezTo>
                <a:cubicBezTo>
                  <a:pt x="5" y="6"/>
                  <a:pt x="6" y="7"/>
                  <a:pt x="6" y="7"/>
                </a:cubicBezTo>
                <a:cubicBezTo>
                  <a:pt x="5" y="6"/>
                  <a:pt x="7" y="7"/>
                  <a:pt x="5" y="6"/>
                </a:cubicBezTo>
                <a:cubicBezTo>
                  <a:pt x="5" y="6"/>
                  <a:pt x="5" y="6"/>
                  <a:pt x="4" y="5"/>
                </a:cubicBezTo>
                <a:cubicBezTo>
                  <a:pt x="4" y="5"/>
                  <a:pt x="4" y="5"/>
                  <a:pt x="4" y="6"/>
                </a:cubicBezTo>
                <a:cubicBezTo>
                  <a:pt x="4" y="6"/>
                  <a:pt x="4" y="5"/>
                  <a:pt x="4" y="5"/>
                </a:cubicBezTo>
                <a:cubicBezTo>
                  <a:pt x="3" y="5"/>
                  <a:pt x="4" y="7"/>
                  <a:pt x="4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3" y="6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2" y="6"/>
                  <a:pt x="4" y="9"/>
                  <a:pt x="3" y="7"/>
                </a:cubicBezTo>
                <a:cubicBezTo>
                  <a:pt x="3" y="9"/>
                  <a:pt x="3" y="9"/>
                  <a:pt x="3" y="10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2" y="7"/>
                  <a:pt x="2" y="6"/>
                </a:cubicBezTo>
                <a:cubicBezTo>
                  <a:pt x="2" y="7"/>
                  <a:pt x="2" y="6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2" y="9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0" y="6"/>
                  <a:pt x="0" y="8"/>
                </a:cubicBezTo>
                <a:cubicBezTo>
                  <a:pt x="0" y="9"/>
                  <a:pt x="1" y="10"/>
                  <a:pt x="1" y="11"/>
                </a:cubicBezTo>
                <a:cubicBezTo>
                  <a:pt x="1" y="10"/>
                  <a:pt x="1" y="9"/>
                  <a:pt x="1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1" y="8"/>
                </a:cubicBezTo>
                <a:cubicBezTo>
                  <a:pt x="1" y="7"/>
                  <a:pt x="1" y="9"/>
                  <a:pt x="1" y="8"/>
                </a:cubicBezTo>
                <a:cubicBezTo>
                  <a:pt x="2" y="9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3" y="11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9"/>
                  <a:pt x="3" y="8"/>
                  <a:pt x="3" y="8"/>
                </a:cubicBezTo>
                <a:cubicBezTo>
                  <a:pt x="4" y="9"/>
                  <a:pt x="4" y="9"/>
                  <a:pt x="4" y="10"/>
                </a:cubicBezTo>
                <a:cubicBezTo>
                  <a:pt x="4" y="8"/>
                  <a:pt x="5" y="9"/>
                  <a:pt x="4" y="8"/>
                </a:cubicBezTo>
                <a:cubicBezTo>
                  <a:pt x="4" y="8"/>
                  <a:pt x="4" y="8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9"/>
                  <a:pt x="5" y="7"/>
                  <a:pt x="5" y="8"/>
                </a:cubicBezTo>
                <a:cubicBezTo>
                  <a:pt x="5" y="8"/>
                  <a:pt x="5" y="7"/>
                  <a:pt x="4" y="6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6" y="7"/>
                  <a:pt x="6" y="7"/>
                </a:cubicBezTo>
                <a:cubicBezTo>
                  <a:pt x="6" y="8"/>
                  <a:pt x="6" y="7"/>
                  <a:pt x="6" y="8"/>
                </a:cubicBezTo>
                <a:cubicBezTo>
                  <a:pt x="7" y="8"/>
                  <a:pt x="6" y="7"/>
                  <a:pt x="6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6" y="6"/>
                  <a:pt x="7" y="7"/>
                </a:cubicBezTo>
                <a:cubicBezTo>
                  <a:pt x="6" y="6"/>
                  <a:pt x="6" y="6"/>
                  <a:pt x="6" y="6"/>
                </a:cubicBezTo>
                <a:cubicBezTo>
                  <a:pt x="7" y="6"/>
                  <a:pt x="7" y="6"/>
                  <a:pt x="8" y="7"/>
                </a:cubicBezTo>
                <a:cubicBezTo>
                  <a:pt x="6" y="5"/>
                  <a:pt x="6" y="5"/>
                  <a:pt x="6" y="5"/>
                </a:cubicBezTo>
                <a:cubicBezTo>
                  <a:pt x="8" y="6"/>
                  <a:pt x="7" y="5"/>
                  <a:pt x="6" y="4"/>
                </a:cubicBezTo>
                <a:cubicBezTo>
                  <a:pt x="6" y="4"/>
                  <a:pt x="6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8" y="5"/>
                  <a:pt x="7" y="4"/>
                </a:cubicBezTo>
                <a:cubicBezTo>
                  <a:pt x="7" y="4"/>
                  <a:pt x="8" y="4"/>
                  <a:pt x="8" y="4"/>
                </a:cubicBezTo>
                <a:cubicBezTo>
                  <a:pt x="7" y="3"/>
                  <a:pt x="10" y="4"/>
                  <a:pt x="7" y="3"/>
                </a:cubicBezTo>
                <a:cubicBezTo>
                  <a:pt x="7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7" y="3"/>
                  <a:pt x="6" y="2"/>
                </a:cubicBezTo>
                <a:cubicBezTo>
                  <a:pt x="8" y="3"/>
                  <a:pt x="8" y="3"/>
                  <a:pt x="8" y="3"/>
                </a:cubicBezTo>
                <a:cubicBezTo>
                  <a:pt x="10" y="3"/>
                  <a:pt x="6" y="1"/>
                  <a:pt x="8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7" name="Freeform 2411"/>
          <p:cNvSpPr>
            <a:spLocks/>
          </p:cNvSpPr>
          <p:nvPr/>
        </p:nvSpPr>
        <p:spPr bwMode="auto">
          <a:xfrm>
            <a:off x="1333501" y="4894264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8" name="Freeform 2412"/>
          <p:cNvSpPr>
            <a:spLocks/>
          </p:cNvSpPr>
          <p:nvPr/>
        </p:nvSpPr>
        <p:spPr bwMode="auto">
          <a:xfrm>
            <a:off x="1333501" y="4891089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9" name="Freeform 2413"/>
          <p:cNvSpPr>
            <a:spLocks/>
          </p:cNvSpPr>
          <p:nvPr/>
        </p:nvSpPr>
        <p:spPr bwMode="auto">
          <a:xfrm>
            <a:off x="1336676" y="4878389"/>
            <a:ext cx="4763" cy="0"/>
          </a:xfrm>
          <a:custGeom>
            <a:avLst/>
            <a:gdLst>
              <a:gd name="T0" fmla="*/ 0 w 1"/>
              <a:gd name="T1" fmla="*/ 0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0" name="Rectangle 2414"/>
          <p:cNvSpPr>
            <a:spLocks noChangeArrowheads="1"/>
          </p:cNvSpPr>
          <p:nvPr/>
        </p:nvSpPr>
        <p:spPr bwMode="auto">
          <a:xfrm>
            <a:off x="1336676" y="4878389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1" name="Freeform 2415"/>
          <p:cNvSpPr>
            <a:spLocks/>
          </p:cNvSpPr>
          <p:nvPr/>
        </p:nvSpPr>
        <p:spPr bwMode="auto">
          <a:xfrm>
            <a:off x="1322388" y="4852989"/>
            <a:ext cx="19050" cy="25400"/>
          </a:xfrm>
          <a:custGeom>
            <a:avLst/>
            <a:gdLst>
              <a:gd name="T0" fmla="*/ 3 w 5"/>
              <a:gd name="T1" fmla="*/ 2 h 7"/>
              <a:gd name="T2" fmla="*/ 2 w 5"/>
              <a:gd name="T3" fmla="*/ 1 h 7"/>
              <a:gd name="T4" fmla="*/ 3 w 5"/>
              <a:gd name="T5" fmla="*/ 1 h 7"/>
              <a:gd name="T6" fmla="*/ 1 w 5"/>
              <a:gd name="T7" fmla="*/ 0 h 7"/>
              <a:gd name="T8" fmla="*/ 2 w 5"/>
              <a:gd name="T9" fmla="*/ 3 h 7"/>
              <a:gd name="T10" fmla="*/ 1 w 5"/>
              <a:gd name="T11" fmla="*/ 3 h 7"/>
              <a:gd name="T12" fmla="*/ 2 w 5"/>
              <a:gd name="T13" fmla="*/ 4 h 7"/>
              <a:gd name="T14" fmla="*/ 1 w 5"/>
              <a:gd name="T15" fmla="*/ 4 h 7"/>
              <a:gd name="T16" fmla="*/ 1 w 5"/>
              <a:gd name="T17" fmla="*/ 5 h 7"/>
              <a:gd name="T18" fmla="*/ 2 w 5"/>
              <a:gd name="T19" fmla="*/ 5 h 7"/>
              <a:gd name="T20" fmla="*/ 2 w 5"/>
              <a:gd name="T21" fmla="*/ 5 h 7"/>
              <a:gd name="T22" fmla="*/ 2 w 5"/>
              <a:gd name="T23" fmla="*/ 5 h 7"/>
              <a:gd name="T24" fmla="*/ 2 w 5"/>
              <a:gd name="T25" fmla="*/ 5 h 7"/>
              <a:gd name="T26" fmla="*/ 2 w 5"/>
              <a:gd name="T27" fmla="*/ 5 h 7"/>
              <a:gd name="T28" fmla="*/ 2 w 5"/>
              <a:gd name="T29" fmla="*/ 5 h 7"/>
              <a:gd name="T30" fmla="*/ 1 w 5"/>
              <a:gd name="T31" fmla="*/ 5 h 7"/>
              <a:gd name="T32" fmla="*/ 2 w 5"/>
              <a:gd name="T33" fmla="*/ 6 h 7"/>
              <a:gd name="T34" fmla="*/ 3 w 5"/>
              <a:gd name="T35" fmla="*/ 7 h 7"/>
              <a:gd name="T36" fmla="*/ 3 w 5"/>
              <a:gd name="T37" fmla="*/ 6 h 7"/>
              <a:gd name="T38" fmla="*/ 3 w 5"/>
              <a:gd name="T39" fmla="*/ 6 h 7"/>
              <a:gd name="T40" fmla="*/ 2 w 5"/>
              <a:gd name="T41" fmla="*/ 5 h 7"/>
              <a:gd name="T42" fmla="*/ 4 w 5"/>
              <a:gd name="T43" fmla="*/ 6 h 7"/>
              <a:gd name="T44" fmla="*/ 5 w 5"/>
              <a:gd name="T45" fmla="*/ 6 h 7"/>
              <a:gd name="T46" fmla="*/ 5 w 5"/>
              <a:gd name="T47" fmla="*/ 6 h 7"/>
              <a:gd name="T48" fmla="*/ 4 w 5"/>
              <a:gd name="T49" fmla="*/ 5 h 7"/>
              <a:gd name="T50" fmla="*/ 4 w 5"/>
              <a:gd name="T51" fmla="*/ 5 h 7"/>
              <a:gd name="T52" fmla="*/ 2 w 5"/>
              <a:gd name="T53" fmla="*/ 5 h 7"/>
              <a:gd name="T54" fmla="*/ 2 w 5"/>
              <a:gd name="T55" fmla="*/ 4 h 7"/>
              <a:gd name="T56" fmla="*/ 4 w 5"/>
              <a:gd name="T57" fmla="*/ 5 h 7"/>
              <a:gd name="T58" fmla="*/ 3 w 5"/>
              <a:gd name="T59" fmla="*/ 5 h 7"/>
              <a:gd name="T60" fmla="*/ 4 w 5"/>
              <a:gd name="T61" fmla="*/ 5 h 7"/>
              <a:gd name="T62" fmla="*/ 3 w 5"/>
              <a:gd name="T63" fmla="*/ 4 h 7"/>
              <a:gd name="T64" fmla="*/ 3 w 5"/>
              <a:gd name="T65" fmla="*/ 3 h 7"/>
              <a:gd name="T66" fmla="*/ 4 w 5"/>
              <a:gd name="T67" fmla="*/ 4 h 7"/>
              <a:gd name="T68" fmla="*/ 3 w 5"/>
              <a:gd name="T69" fmla="*/ 3 h 7"/>
              <a:gd name="T70" fmla="*/ 4 w 5"/>
              <a:gd name="T71" fmla="*/ 3 h 7"/>
              <a:gd name="T72" fmla="*/ 3 w 5"/>
              <a:gd name="T73" fmla="*/ 3 h 7"/>
              <a:gd name="T74" fmla="*/ 3 w 5"/>
              <a:gd name="T75" fmla="*/ 2 h 7"/>
              <a:gd name="T76" fmla="*/ 3 w 5"/>
              <a:gd name="T77" fmla="*/ 2 h 7"/>
              <a:gd name="T78" fmla="*/ 2 w 5"/>
              <a:gd name="T79" fmla="*/ 1 h 7"/>
              <a:gd name="T80" fmla="*/ 3 w 5"/>
              <a:gd name="T81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" h="7">
                <a:moveTo>
                  <a:pt x="3" y="2"/>
                </a:moveTo>
                <a:cubicBezTo>
                  <a:pt x="2" y="1"/>
                  <a:pt x="2" y="1"/>
                  <a:pt x="2" y="1"/>
                </a:cubicBezTo>
                <a:cubicBezTo>
                  <a:pt x="3" y="1"/>
                  <a:pt x="2" y="1"/>
                  <a:pt x="3" y="1"/>
                </a:cubicBezTo>
                <a:cubicBezTo>
                  <a:pt x="2" y="1"/>
                  <a:pt x="3" y="1"/>
                  <a:pt x="1" y="0"/>
                </a:cubicBezTo>
                <a:cubicBezTo>
                  <a:pt x="2" y="1"/>
                  <a:pt x="1" y="2"/>
                  <a:pt x="2" y="3"/>
                </a:cubicBezTo>
                <a:cubicBezTo>
                  <a:pt x="1" y="3"/>
                  <a:pt x="1" y="3"/>
                  <a:pt x="1" y="3"/>
                </a:cubicBezTo>
                <a:cubicBezTo>
                  <a:pt x="3" y="4"/>
                  <a:pt x="0" y="3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3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2" y="5"/>
                  <a:pt x="2" y="5"/>
                </a:cubicBezTo>
                <a:cubicBezTo>
                  <a:pt x="2" y="5"/>
                  <a:pt x="1" y="5"/>
                  <a:pt x="1" y="5"/>
                </a:cubicBezTo>
                <a:cubicBezTo>
                  <a:pt x="2" y="6"/>
                  <a:pt x="0" y="5"/>
                  <a:pt x="2" y="6"/>
                </a:cubicBezTo>
                <a:cubicBezTo>
                  <a:pt x="3" y="6"/>
                  <a:pt x="3" y="6"/>
                  <a:pt x="3" y="7"/>
                </a:cubicBezTo>
                <a:cubicBezTo>
                  <a:pt x="4" y="7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5"/>
                  <a:pt x="3" y="6"/>
                  <a:pt x="2" y="5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2" y="5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3" y="5"/>
                  <a:pt x="2" y="5"/>
                </a:cubicBezTo>
                <a:cubicBezTo>
                  <a:pt x="3" y="5"/>
                  <a:pt x="2" y="4"/>
                  <a:pt x="2" y="4"/>
                </a:cubicBezTo>
                <a:cubicBezTo>
                  <a:pt x="3" y="5"/>
                  <a:pt x="3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4" y="5"/>
                  <a:pt x="4" y="5"/>
                </a:cubicBezTo>
                <a:cubicBezTo>
                  <a:pt x="4" y="5"/>
                  <a:pt x="4" y="5"/>
                  <a:pt x="3" y="4"/>
                </a:cubicBezTo>
                <a:cubicBezTo>
                  <a:pt x="4" y="5"/>
                  <a:pt x="4" y="4"/>
                  <a:pt x="3" y="3"/>
                </a:cubicBezTo>
                <a:cubicBezTo>
                  <a:pt x="3" y="3"/>
                  <a:pt x="4" y="4"/>
                  <a:pt x="4" y="4"/>
                </a:cubicBezTo>
                <a:cubicBezTo>
                  <a:pt x="4" y="4"/>
                  <a:pt x="4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4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1" y="1"/>
                  <a:pt x="2" y="1"/>
                </a:cubicBezTo>
                <a:cubicBezTo>
                  <a:pt x="3" y="1"/>
                  <a:pt x="3" y="2"/>
                  <a:pt x="3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2" name="Freeform 2416"/>
          <p:cNvSpPr>
            <a:spLocks/>
          </p:cNvSpPr>
          <p:nvPr/>
        </p:nvSpPr>
        <p:spPr bwMode="auto">
          <a:xfrm>
            <a:off x="1325563" y="4852989"/>
            <a:ext cx="7938" cy="3175"/>
          </a:xfrm>
          <a:custGeom>
            <a:avLst/>
            <a:gdLst>
              <a:gd name="T0" fmla="*/ 1 w 2"/>
              <a:gd name="T1" fmla="*/ 0 h 1"/>
              <a:gd name="T2" fmla="*/ 2 w 2"/>
              <a:gd name="T3" fmla="*/ 1 h 1"/>
              <a:gd name="T4" fmla="*/ 0 w 2"/>
              <a:gd name="T5" fmla="*/ 0 h 1"/>
              <a:gd name="T6" fmla="*/ 1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0"/>
                  <a:pt x="0" y="0"/>
                </a:cubicBezTo>
                <a:cubicBezTo>
                  <a:pt x="1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3" name="Freeform 2417"/>
          <p:cNvSpPr>
            <a:spLocks/>
          </p:cNvSpPr>
          <p:nvPr/>
        </p:nvSpPr>
        <p:spPr bwMode="auto">
          <a:xfrm>
            <a:off x="1322388" y="4841877"/>
            <a:ext cx="14288" cy="11113"/>
          </a:xfrm>
          <a:custGeom>
            <a:avLst/>
            <a:gdLst>
              <a:gd name="T0" fmla="*/ 2 w 4"/>
              <a:gd name="T1" fmla="*/ 1 h 3"/>
              <a:gd name="T2" fmla="*/ 2 w 4"/>
              <a:gd name="T3" fmla="*/ 1 h 3"/>
              <a:gd name="T4" fmla="*/ 1 w 4"/>
              <a:gd name="T5" fmla="*/ 2 h 3"/>
              <a:gd name="T6" fmla="*/ 2 w 4"/>
              <a:gd name="T7" fmla="*/ 3 h 3"/>
              <a:gd name="T8" fmla="*/ 1 w 4"/>
              <a:gd name="T9" fmla="*/ 3 h 3"/>
              <a:gd name="T10" fmla="*/ 3 w 4"/>
              <a:gd name="T11" fmla="*/ 3 h 3"/>
              <a:gd name="T12" fmla="*/ 2 w 4"/>
              <a:gd name="T13" fmla="*/ 3 h 3"/>
              <a:gd name="T14" fmla="*/ 3 w 4"/>
              <a:gd name="T15" fmla="*/ 3 h 3"/>
              <a:gd name="T16" fmla="*/ 3 w 4"/>
              <a:gd name="T17" fmla="*/ 3 h 3"/>
              <a:gd name="T18" fmla="*/ 3 w 4"/>
              <a:gd name="T19" fmla="*/ 3 h 3"/>
              <a:gd name="T20" fmla="*/ 2 w 4"/>
              <a:gd name="T21" fmla="*/ 2 h 3"/>
              <a:gd name="T22" fmla="*/ 3 w 4"/>
              <a:gd name="T23" fmla="*/ 3 h 3"/>
              <a:gd name="T24" fmla="*/ 4 w 4"/>
              <a:gd name="T25" fmla="*/ 2 h 3"/>
              <a:gd name="T26" fmla="*/ 3 w 4"/>
              <a:gd name="T27" fmla="*/ 2 h 3"/>
              <a:gd name="T28" fmla="*/ 2 w 4"/>
              <a:gd name="T29" fmla="*/ 2 h 3"/>
              <a:gd name="T30" fmla="*/ 4 w 4"/>
              <a:gd name="T31" fmla="*/ 2 h 3"/>
              <a:gd name="T32" fmla="*/ 3 w 4"/>
              <a:gd name="T33" fmla="*/ 1 h 3"/>
              <a:gd name="T34" fmla="*/ 2 w 4"/>
              <a:gd name="T35" fmla="*/ 0 h 3"/>
              <a:gd name="T36" fmla="*/ 3 w 4"/>
              <a:gd name="T37" fmla="*/ 1 h 3"/>
              <a:gd name="T38" fmla="*/ 3 w 4"/>
              <a:gd name="T39" fmla="*/ 0 h 3"/>
              <a:gd name="T40" fmla="*/ 1 w 4"/>
              <a:gd name="T41" fmla="*/ 0 h 3"/>
              <a:gd name="T42" fmla="*/ 2 w 4"/>
              <a:gd name="T4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" h="3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1" y="2"/>
                </a:cubicBezTo>
                <a:cubicBezTo>
                  <a:pt x="1" y="2"/>
                  <a:pt x="2" y="2"/>
                  <a:pt x="2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1" y="3"/>
                  <a:pt x="3" y="3"/>
                </a:cubicBezTo>
                <a:cubicBezTo>
                  <a:pt x="3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1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3" y="2"/>
                  <a:pt x="3" y="2"/>
                  <a:pt x="2" y="2"/>
                </a:cubicBezTo>
                <a:cubicBezTo>
                  <a:pt x="1" y="1"/>
                  <a:pt x="3" y="2"/>
                  <a:pt x="4" y="2"/>
                </a:cubicBezTo>
                <a:cubicBezTo>
                  <a:pt x="3" y="1"/>
                  <a:pt x="2" y="1"/>
                  <a:pt x="3" y="1"/>
                </a:cubicBezTo>
                <a:cubicBezTo>
                  <a:pt x="3" y="1"/>
                  <a:pt x="2" y="0"/>
                  <a:pt x="2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4" y="1"/>
                  <a:pt x="3" y="0"/>
                </a:cubicBezTo>
                <a:cubicBezTo>
                  <a:pt x="3" y="0"/>
                  <a:pt x="2" y="0"/>
                  <a:pt x="1" y="0"/>
                </a:cubicBezTo>
                <a:cubicBezTo>
                  <a:pt x="0" y="0"/>
                  <a:pt x="3" y="1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4" name="Rectangle 2418"/>
          <p:cNvSpPr>
            <a:spLocks noChangeArrowheads="1"/>
          </p:cNvSpPr>
          <p:nvPr/>
        </p:nvSpPr>
        <p:spPr bwMode="auto">
          <a:xfrm>
            <a:off x="1325563" y="4845052"/>
            <a:ext cx="4763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5" name="Freeform 2419"/>
          <p:cNvSpPr>
            <a:spLocks/>
          </p:cNvSpPr>
          <p:nvPr/>
        </p:nvSpPr>
        <p:spPr bwMode="auto">
          <a:xfrm>
            <a:off x="741363" y="4232277"/>
            <a:ext cx="153988" cy="155575"/>
          </a:xfrm>
          <a:custGeom>
            <a:avLst/>
            <a:gdLst>
              <a:gd name="T0" fmla="*/ 30 w 41"/>
              <a:gd name="T1" fmla="*/ 3 h 41"/>
              <a:gd name="T2" fmla="*/ 2 w 41"/>
              <a:gd name="T3" fmla="*/ 20 h 41"/>
              <a:gd name="T4" fmla="*/ 30 w 41"/>
              <a:gd name="T5" fmla="*/ 34 h 41"/>
              <a:gd name="T6" fmla="*/ 29 w 41"/>
              <a:gd name="T7" fmla="*/ 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30" y="3"/>
                </a:moveTo>
                <a:cubicBezTo>
                  <a:pt x="18" y="0"/>
                  <a:pt x="0" y="4"/>
                  <a:pt x="2" y="20"/>
                </a:cubicBezTo>
                <a:cubicBezTo>
                  <a:pt x="4" y="33"/>
                  <a:pt x="20" y="41"/>
                  <a:pt x="30" y="34"/>
                </a:cubicBezTo>
                <a:cubicBezTo>
                  <a:pt x="41" y="27"/>
                  <a:pt x="41" y="9"/>
                  <a:pt x="29" y="4"/>
                </a:cubicBezTo>
              </a:path>
            </a:pathLst>
          </a:custGeom>
          <a:solidFill>
            <a:srgbClr val="F9C5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6" name="Freeform 2420"/>
          <p:cNvSpPr>
            <a:spLocks/>
          </p:cNvSpPr>
          <p:nvPr/>
        </p:nvSpPr>
        <p:spPr bwMode="auto">
          <a:xfrm>
            <a:off x="760413" y="4248152"/>
            <a:ext cx="115888" cy="87313"/>
          </a:xfrm>
          <a:custGeom>
            <a:avLst/>
            <a:gdLst>
              <a:gd name="T0" fmla="*/ 20 w 31"/>
              <a:gd name="T1" fmla="*/ 7 h 23"/>
              <a:gd name="T2" fmla="*/ 11 w 31"/>
              <a:gd name="T3" fmla="*/ 20 h 23"/>
              <a:gd name="T4" fmla="*/ 21 w 31"/>
              <a:gd name="T5" fmla="*/ 8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23">
                <a:moveTo>
                  <a:pt x="20" y="7"/>
                </a:moveTo>
                <a:cubicBezTo>
                  <a:pt x="12" y="0"/>
                  <a:pt x="0" y="16"/>
                  <a:pt x="11" y="20"/>
                </a:cubicBezTo>
                <a:cubicBezTo>
                  <a:pt x="19" y="23"/>
                  <a:pt x="31" y="12"/>
                  <a:pt x="21" y="8"/>
                </a:cubicBezTo>
              </a:path>
            </a:pathLst>
          </a:custGeom>
          <a:solidFill>
            <a:srgbClr val="F77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7" name="Freeform 2421"/>
          <p:cNvSpPr>
            <a:spLocks/>
          </p:cNvSpPr>
          <p:nvPr/>
        </p:nvSpPr>
        <p:spPr bwMode="auto">
          <a:xfrm>
            <a:off x="900113" y="4527552"/>
            <a:ext cx="296863" cy="19050"/>
          </a:xfrm>
          <a:custGeom>
            <a:avLst/>
            <a:gdLst>
              <a:gd name="T0" fmla="*/ 51 w 79"/>
              <a:gd name="T1" fmla="*/ 0 h 5"/>
              <a:gd name="T2" fmla="*/ 20 w 79"/>
              <a:gd name="T3" fmla="*/ 1 h 5"/>
              <a:gd name="T4" fmla="*/ 16 w 79"/>
              <a:gd name="T5" fmla="*/ 1 h 5"/>
              <a:gd name="T6" fmla="*/ 1 w 79"/>
              <a:gd name="T7" fmla="*/ 0 h 5"/>
              <a:gd name="T8" fmla="*/ 0 w 79"/>
              <a:gd name="T9" fmla="*/ 3 h 5"/>
              <a:gd name="T10" fmla="*/ 16 w 79"/>
              <a:gd name="T11" fmla="*/ 4 h 5"/>
              <a:gd name="T12" fmla="*/ 20 w 79"/>
              <a:gd name="T13" fmla="*/ 4 h 5"/>
              <a:gd name="T14" fmla="*/ 51 w 79"/>
              <a:gd name="T15" fmla="*/ 3 h 5"/>
              <a:gd name="T16" fmla="*/ 79 w 79"/>
              <a:gd name="T17" fmla="*/ 3 h 5"/>
              <a:gd name="T18" fmla="*/ 79 w 79"/>
              <a:gd name="T19" fmla="*/ 0 h 5"/>
              <a:gd name="T20" fmla="*/ 51 w 79"/>
              <a:gd name="T2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" h="5">
                <a:moveTo>
                  <a:pt x="51" y="0"/>
                </a:moveTo>
                <a:cubicBezTo>
                  <a:pt x="41" y="0"/>
                  <a:pt x="30" y="0"/>
                  <a:pt x="20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1" y="1"/>
                  <a:pt x="5" y="2"/>
                  <a:pt x="1" y="0"/>
                </a:cubicBezTo>
                <a:cubicBezTo>
                  <a:pt x="0" y="3"/>
                  <a:pt x="0" y="3"/>
                  <a:pt x="0" y="3"/>
                </a:cubicBezTo>
                <a:cubicBezTo>
                  <a:pt x="4" y="5"/>
                  <a:pt x="11" y="5"/>
                  <a:pt x="16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30" y="3"/>
                  <a:pt x="41" y="3"/>
                  <a:pt x="51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79" y="0"/>
                  <a:pt x="79" y="0"/>
                  <a:pt x="79" y="0"/>
                </a:cubicBezTo>
                <a:lnTo>
                  <a:pt x="51" y="0"/>
                </a:ln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8" name="Freeform 2422"/>
          <p:cNvSpPr>
            <a:spLocks/>
          </p:cNvSpPr>
          <p:nvPr/>
        </p:nvSpPr>
        <p:spPr bwMode="auto">
          <a:xfrm>
            <a:off x="933451" y="4489452"/>
            <a:ext cx="15875" cy="49213"/>
          </a:xfrm>
          <a:custGeom>
            <a:avLst/>
            <a:gdLst>
              <a:gd name="T0" fmla="*/ 0 w 4"/>
              <a:gd name="T1" fmla="*/ 0 h 13"/>
              <a:gd name="T2" fmla="*/ 1 w 4"/>
              <a:gd name="T3" fmla="*/ 3 h 13"/>
              <a:gd name="T4" fmla="*/ 0 w 4"/>
              <a:gd name="T5" fmla="*/ 2 h 13"/>
              <a:gd name="T6" fmla="*/ 1 w 4"/>
              <a:gd name="T7" fmla="*/ 7 h 13"/>
              <a:gd name="T8" fmla="*/ 2 w 4"/>
              <a:gd name="T9" fmla="*/ 12 h 13"/>
              <a:gd name="T10" fmla="*/ 4 w 4"/>
              <a:gd name="T11" fmla="*/ 12 h 13"/>
              <a:gd name="T12" fmla="*/ 4 w 4"/>
              <a:gd name="T13" fmla="*/ 10 h 13"/>
              <a:gd name="T14" fmla="*/ 4 w 4"/>
              <a:gd name="T15" fmla="*/ 10 h 13"/>
              <a:gd name="T16" fmla="*/ 4 w 4"/>
              <a:gd name="T17" fmla="*/ 7 h 13"/>
              <a:gd name="T18" fmla="*/ 3 w 4"/>
              <a:gd name="T19" fmla="*/ 0 h 13"/>
              <a:gd name="T20" fmla="*/ 0 w 4"/>
              <a:gd name="T2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13">
                <a:moveTo>
                  <a:pt x="0" y="0"/>
                </a:moveTo>
                <a:cubicBezTo>
                  <a:pt x="0" y="1"/>
                  <a:pt x="0" y="2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5"/>
                  <a:pt x="1" y="7"/>
                </a:cubicBezTo>
                <a:cubicBezTo>
                  <a:pt x="1" y="10"/>
                  <a:pt x="1" y="12"/>
                  <a:pt x="2" y="12"/>
                </a:cubicBezTo>
                <a:cubicBezTo>
                  <a:pt x="2" y="13"/>
                  <a:pt x="3" y="13"/>
                  <a:pt x="4" y="12"/>
                </a:cubicBezTo>
                <a:cubicBezTo>
                  <a:pt x="4" y="12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8"/>
                  <a:pt x="4" y="7"/>
                </a:cubicBezTo>
                <a:cubicBezTo>
                  <a:pt x="4" y="3"/>
                  <a:pt x="4" y="1"/>
                  <a:pt x="3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9" name="Freeform 2423"/>
          <p:cNvSpPr>
            <a:spLocks/>
          </p:cNvSpPr>
          <p:nvPr/>
        </p:nvSpPr>
        <p:spPr bwMode="auto">
          <a:xfrm>
            <a:off x="985838" y="4486277"/>
            <a:ext cx="15875" cy="49213"/>
          </a:xfrm>
          <a:custGeom>
            <a:avLst/>
            <a:gdLst>
              <a:gd name="T0" fmla="*/ 2 w 4"/>
              <a:gd name="T1" fmla="*/ 0 h 13"/>
              <a:gd name="T2" fmla="*/ 0 w 4"/>
              <a:gd name="T3" fmla="*/ 2 h 13"/>
              <a:gd name="T4" fmla="*/ 0 w 4"/>
              <a:gd name="T5" fmla="*/ 4 h 13"/>
              <a:gd name="T6" fmla="*/ 1 w 4"/>
              <a:gd name="T7" fmla="*/ 12 h 13"/>
              <a:gd name="T8" fmla="*/ 3 w 4"/>
              <a:gd name="T9" fmla="*/ 13 h 13"/>
              <a:gd name="T10" fmla="*/ 4 w 4"/>
              <a:gd name="T11" fmla="*/ 10 h 13"/>
              <a:gd name="T12" fmla="*/ 4 w 4"/>
              <a:gd name="T13" fmla="*/ 5 h 13"/>
              <a:gd name="T14" fmla="*/ 4 w 4"/>
              <a:gd name="T15" fmla="*/ 2 h 13"/>
              <a:gd name="T16" fmla="*/ 2 w 4"/>
              <a:gd name="T1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3">
                <a:moveTo>
                  <a:pt x="2" y="0"/>
                </a:moveTo>
                <a:cubicBezTo>
                  <a:pt x="1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7"/>
                  <a:pt x="0" y="10"/>
                  <a:pt x="1" y="12"/>
                </a:cubicBezTo>
                <a:cubicBezTo>
                  <a:pt x="1" y="12"/>
                  <a:pt x="2" y="13"/>
                  <a:pt x="3" y="13"/>
                </a:cubicBezTo>
                <a:cubicBezTo>
                  <a:pt x="4" y="12"/>
                  <a:pt x="4" y="11"/>
                  <a:pt x="4" y="10"/>
                </a:cubicBezTo>
                <a:cubicBezTo>
                  <a:pt x="4" y="9"/>
                  <a:pt x="4" y="6"/>
                  <a:pt x="4" y="5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0" name="Freeform 2424"/>
          <p:cNvSpPr>
            <a:spLocks/>
          </p:cNvSpPr>
          <p:nvPr/>
        </p:nvSpPr>
        <p:spPr bwMode="auto">
          <a:xfrm>
            <a:off x="1039813" y="4489452"/>
            <a:ext cx="19050" cy="41275"/>
          </a:xfrm>
          <a:custGeom>
            <a:avLst/>
            <a:gdLst>
              <a:gd name="T0" fmla="*/ 1 w 5"/>
              <a:gd name="T1" fmla="*/ 1 h 11"/>
              <a:gd name="T2" fmla="*/ 1 w 5"/>
              <a:gd name="T3" fmla="*/ 9 h 11"/>
              <a:gd name="T4" fmla="*/ 3 w 5"/>
              <a:gd name="T5" fmla="*/ 10 h 11"/>
              <a:gd name="T6" fmla="*/ 4 w 5"/>
              <a:gd name="T7" fmla="*/ 8 h 11"/>
              <a:gd name="T8" fmla="*/ 4 w 5"/>
              <a:gd name="T9" fmla="*/ 2 h 11"/>
              <a:gd name="T10" fmla="*/ 3 w 5"/>
              <a:gd name="T11" fmla="*/ 0 h 11"/>
              <a:gd name="T12" fmla="*/ 1 w 5"/>
              <a:gd name="T1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1">
                <a:moveTo>
                  <a:pt x="1" y="1"/>
                </a:moveTo>
                <a:cubicBezTo>
                  <a:pt x="0" y="3"/>
                  <a:pt x="0" y="6"/>
                  <a:pt x="1" y="9"/>
                </a:cubicBezTo>
                <a:cubicBezTo>
                  <a:pt x="2" y="10"/>
                  <a:pt x="2" y="11"/>
                  <a:pt x="3" y="10"/>
                </a:cubicBezTo>
                <a:cubicBezTo>
                  <a:pt x="4" y="10"/>
                  <a:pt x="5" y="9"/>
                  <a:pt x="4" y="8"/>
                </a:cubicBezTo>
                <a:cubicBezTo>
                  <a:pt x="3" y="6"/>
                  <a:pt x="3" y="4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1" name="Freeform 2425"/>
          <p:cNvSpPr>
            <a:spLocks/>
          </p:cNvSpPr>
          <p:nvPr/>
        </p:nvSpPr>
        <p:spPr bwMode="auto">
          <a:xfrm>
            <a:off x="1095376" y="4494214"/>
            <a:ext cx="15875" cy="41275"/>
          </a:xfrm>
          <a:custGeom>
            <a:avLst/>
            <a:gdLst>
              <a:gd name="T0" fmla="*/ 1 w 4"/>
              <a:gd name="T1" fmla="*/ 1 h 11"/>
              <a:gd name="T2" fmla="*/ 1 w 4"/>
              <a:gd name="T3" fmla="*/ 10 h 11"/>
              <a:gd name="T4" fmla="*/ 3 w 4"/>
              <a:gd name="T5" fmla="*/ 11 h 11"/>
              <a:gd name="T6" fmla="*/ 4 w 4"/>
              <a:gd name="T7" fmla="*/ 9 h 11"/>
              <a:gd name="T8" fmla="*/ 4 w 4"/>
              <a:gd name="T9" fmla="*/ 2 h 11"/>
              <a:gd name="T10" fmla="*/ 3 w 4"/>
              <a:gd name="T11" fmla="*/ 0 h 11"/>
              <a:gd name="T12" fmla="*/ 1 w 4"/>
              <a:gd name="T1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1">
                <a:moveTo>
                  <a:pt x="1" y="1"/>
                </a:moveTo>
                <a:cubicBezTo>
                  <a:pt x="0" y="4"/>
                  <a:pt x="0" y="9"/>
                  <a:pt x="1" y="10"/>
                </a:cubicBezTo>
                <a:cubicBezTo>
                  <a:pt x="1" y="11"/>
                  <a:pt x="2" y="11"/>
                  <a:pt x="3" y="11"/>
                </a:cubicBezTo>
                <a:cubicBezTo>
                  <a:pt x="4" y="11"/>
                  <a:pt x="4" y="10"/>
                  <a:pt x="4" y="9"/>
                </a:cubicBezTo>
                <a:cubicBezTo>
                  <a:pt x="3" y="8"/>
                  <a:pt x="3" y="4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2" name="Freeform 2426"/>
          <p:cNvSpPr>
            <a:spLocks/>
          </p:cNvSpPr>
          <p:nvPr/>
        </p:nvSpPr>
        <p:spPr bwMode="auto">
          <a:xfrm>
            <a:off x="1141413" y="4486277"/>
            <a:ext cx="19050" cy="49213"/>
          </a:xfrm>
          <a:custGeom>
            <a:avLst/>
            <a:gdLst>
              <a:gd name="T0" fmla="*/ 1 w 5"/>
              <a:gd name="T1" fmla="*/ 2 h 13"/>
              <a:gd name="T2" fmla="*/ 1 w 5"/>
              <a:gd name="T3" fmla="*/ 11 h 13"/>
              <a:gd name="T4" fmla="*/ 3 w 5"/>
              <a:gd name="T5" fmla="*/ 13 h 13"/>
              <a:gd name="T6" fmla="*/ 4 w 5"/>
              <a:gd name="T7" fmla="*/ 11 h 13"/>
              <a:gd name="T8" fmla="*/ 4 w 5"/>
              <a:gd name="T9" fmla="*/ 3 h 13"/>
              <a:gd name="T10" fmla="*/ 3 w 5"/>
              <a:gd name="T11" fmla="*/ 1 h 13"/>
              <a:gd name="T12" fmla="*/ 1 w 5"/>
              <a:gd name="T13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3">
                <a:moveTo>
                  <a:pt x="1" y="2"/>
                </a:moveTo>
                <a:cubicBezTo>
                  <a:pt x="0" y="5"/>
                  <a:pt x="1" y="11"/>
                  <a:pt x="1" y="11"/>
                </a:cubicBezTo>
                <a:cubicBezTo>
                  <a:pt x="1" y="12"/>
                  <a:pt x="2" y="13"/>
                  <a:pt x="3" y="13"/>
                </a:cubicBezTo>
                <a:cubicBezTo>
                  <a:pt x="4" y="12"/>
                  <a:pt x="5" y="12"/>
                  <a:pt x="4" y="11"/>
                </a:cubicBezTo>
                <a:cubicBezTo>
                  <a:pt x="4" y="8"/>
                  <a:pt x="4" y="4"/>
                  <a:pt x="4" y="3"/>
                </a:cubicBezTo>
                <a:cubicBezTo>
                  <a:pt x="5" y="2"/>
                  <a:pt x="4" y="1"/>
                  <a:pt x="3" y="1"/>
                </a:cubicBezTo>
                <a:cubicBezTo>
                  <a:pt x="3" y="0"/>
                  <a:pt x="2" y="1"/>
                  <a:pt x="1" y="2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B5872-93D1-4C69-B73C-0D5E8B47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8" y="654433"/>
            <a:ext cx="1490663" cy="14906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853053-613D-461B-9A76-92C505B14838}"/>
              </a:ext>
            </a:extLst>
          </p:cNvPr>
          <p:cNvGrpSpPr/>
          <p:nvPr/>
        </p:nvGrpSpPr>
        <p:grpSpPr>
          <a:xfrm>
            <a:off x="201613" y="3684589"/>
            <a:ext cx="1792288" cy="1538288"/>
            <a:chOff x="201613" y="3684589"/>
            <a:chExt cx="1792288" cy="15382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CB3AA27-269F-4966-915D-161CD0085C82}"/>
                </a:ext>
              </a:extLst>
            </p:cNvPr>
            <p:cNvGrpSpPr/>
            <p:nvPr/>
          </p:nvGrpSpPr>
          <p:grpSpPr>
            <a:xfrm>
              <a:off x="201613" y="3684589"/>
              <a:ext cx="1792288" cy="1538288"/>
              <a:chOff x="201613" y="3684589"/>
              <a:chExt cx="1792288" cy="1538288"/>
            </a:xfrm>
          </p:grpSpPr>
          <p:sp>
            <p:nvSpPr>
              <p:cNvPr id="2263" name="Freeform 1708"/>
              <p:cNvSpPr>
                <a:spLocks/>
              </p:cNvSpPr>
              <p:nvPr/>
            </p:nvSpPr>
            <p:spPr bwMode="auto">
              <a:xfrm>
                <a:off x="894216" y="4479475"/>
                <a:ext cx="317500" cy="45402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746" name="Group 2310"/>
              <p:cNvGrpSpPr>
                <a:grpSpLocks/>
              </p:cNvGrpSpPr>
              <p:nvPr/>
            </p:nvGrpSpPr>
            <p:grpSpPr bwMode="auto">
              <a:xfrm>
                <a:off x="201613" y="3684589"/>
                <a:ext cx="1792288" cy="1538288"/>
                <a:chOff x="127" y="2321"/>
                <a:chExt cx="1129" cy="969"/>
              </a:xfrm>
            </p:grpSpPr>
            <p:sp>
              <p:nvSpPr>
                <p:cNvPr id="1863" name="Freeform 2110"/>
                <p:cNvSpPr>
                  <a:spLocks/>
                </p:cNvSpPr>
                <p:nvPr/>
              </p:nvSpPr>
              <p:spPr bwMode="auto">
                <a:xfrm>
                  <a:off x="1247" y="2764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1 w 2"/>
                    <a:gd name="T7" fmla="*/ 0 h 1"/>
                    <a:gd name="T8" fmla="*/ 1 w 2"/>
                    <a:gd name="T9" fmla="*/ 0 h 1"/>
                    <a:gd name="T10" fmla="*/ 0 w 2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1" y="0"/>
                        <a:pt x="0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4" name="Freeform 2111"/>
                <p:cNvSpPr>
                  <a:spLocks/>
                </p:cNvSpPr>
                <p:nvPr/>
              </p:nvSpPr>
              <p:spPr bwMode="auto">
                <a:xfrm>
                  <a:off x="1247" y="2754"/>
                  <a:ext cx="9" cy="10"/>
                </a:xfrm>
                <a:custGeom>
                  <a:avLst/>
                  <a:gdLst>
                    <a:gd name="T0" fmla="*/ 2 w 4"/>
                    <a:gd name="T1" fmla="*/ 4 h 4"/>
                    <a:gd name="T2" fmla="*/ 2 w 4"/>
                    <a:gd name="T3" fmla="*/ 3 h 4"/>
                    <a:gd name="T4" fmla="*/ 3 w 4"/>
                    <a:gd name="T5" fmla="*/ 4 h 4"/>
                    <a:gd name="T6" fmla="*/ 3 w 4"/>
                    <a:gd name="T7" fmla="*/ 3 h 4"/>
                    <a:gd name="T8" fmla="*/ 3 w 4"/>
                    <a:gd name="T9" fmla="*/ 3 h 4"/>
                    <a:gd name="T10" fmla="*/ 3 w 4"/>
                    <a:gd name="T11" fmla="*/ 3 h 4"/>
                    <a:gd name="T12" fmla="*/ 2 w 4"/>
                    <a:gd name="T13" fmla="*/ 3 h 4"/>
                    <a:gd name="T14" fmla="*/ 3 w 4"/>
                    <a:gd name="T15" fmla="*/ 3 h 4"/>
                    <a:gd name="T16" fmla="*/ 1 w 4"/>
                    <a:gd name="T17" fmla="*/ 3 h 4"/>
                    <a:gd name="T18" fmla="*/ 2 w 4"/>
                    <a:gd name="T19" fmla="*/ 2 h 4"/>
                    <a:gd name="T20" fmla="*/ 2 w 4"/>
                    <a:gd name="T21" fmla="*/ 2 h 4"/>
                    <a:gd name="T22" fmla="*/ 2 w 4"/>
                    <a:gd name="T23" fmla="*/ 2 h 4"/>
                    <a:gd name="T24" fmla="*/ 3 w 4"/>
                    <a:gd name="T25" fmla="*/ 2 h 4"/>
                    <a:gd name="T26" fmla="*/ 3 w 4"/>
                    <a:gd name="T27" fmla="*/ 2 h 4"/>
                    <a:gd name="T28" fmla="*/ 3 w 4"/>
                    <a:gd name="T29" fmla="*/ 2 h 4"/>
                    <a:gd name="T30" fmla="*/ 3 w 4"/>
                    <a:gd name="T31" fmla="*/ 1 h 4"/>
                    <a:gd name="T32" fmla="*/ 3 w 4"/>
                    <a:gd name="T33" fmla="*/ 1 h 4"/>
                    <a:gd name="T34" fmla="*/ 2 w 4"/>
                    <a:gd name="T35" fmla="*/ 1 h 4"/>
                    <a:gd name="T36" fmla="*/ 2 w 4"/>
                    <a:gd name="T37" fmla="*/ 1 h 4"/>
                    <a:gd name="T38" fmla="*/ 3 w 4"/>
                    <a:gd name="T39" fmla="*/ 1 h 4"/>
                    <a:gd name="T40" fmla="*/ 2 w 4"/>
                    <a:gd name="T41" fmla="*/ 1 h 4"/>
                    <a:gd name="T42" fmla="*/ 3 w 4"/>
                    <a:gd name="T43" fmla="*/ 1 h 4"/>
                    <a:gd name="T44" fmla="*/ 2 w 4"/>
                    <a:gd name="T45" fmla="*/ 1 h 4"/>
                    <a:gd name="T46" fmla="*/ 2 w 4"/>
                    <a:gd name="T47" fmla="*/ 1 h 4"/>
                    <a:gd name="T48" fmla="*/ 1 w 4"/>
                    <a:gd name="T49" fmla="*/ 1 h 4"/>
                    <a:gd name="T50" fmla="*/ 1 w 4"/>
                    <a:gd name="T51" fmla="*/ 1 h 4"/>
                    <a:gd name="T52" fmla="*/ 2 w 4"/>
                    <a:gd name="T53" fmla="*/ 2 h 4"/>
                    <a:gd name="T54" fmla="*/ 1 w 4"/>
                    <a:gd name="T55" fmla="*/ 2 h 4"/>
                    <a:gd name="T56" fmla="*/ 2 w 4"/>
                    <a:gd name="T57" fmla="*/ 2 h 4"/>
                    <a:gd name="T58" fmla="*/ 1 w 4"/>
                    <a:gd name="T59" fmla="*/ 2 h 4"/>
                    <a:gd name="T60" fmla="*/ 2 w 4"/>
                    <a:gd name="T61" fmla="*/ 2 h 4"/>
                    <a:gd name="T62" fmla="*/ 0 w 4"/>
                    <a:gd name="T63" fmla="*/ 2 h 4"/>
                    <a:gd name="T64" fmla="*/ 1 w 4"/>
                    <a:gd name="T65" fmla="*/ 3 h 4"/>
                    <a:gd name="T66" fmla="*/ 2 w 4"/>
                    <a:gd name="T67" fmla="*/ 3 h 4"/>
                    <a:gd name="T68" fmla="*/ 2 w 4"/>
                    <a:gd name="T69" fmla="*/ 4 h 4"/>
                    <a:gd name="T70" fmla="*/ 2 w 4"/>
                    <a:gd name="T71" fmla="*/ 4 h 4"/>
                    <a:gd name="T72" fmla="*/ 1 w 4"/>
                    <a:gd name="T73" fmla="*/ 4 h 4"/>
                    <a:gd name="T74" fmla="*/ 1 w 4"/>
                    <a:gd name="T75" fmla="*/ 4 h 4"/>
                    <a:gd name="T76" fmla="*/ 1 w 4"/>
                    <a:gd name="T77" fmla="*/ 4 h 4"/>
                    <a:gd name="T78" fmla="*/ 1 w 4"/>
                    <a:gd name="T79" fmla="*/ 4 h 4"/>
                    <a:gd name="T80" fmla="*/ 3 w 4"/>
                    <a:gd name="T81" fmla="*/ 4 h 4"/>
                    <a:gd name="T82" fmla="*/ 4 w 4"/>
                    <a:gd name="T83" fmla="*/ 4 h 4"/>
                    <a:gd name="T84" fmla="*/ 2 w 4"/>
                    <a:gd name="T8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" h="4">
                      <a:moveTo>
                        <a:pt x="2" y="4"/>
                      </a:moveTo>
                      <a:cubicBezTo>
                        <a:pt x="3" y="4"/>
                        <a:pt x="2" y="3"/>
                        <a:pt x="2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4" y="4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2" y="3"/>
                        <a:pt x="3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3" y="3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2" y="3"/>
                        <a:pt x="1" y="3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3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2" y="1"/>
                      </a:cubicBezTo>
                      <a:cubicBezTo>
                        <a:pt x="3" y="1"/>
                        <a:pt x="1" y="1"/>
                        <a:pt x="2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ubicBezTo>
                        <a:pt x="2" y="1"/>
                        <a:pt x="3" y="1"/>
                        <a:pt x="2" y="1"/>
                      </a:cubicBezTo>
                      <a:cubicBezTo>
                        <a:pt x="3" y="1"/>
                        <a:pt x="2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1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4"/>
                        <a:pt x="3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1" y="4"/>
                        <a:pt x="4" y="4"/>
                        <a:pt x="4" y="4"/>
                      </a:cubicBez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5" name="Freeform 2112"/>
                <p:cNvSpPr>
                  <a:spLocks/>
                </p:cNvSpPr>
                <p:nvPr/>
              </p:nvSpPr>
              <p:spPr bwMode="auto">
                <a:xfrm>
                  <a:off x="1247" y="276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6" name="Freeform 2113"/>
                <p:cNvSpPr>
                  <a:spLocks/>
                </p:cNvSpPr>
                <p:nvPr/>
              </p:nvSpPr>
              <p:spPr bwMode="auto">
                <a:xfrm>
                  <a:off x="1251" y="2754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7" name="Rectangle 2114"/>
                <p:cNvSpPr>
                  <a:spLocks noChangeArrowheads="1"/>
                </p:cNvSpPr>
                <p:nvPr/>
              </p:nvSpPr>
              <p:spPr bwMode="auto">
                <a:xfrm>
                  <a:off x="1249" y="2764"/>
                  <a:ext cx="1" cy="1"/>
                </a:xfrm>
                <a:prstGeom prst="rect">
                  <a:avLst/>
                </a:pr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8" name="Freeform 2115"/>
                <p:cNvSpPr>
                  <a:spLocks/>
                </p:cNvSpPr>
                <p:nvPr/>
              </p:nvSpPr>
              <p:spPr bwMode="auto">
                <a:xfrm>
                  <a:off x="1251" y="2764"/>
                  <a:ext cx="3" cy="0"/>
                </a:xfrm>
                <a:custGeom>
                  <a:avLst/>
                  <a:gdLst>
                    <a:gd name="T0" fmla="*/ 3 w 3"/>
                    <a:gd name="T1" fmla="*/ 3 w 3"/>
                    <a:gd name="T2" fmla="*/ 0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9" name="Freeform 2116"/>
                <p:cNvSpPr>
                  <a:spLocks/>
                </p:cNvSpPr>
                <p:nvPr/>
              </p:nvSpPr>
              <p:spPr bwMode="auto">
                <a:xfrm>
                  <a:off x="1254" y="27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0" name="Freeform 2117"/>
                <p:cNvSpPr>
                  <a:spLocks/>
                </p:cNvSpPr>
                <p:nvPr/>
              </p:nvSpPr>
              <p:spPr bwMode="auto">
                <a:xfrm>
                  <a:off x="1254" y="275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1" name="Freeform 2118"/>
                <p:cNvSpPr>
                  <a:spLocks/>
                </p:cNvSpPr>
                <p:nvPr/>
              </p:nvSpPr>
              <p:spPr bwMode="auto">
                <a:xfrm>
                  <a:off x="1244" y="2740"/>
                  <a:ext cx="12" cy="14"/>
                </a:xfrm>
                <a:custGeom>
                  <a:avLst/>
                  <a:gdLst>
                    <a:gd name="T0" fmla="*/ 3 w 5"/>
                    <a:gd name="T1" fmla="*/ 0 h 6"/>
                    <a:gd name="T2" fmla="*/ 2 w 5"/>
                    <a:gd name="T3" fmla="*/ 0 h 6"/>
                    <a:gd name="T4" fmla="*/ 2 w 5"/>
                    <a:gd name="T5" fmla="*/ 0 h 6"/>
                    <a:gd name="T6" fmla="*/ 2 w 5"/>
                    <a:gd name="T7" fmla="*/ 1 h 6"/>
                    <a:gd name="T8" fmla="*/ 2 w 5"/>
                    <a:gd name="T9" fmla="*/ 1 h 6"/>
                    <a:gd name="T10" fmla="*/ 2 w 5"/>
                    <a:gd name="T11" fmla="*/ 2 h 6"/>
                    <a:gd name="T12" fmla="*/ 3 w 5"/>
                    <a:gd name="T13" fmla="*/ 2 h 6"/>
                    <a:gd name="T14" fmla="*/ 2 w 5"/>
                    <a:gd name="T15" fmla="*/ 3 h 6"/>
                    <a:gd name="T16" fmla="*/ 2 w 5"/>
                    <a:gd name="T17" fmla="*/ 3 h 6"/>
                    <a:gd name="T18" fmla="*/ 4 w 5"/>
                    <a:gd name="T19" fmla="*/ 3 h 6"/>
                    <a:gd name="T20" fmla="*/ 4 w 5"/>
                    <a:gd name="T21" fmla="*/ 4 h 6"/>
                    <a:gd name="T22" fmla="*/ 3 w 5"/>
                    <a:gd name="T23" fmla="*/ 4 h 6"/>
                    <a:gd name="T24" fmla="*/ 3 w 5"/>
                    <a:gd name="T25" fmla="*/ 4 h 6"/>
                    <a:gd name="T26" fmla="*/ 2 w 5"/>
                    <a:gd name="T27" fmla="*/ 5 h 6"/>
                    <a:gd name="T28" fmla="*/ 3 w 5"/>
                    <a:gd name="T29" fmla="*/ 5 h 6"/>
                    <a:gd name="T30" fmla="*/ 3 w 5"/>
                    <a:gd name="T31" fmla="*/ 5 h 6"/>
                    <a:gd name="T32" fmla="*/ 3 w 5"/>
                    <a:gd name="T33" fmla="*/ 5 h 6"/>
                    <a:gd name="T34" fmla="*/ 3 w 5"/>
                    <a:gd name="T35" fmla="*/ 6 h 6"/>
                    <a:gd name="T36" fmla="*/ 3 w 5"/>
                    <a:gd name="T37" fmla="*/ 6 h 6"/>
                    <a:gd name="T38" fmla="*/ 3 w 5"/>
                    <a:gd name="T39" fmla="*/ 6 h 6"/>
                    <a:gd name="T40" fmla="*/ 2 w 5"/>
                    <a:gd name="T41" fmla="*/ 6 h 6"/>
                    <a:gd name="T42" fmla="*/ 4 w 5"/>
                    <a:gd name="T43" fmla="*/ 6 h 6"/>
                    <a:gd name="T44" fmla="*/ 5 w 5"/>
                    <a:gd name="T45" fmla="*/ 6 h 6"/>
                    <a:gd name="T46" fmla="*/ 4 w 5"/>
                    <a:gd name="T47" fmla="*/ 6 h 6"/>
                    <a:gd name="T48" fmla="*/ 5 w 5"/>
                    <a:gd name="T49" fmla="*/ 5 h 6"/>
                    <a:gd name="T50" fmla="*/ 5 w 5"/>
                    <a:gd name="T51" fmla="*/ 5 h 6"/>
                    <a:gd name="T52" fmla="*/ 4 w 5"/>
                    <a:gd name="T53" fmla="*/ 5 h 6"/>
                    <a:gd name="T54" fmla="*/ 5 w 5"/>
                    <a:gd name="T55" fmla="*/ 5 h 6"/>
                    <a:gd name="T56" fmla="*/ 5 w 5"/>
                    <a:gd name="T57" fmla="*/ 4 h 6"/>
                    <a:gd name="T58" fmla="*/ 4 w 5"/>
                    <a:gd name="T59" fmla="*/ 4 h 6"/>
                    <a:gd name="T60" fmla="*/ 4 w 5"/>
                    <a:gd name="T61" fmla="*/ 4 h 6"/>
                    <a:gd name="T62" fmla="*/ 5 w 5"/>
                    <a:gd name="T63" fmla="*/ 4 h 6"/>
                    <a:gd name="T64" fmla="*/ 5 w 5"/>
                    <a:gd name="T65" fmla="*/ 3 h 6"/>
                    <a:gd name="T66" fmla="*/ 4 w 5"/>
                    <a:gd name="T67" fmla="*/ 3 h 6"/>
                    <a:gd name="T68" fmla="*/ 4 w 5"/>
                    <a:gd name="T69" fmla="*/ 3 h 6"/>
                    <a:gd name="T70" fmla="*/ 3 w 5"/>
                    <a:gd name="T71" fmla="*/ 2 h 6"/>
                    <a:gd name="T72" fmla="*/ 4 w 5"/>
                    <a:gd name="T73" fmla="*/ 2 h 6"/>
                    <a:gd name="T74" fmla="*/ 3 w 5"/>
                    <a:gd name="T75" fmla="*/ 1 h 6"/>
                    <a:gd name="T76" fmla="*/ 2 w 5"/>
                    <a:gd name="T77" fmla="*/ 1 h 6"/>
                    <a:gd name="T78" fmla="*/ 4 w 5"/>
                    <a:gd name="T7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" h="6">
                      <a:moveTo>
                        <a:pt x="4" y="1"/>
                      </a:moveTo>
                      <a:cubicBezTo>
                        <a:pt x="4" y="1"/>
                        <a:pt x="4" y="0"/>
                        <a:pt x="3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2" y="0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0" y="0"/>
                        <a:pt x="4" y="1"/>
                        <a:pt x="2" y="1"/>
                      </a:cubicBezTo>
                      <a:cubicBezTo>
                        <a:pt x="2" y="1"/>
                        <a:pt x="2" y="2"/>
                        <a:pt x="3" y="2"/>
                      </a:cubicBezTo>
                      <a:cubicBezTo>
                        <a:pt x="2" y="2"/>
                        <a:pt x="3" y="2"/>
                        <a:pt x="2" y="2"/>
                      </a:cubicBezTo>
                      <a:cubicBezTo>
                        <a:pt x="3" y="2"/>
                        <a:pt x="1" y="2"/>
                        <a:pt x="3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3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3" y="3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4" y="3"/>
                      </a:cubicBezTo>
                      <a:cubicBezTo>
                        <a:pt x="3" y="3"/>
                        <a:pt x="4" y="3"/>
                        <a:pt x="4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2" y="3"/>
                        <a:pt x="2" y="3"/>
                        <a:pt x="3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4"/>
                        <a:pt x="2" y="4"/>
                        <a:pt x="2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4"/>
                        <a:pt x="4" y="5"/>
                        <a:pt x="3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2" y="5"/>
                        <a:pt x="3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4" y="5"/>
                        <a:pt x="3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6"/>
                        <a:pt x="1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5" y="6"/>
                        <a:pt x="5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4"/>
                        <a:pt x="4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4" y="4"/>
                        <a:pt x="5" y="4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5" y="4"/>
                        <a:pt x="4" y="4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3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5" y="2"/>
                        <a:pt x="4" y="2"/>
                      </a:cubicBezTo>
                      <a:cubicBezTo>
                        <a:pt x="3" y="2"/>
                        <a:pt x="4" y="2"/>
                        <a:pt x="4" y="2"/>
                      </a:cubicBezTo>
                      <a:cubicBezTo>
                        <a:pt x="3" y="2"/>
                        <a:pt x="5" y="2"/>
                        <a:pt x="3" y="1"/>
                      </a:cubicBezTo>
                      <a:cubicBezTo>
                        <a:pt x="3" y="1"/>
                        <a:pt x="3" y="1"/>
                        <a:pt x="3" y="2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1"/>
                        <a:pt x="2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2" name="Freeform 2119"/>
                <p:cNvSpPr>
                  <a:spLocks/>
                </p:cNvSpPr>
                <p:nvPr/>
              </p:nvSpPr>
              <p:spPr bwMode="auto">
                <a:xfrm>
                  <a:off x="1254" y="2745"/>
                  <a:ext cx="2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3" name="Rectangle 2120"/>
                <p:cNvSpPr>
                  <a:spLocks noChangeArrowheads="1"/>
                </p:cNvSpPr>
                <p:nvPr/>
              </p:nvSpPr>
              <p:spPr bwMode="auto">
                <a:xfrm>
                  <a:off x="1254" y="2745"/>
                  <a:ext cx="1" cy="1"/>
                </a:xfrm>
                <a:prstGeom prst="rect">
                  <a:avLst/>
                </a:pr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4" name="Freeform 2121"/>
                <p:cNvSpPr>
                  <a:spLocks/>
                </p:cNvSpPr>
                <p:nvPr/>
              </p:nvSpPr>
              <p:spPr bwMode="auto">
                <a:xfrm>
                  <a:off x="1254" y="27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5" name="Rectangle 2122"/>
                <p:cNvSpPr>
                  <a:spLocks noChangeArrowheads="1"/>
                </p:cNvSpPr>
                <p:nvPr/>
              </p:nvSpPr>
              <p:spPr bwMode="auto">
                <a:xfrm>
                  <a:off x="1254" y="2740"/>
                  <a:ext cx="1" cy="1"/>
                </a:xfrm>
                <a:prstGeom prst="rect">
                  <a:avLst/>
                </a:pr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6" name="Freeform 2123"/>
                <p:cNvSpPr>
                  <a:spLocks/>
                </p:cNvSpPr>
                <p:nvPr/>
              </p:nvSpPr>
              <p:spPr bwMode="auto">
                <a:xfrm>
                  <a:off x="1247" y="2731"/>
                  <a:ext cx="9" cy="9"/>
                </a:xfrm>
                <a:custGeom>
                  <a:avLst/>
                  <a:gdLst>
                    <a:gd name="T0" fmla="*/ 2 w 4"/>
                    <a:gd name="T1" fmla="*/ 1 h 4"/>
                    <a:gd name="T2" fmla="*/ 2 w 4"/>
                    <a:gd name="T3" fmla="*/ 1 h 4"/>
                    <a:gd name="T4" fmla="*/ 2 w 4"/>
                    <a:gd name="T5" fmla="*/ 1 h 4"/>
                    <a:gd name="T6" fmla="*/ 1 w 4"/>
                    <a:gd name="T7" fmla="*/ 0 h 4"/>
                    <a:gd name="T8" fmla="*/ 2 w 4"/>
                    <a:gd name="T9" fmla="*/ 2 h 4"/>
                    <a:gd name="T10" fmla="*/ 1 w 4"/>
                    <a:gd name="T11" fmla="*/ 2 h 4"/>
                    <a:gd name="T12" fmla="*/ 2 w 4"/>
                    <a:gd name="T13" fmla="*/ 3 h 4"/>
                    <a:gd name="T14" fmla="*/ 1 w 4"/>
                    <a:gd name="T15" fmla="*/ 2 h 4"/>
                    <a:gd name="T16" fmla="*/ 1 w 4"/>
                    <a:gd name="T17" fmla="*/ 3 h 4"/>
                    <a:gd name="T18" fmla="*/ 1 w 4"/>
                    <a:gd name="T19" fmla="*/ 3 h 4"/>
                    <a:gd name="T20" fmla="*/ 1 w 4"/>
                    <a:gd name="T21" fmla="*/ 3 h 4"/>
                    <a:gd name="T22" fmla="*/ 1 w 4"/>
                    <a:gd name="T23" fmla="*/ 3 h 4"/>
                    <a:gd name="T24" fmla="*/ 1 w 4"/>
                    <a:gd name="T25" fmla="*/ 3 h 4"/>
                    <a:gd name="T26" fmla="*/ 1 w 4"/>
                    <a:gd name="T27" fmla="*/ 3 h 4"/>
                    <a:gd name="T28" fmla="*/ 2 w 4"/>
                    <a:gd name="T29" fmla="*/ 3 h 4"/>
                    <a:gd name="T30" fmla="*/ 1 w 4"/>
                    <a:gd name="T31" fmla="*/ 3 h 4"/>
                    <a:gd name="T32" fmla="*/ 2 w 4"/>
                    <a:gd name="T33" fmla="*/ 4 h 4"/>
                    <a:gd name="T34" fmla="*/ 2 w 4"/>
                    <a:gd name="T35" fmla="*/ 4 h 4"/>
                    <a:gd name="T36" fmla="*/ 2 w 4"/>
                    <a:gd name="T37" fmla="*/ 4 h 4"/>
                    <a:gd name="T38" fmla="*/ 2 w 4"/>
                    <a:gd name="T39" fmla="*/ 4 h 4"/>
                    <a:gd name="T40" fmla="*/ 2 w 4"/>
                    <a:gd name="T41" fmla="*/ 3 h 4"/>
                    <a:gd name="T42" fmla="*/ 3 w 4"/>
                    <a:gd name="T43" fmla="*/ 4 h 4"/>
                    <a:gd name="T44" fmla="*/ 3 w 4"/>
                    <a:gd name="T45" fmla="*/ 4 h 4"/>
                    <a:gd name="T46" fmla="*/ 3 w 4"/>
                    <a:gd name="T47" fmla="*/ 4 h 4"/>
                    <a:gd name="T48" fmla="*/ 3 w 4"/>
                    <a:gd name="T49" fmla="*/ 3 h 4"/>
                    <a:gd name="T50" fmla="*/ 3 w 4"/>
                    <a:gd name="T51" fmla="*/ 3 h 4"/>
                    <a:gd name="T52" fmla="*/ 2 w 4"/>
                    <a:gd name="T53" fmla="*/ 3 h 4"/>
                    <a:gd name="T54" fmla="*/ 2 w 4"/>
                    <a:gd name="T55" fmla="*/ 3 h 4"/>
                    <a:gd name="T56" fmla="*/ 2 w 4"/>
                    <a:gd name="T57" fmla="*/ 3 h 4"/>
                    <a:gd name="T58" fmla="*/ 2 w 4"/>
                    <a:gd name="T59" fmla="*/ 3 h 4"/>
                    <a:gd name="T60" fmla="*/ 3 w 4"/>
                    <a:gd name="T61" fmla="*/ 3 h 4"/>
                    <a:gd name="T62" fmla="*/ 2 w 4"/>
                    <a:gd name="T63" fmla="*/ 3 h 4"/>
                    <a:gd name="T64" fmla="*/ 2 w 4"/>
                    <a:gd name="T65" fmla="*/ 2 h 4"/>
                    <a:gd name="T66" fmla="*/ 3 w 4"/>
                    <a:gd name="T67" fmla="*/ 2 h 4"/>
                    <a:gd name="T68" fmla="*/ 2 w 4"/>
                    <a:gd name="T69" fmla="*/ 2 h 4"/>
                    <a:gd name="T70" fmla="*/ 3 w 4"/>
                    <a:gd name="T71" fmla="*/ 2 h 4"/>
                    <a:gd name="T72" fmla="*/ 2 w 4"/>
                    <a:gd name="T73" fmla="*/ 2 h 4"/>
                    <a:gd name="T74" fmla="*/ 2 w 4"/>
                    <a:gd name="T75" fmla="*/ 1 h 4"/>
                    <a:gd name="T76" fmla="*/ 2 w 4"/>
                    <a:gd name="T77" fmla="*/ 1 h 4"/>
                    <a:gd name="T78" fmla="*/ 1 w 4"/>
                    <a:gd name="T79" fmla="*/ 1 h 4"/>
                    <a:gd name="T80" fmla="*/ 2 w 4"/>
                    <a:gd name="T8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" h="4">
                      <a:moveTo>
                        <a:pt x="2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3" y="1"/>
                        <a:pt x="1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0" y="2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0" y="3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0" y="3"/>
                        <a:pt x="2" y="4"/>
                        <a:pt x="2" y="3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4" y="4"/>
                        <a:pt x="2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3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3" y="3"/>
                        <a:pt x="3" y="3"/>
                        <a:pt x="2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2" y="2"/>
                        <a:pt x="2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3" y="2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7" name="Freeform 2124"/>
                <p:cNvSpPr>
                  <a:spLocks/>
                </p:cNvSpPr>
                <p:nvPr/>
              </p:nvSpPr>
              <p:spPr bwMode="auto">
                <a:xfrm>
                  <a:off x="1249" y="2731"/>
                  <a:ext cx="2" cy="2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  <a:gd name="T6" fmla="*/ 1 w 1"/>
                    <a:gd name="T7" fmla="*/ 0 h 1"/>
                    <a:gd name="T8" fmla="*/ 1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8" name="Freeform 2125"/>
                <p:cNvSpPr>
                  <a:spLocks/>
                </p:cNvSpPr>
                <p:nvPr/>
              </p:nvSpPr>
              <p:spPr bwMode="auto">
                <a:xfrm>
                  <a:off x="1249" y="2726"/>
                  <a:ext cx="5" cy="5"/>
                </a:xfrm>
                <a:custGeom>
                  <a:avLst/>
                  <a:gdLst>
                    <a:gd name="T0" fmla="*/ 1 w 2"/>
                    <a:gd name="T1" fmla="*/ 1 h 2"/>
                    <a:gd name="T2" fmla="*/ 1 w 2"/>
                    <a:gd name="T3" fmla="*/ 1 h 2"/>
                    <a:gd name="T4" fmla="*/ 0 w 2"/>
                    <a:gd name="T5" fmla="*/ 1 h 2"/>
                    <a:gd name="T6" fmla="*/ 1 w 2"/>
                    <a:gd name="T7" fmla="*/ 2 h 2"/>
                    <a:gd name="T8" fmla="*/ 0 w 2"/>
                    <a:gd name="T9" fmla="*/ 2 h 2"/>
                    <a:gd name="T10" fmla="*/ 1 w 2"/>
                    <a:gd name="T11" fmla="*/ 2 h 2"/>
                    <a:gd name="T12" fmla="*/ 1 w 2"/>
                    <a:gd name="T13" fmla="*/ 2 h 2"/>
                    <a:gd name="T14" fmla="*/ 1 w 2"/>
                    <a:gd name="T15" fmla="*/ 2 h 2"/>
                    <a:gd name="T16" fmla="*/ 1 w 2"/>
                    <a:gd name="T17" fmla="*/ 2 h 2"/>
                    <a:gd name="T18" fmla="*/ 2 w 2"/>
                    <a:gd name="T19" fmla="*/ 2 h 2"/>
                    <a:gd name="T20" fmla="*/ 1 w 2"/>
                    <a:gd name="T21" fmla="*/ 1 h 2"/>
                    <a:gd name="T22" fmla="*/ 2 w 2"/>
                    <a:gd name="T23" fmla="*/ 2 h 2"/>
                    <a:gd name="T24" fmla="*/ 2 w 2"/>
                    <a:gd name="T25" fmla="*/ 2 h 2"/>
                    <a:gd name="T26" fmla="*/ 2 w 2"/>
                    <a:gd name="T27" fmla="*/ 2 h 2"/>
                    <a:gd name="T28" fmla="*/ 1 w 2"/>
                    <a:gd name="T29" fmla="*/ 1 h 2"/>
                    <a:gd name="T30" fmla="*/ 2 w 2"/>
                    <a:gd name="T31" fmla="*/ 2 h 2"/>
                    <a:gd name="T32" fmla="*/ 2 w 2"/>
                    <a:gd name="T33" fmla="*/ 1 h 2"/>
                    <a:gd name="T34" fmla="*/ 1 w 2"/>
                    <a:gd name="T35" fmla="*/ 0 h 2"/>
                    <a:gd name="T36" fmla="*/ 2 w 2"/>
                    <a:gd name="T37" fmla="*/ 1 h 2"/>
                    <a:gd name="T38" fmla="*/ 2 w 2"/>
                    <a:gd name="T39" fmla="*/ 1 h 2"/>
                    <a:gd name="T40" fmla="*/ 1 w 2"/>
                    <a:gd name="T41" fmla="*/ 0 h 2"/>
                    <a:gd name="T42" fmla="*/ 1 w 2"/>
                    <a:gd name="T4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" h="2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0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0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1" y="2"/>
                        <a:pt x="2" y="2"/>
                      </a:cubicBezTo>
                      <a:cubicBezTo>
                        <a:pt x="2" y="2"/>
                        <a:pt x="2" y="1"/>
                        <a:pt x="2" y="2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9" name="Freeform 2126"/>
                <p:cNvSpPr>
                  <a:spLocks/>
                </p:cNvSpPr>
                <p:nvPr/>
              </p:nvSpPr>
              <p:spPr bwMode="auto">
                <a:xfrm>
                  <a:off x="1251" y="2726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0" name="Freeform 2127"/>
                <p:cNvSpPr>
                  <a:spLocks/>
                </p:cNvSpPr>
                <p:nvPr/>
              </p:nvSpPr>
              <p:spPr bwMode="auto">
                <a:xfrm>
                  <a:off x="132" y="2466"/>
                  <a:ext cx="939" cy="824"/>
                </a:xfrm>
                <a:custGeom>
                  <a:avLst/>
                  <a:gdLst>
                    <a:gd name="T0" fmla="*/ 298 w 395"/>
                    <a:gd name="T1" fmla="*/ 200 h 346"/>
                    <a:gd name="T2" fmla="*/ 283 w 395"/>
                    <a:gd name="T3" fmla="*/ 212 h 346"/>
                    <a:gd name="T4" fmla="*/ 264 w 395"/>
                    <a:gd name="T5" fmla="*/ 221 h 346"/>
                    <a:gd name="T6" fmla="*/ 261 w 395"/>
                    <a:gd name="T7" fmla="*/ 241 h 346"/>
                    <a:gd name="T8" fmla="*/ 257 w 395"/>
                    <a:gd name="T9" fmla="*/ 263 h 346"/>
                    <a:gd name="T10" fmla="*/ 226 w 395"/>
                    <a:gd name="T11" fmla="*/ 263 h 346"/>
                    <a:gd name="T12" fmla="*/ 197 w 395"/>
                    <a:gd name="T13" fmla="*/ 268 h 346"/>
                    <a:gd name="T14" fmla="*/ 190 w 395"/>
                    <a:gd name="T15" fmla="*/ 243 h 346"/>
                    <a:gd name="T16" fmla="*/ 191 w 395"/>
                    <a:gd name="T17" fmla="*/ 232 h 346"/>
                    <a:gd name="T18" fmla="*/ 191 w 395"/>
                    <a:gd name="T19" fmla="*/ 232 h 346"/>
                    <a:gd name="T20" fmla="*/ 208 w 395"/>
                    <a:gd name="T21" fmla="*/ 195 h 346"/>
                    <a:gd name="T22" fmla="*/ 183 w 395"/>
                    <a:gd name="T23" fmla="*/ 177 h 346"/>
                    <a:gd name="T24" fmla="*/ 182 w 395"/>
                    <a:gd name="T25" fmla="*/ 155 h 346"/>
                    <a:gd name="T26" fmla="*/ 219 w 395"/>
                    <a:gd name="T27" fmla="*/ 150 h 346"/>
                    <a:gd name="T28" fmla="*/ 221 w 395"/>
                    <a:gd name="T29" fmla="*/ 126 h 346"/>
                    <a:gd name="T30" fmla="*/ 215 w 395"/>
                    <a:gd name="T31" fmla="*/ 95 h 346"/>
                    <a:gd name="T32" fmla="*/ 210 w 395"/>
                    <a:gd name="T33" fmla="*/ 62 h 346"/>
                    <a:gd name="T34" fmla="*/ 190 w 395"/>
                    <a:gd name="T35" fmla="*/ 17 h 346"/>
                    <a:gd name="T36" fmla="*/ 180 w 395"/>
                    <a:gd name="T37" fmla="*/ 8 h 346"/>
                    <a:gd name="T38" fmla="*/ 130 w 395"/>
                    <a:gd name="T39" fmla="*/ 13 h 346"/>
                    <a:gd name="T40" fmla="*/ 107 w 395"/>
                    <a:gd name="T41" fmla="*/ 69 h 346"/>
                    <a:gd name="T42" fmla="*/ 98 w 395"/>
                    <a:gd name="T43" fmla="*/ 137 h 346"/>
                    <a:gd name="T44" fmla="*/ 82 w 395"/>
                    <a:gd name="T45" fmla="*/ 221 h 346"/>
                    <a:gd name="T46" fmla="*/ 74 w 395"/>
                    <a:gd name="T47" fmla="*/ 251 h 346"/>
                    <a:gd name="T48" fmla="*/ 63 w 395"/>
                    <a:gd name="T49" fmla="*/ 261 h 346"/>
                    <a:gd name="T50" fmla="*/ 35 w 395"/>
                    <a:gd name="T51" fmla="*/ 279 h 346"/>
                    <a:gd name="T52" fmla="*/ 15 w 395"/>
                    <a:gd name="T53" fmla="*/ 305 h 346"/>
                    <a:gd name="T54" fmla="*/ 1 w 395"/>
                    <a:gd name="T55" fmla="*/ 332 h 346"/>
                    <a:gd name="T56" fmla="*/ 4 w 395"/>
                    <a:gd name="T57" fmla="*/ 344 h 346"/>
                    <a:gd name="T58" fmla="*/ 17 w 395"/>
                    <a:gd name="T59" fmla="*/ 343 h 346"/>
                    <a:gd name="T60" fmla="*/ 47 w 395"/>
                    <a:gd name="T61" fmla="*/ 343 h 346"/>
                    <a:gd name="T62" fmla="*/ 107 w 395"/>
                    <a:gd name="T63" fmla="*/ 342 h 346"/>
                    <a:gd name="T64" fmla="*/ 149 w 395"/>
                    <a:gd name="T65" fmla="*/ 341 h 346"/>
                    <a:gd name="T66" fmla="*/ 197 w 395"/>
                    <a:gd name="T67" fmla="*/ 342 h 346"/>
                    <a:gd name="T68" fmla="*/ 239 w 395"/>
                    <a:gd name="T69" fmla="*/ 341 h 346"/>
                    <a:gd name="T70" fmla="*/ 289 w 395"/>
                    <a:gd name="T71" fmla="*/ 342 h 346"/>
                    <a:gd name="T72" fmla="*/ 311 w 395"/>
                    <a:gd name="T73" fmla="*/ 344 h 346"/>
                    <a:gd name="T74" fmla="*/ 331 w 395"/>
                    <a:gd name="T75" fmla="*/ 335 h 346"/>
                    <a:gd name="T76" fmla="*/ 358 w 395"/>
                    <a:gd name="T77" fmla="*/ 321 h 346"/>
                    <a:gd name="T78" fmla="*/ 379 w 395"/>
                    <a:gd name="T79" fmla="*/ 302 h 346"/>
                    <a:gd name="T80" fmla="*/ 389 w 395"/>
                    <a:gd name="T81" fmla="*/ 278 h 346"/>
                    <a:gd name="T82" fmla="*/ 364 w 395"/>
                    <a:gd name="T83" fmla="*/ 283 h 346"/>
                    <a:gd name="T84" fmla="*/ 394 w 395"/>
                    <a:gd name="T85" fmla="*/ 243 h 346"/>
                    <a:gd name="T86" fmla="*/ 386 w 395"/>
                    <a:gd name="T87" fmla="*/ 225 h 346"/>
                    <a:gd name="T88" fmla="*/ 360 w 395"/>
                    <a:gd name="T89" fmla="*/ 239 h 346"/>
                    <a:gd name="T90" fmla="*/ 371 w 395"/>
                    <a:gd name="T91" fmla="*/ 224 h 346"/>
                    <a:gd name="T92" fmla="*/ 379 w 395"/>
                    <a:gd name="T93" fmla="*/ 210 h 346"/>
                    <a:gd name="T94" fmla="*/ 385 w 395"/>
                    <a:gd name="T95" fmla="*/ 186 h 346"/>
                    <a:gd name="T96" fmla="*/ 367 w 395"/>
                    <a:gd name="T97" fmla="*/ 177 h 346"/>
                    <a:gd name="T98" fmla="*/ 350 w 395"/>
                    <a:gd name="T99" fmla="*/ 194 h 346"/>
                    <a:gd name="T100" fmla="*/ 353 w 395"/>
                    <a:gd name="T101" fmla="*/ 114 h 346"/>
                    <a:gd name="T102" fmla="*/ 357 w 395"/>
                    <a:gd name="T103" fmla="*/ 122 h 346"/>
                    <a:gd name="T104" fmla="*/ 361 w 395"/>
                    <a:gd name="T105" fmla="*/ 135 h 346"/>
                    <a:gd name="T106" fmla="*/ 363 w 395"/>
                    <a:gd name="T107" fmla="*/ 124 h 346"/>
                    <a:gd name="T108" fmla="*/ 345 w 395"/>
                    <a:gd name="T109" fmla="*/ 107 h 346"/>
                    <a:gd name="T110" fmla="*/ 331 w 395"/>
                    <a:gd name="T111" fmla="*/ 129 h 346"/>
                    <a:gd name="T112" fmla="*/ 329 w 395"/>
                    <a:gd name="T113" fmla="*/ 147 h 346"/>
                    <a:gd name="T114" fmla="*/ 324 w 395"/>
                    <a:gd name="T115" fmla="*/ 162 h 346"/>
                    <a:gd name="T116" fmla="*/ 298 w 395"/>
                    <a:gd name="T117" fmla="*/ 20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95" h="346">
                      <a:moveTo>
                        <a:pt x="298" y="200"/>
                      </a:moveTo>
                      <a:cubicBezTo>
                        <a:pt x="294" y="205"/>
                        <a:pt x="289" y="209"/>
                        <a:pt x="283" y="212"/>
                      </a:cubicBezTo>
                      <a:cubicBezTo>
                        <a:pt x="278" y="215"/>
                        <a:pt x="267" y="217"/>
                        <a:pt x="264" y="221"/>
                      </a:cubicBezTo>
                      <a:cubicBezTo>
                        <a:pt x="261" y="224"/>
                        <a:pt x="261" y="236"/>
                        <a:pt x="261" y="241"/>
                      </a:cubicBezTo>
                      <a:cubicBezTo>
                        <a:pt x="259" y="248"/>
                        <a:pt x="257" y="255"/>
                        <a:pt x="257" y="263"/>
                      </a:cubicBezTo>
                      <a:cubicBezTo>
                        <a:pt x="246" y="263"/>
                        <a:pt x="237" y="262"/>
                        <a:pt x="226" y="263"/>
                      </a:cubicBezTo>
                      <a:cubicBezTo>
                        <a:pt x="216" y="265"/>
                        <a:pt x="208" y="269"/>
                        <a:pt x="197" y="268"/>
                      </a:cubicBezTo>
                      <a:cubicBezTo>
                        <a:pt x="201" y="261"/>
                        <a:pt x="206" y="241"/>
                        <a:pt x="190" y="243"/>
                      </a:cubicBezTo>
                      <a:cubicBezTo>
                        <a:pt x="190" y="240"/>
                        <a:pt x="190" y="235"/>
                        <a:pt x="191" y="232"/>
                      </a:cubicBezTo>
                      <a:cubicBezTo>
                        <a:pt x="190" y="233"/>
                        <a:pt x="191" y="231"/>
                        <a:pt x="191" y="232"/>
                      </a:cubicBezTo>
                      <a:cubicBezTo>
                        <a:pt x="200" y="223"/>
                        <a:pt x="206" y="207"/>
                        <a:pt x="208" y="195"/>
                      </a:cubicBezTo>
                      <a:cubicBezTo>
                        <a:pt x="210" y="180"/>
                        <a:pt x="199" y="164"/>
                        <a:pt x="183" y="177"/>
                      </a:cubicBezTo>
                      <a:cubicBezTo>
                        <a:pt x="183" y="169"/>
                        <a:pt x="181" y="162"/>
                        <a:pt x="182" y="155"/>
                      </a:cubicBezTo>
                      <a:cubicBezTo>
                        <a:pt x="192" y="151"/>
                        <a:pt x="208" y="149"/>
                        <a:pt x="219" y="150"/>
                      </a:cubicBezTo>
                      <a:cubicBezTo>
                        <a:pt x="219" y="142"/>
                        <a:pt x="220" y="134"/>
                        <a:pt x="221" y="126"/>
                      </a:cubicBezTo>
                      <a:cubicBezTo>
                        <a:pt x="221" y="116"/>
                        <a:pt x="217" y="105"/>
                        <a:pt x="215" y="95"/>
                      </a:cubicBezTo>
                      <a:cubicBezTo>
                        <a:pt x="213" y="84"/>
                        <a:pt x="213" y="73"/>
                        <a:pt x="210" y="62"/>
                      </a:cubicBezTo>
                      <a:cubicBezTo>
                        <a:pt x="206" y="46"/>
                        <a:pt x="205" y="28"/>
                        <a:pt x="190" y="17"/>
                      </a:cubicBezTo>
                      <a:cubicBezTo>
                        <a:pt x="187" y="14"/>
                        <a:pt x="184" y="10"/>
                        <a:pt x="180" y="8"/>
                      </a:cubicBezTo>
                      <a:cubicBezTo>
                        <a:pt x="169" y="0"/>
                        <a:pt x="139" y="2"/>
                        <a:pt x="130" y="13"/>
                      </a:cubicBezTo>
                      <a:cubicBezTo>
                        <a:pt x="118" y="27"/>
                        <a:pt x="112" y="51"/>
                        <a:pt x="107" y="69"/>
                      </a:cubicBezTo>
                      <a:cubicBezTo>
                        <a:pt x="101" y="91"/>
                        <a:pt x="99" y="115"/>
                        <a:pt x="98" y="137"/>
                      </a:cubicBezTo>
                      <a:cubicBezTo>
                        <a:pt x="96" y="166"/>
                        <a:pt x="89" y="194"/>
                        <a:pt x="82" y="221"/>
                      </a:cubicBezTo>
                      <a:cubicBezTo>
                        <a:pt x="79" y="231"/>
                        <a:pt x="77" y="242"/>
                        <a:pt x="74" y="251"/>
                      </a:cubicBezTo>
                      <a:cubicBezTo>
                        <a:pt x="71" y="256"/>
                        <a:pt x="68" y="258"/>
                        <a:pt x="63" y="261"/>
                      </a:cubicBezTo>
                      <a:cubicBezTo>
                        <a:pt x="53" y="267"/>
                        <a:pt x="43" y="271"/>
                        <a:pt x="35" y="279"/>
                      </a:cubicBezTo>
                      <a:cubicBezTo>
                        <a:pt x="27" y="287"/>
                        <a:pt x="21" y="296"/>
                        <a:pt x="15" y="305"/>
                      </a:cubicBezTo>
                      <a:cubicBezTo>
                        <a:pt x="10" y="313"/>
                        <a:pt x="3" y="322"/>
                        <a:pt x="1" y="332"/>
                      </a:cubicBezTo>
                      <a:cubicBezTo>
                        <a:pt x="0" y="335"/>
                        <a:pt x="0" y="342"/>
                        <a:pt x="4" y="344"/>
                      </a:cubicBezTo>
                      <a:cubicBezTo>
                        <a:pt x="7" y="346"/>
                        <a:pt x="14" y="343"/>
                        <a:pt x="17" y="343"/>
                      </a:cubicBezTo>
                      <a:cubicBezTo>
                        <a:pt x="27" y="342"/>
                        <a:pt x="37" y="342"/>
                        <a:pt x="47" y="343"/>
                      </a:cubicBezTo>
                      <a:cubicBezTo>
                        <a:pt x="67" y="345"/>
                        <a:pt x="87" y="341"/>
                        <a:pt x="107" y="342"/>
                      </a:cubicBezTo>
                      <a:cubicBezTo>
                        <a:pt x="121" y="343"/>
                        <a:pt x="135" y="341"/>
                        <a:pt x="149" y="341"/>
                      </a:cubicBezTo>
                      <a:cubicBezTo>
                        <a:pt x="165" y="340"/>
                        <a:pt x="181" y="343"/>
                        <a:pt x="197" y="342"/>
                      </a:cubicBezTo>
                      <a:cubicBezTo>
                        <a:pt x="211" y="341"/>
                        <a:pt x="225" y="341"/>
                        <a:pt x="239" y="341"/>
                      </a:cubicBezTo>
                      <a:cubicBezTo>
                        <a:pt x="256" y="341"/>
                        <a:pt x="273" y="341"/>
                        <a:pt x="289" y="342"/>
                      </a:cubicBezTo>
                      <a:cubicBezTo>
                        <a:pt x="297" y="342"/>
                        <a:pt x="304" y="344"/>
                        <a:pt x="311" y="344"/>
                      </a:cubicBezTo>
                      <a:cubicBezTo>
                        <a:pt x="318" y="344"/>
                        <a:pt x="325" y="339"/>
                        <a:pt x="331" y="335"/>
                      </a:cubicBezTo>
                      <a:cubicBezTo>
                        <a:pt x="340" y="330"/>
                        <a:pt x="350" y="327"/>
                        <a:pt x="358" y="321"/>
                      </a:cubicBezTo>
                      <a:cubicBezTo>
                        <a:pt x="366" y="316"/>
                        <a:pt x="373" y="309"/>
                        <a:pt x="379" y="302"/>
                      </a:cubicBezTo>
                      <a:cubicBezTo>
                        <a:pt x="383" y="297"/>
                        <a:pt x="394" y="285"/>
                        <a:pt x="389" y="278"/>
                      </a:cubicBezTo>
                      <a:cubicBezTo>
                        <a:pt x="380" y="274"/>
                        <a:pt x="372" y="277"/>
                        <a:pt x="364" y="283"/>
                      </a:cubicBezTo>
                      <a:cubicBezTo>
                        <a:pt x="376" y="272"/>
                        <a:pt x="391" y="259"/>
                        <a:pt x="394" y="243"/>
                      </a:cubicBezTo>
                      <a:cubicBezTo>
                        <a:pt x="395" y="236"/>
                        <a:pt x="394" y="226"/>
                        <a:pt x="386" y="225"/>
                      </a:cubicBezTo>
                      <a:cubicBezTo>
                        <a:pt x="378" y="224"/>
                        <a:pt x="363" y="231"/>
                        <a:pt x="360" y="239"/>
                      </a:cubicBezTo>
                      <a:cubicBezTo>
                        <a:pt x="362" y="233"/>
                        <a:pt x="368" y="228"/>
                        <a:pt x="371" y="224"/>
                      </a:cubicBezTo>
                      <a:cubicBezTo>
                        <a:pt x="374" y="219"/>
                        <a:pt x="376" y="214"/>
                        <a:pt x="379" y="210"/>
                      </a:cubicBezTo>
                      <a:cubicBezTo>
                        <a:pt x="383" y="203"/>
                        <a:pt x="386" y="194"/>
                        <a:pt x="385" y="186"/>
                      </a:cubicBezTo>
                      <a:cubicBezTo>
                        <a:pt x="383" y="177"/>
                        <a:pt x="374" y="175"/>
                        <a:pt x="367" y="177"/>
                      </a:cubicBezTo>
                      <a:cubicBezTo>
                        <a:pt x="358" y="179"/>
                        <a:pt x="353" y="186"/>
                        <a:pt x="350" y="194"/>
                      </a:cubicBezTo>
                      <a:cubicBezTo>
                        <a:pt x="364" y="174"/>
                        <a:pt x="376" y="132"/>
                        <a:pt x="353" y="114"/>
                      </a:cubicBezTo>
                      <a:cubicBezTo>
                        <a:pt x="354" y="116"/>
                        <a:pt x="356" y="119"/>
                        <a:pt x="357" y="122"/>
                      </a:cubicBezTo>
                      <a:cubicBezTo>
                        <a:pt x="358" y="125"/>
                        <a:pt x="359" y="133"/>
                        <a:pt x="361" y="135"/>
                      </a:cubicBezTo>
                      <a:cubicBezTo>
                        <a:pt x="367" y="140"/>
                        <a:pt x="363" y="126"/>
                        <a:pt x="363" y="124"/>
                      </a:cubicBezTo>
                      <a:cubicBezTo>
                        <a:pt x="361" y="117"/>
                        <a:pt x="354" y="106"/>
                        <a:pt x="345" y="107"/>
                      </a:cubicBezTo>
                      <a:cubicBezTo>
                        <a:pt x="336" y="108"/>
                        <a:pt x="333" y="122"/>
                        <a:pt x="331" y="129"/>
                      </a:cubicBezTo>
                      <a:cubicBezTo>
                        <a:pt x="330" y="135"/>
                        <a:pt x="331" y="141"/>
                        <a:pt x="329" y="147"/>
                      </a:cubicBezTo>
                      <a:cubicBezTo>
                        <a:pt x="328" y="152"/>
                        <a:pt x="326" y="157"/>
                        <a:pt x="324" y="162"/>
                      </a:cubicBezTo>
                      <a:cubicBezTo>
                        <a:pt x="318" y="176"/>
                        <a:pt x="309" y="189"/>
                        <a:pt x="298" y="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1" name="Freeform 2128"/>
                <p:cNvSpPr>
                  <a:spLocks/>
                </p:cNvSpPr>
                <p:nvPr/>
              </p:nvSpPr>
              <p:spPr bwMode="auto">
                <a:xfrm>
                  <a:off x="624" y="2464"/>
                  <a:ext cx="133" cy="152"/>
                </a:xfrm>
                <a:custGeom>
                  <a:avLst/>
                  <a:gdLst>
                    <a:gd name="T0" fmla="*/ 0 w 56"/>
                    <a:gd name="T1" fmla="*/ 49 h 64"/>
                    <a:gd name="T2" fmla="*/ 31 w 56"/>
                    <a:gd name="T3" fmla="*/ 28 h 64"/>
                    <a:gd name="T4" fmla="*/ 56 w 56"/>
                    <a:gd name="T5" fmla="*/ 17 h 64"/>
                    <a:gd name="T6" fmla="*/ 25 w 56"/>
                    <a:gd name="T7" fmla="*/ 48 h 64"/>
                    <a:gd name="T8" fmla="*/ 5 w 56"/>
                    <a:gd name="T9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4">
                      <a:moveTo>
                        <a:pt x="0" y="49"/>
                      </a:moveTo>
                      <a:cubicBezTo>
                        <a:pt x="13" y="44"/>
                        <a:pt x="21" y="37"/>
                        <a:pt x="31" y="28"/>
                      </a:cubicBezTo>
                      <a:cubicBezTo>
                        <a:pt x="35" y="24"/>
                        <a:pt x="55" y="0"/>
                        <a:pt x="56" y="17"/>
                      </a:cubicBezTo>
                      <a:cubicBezTo>
                        <a:pt x="56" y="29"/>
                        <a:pt x="33" y="42"/>
                        <a:pt x="25" y="48"/>
                      </a:cubicBezTo>
                      <a:cubicBezTo>
                        <a:pt x="18" y="53"/>
                        <a:pt x="9" y="57"/>
                        <a:pt x="5" y="64"/>
                      </a:cubicBezTo>
                    </a:path>
                  </a:pathLst>
                </a:custGeom>
                <a:solidFill>
                  <a:srgbClr val="E8CB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2" name="Freeform 2129"/>
                <p:cNvSpPr>
                  <a:spLocks/>
                </p:cNvSpPr>
                <p:nvPr/>
              </p:nvSpPr>
              <p:spPr bwMode="auto">
                <a:xfrm>
                  <a:off x="619" y="2483"/>
                  <a:ext cx="143" cy="138"/>
                </a:xfrm>
                <a:custGeom>
                  <a:avLst/>
                  <a:gdLst>
                    <a:gd name="T0" fmla="*/ 34 w 60"/>
                    <a:gd name="T1" fmla="*/ 16 h 58"/>
                    <a:gd name="T2" fmla="*/ 32 w 60"/>
                    <a:gd name="T3" fmla="*/ 19 h 58"/>
                    <a:gd name="T4" fmla="*/ 1 w 60"/>
                    <a:gd name="T5" fmla="*/ 39 h 58"/>
                    <a:gd name="T6" fmla="*/ 1 w 60"/>
                    <a:gd name="T7" fmla="*/ 41 h 58"/>
                    <a:gd name="T8" fmla="*/ 3 w 60"/>
                    <a:gd name="T9" fmla="*/ 42 h 58"/>
                    <a:gd name="T10" fmla="*/ 34 w 60"/>
                    <a:gd name="T11" fmla="*/ 21 h 58"/>
                    <a:gd name="T12" fmla="*/ 37 w 60"/>
                    <a:gd name="T13" fmla="*/ 19 h 58"/>
                    <a:gd name="T14" fmla="*/ 54 w 60"/>
                    <a:gd name="T15" fmla="*/ 5 h 58"/>
                    <a:gd name="T16" fmla="*/ 56 w 60"/>
                    <a:gd name="T17" fmla="*/ 9 h 58"/>
                    <a:gd name="T18" fmla="*/ 32 w 60"/>
                    <a:gd name="T19" fmla="*/ 34 h 58"/>
                    <a:gd name="T20" fmla="*/ 26 w 60"/>
                    <a:gd name="T21" fmla="*/ 39 h 58"/>
                    <a:gd name="T22" fmla="*/ 19 w 60"/>
                    <a:gd name="T23" fmla="*/ 43 h 58"/>
                    <a:gd name="T24" fmla="*/ 5 w 60"/>
                    <a:gd name="T25" fmla="*/ 55 h 58"/>
                    <a:gd name="T26" fmla="*/ 6 w 60"/>
                    <a:gd name="T27" fmla="*/ 58 h 58"/>
                    <a:gd name="T28" fmla="*/ 8 w 60"/>
                    <a:gd name="T29" fmla="*/ 57 h 58"/>
                    <a:gd name="T30" fmla="*/ 21 w 60"/>
                    <a:gd name="T31" fmla="*/ 46 h 58"/>
                    <a:gd name="T32" fmla="*/ 28 w 60"/>
                    <a:gd name="T33" fmla="*/ 41 h 58"/>
                    <a:gd name="T34" fmla="*/ 34 w 60"/>
                    <a:gd name="T35" fmla="*/ 37 h 58"/>
                    <a:gd name="T36" fmla="*/ 59 w 60"/>
                    <a:gd name="T37" fmla="*/ 9 h 58"/>
                    <a:gd name="T38" fmla="*/ 56 w 60"/>
                    <a:gd name="T39" fmla="*/ 2 h 58"/>
                    <a:gd name="T40" fmla="*/ 34 w 60"/>
                    <a:gd name="T41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58">
                      <a:moveTo>
                        <a:pt x="34" y="16"/>
                      </a:moveTo>
                      <a:cubicBezTo>
                        <a:pt x="32" y="19"/>
                        <a:pt x="32" y="19"/>
                        <a:pt x="32" y="19"/>
                      </a:cubicBezTo>
                      <a:cubicBezTo>
                        <a:pt x="23" y="27"/>
                        <a:pt x="14" y="34"/>
                        <a:pt x="1" y="39"/>
                      </a:cubicBezTo>
                      <a:cubicBezTo>
                        <a:pt x="1" y="39"/>
                        <a:pt x="0" y="40"/>
                        <a:pt x="1" y="41"/>
                      </a:cubicBezTo>
                      <a:cubicBezTo>
                        <a:pt x="1" y="42"/>
                        <a:pt x="2" y="43"/>
                        <a:pt x="3" y="42"/>
                      </a:cubicBezTo>
                      <a:cubicBezTo>
                        <a:pt x="16" y="37"/>
                        <a:pt x="25" y="30"/>
                        <a:pt x="34" y="21"/>
                      </a:cubicBezTo>
                      <a:cubicBezTo>
                        <a:pt x="37" y="19"/>
                        <a:pt x="37" y="19"/>
                        <a:pt x="37" y="19"/>
                      </a:cubicBezTo>
                      <a:cubicBezTo>
                        <a:pt x="40" y="15"/>
                        <a:pt x="51" y="3"/>
                        <a:pt x="54" y="5"/>
                      </a:cubicBezTo>
                      <a:cubicBezTo>
                        <a:pt x="55" y="5"/>
                        <a:pt x="56" y="7"/>
                        <a:pt x="56" y="9"/>
                      </a:cubicBezTo>
                      <a:cubicBezTo>
                        <a:pt x="56" y="18"/>
                        <a:pt x="41" y="28"/>
                        <a:pt x="32" y="34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4" y="47"/>
                        <a:pt x="9" y="50"/>
                        <a:pt x="5" y="55"/>
                      </a:cubicBezTo>
                      <a:cubicBezTo>
                        <a:pt x="5" y="56"/>
                        <a:pt x="5" y="57"/>
                        <a:pt x="6" y="58"/>
                      </a:cubicBezTo>
                      <a:cubicBezTo>
                        <a:pt x="6" y="58"/>
                        <a:pt x="7" y="58"/>
                        <a:pt x="8" y="57"/>
                      </a:cubicBezTo>
                      <a:cubicBezTo>
                        <a:pt x="11" y="53"/>
                        <a:pt x="16" y="49"/>
                        <a:pt x="21" y="46"/>
                      </a:cubicBezTo>
                      <a:cubicBezTo>
                        <a:pt x="28" y="41"/>
                        <a:pt x="28" y="41"/>
                        <a:pt x="28" y="41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44" y="30"/>
                        <a:pt x="60" y="19"/>
                        <a:pt x="59" y="9"/>
                      </a:cubicBezTo>
                      <a:cubicBezTo>
                        <a:pt x="59" y="5"/>
                        <a:pt x="58" y="3"/>
                        <a:pt x="56" y="2"/>
                      </a:cubicBezTo>
                      <a:cubicBezTo>
                        <a:pt x="50" y="0"/>
                        <a:pt x="42" y="8"/>
                        <a:pt x="34" y="1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3" name="Freeform 2130"/>
                <p:cNvSpPr>
                  <a:spLocks/>
                </p:cNvSpPr>
                <p:nvPr/>
              </p:nvSpPr>
              <p:spPr bwMode="auto">
                <a:xfrm>
                  <a:off x="633" y="2623"/>
                  <a:ext cx="179" cy="53"/>
                </a:xfrm>
                <a:custGeom>
                  <a:avLst/>
                  <a:gdLst>
                    <a:gd name="T0" fmla="*/ 1 w 75"/>
                    <a:gd name="T1" fmla="*/ 3 h 22"/>
                    <a:gd name="T2" fmla="*/ 49 w 75"/>
                    <a:gd name="T3" fmla="*/ 3 h 22"/>
                    <a:gd name="T4" fmla="*/ 70 w 75"/>
                    <a:gd name="T5" fmla="*/ 4 h 22"/>
                    <a:gd name="T6" fmla="*/ 66 w 75"/>
                    <a:gd name="T7" fmla="*/ 14 h 22"/>
                    <a:gd name="T8" fmla="*/ 23 w 75"/>
                    <a:gd name="T9" fmla="*/ 18 h 22"/>
                    <a:gd name="T10" fmla="*/ 3 w 75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5" h="22">
                      <a:moveTo>
                        <a:pt x="1" y="3"/>
                      </a:moveTo>
                      <a:cubicBezTo>
                        <a:pt x="16" y="13"/>
                        <a:pt x="34" y="5"/>
                        <a:pt x="49" y="3"/>
                      </a:cubicBezTo>
                      <a:cubicBezTo>
                        <a:pt x="54" y="3"/>
                        <a:pt x="66" y="0"/>
                        <a:pt x="70" y="4"/>
                      </a:cubicBezTo>
                      <a:cubicBezTo>
                        <a:pt x="75" y="9"/>
                        <a:pt x="70" y="12"/>
                        <a:pt x="66" y="14"/>
                      </a:cubicBezTo>
                      <a:cubicBezTo>
                        <a:pt x="55" y="19"/>
                        <a:pt x="35" y="18"/>
                        <a:pt x="23" y="18"/>
                      </a:cubicBezTo>
                      <a:cubicBezTo>
                        <a:pt x="19" y="19"/>
                        <a:pt x="0" y="19"/>
                        <a:pt x="3" y="22"/>
                      </a:cubicBezTo>
                    </a:path>
                  </a:pathLst>
                </a:custGeom>
                <a:solidFill>
                  <a:srgbClr val="E8CB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4" name="Freeform 2131"/>
                <p:cNvSpPr>
                  <a:spLocks/>
                </p:cNvSpPr>
                <p:nvPr/>
              </p:nvSpPr>
              <p:spPr bwMode="auto">
                <a:xfrm>
                  <a:off x="631" y="2621"/>
                  <a:ext cx="178" cy="60"/>
                </a:xfrm>
                <a:custGeom>
                  <a:avLst/>
                  <a:gdLst>
                    <a:gd name="T0" fmla="*/ 53 w 75"/>
                    <a:gd name="T1" fmla="*/ 2 h 25"/>
                    <a:gd name="T2" fmla="*/ 50 w 75"/>
                    <a:gd name="T3" fmla="*/ 3 h 25"/>
                    <a:gd name="T4" fmla="*/ 38 w 75"/>
                    <a:gd name="T5" fmla="*/ 5 h 25"/>
                    <a:gd name="T6" fmla="*/ 3 w 75"/>
                    <a:gd name="T7" fmla="*/ 3 h 25"/>
                    <a:gd name="T8" fmla="*/ 1 w 75"/>
                    <a:gd name="T9" fmla="*/ 3 h 25"/>
                    <a:gd name="T10" fmla="*/ 1 w 75"/>
                    <a:gd name="T11" fmla="*/ 6 h 25"/>
                    <a:gd name="T12" fmla="*/ 39 w 75"/>
                    <a:gd name="T13" fmla="*/ 8 h 25"/>
                    <a:gd name="T14" fmla="*/ 51 w 75"/>
                    <a:gd name="T15" fmla="*/ 6 h 25"/>
                    <a:gd name="T16" fmla="*/ 53 w 75"/>
                    <a:gd name="T17" fmla="*/ 6 h 25"/>
                    <a:gd name="T18" fmla="*/ 70 w 75"/>
                    <a:gd name="T19" fmla="*/ 6 h 25"/>
                    <a:gd name="T20" fmla="*/ 71 w 75"/>
                    <a:gd name="T21" fmla="*/ 9 h 25"/>
                    <a:gd name="T22" fmla="*/ 66 w 75"/>
                    <a:gd name="T23" fmla="*/ 13 h 25"/>
                    <a:gd name="T24" fmla="*/ 34 w 75"/>
                    <a:gd name="T25" fmla="*/ 17 h 25"/>
                    <a:gd name="T26" fmla="*/ 24 w 75"/>
                    <a:gd name="T27" fmla="*/ 18 h 25"/>
                    <a:gd name="T28" fmla="*/ 22 w 75"/>
                    <a:gd name="T29" fmla="*/ 18 h 25"/>
                    <a:gd name="T30" fmla="*/ 2 w 75"/>
                    <a:gd name="T31" fmla="*/ 22 h 25"/>
                    <a:gd name="T32" fmla="*/ 3 w 75"/>
                    <a:gd name="T33" fmla="*/ 24 h 25"/>
                    <a:gd name="T34" fmla="*/ 5 w 75"/>
                    <a:gd name="T35" fmla="*/ 24 h 25"/>
                    <a:gd name="T36" fmla="*/ 6 w 75"/>
                    <a:gd name="T37" fmla="*/ 23 h 25"/>
                    <a:gd name="T38" fmla="*/ 6 w 75"/>
                    <a:gd name="T39" fmla="*/ 23 h 25"/>
                    <a:gd name="T40" fmla="*/ 22 w 75"/>
                    <a:gd name="T41" fmla="*/ 21 h 25"/>
                    <a:gd name="T42" fmla="*/ 24 w 75"/>
                    <a:gd name="T43" fmla="*/ 21 h 25"/>
                    <a:gd name="T44" fmla="*/ 34 w 75"/>
                    <a:gd name="T45" fmla="*/ 21 h 25"/>
                    <a:gd name="T46" fmla="*/ 67 w 75"/>
                    <a:gd name="T47" fmla="*/ 16 h 25"/>
                    <a:gd name="T48" fmla="*/ 75 w 75"/>
                    <a:gd name="T49" fmla="*/ 10 h 25"/>
                    <a:gd name="T50" fmla="*/ 75 w 75"/>
                    <a:gd name="T51" fmla="*/ 9 h 25"/>
                    <a:gd name="T52" fmla="*/ 72 w 75"/>
                    <a:gd name="T53" fmla="*/ 4 h 25"/>
                    <a:gd name="T54" fmla="*/ 53 w 75"/>
                    <a:gd name="T55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75" h="25">
                      <a:moveTo>
                        <a:pt x="53" y="2"/>
                      </a:move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26" y="7"/>
                        <a:pt x="13" y="10"/>
                        <a:pt x="3" y="3"/>
                      </a:cubicBezTo>
                      <a:cubicBezTo>
                        <a:pt x="2" y="2"/>
                        <a:pt x="1" y="2"/>
                        <a:pt x="1" y="3"/>
                      </a:cubicBezTo>
                      <a:cubicBezTo>
                        <a:pt x="0" y="4"/>
                        <a:pt x="1" y="5"/>
                        <a:pt x="1" y="6"/>
                      </a:cubicBezTo>
                      <a:cubicBezTo>
                        <a:pt x="13" y="13"/>
                        <a:pt x="26" y="11"/>
                        <a:pt x="39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58" y="5"/>
                        <a:pt x="67" y="3"/>
                        <a:pt x="70" y="6"/>
                      </a:cubicBezTo>
                      <a:cubicBezTo>
                        <a:pt x="71" y="7"/>
                        <a:pt x="71" y="8"/>
                        <a:pt x="71" y="9"/>
                      </a:cubicBezTo>
                      <a:cubicBezTo>
                        <a:pt x="71" y="11"/>
                        <a:pt x="68" y="12"/>
                        <a:pt x="66" y="13"/>
                      </a:cubicBezTo>
                      <a:cubicBezTo>
                        <a:pt x="58" y="17"/>
                        <a:pt x="45" y="17"/>
                        <a:pt x="34" y="17"/>
                      </a:cubicBezTo>
                      <a:cubicBezTo>
                        <a:pt x="24" y="18"/>
                        <a:pt x="24" y="18"/>
                        <a:pt x="24" y="18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ubicBezTo>
                        <a:pt x="8" y="18"/>
                        <a:pt x="3" y="19"/>
                        <a:pt x="2" y="22"/>
                      </a:cubicBezTo>
                      <a:cubicBezTo>
                        <a:pt x="2" y="22"/>
                        <a:pt x="2" y="23"/>
                        <a:pt x="3" y="24"/>
                      </a:cubicBezTo>
                      <a:cubicBezTo>
                        <a:pt x="3" y="25"/>
                        <a:pt x="4" y="25"/>
                        <a:pt x="5" y="24"/>
                      </a:cubicBezTo>
                      <a:cubicBezTo>
                        <a:pt x="5" y="24"/>
                        <a:pt x="6" y="24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2"/>
                        <a:pt x="11" y="22"/>
                        <a:pt x="22" y="21"/>
                      </a:cubicBezTo>
                      <a:cubicBezTo>
                        <a:pt x="24" y="21"/>
                        <a:pt x="24" y="21"/>
                        <a:pt x="24" y="21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45" y="20"/>
                        <a:pt x="59" y="20"/>
                        <a:pt x="67" y="16"/>
                      </a:cubicBezTo>
                      <a:cubicBezTo>
                        <a:pt x="71" y="15"/>
                        <a:pt x="74" y="13"/>
                        <a:pt x="75" y="10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5" y="7"/>
                        <a:pt x="74" y="5"/>
                        <a:pt x="72" y="4"/>
                      </a:cubicBezTo>
                      <a:cubicBezTo>
                        <a:pt x="69" y="0"/>
                        <a:pt x="61" y="1"/>
                        <a:pt x="53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5" name="Freeform 2132"/>
                <p:cNvSpPr>
                  <a:spLocks/>
                </p:cNvSpPr>
                <p:nvPr/>
              </p:nvSpPr>
              <p:spPr bwMode="auto">
                <a:xfrm>
                  <a:off x="222" y="2321"/>
                  <a:ext cx="404" cy="352"/>
                </a:xfrm>
                <a:custGeom>
                  <a:avLst/>
                  <a:gdLst>
                    <a:gd name="T0" fmla="*/ 69 w 170"/>
                    <a:gd name="T1" fmla="*/ 140 h 148"/>
                    <a:gd name="T2" fmla="*/ 5 w 170"/>
                    <a:gd name="T3" fmla="*/ 113 h 148"/>
                    <a:gd name="T4" fmla="*/ 17 w 170"/>
                    <a:gd name="T5" fmla="*/ 83 h 148"/>
                    <a:gd name="T6" fmla="*/ 52 w 170"/>
                    <a:gd name="T7" fmla="*/ 78 h 148"/>
                    <a:gd name="T8" fmla="*/ 62 w 170"/>
                    <a:gd name="T9" fmla="*/ 28 h 148"/>
                    <a:gd name="T10" fmla="*/ 105 w 170"/>
                    <a:gd name="T11" fmla="*/ 41 h 148"/>
                    <a:gd name="T12" fmla="*/ 153 w 170"/>
                    <a:gd name="T13" fmla="*/ 17 h 148"/>
                    <a:gd name="T14" fmla="*/ 145 w 170"/>
                    <a:gd name="T15" fmla="*/ 75 h 148"/>
                    <a:gd name="T16" fmla="*/ 88 w 170"/>
                    <a:gd name="T17" fmla="*/ 81 h 148"/>
                    <a:gd name="T18" fmla="*/ 66 w 170"/>
                    <a:gd name="T19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0" h="148">
                      <a:moveTo>
                        <a:pt x="69" y="140"/>
                      </a:moveTo>
                      <a:cubicBezTo>
                        <a:pt x="42" y="148"/>
                        <a:pt x="17" y="139"/>
                        <a:pt x="5" y="113"/>
                      </a:cubicBezTo>
                      <a:cubicBezTo>
                        <a:pt x="0" y="100"/>
                        <a:pt x="5" y="88"/>
                        <a:pt x="17" y="83"/>
                      </a:cubicBezTo>
                      <a:cubicBezTo>
                        <a:pt x="25" y="80"/>
                        <a:pt x="45" y="74"/>
                        <a:pt x="52" y="78"/>
                      </a:cubicBezTo>
                      <a:cubicBezTo>
                        <a:pt x="36" y="68"/>
                        <a:pt x="50" y="38"/>
                        <a:pt x="62" y="28"/>
                      </a:cubicBezTo>
                      <a:cubicBezTo>
                        <a:pt x="72" y="18"/>
                        <a:pt x="109" y="18"/>
                        <a:pt x="105" y="41"/>
                      </a:cubicBezTo>
                      <a:cubicBezTo>
                        <a:pt x="101" y="19"/>
                        <a:pt x="138" y="0"/>
                        <a:pt x="153" y="17"/>
                      </a:cubicBezTo>
                      <a:cubicBezTo>
                        <a:pt x="168" y="33"/>
                        <a:pt x="170" y="70"/>
                        <a:pt x="145" y="75"/>
                      </a:cubicBezTo>
                      <a:cubicBezTo>
                        <a:pt x="125" y="59"/>
                        <a:pt x="105" y="63"/>
                        <a:pt x="88" y="81"/>
                      </a:cubicBezTo>
                      <a:cubicBezTo>
                        <a:pt x="72" y="100"/>
                        <a:pt x="74" y="121"/>
                        <a:pt x="66" y="142"/>
                      </a:cubicBezTo>
                    </a:path>
                  </a:pathLst>
                </a:custGeom>
                <a:solidFill>
                  <a:srgbClr val="ED51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6" name="Freeform 2133"/>
                <p:cNvSpPr>
                  <a:spLocks/>
                </p:cNvSpPr>
                <p:nvPr/>
              </p:nvSpPr>
              <p:spPr bwMode="auto">
                <a:xfrm>
                  <a:off x="562" y="2876"/>
                  <a:ext cx="7" cy="12"/>
                </a:xfrm>
                <a:custGeom>
                  <a:avLst/>
                  <a:gdLst>
                    <a:gd name="T0" fmla="*/ 1 w 3"/>
                    <a:gd name="T1" fmla="*/ 0 h 5"/>
                    <a:gd name="T2" fmla="*/ 0 w 3"/>
                    <a:gd name="T3" fmla="*/ 2 h 5"/>
                    <a:gd name="T4" fmla="*/ 0 w 3"/>
                    <a:gd name="T5" fmla="*/ 5 h 5"/>
                    <a:gd name="T6" fmla="*/ 1 w 3"/>
                    <a:gd name="T7" fmla="*/ 4 h 5"/>
                    <a:gd name="T8" fmla="*/ 3 w 3"/>
                    <a:gd name="T9" fmla="*/ 5 h 5"/>
                    <a:gd name="T10" fmla="*/ 3 w 3"/>
                    <a:gd name="T11" fmla="*/ 2 h 5"/>
                    <a:gd name="T12" fmla="*/ 1 w 3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5">
                      <a:moveTo>
                        <a:pt x="1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2" y="4"/>
                        <a:pt x="3" y="4"/>
                        <a:pt x="3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7" name="Freeform 2134"/>
                <p:cNvSpPr>
                  <a:spLocks/>
                </p:cNvSpPr>
                <p:nvPr/>
              </p:nvSpPr>
              <p:spPr bwMode="auto">
                <a:xfrm>
                  <a:off x="576" y="3019"/>
                  <a:ext cx="12" cy="31"/>
                </a:xfrm>
                <a:custGeom>
                  <a:avLst/>
                  <a:gdLst>
                    <a:gd name="T0" fmla="*/ 2 w 5"/>
                    <a:gd name="T1" fmla="*/ 2 h 13"/>
                    <a:gd name="T2" fmla="*/ 0 w 5"/>
                    <a:gd name="T3" fmla="*/ 0 h 13"/>
                    <a:gd name="T4" fmla="*/ 2 w 5"/>
                    <a:gd name="T5" fmla="*/ 12 h 13"/>
                    <a:gd name="T6" fmla="*/ 3 w 5"/>
                    <a:gd name="T7" fmla="*/ 13 h 13"/>
                    <a:gd name="T8" fmla="*/ 5 w 5"/>
                    <a:gd name="T9" fmla="*/ 11 h 13"/>
                    <a:gd name="T10" fmla="*/ 4 w 5"/>
                    <a:gd name="T11" fmla="*/ 0 h 13"/>
                    <a:gd name="T12" fmla="*/ 2 w 5"/>
                    <a:gd name="T13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13">
                      <a:moveTo>
                        <a:pt x="2" y="2"/>
                      </a:moveTo>
                      <a:cubicBezTo>
                        <a:pt x="1" y="2"/>
                        <a:pt x="0" y="1"/>
                        <a:pt x="0" y="0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3"/>
                        <a:pt x="3" y="13"/>
                      </a:cubicBezTo>
                      <a:cubicBezTo>
                        <a:pt x="4" y="13"/>
                        <a:pt x="5" y="12"/>
                        <a:pt x="5" y="1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3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8" name="Freeform 2135"/>
                <p:cNvSpPr>
                  <a:spLocks noEditPoints="1"/>
                </p:cNvSpPr>
                <p:nvPr/>
              </p:nvSpPr>
              <p:spPr bwMode="auto">
                <a:xfrm>
                  <a:off x="557" y="2819"/>
                  <a:ext cx="205" cy="295"/>
                </a:xfrm>
                <a:custGeom>
                  <a:avLst/>
                  <a:gdLst>
                    <a:gd name="T0" fmla="*/ 85 w 86"/>
                    <a:gd name="T1" fmla="*/ 1 h 124"/>
                    <a:gd name="T2" fmla="*/ 71 w 86"/>
                    <a:gd name="T3" fmla="*/ 1 h 124"/>
                    <a:gd name="T4" fmla="*/ 44 w 86"/>
                    <a:gd name="T5" fmla="*/ 1 h 124"/>
                    <a:gd name="T6" fmla="*/ 2 w 86"/>
                    <a:gd name="T7" fmla="*/ 3 h 124"/>
                    <a:gd name="T8" fmla="*/ 0 w 86"/>
                    <a:gd name="T9" fmla="*/ 5 h 124"/>
                    <a:gd name="T10" fmla="*/ 1 w 86"/>
                    <a:gd name="T11" fmla="*/ 13 h 124"/>
                    <a:gd name="T12" fmla="*/ 1 w 86"/>
                    <a:gd name="T13" fmla="*/ 29 h 124"/>
                    <a:gd name="T14" fmla="*/ 2 w 86"/>
                    <a:gd name="T15" fmla="*/ 28 h 124"/>
                    <a:gd name="T16" fmla="*/ 1 w 86"/>
                    <a:gd name="T17" fmla="*/ 31 h 124"/>
                    <a:gd name="T18" fmla="*/ 3 w 86"/>
                    <a:gd name="T19" fmla="*/ 31 h 124"/>
                    <a:gd name="T20" fmla="*/ 5 w 86"/>
                    <a:gd name="T21" fmla="*/ 25 h 124"/>
                    <a:gd name="T22" fmla="*/ 4 w 86"/>
                    <a:gd name="T23" fmla="*/ 12 h 124"/>
                    <a:gd name="T24" fmla="*/ 4 w 86"/>
                    <a:gd name="T25" fmla="*/ 6 h 124"/>
                    <a:gd name="T26" fmla="*/ 44 w 86"/>
                    <a:gd name="T27" fmla="*/ 5 h 124"/>
                    <a:gd name="T28" fmla="*/ 71 w 86"/>
                    <a:gd name="T29" fmla="*/ 4 h 124"/>
                    <a:gd name="T30" fmla="*/ 83 w 86"/>
                    <a:gd name="T31" fmla="*/ 4 h 124"/>
                    <a:gd name="T32" fmla="*/ 82 w 86"/>
                    <a:gd name="T33" fmla="*/ 22 h 124"/>
                    <a:gd name="T34" fmla="*/ 74 w 86"/>
                    <a:gd name="T35" fmla="*/ 113 h 124"/>
                    <a:gd name="T36" fmla="*/ 39 w 86"/>
                    <a:gd name="T37" fmla="*/ 116 h 124"/>
                    <a:gd name="T38" fmla="*/ 17 w 86"/>
                    <a:gd name="T39" fmla="*/ 120 h 124"/>
                    <a:gd name="T40" fmla="*/ 15 w 86"/>
                    <a:gd name="T41" fmla="*/ 122 h 124"/>
                    <a:gd name="T42" fmla="*/ 17 w 86"/>
                    <a:gd name="T43" fmla="*/ 124 h 124"/>
                    <a:gd name="T44" fmla="*/ 39 w 86"/>
                    <a:gd name="T45" fmla="*/ 120 h 124"/>
                    <a:gd name="T46" fmla="*/ 75 w 86"/>
                    <a:gd name="T47" fmla="*/ 116 h 124"/>
                    <a:gd name="T48" fmla="*/ 77 w 86"/>
                    <a:gd name="T49" fmla="*/ 115 h 124"/>
                    <a:gd name="T50" fmla="*/ 86 w 86"/>
                    <a:gd name="T51" fmla="*/ 22 h 124"/>
                    <a:gd name="T52" fmla="*/ 86 w 86"/>
                    <a:gd name="T53" fmla="*/ 2 h 124"/>
                    <a:gd name="T54" fmla="*/ 86 w 86"/>
                    <a:gd name="T55" fmla="*/ 1 h 124"/>
                    <a:gd name="T56" fmla="*/ 85 w 86"/>
                    <a:gd name="T57" fmla="*/ 1 h 124"/>
                    <a:gd name="T58" fmla="*/ 76 w 86"/>
                    <a:gd name="T59" fmla="*/ 113 h 124"/>
                    <a:gd name="T60" fmla="*/ 76 w 86"/>
                    <a:gd name="T61" fmla="*/ 113 h 124"/>
                    <a:gd name="T62" fmla="*/ 76 w 86"/>
                    <a:gd name="T63" fmla="*/ 113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6" h="124">
                      <a:moveTo>
                        <a:pt x="85" y="1"/>
                      </a:moveTo>
                      <a:cubicBezTo>
                        <a:pt x="71" y="1"/>
                        <a:pt x="71" y="1"/>
                        <a:pt x="71" y="1"/>
                      </a:cubicBezTo>
                      <a:cubicBezTo>
                        <a:pt x="62" y="1"/>
                        <a:pt x="53" y="2"/>
                        <a:pt x="44" y="1"/>
                      </a:cubicBezTo>
                      <a:cubicBezTo>
                        <a:pt x="30" y="1"/>
                        <a:pt x="14" y="0"/>
                        <a:pt x="2" y="3"/>
                      </a:cubicBezTo>
                      <a:cubicBezTo>
                        <a:pt x="1" y="3"/>
                        <a:pt x="0" y="4"/>
                        <a:pt x="0" y="5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8"/>
                        <a:pt x="2" y="27"/>
                        <a:pt x="1" y="29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9"/>
                        <a:pt x="1" y="30"/>
                        <a:pt x="1" y="31"/>
                      </a:cubicBezTo>
                      <a:cubicBezTo>
                        <a:pt x="2" y="31"/>
                        <a:pt x="3" y="32"/>
                        <a:pt x="3" y="31"/>
                      </a:cubicBezTo>
                      <a:cubicBezTo>
                        <a:pt x="5" y="31"/>
                        <a:pt x="5" y="29"/>
                        <a:pt x="5" y="25"/>
                      </a:cubicBezTo>
                      <a:cubicBezTo>
                        <a:pt x="5" y="22"/>
                        <a:pt x="5" y="18"/>
                        <a:pt x="4" y="12"/>
                      </a:cubicBezTo>
                      <a:cubicBezTo>
                        <a:pt x="4" y="12"/>
                        <a:pt x="4" y="8"/>
                        <a:pt x="4" y="6"/>
                      </a:cubicBezTo>
                      <a:cubicBezTo>
                        <a:pt x="16" y="4"/>
                        <a:pt x="31" y="4"/>
                        <a:pt x="44" y="5"/>
                      </a:cubicBezTo>
                      <a:cubicBezTo>
                        <a:pt x="53" y="5"/>
                        <a:pt x="62" y="5"/>
                        <a:pt x="71" y="4"/>
                      </a:cubicBezTo>
                      <a:cubicBezTo>
                        <a:pt x="71" y="4"/>
                        <a:pt x="80" y="4"/>
                        <a:pt x="83" y="4"/>
                      </a:cubicBezTo>
                      <a:cubicBezTo>
                        <a:pt x="83" y="7"/>
                        <a:pt x="82" y="22"/>
                        <a:pt x="82" y="22"/>
                      </a:cubicBezTo>
                      <a:cubicBezTo>
                        <a:pt x="82" y="52"/>
                        <a:pt x="81" y="84"/>
                        <a:pt x="74" y="113"/>
                      </a:cubicBezTo>
                      <a:cubicBezTo>
                        <a:pt x="63" y="111"/>
                        <a:pt x="51" y="114"/>
                        <a:pt x="39" y="116"/>
                      </a:cubicBezTo>
                      <a:cubicBezTo>
                        <a:pt x="31" y="118"/>
                        <a:pt x="24" y="120"/>
                        <a:pt x="17" y="120"/>
                      </a:cubicBezTo>
                      <a:cubicBezTo>
                        <a:pt x="16" y="120"/>
                        <a:pt x="15" y="121"/>
                        <a:pt x="15" y="122"/>
                      </a:cubicBezTo>
                      <a:cubicBezTo>
                        <a:pt x="15" y="123"/>
                        <a:pt x="16" y="124"/>
                        <a:pt x="17" y="124"/>
                      </a:cubicBezTo>
                      <a:cubicBezTo>
                        <a:pt x="24" y="123"/>
                        <a:pt x="32" y="121"/>
                        <a:pt x="39" y="120"/>
                      </a:cubicBezTo>
                      <a:cubicBezTo>
                        <a:pt x="52" y="117"/>
                        <a:pt x="65" y="114"/>
                        <a:pt x="75" y="116"/>
                      </a:cubicBezTo>
                      <a:cubicBezTo>
                        <a:pt x="76" y="116"/>
                        <a:pt x="77" y="116"/>
                        <a:pt x="77" y="115"/>
                      </a:cubicBezTo>
                      <a:cubicBezTo>
                        <a:pt x="84" y="85"/>
                        <a:pt x="85" y="53"/>
                        <a:pt x="86" y="2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2"/>
                        <a:pt x="86" y="1"/>
                      </a:cubicBezTo>
                      <a:cubicBezTo>
                        <a:pt x="85" y="1"/>
                        <a:pt x="85" y="1"/>
                        <a:pt x="85" y="1"/>
                      </a:cubicBezTo>
                      <a:close/>
                      <a:moveTo>
                        <a:pt x="76" y="113"/>
                      </a:moveTo>
                      <a:cubicBezTo>
                        <a:pt x="76" y="113"/>
                        <a:pt x="76" y="113"/>
                        <a:pt x="76" y="113"/>
                      </a:cubicBezTo>
                      <a:cubicBezTo>
                        <a:pt x="76" y="113"/>
                        <a:pt x="76" y="113"/>
                        <a:pt x="76" y="11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9" name="Freeform 2136"/>
                <p:cNvSpPr>
                  <a:spLocks/>
                </p:cNvSpPr>
                <p:nvPr/>
              </p:nvSpPr>
              <p:spPr bwMode="auto">
                <a:xfrm>
                  <a:off x="300" y="2452"/>
                  <a:ext cx="362" cy="629"/>
                </a:xfrm>
                <a:custGeom>
                  <a:avLst/>
                  <a:gdLst>
                    <a:gd name="T0" fmla="*/ 40 w 152"/>
                    <a:gd name="T1" fmla="*/ 57 h 264"/>
                    <a:gd name="T2" fmla="*/ 27 w 152"/>
                    <a:gd name="T3" fmla="*/ 134 h 264"/>
                    <a:gd name="T4" fmla="*/ 25 w 152"/>
                    <a:gd name="T5" fmla="*/ 151 h 264"/>
                    <a:gd name="T6" fmla="*/ 0 w 152"/>
                    <a:gd name="T7" fmla="*/ 261 h 264"/>
                    <a:gd name="T8" fmla="*/ 1 w 152"/>
                    <a:gd name="T9" fmla="*/ 263 h 264"/>
                    <a:gd name="T10" fmla="*/ 3 w 152"/>
                    <a:gd name="T11" fmla="*/ 262 h 264"/>
                    <a:gd name="T12" fmla="*/ 29 w 152"/>
                    <a:gd name="T13" fmla="*/ 151 h 264"/>
                    <a:gd name="T14" fmla="*/ 31 w 152"/>
                    <a:gd name="T15" fmla="*/ 134 h 264"/>
                    <a:gd name="T16" fmla="*/ 44 w 152"/>
                    <a:gd name="T17" fmla="*/ 58 h 264"/>
                    <a:gd name="T18" fmla="*/ 94 w 152"/>
                    <a:gd name="T19" fmla="*/ 11 h 264"/>
                    <a:gd name="T20" fmla="*/ 141 w 152"/>
                    <a:gd name="T21" fmla="*/ 91 h 264"/>
                    <a:gd name="T22" fmla="*/ 143 w 152"/>
                    <a:gd name="T23" fmla="*/ 107 h 264"/>
                    <a:gd name="T24" fmla="*/ 146 w 152"/>
                    <a:gd name="T25" fmla="*/ 156 h 264"/>
                    <a:gd name="T26" fmla="*/ 147 w 152"/>
                    <a:gd name="T27" fmla="*/ 158 h 264"/>
                    <a:gd name="T28" fmla="*/ 149 w 152"/>
                    <a:gd name="T29" fmla="*/ 157 h 264"/>
                    <a:gd name="T30" fmla="*/ 147 w 152"/>
                    <a:gd name="T31" fmla="*/ 106 h 264"/>
                    <a:gd name="T32" fmla="*/ 145 w 152"/>
                    <a:gd name="T33" fmla="*/ 91 h 264"/>
                    <a:gd name="T34" fmla="*/ 95 w 152"/>
                    <a:gd name="T35" fmla="*/ 8 h 264"/>
                    <a:gd name="T36" fmla="*/ 40 w 152"/>
                    <a:gd name="T37" fmla="*/ 57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2" h="264">
                      <a:moveTo>
                        <a:pt x="40" y="57"/>
                      </a:moveTo>
                      <a:cubicBezTo>
                        <a:pt x="33" y="81"/>
                        <a:pt x="30" y="108"/>
                        <a:pt x="27" y="134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1" y="191"/>
                        <a:pt x="10" y="228"/>
                        <a:pt x="0" y="261"/>
                      </a:cubicBezTo>
                      <a:cubicBezTo>
                        <a:pt x="0" y="262"/>
                        <a:pt x="0" y="263"/>
                        <a:pt x="1" y="263"/>
                      </a:cubicBezTo>
                      <a:cubicBezTo>
                        <a:pt x="2" y="264"/>
                        <a:pt x="3" y="263"/>
                        <a:pt x="3" y="262"/>
                      </a:cubicBezTo>
                      <a:cubicBezTo>
                        <a:pt x="14" y="228"/>
                        <a:pt x="24" y="192"/>
                        <a:pt x="29" y="151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4" y="108"/>
                        <a:pt x="37" y="82"/>
                        <a:pt x="44" y="58"/>
                      </a:cubicBezTo>
                      <a:cubicBezTo>
                        <a:pt x="47" y="45"/>
                        <a:pt x="62" y="4"/>
                        <a:pt x="94" y="11"/>
                      </a:cubicBezTo>
                      <a:cubicBezTo>
                        <a:pt x="128" y="19"/>
                        <a:pt x="137" y="58"/>
                        <a:pt x="141" y="91"/>
                      </a:cubicBezTo>
                      <a:cubicBezTo>
                        <a:pt x="143" y="107"/>
                        <a:pt x="143" y="107"/>
                        <a:pt x="143" y="107"/>
                      </a:cubicBezTo>
                      <a:cubicBezTo>
                        <a:pt x="146" y="124"/>
                        <a:pt x="149" y="141"/>
                        <a:pt x="146" y="156"/>
                      </a:cubicBezTo>
                      <a:cubicBezTo>
                        <a:pt x="146" y="157"/>
                        <a:pt x="146" y="158"/>
                        <a:pt x="147" y="158"/>
                      </a:cubicBezTo>
                      <a:cubicBezTo>
                        <a:pt x="148" y="158"/>
                        <a:pt x="149" y="158"/>
                        <a:pt x="149" y="157"/>
                      </a:cubicBezTo>
                      <a:cubicBezTo>
                        <a:pt x="152" y="141"/>
                        <a:pt x="149" y="123"/>
                        <a:pt x="147" y="106"/>
                      </a:cubicBezTo>
                      <a:cubicBezTo>
                        <a:pt x="145" y="91"/>
                        <a:pt x="145" y="91"/>
                        <a:pt x="145" y="91"/>
                      </a:cubicBezTo>
                      <a:cubicBezTo>
                        <a:pt x="140" y="56"/>
                        <a:pt x="131" y="16"/>
                        <a:pt x="95" y="8"/>
                      </a:cubicBezTo>
                      <a:cubicBezTo>
                        <a:pt x="60" y="0"/>
                        <a:pt x="44" y="44"/>
                        <a:pt x="40" y="57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0" name="Freeform 2137"/>
                <p:cNvSpPr>
                  <a:spLocks/>
                </p:cNvSpPr>
                <p:nvPr/>
              </p:nvSpPr>
              <p:spPr bwMode="auto">
                <a:xfrm>
                  <a:off x="476" y="2566"/>
                  <a:ext cx="57" cy="36"/>
                </a:xfrm>
                <a:custGeom>
                  <a:avLst/>
                  <a:gdLst>
                    <a:gd name="T0" fmla="*/ 9 w 24"/>
                    <a:gd name="T1" fmla="*/ 2 h 15"/>
                    <a:gd name="T2" fmla="*/ 0 w 24"/>
                    <a:gd name="T3" fmla="*/ 13 h 15"/>
                    <a:gd name="T4" fmla="*/ 1 w 24"/>
                    <a:gd name="T5" fmla="*/ 15 h 15"/>
                    <a:gd name="T6" fmla="*/ 3 w 24"/>
                    <a:gd name="T7" fmla="*/ 13 h 15"/>
                    <a:gd name="T8" fmla="*/ 11 w 24"/>
                    <a:gd name="T9" fmla="*/ 5 h 15"/>
                    <a:gd name="T10" fmla="*/ 22 w 24"/>
                    <a:gd name="T11" fmla="*/ 6 h 15"/>
                    <a:gd name="T12" fmla="*/ 24 w 24"/>
                    <a:gd name="T13" fmla="*/ 5 h 15"/>
                    <a:gd name="T14" fmla="*/ 23 w 24"/>
                    <a:gd name="T15" fmla="*/ 3 h 15"/>
                    <a:gd name="T16" fmla="*/ 9 w 24"/>
                    <a:gd name="T1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15">
                      <a:moveTo>
                        <a:pt x="9" y="2"/>
                      </a:moveTo>
                      <a:cubicBezTo>
                        <a:pt x="5" y="4"/>
                        <a:pt x="1" y="8"/>
                        <a:pt x="0" y="13"/>
                      </a:cubicBezTo>
                      <a:cubicBezTo>
                        <a:pt x="0" y="14"/>
                        <a:pt x="0" y="15"/>
                        <a:pt x="1" y="15"/>
                      </a:cubicBezTo>
                      <a:cubicBezTo>
                        <a:pt x="2" y="15"/>
                        <a:pt x="3" y="14"/>
                        <a:pt x="3" y="13"/>
                      </a:cubicBezTo>
                      <a:cubicBezTo>
                        <a:pt x="4" y="10"/>
                        <a:pt x="7" y="7"/>
                        <a:pt x="11" y="5"/>
                      </a:cubicBezTo>
                      <a:cubicBezTo>
                        <a:pt x="15" y="4"/>
                        <a:pt x="19" y="4"/>
                        <a:pt x="22" y="6"/>
                      </a:cubicBezTo>
                      <a:cubicBezTo>
                        <a:pt x="22" y="6"/>
                        <a:pt x="23" y="6"/>
                        <a:pt x="24" y="5"/>
                      </a:cubicBezTo>
                      <a:cubicBezTo>
                        <a:pt x="24" y="5"/>
                        <a:pt x="24" y="3"/>
                        <a:pt x="23" y="3"/>
                      </a:cubicBezTo>
                      <a:cubicBezTo>
                        <a:pt x="20" y="0"/>
                        <a:pt x="14" y="0"/>
                        <a:pt x="9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1" name="Freeform 2138"/>
                <p:cNvSpPr>
                  <a:spLocks/>
                </p:cNvSpPr>
                <p:nvPr/>
              </p:nvSpPr>
              <p:spPr bwMode="auto">
                <a:xfrm>
                  <a:off x="505" y="2602"/>
                  <a:ext cx="50" cy="43"/>
                </a:xfrm>
                <a:custGeom>
                  <a:avLst/>
                  <a:gdLst>
                    <a:gd name="T0" fmla="*/ 9 w 21"/>
                    <a:gd name="T1" fmla="*/ 4 h 18"/>
                    <a:gd name="T2" fmla="*/ 13 w 21"/>
                    <a:gd name="T3" fmla="*/ 14 h 18"/>
                    <a:gd name="T4" fmla="*/ 9 w 21"/>
                    <a:gd name="T5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18">
                      <a:moveTo>
                        <a:pt x="9" y="4"/>
                      </a:moveTo>
                      <a:cubicBezTo>
                        <a:pt x="0" y="5"/>
                        <a:pt x="5" y="18"/>
                        <a:pt x="13" y="14"/>
                      </a:cubicBezTo>
                      <a:cubicBezTo>
                        <a:pt x="21" y="11"/>
                        <a:pt x="17" y="0"/>
                        <a:pt x="9" y="3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2" name="Freeform 2139"/>
                <p:cNvSpPr>
                  <a:spLocks/>
                </p:cNvSpPr>
                <p:nvPr/>
              </p:nvSpPr>
              <p:spPr bwMode="auto">
                <a:xfrm>
                  <a:off x="224" y="2335"/>
                  <a:ext cx="402" cy="331"/>
                </a:xfrm>
                <a:custGeom>
                  <a:avLst/>
                  <a:gdLst>
                    <a:gd name="T0" fmla="*/ 125 w 169"/>
                    <a:gd name="T1" fmla="*/ 4 h 139"/>
                    <a:gd name="T2" fmla="*/ 104 w 169"/>
                    <a:gd name="T3" fmla="*/ 27 h 139"/>
                    <a:gd name="T4" fmla="*/ 95 w 169"/>
                    <a:gd name="T5" fmla="*/ 18 h 139"/>
                    <a:gd name="T6" fmla="*/ 61 w 169"/>
                    <a:gd name="T7" fmla="*/ 21 h 139"/>
                    <a:gd name="T8" fmla="*/ 43 w 169"/>
                    <a:gd name="T9" fmla="*/ 56 h 139"/>
                    <a:gd name="T10" fmla="*/ 43 w 169"/>
                    <a:gd name="T11" fmla="*/ 59 h 139"/>
                    <a:gd name="T12" fmla="*/ 47 w 169"/>
                    <a:gd name="T13" fmla="*/ 69 h 139"/>
                    <a:gd name="T14" fmla="*/ 21 w 169"/>
                    <a:gd name="T15" fmla="*/ 74 h 139"/>
                    <a:gd name="T16" fmla="*/ 5 w 169"/>
                    <a:gd name="T17" fmla="*/ 110 h 139"/>
                    <a:gd name="T18" fmla="*/ 42 w 169"/>
                    <a:gd name="T19" fmla="*/ 138 h 139"/>
                    <a:gd name="T20" fmla="*/ 67 w 169"/>
                    <a:gd name="T21" fmla="*/ 135 h 139"/>
                    <a:gd name="T22" fmla="*/ 68 w 169"/>
                    <a:gd name="T23" fmla="*/ 133 h 139"/>
                    <a:gd name="T24" fmla="*/ 65 w 169"/>
                    <a:gd name="T25" fmla="*/ 133 h 139"/>
                    <a:gd name="T26" fmla="*/ 42 w 169"/>
                    <a:gd name="T27" fmla="*/ 135 h 139"/>
                    <a:gd name="T28" fmla="*/ 8 w 169"/>
                    <a:gd name="T29" fmla="*/ 109 h 139"/>
                    <a:gd name="T30" fmla="*/ 22 w 169"/>
                    <a:gd name="T31" fmla="*/ 77 h 139"/>
                    <a:gd name="T32" fmla="*/ 54 w 169"/>
                    <a:gd name="T33" fmla="*/ 75 h 139"/>
                    <a:gd name="T34" fmla="*/ 54 w 169"/>
                    <a:gd name="T35" fmla="*/ 75 h 139"/>
                    <a:gd name="T36" fmla="*/ 54 w 169"/>
                    <a:gd name="T37" fmla="*/ 75 h 139"/>
                    <a:gd name="T38" fmla="*/ 56 w 169"/>
                    <a:gd name="T39" fmla="*/ 74 h 139"/>
                    <a:gd name="T40" fmla="*/ 56 w 169"/>
                    <a:gd name="T41" fmla="*/ 74 h 139"/>
                    <a:gd name="T42" fmla="*/ 56 w 169"/>
                    <a:gd name="T43" fmla="*/ 72 h 139"/>
                    <a:gd name="T44" fmla="*/ 55 w 169"/>
                    <a:gd name="T45" fmla="*/ 72 h 139"/>
                    <a:gd name="T46" fmla="*/ 55 w 169"/>
                    <a:gd name="T47" fmla="*/ 72 h 139"/>
                    <a:gd name="T48" fmla="*/ 46 w 169"/>
                    <a:gd name="T49" fmla="*/ 59 h 139"/>
                    <a:gd name="T50" fmla="*/ 63 w 169"/>
                    <a:gd name="T51" fmla="*/ 23 h 139"/>
                    <a:gd name="T52" fmla="*/ 93 w 169"/>
                    <a:gd name="T53" fmla="*/ 21 h 139"/>
                    <a:gd name="T54" fmla="*/ 102 w 169"/>
                    <a:gd name="T55" fmla="*/ 36 h 139"/>
                    <a:gd name="T56" fmla="*/ 102 w 169"/>
                    <a:gd name="T57" fmla="*/ 36 h 139"/>
                    <a:gd name="T58" fmla="*/ 102 w 169"/>
                    <a:gd name="T59" fmla="*/ 36 h 139"/>
                    <a:gd name="T60" fmla="*/ 104 w 169"/>
                    <a:gd name="T61" fmla="*/ 38 h 139"/>
                    <a:gd name="T62" fmla="*/ 106 w 169"/>
                    <a:gd name="T63" fmla="*/ 37 h 139"/>
                    <a:gd name="T64" fmla="*/ 106 w 169"/>
                    <a:gd name="T65" fmla="*/ 36 h 139"/>
                    <a:gd name="T66" fmla="*/ 106 w 169"/>
                    <a:gd name="T67" fmla="*/ 37 h 139"/>
                    <a:gd name="T68" fmla="*/ 126 w 169"/>
                    <a:gd name="T69" fmla="*/ 7 h 139"/>
                    <a:gd name="T70" fmla="*/ 154 w 169"/>
                    <a:gd name="T71" fmla="*/ 17 h 139"/>
                    <a:gd name="T72" fmla="*/ 158 w 169"/>
                    <a:gd name="T73" fmla="*/ 56 h 139"/>
                    <a:gd name="T74" fmla="*/ 144 w 169"/>
                    <a:gd name="T75" fmla="*/ 65 h 139"/>
                    <a:gd name="T76" fmla="*/ 142 w 169"/>
                    <a:gd name="T77" fmla="*/ 67 h 139"/>
                    <a:gd name="T78" fmla="*/ 143 w 169"/>
                    <a:gd name="T79" fmla="*/ 69 h 139"/>
                    <a:gd name="T80" fmla="*/ 161 w 169"/>
                    <a:gd name="T81" fmla="*/ 58 h 139"/>
                    <a:gd name="T82" fmla="*/ 157 w 169"/>
                    <a:gd name="T83" fmla="*/ 15 h 139"/>
                    <a:gd name="T84" fmla="*/ 125 w 169"/>
                    <a:gd name="T85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9" h="139">
                      <a:moveTo>
                        <a:pt x="125" y="4"/>
                      </a:moveTo>
                      <a:cubicBezTo>
                        <a:pt x="115" y="7"/>
                        <a:pt x="107" y="16"/>
                        <a:pt x="104" y="27"/>
                      </a:cubicBezTo>
                      <a:cubicBezTo>
                        <a:pt x="102" y="24"/>
                        <a:pt x="99" y="20"/>
                        <a:pt x="95" y="18"/>
                      </a:cubicBezTo>
                      <a:cubicBezTo>
                        <a:pt x="84" y="13"/>
                        <a:pt x="69" y="14"/>
                        <a:pt x="61" y="21"/>
                      </a:cubicBezTo>
                      <a:cubicBezTo>
                        <a:pt x="53" y="27"/>
                        <a:pt x="43" y="43"/>
                        <a:pt x="43" y="56"/>
                      </a:cubicBezTo>
                      <a:cubicBezTo>
                        <a:pt x="43" y="57"/>
                        <a:pt x="43" y="58"/>
                        <a:pt x="43" y="59"/>
                      </a:cubicBezTo>
                      <a:cubicBezTo>
                        <a:pt x="43" y="63"/>
                        <a:pt x="45" y="66"/>
                        <a:pt x="47" y="69"/>
                      </a:cubicBezTo>
                      <a:cubicBezTo>
                        <a:pt x="38" y="68"/>
                        <a:pt x="28" y="71"/>
                        <a:pt x="21" y="74"/>
                      </a:cubicBezTo>
                      <a:cubicBezTo>
                        <a:pt x="6" y="79"/>
                        <a:pt x="0" y="93"/>
                        <a:pt x="5" y="110"/>
                      </a:cubicBezTo>
                      <a:cubicBezTo>
                        <a:pt x="10" y="125"/>
                        <a:pt x="27" y="138"/>
                        <a:pt x="42" y="138"/>
                      </a:cubicBezTo>
                      <a:cubicBezTo>
                        <a:pt x="42" y="138"/>
                        <a:pt x="64" y="139"/>
                        <a:pt x="67" y="135"/>
                      </a:cubicBezTo>
                      <a:cubicBezTo>
                        <a:pt x="68" y="135"/>
                        <a:pt x="68" y="134"/>
                        <a:pt x="68" y="133"/>
                      </a:cubicBezTo>
                      <a:cubicBezTo>
                        <a:pt x="67" y="132"/>
                        <a:pt x="66" y="132"/>
                        <a:pt x="65" y="133"/>
                      </a:cubicBezTo>
                      <a:cubicBezTo>
                        <a:pt x="64" y="135"/>
                        <a:pt x="50" y="135"/>
                        <a:pt x="42" y="135"/>
                      </a:cubicBezTo>
                      <a:cubicBezTo>
                        <a:pt x="28" y="134"/>
                        <a:pt x="13" y="122"/>
                        <a:pt x="8" y="109"/>
                      </a:cubicBezTo>
                      <a:cubicBezTo>
                        <a:pt x="3" y="94"/>
                        <a:pt x="8" y="82"/>
                        <a:pt x="22" y="77"/>
                      </a:cubicBezTo>
                      <a:cubicBezTo>
                        <a:pt x="31" y="74"/>
                        <a:pt x="44" y="69"/>
                        <a:pt x="54" y="75"/>
                      </a:cubicBezTo>
                      <a:cubicBezTo>
                        <a:pt x="54" y="75"/>
                        <a:pt x="54" y="75"/>
                        <a:pt x="54" y="75"/>
                      </a:cubicBezTo>
                      <a:cubicBezTo>
                        <a:pt x="54" y="75"/>
                        <a:pt x="54" y="75"/>
                        <a:pt x="54" y="75"/>
                      </a:cubicBezTo>
                      <a:cubicBezTo>
                        <a:pt x="55" y="75"/>
                        <a:pt x="56" y="75"/>
                        <a:pt x="56" y="74"/>
                      </a:cubicBezTo>
                      <a:cubicBezTo>
                        <a:pt x="56" y="74"/>
                        <a:pt x="56" y="74"/>
                        <a:pt x="56" y="74"/>
                      </a:cubicBezTo>
                      <a:cubicBezTo>
                        <a:pt x="56" y="73"/>
                        <a:pt x="56" y="72"/>
                        <a:pt x="56" y="72"/>
                      </a:cubicBezTo>
                      <a:cubicBezTo>
                        <a:pt x="55" y="72"/>
                        <a:pt x="55" y="72"/>
                        <a:pt x="55" y="72"/>
                      </a:cubicBezTo>
                      <a:cubicBezTo>
                        <a:pt x="55" y="72"/>
                        <a:pt x="55" y="72"/>
                        <a:pt x="55" y="72"/>
                      </a:cubicBezTo>
                      <a:cubicBezTo>
                        <a:pt x="50" y="69"/>
                        <a:pt x="47" y="65"/>
                        <a:pt x="46" y="59"/>
                      </a:cubicBezTo>
                      <a:cubicBezTo>
                        <a:pt x="45" y="47"/>
                        <a:pt x="54" y="30"/>
                        <a:pt x="63" y="23"/>
                      </a:cubicBezTo>
                      <a:cubicBezTo>
                        <a:pt x="70" y="17"/>
                        <a:pt x="84" y="17"/>
                        <a:pt x="93" y="21"/>
                      </a:cubicBezTo>
                      <a:cubicBezTo>
                        <a:pt x="97" y="23"/>
                        <a:pt x="103" y="28"/>
                        <a:pt x="102" y="36"/>
                      </a:cubicBezTo>
                      <a:cubicBezTo>
                        <a:pt x="102" y="36"/>
                        <a:pt x="102" y="36"/>
                        <a:pt x="102" y="36"/>
                      </a:cubicBezTo>
                      <a:cubicBezTo>
                        <a:pt x="102" y="36"/>
                        <a:pt x="102" y="36"/>
                        <a:pt x="102" y="36"/>
                      </a:cubicBezTo>
                      <a:cubicBezTo>
                        <a:pt x="102" y="37"/>
                        <a:pt x="103" y="38"/>
                        <a:pt x="104" y="38"/>
                      </a:cubicBezTo>
                      <a:cubicBezTo>
                        <a:pt x="105" y="38"/>
                        <a:pt x="106" y="37"/>
                        <a:pt x="106" y="37"/>
                      </a:cubicBezTo>
                      <a:cubicBezTo>
                        <a:pt x="106" y="37"/>
                        <a:pt x="106" y="37"/>
                        <a:pt x="106" y="36"/>
                      </a:cubicBezTo>
                      <a:cubicBezTo>
                        <a:pt x="106" y="37"/>
                        <a:pt x="106" y="37"/>
                        <a:pt x="106" y="37"/>
                      </a:cubicBezTo>
                      <a:cubicBezTo>
                        <a:pt x="106" y="23"/>
                        <a:pt x="114" y="11"/>
                        <a:pt x="126" y="7"/>
                      </a:cubicBezTo>
                      <a:cubicBezTo>
                        <a:pt x="136" y="4"/>
                        <a:pt x="146" y="7"/>
                        <a:pt x="154" y="17"/>
                      </a:cubicBezTo>
                      <a:cubicBezTo>
                        <a:pt x="163" y="28"/>
                        <a:pt x="165" y="45"/>
                        <a:pt x="158" y="56"/>
                      </a:cubicBezTo>
                      <a:cubicBezTo>
                        <a:pt x="155" y="62"/>
                        <a:pt x="152" y="67"/>
                        <a:pt x="144" y="65"/>
                      </a:cubicBezTo>
                      <a:cubicBezTo>
                        <a:pt x="143" y="65"/>
                        <a:pt x="142" y="66"/>
                        <a:pt x="142" y="67"/>
                      </a:cubicBezTo>
                      <a:cubicBezTo>
                        <a:pt x="142" y="68"/>
                        <a:pt x="143" y="69"/>
                        <a:pt x="143" y="69"/>
                      </a:cubicBezTo>
                      <a:cubicBezTo>
                        <a:pt x="153" y="70"/>
                        <a:pt x="157" y="64"/>
                        <a:pt x="161" y="58"/>
                      </a:cubicBezTo>
                      <a:cubicBezTo>
                        <a:pt x="169" y="45"/>
                        <a:pt x="167" y="27"/>
                        <a:pt x="157" y="15"/>
                      </a:cubicBezTo>
                      <a:cubicBezTo>
                        <a:pt x="148" y="4"/>
                        <a:pt x="136" y="0"/>
                        <a:pt x="125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3" name="Freeform 2140"/>
                <p:cNvSpPr>
                  <a:spLocks/>
                </p:cNvSpPr>
                <p:nvPr/>
              </p:nvSpPr>
              <p:spPr bwMode="auto">
                <a:xfrm>
                  <a:off x="127" y="2869"/>
                  <a:ext cx="509" cy="414"/>
                </a:xfrm>
                <a:custGeom>
                  <a:avLst/>
                  <a:gdLst>
                    <a:gd name="T0" fmla="*/ 164 w 214"/>
                    <a:gd name="T1" fmla="*/ 25 h 174"/>
                    <a:gd name="T2" fmla="*/ 156 w 214"/>
                    <a:gd name="T3" fmla="*/ 33 h 174"/>
                    <a:gd name="T4" fmla="*/ 83 w 214"/>
                    <a:gd name="T5" fmla="*/ 82 h 174"/>
                    <a:gd name="T6" fmla="*/ 76 w 214"/>
                    <a:gd name="T7" fmla="*/ 85 h 174"/>
                    <a:gd name="T8" fmla="*/ 31 w 214"/>
                    <a:gd name="T9" fmla="*/ 112 h 174"/>
                    <a:gd name="T10" fmla="*/ 1 w 214"/>
                    <a:gd name="T11" fmla="*/ 167 h 174"/>
                    <a:gd name="T12" fmla="*/ 4 w 214"/>
                    <a:gd name="T13" fmla="*/ 174 h 174"/>
                    <a:gd name="T14" fmla="*/ 6 w 214"/>
                    <a:gd name="T15" fmla="*/ 173 h 174"/>
                    <a:gd name="T16" fmla="*/ 6 w 214"/>
                    <a:gd name="T17" fmla="*/ 171 h 174"/>
                    <a:gd name="T18" fmla="*/ 4 w 214"/>
                    <a:gd name="T19" fmla="*/ 167 h 174"/>
                    <a:gd name="T20" fmla="*/ 34 w 214"/>
                    <a:gd name="T21" fmla="*/ 115 h 174"/>
                    <a:gd name="T22" fmla="*/ 78 w 214"/>
                    <a:gd name="T23" fmla="*/ 88 h 174"/>
                    <a:gd name="T24" fmla="*/ 85 w 214"/>
                    <a:gd name="T25" fmla="*/ 85 h 174"/>
                    <a:gd name="T26" fmla="*/ 158 w 214"/>
                    <a:gd name="T27" fmla="*/ 35 h 174"/>
                    <a:gd name="T28" fmla="*/ 166 w 214"/>
                    <a:gd name="T29" fmla="*/ 27 h 174"/>
                    <a:gd name="T30" fmla="*/ 199 w 214"/>
                    <a:gd name="T31" fmla="*/ 4 h 174"/>
                    <a:gd name="T32" fmla="*/ 206 w 214"/>
                    <a:gd name="T33" fmla="*/ 8 h 174"/>
                    <a:gd name="T34" fmla="*/ 209 w 214"/>
                    <a:gd name="T35" fmla="*/ 28 h 174"/>
                    <a:gd name="T36" fmla="*/ 167 w 214"/>
                    <a:gd name="T37" fmla="*/ 82 h 174"/>
                    <a:gd name="T38" fmla="*/ 167 w 214"/>
                    <a:gd name="T39" fmla="*/ 82 h 174"/>
                    <a:gd name="T40" fmla="*/ 166 w 214"/>
                    <a:gd name="T41" fmla="*/ 84 h 174"/>
                    <a:gd name="T42" fmla="*/ 166 w 214"/>
                    <a:gd name="T43" fmla="*/ 85 h 174"/>
                    <a:gd name="T44" fmla="*/ 168 w 214"/>
                    <a:gd name="T45" fmla="*/ 86 h 174"/>
                    <a:gd name="T46" fmla="*/ 168 w 214"/>
                    <a:gd name="T47" fmla="*/ 86 h 174"/>
                    <a:gd name="T48" fmla="*/ 169 w 214"/>
                    <a:gd name="T49" fmla="*/ 86 h 174"/>
                    <a:gd name="T50" fmla="*/ 169 w 214"/>
                    <a:gd name="T51" fmla="*/ 86 h 174"/>
                    <a:gd name="T52" fmla="*/ 169 w 214"/>
                    <a:gd name="T53" fmla="*/ 86 h 174"/>
                    <a:gd name="T54" fmla="*/ 176 w 214"/>
                    <a:gd name="T55" fmla="*/ 82 h 174"/>
                    <a:gd name="T56" fmla="*/ 199 w 214"/>
                    <a:gd name="T57" fmla="*/ 76 h 174"/>
                    <a:gd name="T58" fmla="*/ 203 w 214"/>
                    <a:gd name="T59" fmla="*/ 84 h 174"/>
                    <a:gd name="T60" fmla="*/ 176 w 214"/>
                    <a:gd name="T61" fmla="*/ 117 h 174"/>
                    <a:gd name="T62" fmla="*/ 164 w 214"/>
                    <a:gd name="T63" fmla="*/ 125 h 174"/>
                    <a:gd name="T64" fmla="*/ 164 w 214"/>
                    <a:gd name="T65" fmla="*/ 127 h 174"/>
                    <a:gd name="T66" fmla="*/ 166 w 214"/>
                    <a:gd name="T67" fmla="*/ 128 h 174"/>
                    <a:gd name="T68" fmla="*/ 198 w 214"/>
                    <a:gd name="T69" fmla="*/ 124 h 174"/>
                    <a:gd name="T70" fmla="*/ 198 w 214"/>
                    <a:gd name="T71" fmla="*/ 136 h 174"/>
                    <a:gd name="T72" fmla="*/ 161 w 214"/>
                    <a:gd name="T73" fmla="*/ 171 h 174"/>
                    <a:gd name="T74" fmla="*/ 161 w 214"/>
                    <a:gd name="T75" fmla="*/ 173 h 174"/>
                    <a:gd name="T76" fmla="*/ 163 w 214"/>
                    <a:gd name="T77" fmla="*/ 174 h 174"/>
                    <a:gd name="T78" fmla="*/ 201 w 214"/>
                    <a:gd name="T79" fmla="*/ 137 h 174"/>
                    <a:gd name="T80" fmla="*/ 200 w 214"/>
                    <a:gd name="T81" fmla="*/ 122 h 174"/>
                    <a:gd name="T82" fmla="*/ 176 w 214"/>
                    <a:gd name="T83" fmla="*/ 121 h 174"/>
                    <a:gd name="T84" fmla="*/ 178 w 214"/>
                    <a:gd name="T85" fmla="*/ 120 h 174"/>
                    <a:gd name="T86" fmla="*/ 206 w 214"/>
                    <a:gd name="T87" fmla="*/ 86 h 174"/>
                    <a:gd name="T88" fmla="*/ 206 w 214"/>
                    <a:gd name="T89" fmla="*/ 84 h 174"/>
                    <a:gd name="T90" fmla="*/ 201 w 214"/>
                    <a:gd name="T91" fmla="*/ 73 h 174"/>
                    <a:gd name="T92" fmla="*/ 183 w 214"/>
                    <a:gd name="T93" fmla="*/ 75 h 174"/>
                    <a:gd name="T94" fmla="*/ 212 w 214"/>
                    <a:gd name="T95" fmla="*/ 29 h 174"/>
                    <a:gd name="T96" fmla="*/ 214 w 214"/>
                    <a:gd name="T97" fmla="*/ 20 h 174"/>
                    <a:gd name="T98" fmla="*/ 209 w 214"/>
                    <a:gd name="T99" fmla="*/ 6 h 174"/>
                    <a:gd name="T100" fmla="*/ 199 w 214"/>
                    <a:gd name="T101" fmla="*/ 1 h 174"/>
                    <a:gd name="T102" fmla="*/ 164 w 214"/>
                    <a:gd name="T103" fmla="*/ 25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14" h="174">
                      <a:moveTo>
                        <a:pt x="164" y="25"/>
                      </a:moveTo>
                      <a:cubicBezTo>
                        <a:pt x="156" y="33"/>
                        <a:pt x="156" y="33"/>
                        <a:pt x="156" y="33"/>
                      </a:cubicBezTo>
                      <a:cubicBezTo>
                        <a:pt x="135" y="50"/>
                        <a:pt x="111" y="69"/>
                        <a:pt x="83" y="82"/>
                      </a:cubicBezTo>
                      <a:cubicBezTo>
                        <a:pt x="76" y="85"/>
                        <a:pt x="76" y="85"/>
                        <a:pt x="76" y="85"/>
                      </a:cubicBezTo>
                      <a:cubicBezTo>
                        <a:pt x="60" y="93"/>
                        <a:pt x="45" y="100"/>
                        <a:pt x="31" y="112"/>
                      </a:cubicBezTo>
                      <a:cubicBezTo>
                        <a:pt x="24" y="119"/>
                        <a:pt x="0" y="152"/>
                        <a:pt x="1" y="167"/>
                      </a:cubicBezTo>
                      <a:cubicBezTo>
                        <a:pt x="1" y="170"/>
                        <a:pt x="2" y="172"/>
                        <a:pt x="4" y="174"/>
                      </a:cubicBezTo>
                      <a:cubicBezTo>
                        <a:pt x="4" y="174"/>
                        <a:pt x="5" y="174"/>
                        <a:pt x="6" y="173"/>
                      </a:cubicBezTo>
                      <a:cubicBezTo>
                        <a:pt x="7" y="173"/>
                        <a:pt x="6" y="171"/>
                        <a:pt x="6" y="171"/>
                      </a:cubicBezTo>
                      <a:cubicBezTo>
                        <a:pt x="5" y="170"/>
                        <a:pt x="4" y="169"/>
                        <a:pt x="4" y="167"/>
                      </a:cubicBezTo>
                      <a:cubicBezTo>
                        <a:pt x="4" y="153"/>
                        <a:pt x="26" y="121"/>
                        <a:pt x="34" y="115"/>
                      </a:cubicBezTo>
                      <a:cubicBezTo>
                        <a:pt x="47" y="103"/>
                        <a:pt x="61" y="96"/>
                        <a:pt x="78" y="88"/>
                      </a:cubicBezTo>
                      <a:cubicBezTo>
                        <a:pt x="85" y="85"/>
                        <a:pt x="85" y="85"/>
                        <a:pt x="85" y="85"/>
                      </a:cubicBezTo>
                      <a:cubicBezTo>
                        <a:pt x="113" y="72"/>
                        <a:pt x="137" y="52"/>
                        <a:pt x="158" y="35"/>
                      </a:cubicBezTo>
                      <a:cubicBezTo>
                        <a:pt x="166" y="27"/>
                        <a:pt x="166" y="27"/>
                        <a:pt x="166" y="27"/>
                      </a:cubicBezTo>
                      <a:cubicBezTo>
                        <a:pt x="175" y="18"/>
                        <a:pt x="189" y="4"/>
                        <a:pt x="199" y="4"/>
                      </a:cubicBezTo>
                      <a:cubicBezTo>
                        <a:pt x="202" y="4"/>
                        <a:pt x="204" y="6"/>
                        <a:pt x="206" y="8"/>
                      </a:cubicBezTo>
                      <a:cubicBezTo>
                        <a:pt x="210" y="13"/>
                        <a:pt x="211" y="20"/>
                        <a:pt x="209" y="28"/>
                      </a:cubicBezTo>
                      <a:cubicBezTo>
                        <a:pt x="204" y="50"/>
                        <a:pt x="180" y="77"/>
                        <a:pt x="167" y="82"/>
                      </a:cubicBezTo>
                      <a:cubicBezTo>
                        <a:pt x="167" y="82"/>
                        <a:pt x="167" y="82"/>
                        <a:pt x="167" y="82"/>
                      </a:cubicBezTo>
                      <a:cubicBezTo>
                        <a:pt x="167" y="83"/>
                        <a:pt x="166" y="83"/>
                        <a:pt x="166" y="84"/>
                      </a:cubicBezTo>
                      <a:cubicBezTo>
                        <a:pt x="166" y="84"/>
                        <a:pt x="166" y="84"/>
                        <a:pt x="166" y="85"/>
                      </a:cubicBezTo>
                      <a:cubicBezTo>
                        <a:pt x="167" y="85"/>
                        <a:pt x="168" y="86"/>
                        <a:pt x="168" y="86"/>
                      </a:cubicBezTo>
                      <a:cubicBezTo>
                        <a:pt x="168" y="86"/>
                        <a:pt x="168" y="86"/>
                        <a:pt x="168" y="86"/>
                      </a:cubicBezTo>
                      <a:cubicBezTo>
                        <a:pt x="169" y="86"/>
                        <a:pt x="169" y="86"/>
                        <a:pt x="169" y="86"/>
                      </a:cubicBezTo>
                      <a:cubicBezTo>
                        <a:pt x="169" y="86"/>
                        <a:pt x="169" y="86"/>
                        <a:pt x="169" y="86"/>
                      </a:cubicBezTo>
                      <a:cubicBezTo>
                        <a:pt x="169" y="86"/>
                        <a:pt x="169" y="86"/>
                        <a:pt x="169" y="86"/>
                      </a:cubicBezTo>
                      <a:cubicBezTo>
                        <a:pt x="169" y="85"/>
                        <a:pt x="176" y="82"/>
                        <a:pt x="176" y="82"/>
                      </a:cubicBezTo>
                      <a:cubicBezTo>
                        <a:pt x="184" y="78"/>
                        <a:pt x="194" y="73"/>
                        <a:pt x="199" y="76"/>
                      </a:cubicBezTo>
                      <a:cubicBezTo>
                        <a:pt x="201" y="77"/>
                        <a:pt x="202" y="80"/>
                        <a:pt x="203" y="84"/>
                      </a:cubicBezTo>
                      <a:cubicBezTo>
                        <a:pt x="204" y="99"/>
                        <a:pt x="189" y="108"/>
                        <a:pt x="176" y="117"/>
                      </a:cubicBezTo>
                      <a:cubicBezTo>
                        <a:pt x="172" y="120"/>
                        <a:pt x="168" y="123"/>
                        <a:pt x="164" y="125"/>
                      </a:cubicBezTo>
                      <a:cubicBezTo>
                        <a:pt x="164" y="126"/>
                        <a:pt x="163" y="127"/>
                        <a:pt x="164" y="127"/>
                      </a:cubicBezTo>
                      <a:cubicBezTo>
                        <a:pt x="164" y="128"/>
                        <a:pt x="165" y="128"/>
                        <a:pt x="166" y="128"/>
                      </a:cubicBezTo>
                      <a:cubicBezTo>
                        <a:pt x="178" y="123"/>
                        <a:pt x="193" y="120"/>
                        <a:pt x="198" y="124"/>
                      </a:cubicBezTo>
                      <a:cubicBezTo>
                        <a:pt x="200" y="126"/>
                        <a:pt x="200" y="130"/>
                        <a:pt x="198" y="136"/>
                      </a:cubicBezTo>
                      <a:cubicBezTo>
                        <a:pt x="191" y="154"/>
                        <a:pt x="176" y="163"/>
                        <a:pt x="161" y="171"/>
                      </a:cubicBezTo>
                      <a:cubicBezTo>
                        <a:pt x="161" y="171"/>
                        <a:pt x="160" y="172"/>
                        <a:pt x="161" y="173"/>
                      </a:cubicBezTo>
                      <a:cubicBezTo>
                        <a:pt x="161" y="174"/>
                        <a:pt x="162" y="174"/>
                        <a:pt x="163" y="174"/>
                      </a:cubicBezTo>
                      <a:cubicBezTo>
                        <a:pt x="178" y="166"/>
                        <a:pt x="194" y="156"/>
                        <a:pt x="201" y="137"/>
                      </a:cubicBezTo>
                      <a:cubicBezTo>
                        <a:pt x="203" y="130"/>
                        <a:pt x="203" y="125"/>
                        <a:pt x="200" y="122"/>
                      </a:cubicBezTo>
                      <a:cubicBezTo>
                        <a:pt x="195" y="117"/>
                        <a:pt x="185" y="119"/>
                        <a:pt x="176" y="121"/>
                      </a:cubicBezTo>
                      <a:cubicBezTo>
                        <a:pt x="177" y="121"/>
                        <a:pt x="177" y="120"/>
                        <a:pt x="178" y="120"/>
                      </a:cubicBezTo>
                      <a:cubicBezTo>
                        <a:pt x="191" y="111"/>
                        <a:pt x="206" y="102"/>
                        <a:pt x="206" y="86"/>
                      </a:cubicBezTo>
                      <a:cubicBezTo>
                        <a:pt x="206" y="85"/>
                        <a:pt x="206" y="85"/>
                        <a:pt x="206" y="84"/>
                      </a:cubicBezTo>
                      <a:cubicBezTo>
                        <a:pt x="205" y="79"/>
                        <a:pt x="204" y="75"/>
                        <a:pt x="201" y="73"/>
                      </a:cubicBezTo>
                      <a:cubicBezTo>
                        <a:pt x="196" y="71"/>
                        <a:pt x="189" y="72"/>
                        <a:pt x="183" y="75"/>
                      </a:cubicBezTo>
                      <a:cubicBezTo>
                        <a:pt x="195" y="64"/>
                        <a:pt x="208" y="46"/>
                        <a:pt x="212" y="29"/>
                      </a:cubicBezTo>
                      <a:cubicBezTo>
                        <a:pt x="213" y="26"/>
                        <a:pt x="214" y="23"/>
                        <a:pt x="214" y="20"/>
                      </a:cubicBezTo>
                      <a:cubicBezTo>
                        <a:pt x="214" y="15"/>
                        <a:pt x="212" y="10"/>
                        <a:pt x="209" y="6"/>
                      </a:cubicBezTo>
                      <a:cubicBezTo>
                        <a:pt x="206" y="3"/>
                        <a:pt x="203" y="1"/>
                        <a:pt x="199" y="1"/>
                      </a:cubicBezTo>
                      <a:cubicBezTo>
                        <a:pt x="188" y="0"/>
                        <a:pt x="174" y="15"/>
                        <a:pt x="164" y="2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4" name="Freeform 2141"/>
                <p:cNvSpPr>
                  <a:spLocks/>
                </p:cNvSpPr>
                <p:nvPr/>
              </p:nvSpPr>
              <p:spPr bwMode="auto">
                <a:xfrm>
                  <a:off x="747" y="2719"/>
                  <a:ext cx="324" cy="569"/>
                </a:xfrm>
                <a:custGeom>
                  <a:avLst/>
                  <a:gdLst>
                    <a:gd name="T0" fmla="*/ 87 w 136"/>
                    <a:gd name="T1" fmla="*/ 1 h 239"/>
                    <a:gd name="T2" fmla="*/ 72 w 136"/>
                    <a:gd name="T3" fmla="*/ 18 h 239"/>
                    <a:gd name="T4" fmla="*/ 1 w 136"/>
                    <a:gd name="T5" fmla="*/ 116 h 239"/>
                    <a:gd name="T6" fmla="*/ 0 w 136"/>
                    <a:gd name="T7" fmla="*/ 119 h 239"/>
                    <a:gd name="T8" fmla="*/ 2 w 136"/>
                    <a:gd name="T9" fmla="*/ 120 h 239"/>
                    <a:gd name="T10" fmla="*/ 76 w 136"/>
                    <a:gd name="T11" fmla="*/ 19 h 239"/>
                    <a:gd name="T12" fmla="*/ 88 w 136"/>
                    <a:gd name="T13" fmla="*/ 4 h 239"/>
                    <a:gd name="T14" fmla="*/ 101 w 136"/>
                    <a:gd name="T15" fmla="*/ 16 h 239"/>
                    <a:gd name="T16" fmla="*/ 104 w 136"/>
                    <a:gd name="T17" fmla="*/ 33 h 239"/>
                    <a:gd name="T18" fmla="*/ 93 w 136"/>
                    <a:gd name="T19" fmla="*/ 80 h 239"/>
                    <a:gd name="T20" fmla="*/ 86 w 136"/>
                    <a:gd name="T21" fmla="*/ 92 h 239"/>
                    <a:gd name="T22" fmla="*/ 86 w 136"/>
                    <a:gd name="T23" fmla="*/ 93 h 239"/>
                    <a:gd name="T24" fmla="*/ 87 w 136"/>
                    <a:gd name="T25" fmla="*/ 94 h 239"/>
                    <a:gd name="T26" fmla="*/ 89 w 136"/>
                    <a:gd name="T27" fmla="*/ 94 h 239"/>
                    <a:gd name="T28" fmla="*/ 95 w 136"/>
                    <a:gd name="T29" fmla="*/ 83 h 239"/>
                    <a:gd name="T30" fmla="*/ 115 w 136"/>
                    <a:gd name="T31" fmla="*/ 70 h 239"/>
                    <a:gd name="T32" fmla="*/ 124 w 136"/>
                    <a:gd name="T33" fmla="*/ 79 h 239"/>
                    <a:gd name="T34" fmla="*/ 124 w 136"/>
                    <a:gd name="T35" fmla="*/ 85 h 239"/>
                    <a:gd name="T36" fmla="*/ 102 w 136"/>
                    <a:gd name="T37" fmla="*/ 128 h 239"/>
                    <a:gd name="T38" fmla="*/ 94 w 136"/>
                    <a:gd name="T39" fmla="*/ 136 h 239"/>
                    <a:gd name="T40" fmla="*/ 93 w 136"/>
                    <a:gd name="T41" fmla="*/ 137 h 239"/>
                    <a:gd name="T42" fmla="*/ 94 w 136"/>
                    <a:gd name="T43" fmla="*/ 138 h 239"/>
                    <a:gd name="T44" fmla="*/ 96 w 136"/>
                    <a:gd name="T45" fmla="*/ 138 h 239"/>
                    <a:gd name="T46" fmla="*/ 104 w 136"/>
                    <a:gd name="T47" fmla="*/ 131 h 239"/>
                    <a:gd name="T48" fmla="*/ 127 w 136"/>
                    <a:gd name="T49" fmla="*/ 123 h 239"/>
                    <a:gd name="T50" fmla="*/ 133 w 136"/>
                    <a:gd name="T51" fmla="*/ 132 h 239"/>
                    <a:gd name="T52" fmla="*/ 107 w 136"/>
                    <a:gd name="T53" fmla="*/ 170 h 239"/>
                    <a:gd name="T54" fmla="*/ 100 w 136"/>
                    <a:gd name="T55" fmla="*/ 176 h 239"/>
                    <a:gd name="T56" fmla="*/ 100 w 136"/>
                    <a:gd name="T57" fmla="*/ 178 h 239"/>
                    <a:gd name="T58" fmla="*/ 102 w 136"/>
                    <a:gd name="T59" fmla="*/ 178 h 239"/>
                    <a:gd name="T60" fmla="*/ 103 w 136"/>
                    <a:gd name="T61" fmla="*/ 178 h 239"/>
                    <a:gd name="T62" fmla="*/ 129 w 136"/>
                    <a:gd name="T63" fmla="*/ 174 h 239"/>
                    <a:gd name="T64" fmla="*/ 112 w 136"/>
                    <a:gd name="T65" fmla="*/ 199 h 239"/>
                    <a:gd name="T66" fmla="*/ 111 w 136"/>
                    <a:gd name="T67" fmla="*/ 200 h 239"/>
                    <a:gd name="T68" fmla="*/ 76 w 136"/>
                    <a:gd name="T69" fmla="*/ 225 h 239"/>
                    <a:gd name="T70" fmla="*/ 69 w 136"/>
                    <a:gd name="T71" fmla="*/ 228 h 239"/>
                    <a:gd name="T72" fmla="*/ 50 w 136"/>
                    <a:gd name="T73" fmla="*/ 235 h 239"/>
                    <a:gd name="T74" fmla="*/ 49 w 136"/>
                    <a:gd name="T75" fmla="*/ 237 h 239"/>
                    <a:gd name="T76" fmla="*/ 51 w 136"/>
                    <a:gd name="T77" fmla="*/ 239 h 239"/>
                    <a:gd name="T78" fmla="*/ 70 w 136"/>
                    <a:gd name="T79" fmla="*/ 231 h 239"/>
                    <a:gd name="T80" fmla="*/ 77 w 136"/>
                    <a:gd name="T81" fmla="*/ 228 h 239"/>
                    <a:gd name="T82" fmla="*/ 114 w 136"/>
                    <a:gd name="T83" fmla="*/ 203 h 239"/>
                    <a:gd name="T84" fmla="*/ 114 w 136"/>
                    <a:gd name="T85" fmla="*/ 202 h 239"/>
                    <a:gd name="T86" fmla="*/ 132 w 136"/>
                    <a:gd name="T87" fmla="*/ 173 h 239"/>
                    <a:gd name="T88" fmla="*/ 112 w 136"/>
                    <a:gd name="T89" fmla="*/ 170 h 239"/>
                    <a:gd name="T90" fmla="*/ 136 w 136"/>
                    <a:gd name="T91" fmla="*/ 134 h 239"/>
                    <a:gd name="T92" fmla="*/ 136 w 136"/>
                    <a:gd name="T93" fmla="*/ 132 h 239"/>
                    <a:gd name="T94" fmla="*/ 128 w 136"/>
                    <a:gd name="T95" fmla="*/ 119 h 239"/>
                    <a:gd name="T96" fmla="*/ 111 w 136"/>
                    <a:gd name="T97" fmla="*/ 122 h 239"/>
                    <a:gd name="T98" fmla="*/ 128 w 136"/>
                    <a:gd name="T99" fmla="*/ 85 h 239"/>
                    <a:gd name="T100" fmla="*/ 127 w 136"/>
                    <a:gd name="T101" fmla="*/ 78 h 239"/>
                    <a:gd name="T102" fmla="*/ 115 w 136"/>
                    <a:gd name="T103" fmla="*/ 67 h 239"/>
                    <a:gd name="T104" fmla="*/ 99 w 136"/>
                    <a:gd name="T105" fmla="*/ 74 h 239"/>
                    <a:gd name="T106" fmla="*/ 107 w 136"/>
                    <a:gd name="T107" fmla="*/ 33 h 239"/>
                    <a:gd name="T108" fmla="*/ 104 w 136"/>
                    <a:gd name="T109" fmla="*/ 14 h 239"/>
                    <a:gd name="T110" fmla="*/ 87 w 136"/>
                    <a:gd name="T111" fmla="*/ 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36" h="239">
                      <a:moveTo>
                        <a:pt x="87" y="1"/>
                      </a:moveTo>
                      <a:cubicBezTo>
                        <a:pt x="80" y="2"/>
                        <a:pt x="74" y="8"/>
                        <a:pt x="72" y="18"/>
                      </a:cubicBezTo>
                      <a:cubicBezTo>
                        <a:pt x="62" y="73"/>
                        <a:pt x="38" y="105"/>
                        <a:pt x="1" y="116"/>
                      </a:cubicBezTo>
                      <a:cubicBezTo>
                        <a:pt x="1" y="117"/>
                        <a:pt x="0" y="118"/>
                        <a:pt x="0" y="119"/>
                      </a:cubicBezTo>
                      <a:cubicBezTo>
                        <a:pt x="1" y="119"/>
                        <a:pt x="2" y="120"/>
                        <a:pt x="2" y="120"/>
                      </a:cubicBezTo>
                      <a:cubicBezTo>
                        <a:pt x="41" y="108"/>
                        <a:pt x="65" y="75"/>
                        <a:pt x="76" y="19"/>
                      </a:cubicBezTo>
                      <a:cubicBezTo>
                        <a:pt x="77" y="11"/>
                        <a:pt x="82" y="5"/>
                        <a:pt x="88" y="4"/>
                      </a:cubicBezTo>
                      <a:cubicBezTo>
                        <a:pt x="93" y="4"/>
                        <a:pt x="98" y="8"/>
                        <a:pt x="101" y="16"/>
                      </a:cubicBezTo>
                      <a:cubicBezTo>
                        <a:pt x="103" y="20"/>
                        <a:pt x="104" y="27"/>
                        <a:pt x="104" y="33"/>
                      </a:cubicBezTo>
                      <a:cubicBezTo>
                        <a:pt x="104" y="49"/>
                        <a:pt x="99" y="67"/>
                        <a:pt x="93" y="80"/>
                      </a:cubicBezTo>
                      <a:cubicBezTo>
                        <a:pt x="90" y="84"/>
                        <a:pt x="87" y="89"/>
                        <a:pt x="86" y="92"/>
                      </a:cubicBezTo>
                      <a:cubicBezTo>
                        <a:pt x="86" y="92"/>
                        <a:pt x="86" y="93"/>
                        <a:pt x="86" y="93"/>
                      </a:cubicBezTo>
                      <a:cubicBezTo>
                        <a:pt x="86" y="93"/>
                        <a:pt x="87" y="94"/>
                        <a:pt x="87" y="94"/>
                      </a:cubicBezTo>
                      <a:cubicBezTo>
                        <a:pt x="88" y="95"/>
                        <a:pt x="89" y="94"/>
                        <a:pt x="89" y="94"/>
                      </a:cubicBezTo>
                      <a:cubicBezTo>
                        <a:pt x="91" y="91"/>
                        <a:pt x="93" y="87"/>
                        <a:pt x="95" y="83"/>
                      </a:cubicBezTo>
                      <a:cubicBezTo>
                        <a:pt x="101" y="76"/>
                        <a:pt x="109" y="70"/>
                        <a:pt x="115" y="70"/>
                      </a:cubicBezTo>
                      <a:cubicBezTo>
                        <a:pt x="119" y="70"/>
                        <a:pt x="122" y="73"/>
                        <a:pt x="124" y="79"/>
                      </a:cubicBezTo>
                      <a:cubicBezTo>
                        <a:pt x="124" y="81"/>
                        <a:pt x="124" y="83"/>
                        <a:pt x="124" y="85"/>
                      </a:cubicBezTo>
                      <a:cubicBezTo>
                        <a:pt x="124" y="100"/>
                        <a:pt x="112" y="117"/>
                        <a:pt x="102" y="128"/>
                      </a:cubicBezTo>
                      <a:cubicBezTo>
                        <a:pt x="98" y="131"/>
                        <a:pt x="95" y="134"/>
                        <a:pt x="94" y="136"/>
                      </a:cubicBezTo>
                      <a:cubicBezTo>
                        <a:pt x="94" y="136"/>
                        <a:pt x="93" y="137"/>
                        <a:pt x="93" y="137"/>
                      </a:cubicBezTo>
                      <a:cubicBezTo>
                        <a:pt x="93" y="138"/>
                        <a:pt x="94" y="138"/>
                        <a:pt x="94" y="138"/>
                      </a:cubicBezTo>
                      <a:cubicBezTo>
                        <a:pt x="95" y="139"/>
                        <a:pt x="96" y="139"/>
                        <a:pt x="96" y="138"/>
                      </a:cubicBezTo>
                      <a:cubicBezTo>
                        <a:pt x="99" y="137"/>
                        <a:pt x="101" y="134"/>
                        <a:pt x="104" y="131"/>
                      </a:cubicBezTo>
                      <a:cubicBezTo>
                        <a:pt x="111" y="125"/>
                        <a:pt x="121" y="121"/>
                        <a:pt x="127" y="123"/>
                      </a:cubicBezTo>
                      <a:cubicBezTo>
                        <a:pt x="130" y="124"/>
                        <a:pt x="132" y="127"/>
                        <a:pt x="133" y="132"/>
                      </a:cubicBezTo>
                      <a:cubicBezTo>
                        <a:pt x="134" y="148"/>
                        <a:pt x="119" y="160"/>
                        <a:pt x="107" y="170"/>
                      </a:cubicBezTo>
                      <a:cubicBezTo>
                        <a:pt x="100" y="176"/>
                        <a:pt x="100" y="176"/>
                        <a:pt x="100" y="176"/>
                      </a:cubicBezTo>
                      <a:cubicBezTo>
                        <a:pt x="99" y="176"/>
                        <a:pt x="99" y="177"/>
                        <a:pt x="100" y="178"/>
                      </a:cubicBezTo>
                      <a:cubicBezTo>
                        <a:pt x="100" y="178"/>
                        <a:pt x="101" y="179"/>
                        <a:pt x="102" y="178"/>
                      </a:cubicBezTo>
                      <a:cubicBezTo>
                        <a:pt x="103" y="178"/>
                        <a:pt x="103" y="178"/>
                        <a:pt x="103" y="178"/>
                      </a:cubicBezTo>
                      <a:cubicBezTo>
                        <a:pt x="109" y="175"/>
                        <a:pt x="125" y="167"/>
                        <a:pt x="129" y="174"/>
                      </a:cubicBezTo>
                      <a:cubicBezTo>
                        <a:pt x="132" y="181"/>
                        <a:pt x="117" y="195"/>
                        <a:pt x="112" y="199"/>
                      </a:cubicBezTo>
                      <a:cubicBezTo>
                        <a:pt x="111" y="200"/>
                        <a:pt x="111" y="200"/>
                        <a:pt x="111" y="200"/>
                      </a:cubicBezTo>
                      <a:cubicBezTo>
                        <a:pt x="99" y="212"/>
                        <a:pt x="87" y="220"/>
                        <a:pt x="76" y="225"/>
                      </a:cubicBezTo>
                      <a:cubicBezTo>
                        <a:pt x="69" y="228"/>
                        <a:pt x="69" y="228"/>
                        <a:pt x="69" y="228"/>
                      </a:cubicBezTo>
                      <a:cubicBezTo>
                        <a:pt x="62" y="231"/>
                        <a:pt x="55" y="235"/>
                        <a:pt x="50" y="235"/>
                      </a:cubicBezTo>
                      <a:cubicBezTo>
                        <a:pt x="50" y="235"/>
                        <a:pt x="49" y="236"/>
                        <a:pt x="49" y="237"/>
                      </a:cubicBezTo>
                      <a:cubicBezTo>
                        <a:pt x="49" y="238"/>
                        <a:pt x="50" y="239"/>
                        <a:pt x="51" y="239"/>
                      </a:cubicBezTo>
                      <a:cubicBezTo>
                        <a:pt x="56" y="238"/>
                        <a:pt x="64" y="235"/>
                        <a:pt x="70" y="231"/>
                      </a:cubicBezTo>
                      <a:cubicBezTo>
                        <a:pt x="77" y="228"/>
                        <a:pt x="77" y="228"/>
                        <a:pt x="77" y="228"/>
                      </a:cubicBezTo>
                      <a:cubicBezTo>
                        <a:pt x="89" y="223"/>
                        <a:pt x="101" y="214"/>
                        <a:pt x="114" y="203"/>
                      </a:cubicBezTo>
                      <a:cubicBezTo>
                        <a:pt x="114" y="202"/>
                        <a:pt x="114" y="202"/>
                        <a:pt x="114" y="202"/>
                      </a:cubicBezTo>
                      <a:cubicBezTo>
                        <a:pt x="121" y="196"/>
                        <a:pt x="136" y="182"/>
                        <a:pt x="132" y="173"/>
                      </a:cubicBezTo>
                      <a:cubicBezTo>
                        <a:pt x="128" y="166"/>
                        <a:pt x="120" y="167"/>
                        <a:pt x="112" y="170"/>
                      </a:cubicBezTo>
                      <a:cubicBezTo>
                        <a:pt x="124" y="161"/>
                        <a:pt x="136" y="149"/>
                        <a:pt x="136" y="134"/>
                      </a:cubicBezTo>
                      <a:cubicBezTo>
                        <a:pt x="136" y="133"/>
                        <a:pt x="136" y="133"/>
                        <a:pt x="136" y="132"/>
                      </a:cubicBezTo>
                      <a:cubicBezTo>
                        <a:pt x="135" y="123"/>
                        <a:pt x="131" y="120"/>
                        <a:pt x="128" y="119"/>
                      </a:cubicBezTo>
                      <a:cubicBezTo>
                        <a:pt x="123" y="118"/>
                        <a:pt x="117" y="120"/>
                        <a:pt x="111" y="122"/>
                      </a:cubicBezTo>
                      <a:cubicBezTo>
                        <a:pt x="120" y="111"/>
                        <a:pt x="128" y="97"/>
                        <a:pt x="128" y="85"/>
                      </a:cubicBezTo>
                      <a:cubicBezTo>
                        <a:pt x="128" y="83"/>
                        <a:pt x="128" y="80"/>
                        <a:pt x="127" y="78"/>
                      </a:cubicBezTo>
                      <a:cubicBezTo>
                        <a:pt x="125" y="69"/>
                        <a:pt x="119" y="67"/>
                        <a:pt x="115" y="67"/>
                      </a:cubicBezTo>
                      <a:cubicBezTo>
                        <a:pt x="110" y="67"/>
                        <a:pt x="104" y="70"/>
                        <a:pt x="99" y="74"/>
                      </a:cubicBezTo>
                      <a:cubicBezTo>
                        <a:pt x="104" y="62"/>
                        <a:pt x="107" y="47"/>
                        <a:pt x="107" y="33"/>
                      </a:cubicBezTo>
                      <a:cubicBezTo>
                        <a:pt x="107" y="26"/>
                        <a:pt x="106" y="20"/>
                        <a:pt x="104" y="14"/>
                      </a:cubicBezTo>
                      <a:cubicBezTo>
                        <a:pt x="100" y="5"/>
                        <a:pt x="94" y="0"/>
                        <a:pt x="87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5" name="Freeform 2142"/>
                <p:cNvSpPr>
                  <a:spLocks/>
                </p:cNvSpPr>
                <p:nvPr/>
              </p:nvSpPr>
              <p:spPr bwMode="auto">
                <a:xfrm>
                  <a:off x="431" y="3102"/>
                  <a:ext cx="3" cy="2"/>
                </a:xfrm>
                <a:custGeom>
                  <a:avLst/>
                  <a:gdLst>
                    <a:gd name="T0" fmla="*/ 0 w 3"/>
                    <a:gd name="T1" fmla="*/ 2 h 2"/>
                    <a:gd name="T2" fmla="*/ 3 w 3"/>
                    <a:gd name="T3" fmla="*/ 2 h 2"/>
                    <a:gd name="T4" fmla="*/ 0 w 3"/>
                    <a:gd name="T5" fmla="*/ 0 h 2"/>
                    <a:gd name="T6" fmla="*/ 0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6" name="Freeform 2143"/>
                <p:cNvSpPr>
                  <a:spLocks/>
                </p:cNvSpPr>
                <p:nvPr/>
              </p:nvSpPr>
              <p:spPr bwMode="auto">
                <a:xfrm>
                  <a:off x="434" y="3102"/>
                  <a:ext cx="0" cy="10"/>
                </a:xfrm>
                <a:custGeom>
                  <a:avLst/>
                  <a:gdLst>
                    <a:gd name="T0" fmla="*/ 4 h 4"/>
                    <a:gd name="T1" fmla="*/ 4 h 4"/>
                    <a:gd name="T2" fmla="*/ 0 h 4"/>
                    <a:gd name="T3" fmla="*/ 2 h 4"/>
                    <a:gd name="T4" fmla="*/ 2 h 4"/>
                    <a:gd name="T5" fmla="*/ 3 h 4"/>
                    <a:gd name="T6" fmla="*/ 3 h 4"/>
                    <a:gd name="T7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"/>
                        <a:pt x="0" y="2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0" y="3"/>
                        <a:pt x="0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7" name="Freeform 2144"/>
                <p:cNvSpPr>
                  <a:spLocks/>
                </p:cNvSpPr>
                <p:nvPr/>
              </p:nvSpPr>
              <p:spPr bwMode="auto">
                <a:xfrm>
                  <a:off x="434" y="3107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8" name="Freeform 2145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9" name="Freeform 2146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0" name="Freeform 2147"/>
                <p:cNvSpPr>
                  <a:spLocks/>
                </p:cNvSpPr>
                <p:nvPr/>
              </p:nvSpPr>
              <p:spPr bwMode="auto">
                <a:xfrm>
                  <a:off x="434" y="3104"/>
                  <a:ext cx="2" cy="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  <a:gd name="T8" fmla="*/ 0 w 1"/>
                    <a:gd name="T9" fmla="*/ 1 h 2"/>
                    <a:gd name="T10" fmla="*/ 1 w 1"/>
                    <a:gd name="T11" fmla="*/ 2 h 2"/>
                    <a:gd name="T12" fmla="*/ 0 w 1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1" name="Freeform 2148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3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2" name="Freeform 2149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3"/>
                </a:xfrm>
                <a:custGeom>
                  <a:avLst/>
                  <a:gdLst>
                    <a:gd name="T0" fmla="*/ 0 h 3"/>
                    <a:gd name="T1" fmla="*/ 0 h 3"/>
                    <a:gd name="T2" fmla="*/ 3 h 3"/>
                    <a:gd name="T3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3" name="Freeform 2150"/>
                <p:cNvSpPr>
                  <a:spLocks/>
                </p:cNvSpPr>
                <p:nvPr/>
              </p:nvSpPr>
              <p:spPr bwMode="auto">
                <a:xfrm>
                  <a:off x="434" y="3104"/>
                  <a:ext cx="2" cy="8"/>
                </a:xfrm>
                <a:custGeom>
                  <a:avLst/>
                  <a:gdLst>
                    <a:gd name="T0" fmla="*/ 1 w 1"/>
                    <a:gd name="T1" fmla="*/ 0 h 3"/>
                    <a:gd name="T2" fmla="*/ 1 w 1"/>
                    <a:gd name="T3" fmla="*/ 1 h 3"/>
                    <a:gd name="T4" fmla="*/ 1 w 1"/>
                    <a:gd name="T5" fmla="*/ 3 h 3"/>
                    <a:gd name="T6" fmla="*/ 1 w 1"/>
                    <a:gd name="T7" fmla="*/ 2 h 3"/>
                    <a:gd name="T8" fmla="*/ 1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2"/>
                        <a:pt x="0" y="0"/>
                        <a:pt x="1" y="1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4" name="Freeform 2151"/>
                <p:cNvSpPr>
                  <a:spLocks/>
                </p:cNvSpPr>
                <p:nvPr/>
              </p:nvSpPr>
              <p:spPr bwMode="auto">
                <a:xfrm>
                  <a:off x="436" y="311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5" name="Freeform 2152"/>
                <p:cNvSpPr>
                  <a:spLocks/>
                </p:cNvSpPr>
                <p:nvPr/>
              </p:nvSpPr>
              <p:spPr bwMode="auto">
                <a:xfrm>
                  <a:off x="436" y="3107"/>
                  <a:ext cx="2" cy="9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2 h 4"/>
                    <a:gd name="T4" fmla="*/ 0 w 1"/>
                    <a:gd name="T5" fmla="*/ 1 h 4"/>
                    <a:gd name="T6" fmla="*/ 0 w 1"/>
                    <a:gd name="T7" fmla="*/ 1 h 4"/>
                    <a:gd name="T8" fmla="*/ 0 w 1"/>
                    <a:gd name="T9" fmla="*/ 0 h 4"/>
                    <a:gd name="T10" fmla="*/ 0 w 1"/>
                    <a:gd name="T11" fmla="*/ 1 h 4"/>
                    <a:gd name="T12" fmla="*/ 0 w 1"/>
                    <a:gd name="T13" fmla="*/ 0 h 4"/>
                    <a:gd name="T14" fmla="*/ 0 w 1"/>
                    <a:gd name="T15" fmla="*/ 2 h 4"/>
                    <a:gd name="T16" fmla="*/ 0 w 1"/>
                    <a:gd name="T17" fmla="*/ 2 h 4"/>
                    <a:gd name="T18" fmla="*/ 0 w 1"/>
                    <a:gd name="T19" fmla="*/ 3 h 4"/>
                    <a:gd name="T20" fmla="*/ 1 w 1"/>
                    <a:gd name="T21" fmla="*/ 4 h 4"/>
                    <a:gd name="T22" fmla="*/ 1 w 1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1" y="4"/>
                        <a:pt x="1" y="4"/>
                      </a:cubicBezTo>
                      <a:cubicBezTo>
                        <a:pt x="1" y="3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6" name="Rectangle 2153"/>
                <p:cNvSpPr>
                  <a:spLocks noChangeArrowheads="1"/>
                </p:cNvSpPr>
                <p:nvPr/>
              </p:nvSpPr>
              <p:spPr bwMode="auto">
                <a:xfrm>
                  <a:off x="438" y="311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7" name="Freeform 2154"/>
                <p:cNvSpPr>
                  <a:spLocks/>
                </p:cNvSpPr>
                <p:nvPr/>
              </p:nvSpPr>
              <p:spPr bwMode="auto">
                <a:xfrm>
                  <a:off x="438" y="3104"/>
                  <a:ext cx="3" cy="12"/>
                </a:xfrm>
                <a:custGeom>
                  <a:avLst/>
                  <a:gdLst>
                    <a:gd name="T0" fmla="*/ 0 w 1"/>
                    <a:gd name="T1" fmla="*/ 1 h 5"/>
                    <a:gd name="T2" fmla="*/ 0 w 1"/>
                    <a:gd name="T3" fmla="*/ 2 h 5"/>
                    <a:gd name="T4" fmla="*/ 0 w 1"/>
                    <a:gd name="T5" fmla="*/ 1 h 5"/>
                    <a:gd name="T6" fmla="*/ 0 w 1"/>
                    <a:gd name="T7" fmla="*/ 2 h 5"/>
                    <a:gd name="T8" fmla="*/ 0 w 1"/>
                    <a:gd name="T9" fmla="*/ 2 h 5"/>
                    <a:gd name="T10" fmla="*/ 0 w 1"/>
                    <a:gd name="T11" fmla="*/ 4 h 5"/>
                    <a:gd name="T12" fmla="*/ 0 w 1"/>
                    <a:gd name="T13" fmla="*/ 3 h 5"/>
                    <a:gd name="T14" fmla="*/ 0 w 1"/>
                    <a:gd name="T15" fmla="*/ 3 h 5"/>
                    <a:gd name="T16" fmla="*/ 0 w 1"/>
                    <a:gd name="T17" fmla="*/ 2 h 5"/>
                    <a:gd name="T18" fmla="*/ 0 w 1"/>
                    <a:gd name="T19" fmla="*/ 2 h 5"/>
                    <a:gd name="T20" fmla="*/ 0 w 1"/>
                    <a:gd name="T21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5">
                      <a:moveTo>
                        <a:pt x="0" y="1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4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5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8" name="Freeform 2155"/>
                <p:cNvSpPr>
                  <a:spLocks/>
                </p:cNvSpPr>
                <p:nvPr/>
              </p:nvSpPr>
              <p:spPr bwMode="auto">
                <a:xfrm>
                  <a:off x="436" y="3104"/>
                  <a:ext cx="2" cy="3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9" name="Freeform 2156"/>
                <p:cNvSpPr>
                  <a:spLocks/>
                </p:cNvSpPr>
                <p:nvPr/>
              </p:nvSpPr>
              <p:spPr bwMode="auto">
                <a:xfrm>
                  <a:off x="438" y="31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0" name="Freeform 2157"/>
                <p:cNvSpPr>
                  <a:spLocks/>
                </p:cNvSpPr>
                <p:nvPr/>
              </p:nvSpPr>
              <p:spPr bwMode="auto">
                <a:xfrm>
                  <a:off x="438" y="31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1" name="Freeform 2158"/>
                <p:cNvSpPr>
                  <a:spLocks/>
                </p:cNvSpPr>
                <p:nvPr/>
              </p:nvSpPr>
              <p:spPr bwMode="auto">
                <a:xfrm>
                  <a:off x="438" y="3102"/>
                  <a:ext cx="10" cy="12"/>
                </a:xfrm>
                <a:custGeom>
                  <a:avLst/>
                  <a:gdLst>
                    <a:gd name="T0" fmla="*/ 4 w 4"/>
                    <a:gd name="T1" fmla="*/ 4 h 5"/>
                    <a:gd name="T2" fmla="*/ 4 w 4"/>
                    <a:gd name="T3" fmla="*/ 3 h 5"/>
                    <a:gd name="T4" fmla="*/ 4 w 4"/>
                    <a:gd name="T5" fmla="*/ 2 h 5"/>
                    <a:gd name="T6" fmla="*/ 3 w 4"/>
                    <a:gd name="T7" fmla="*/ 0 h 5"/>
                    <a:gd name="T8" fmla="*/ 3 w 4"/>
                    <a:gd name="T9" fmla="*/ 1 h 5"/>
                    <a:gd name="T10" fmla="*/ 3 w 4"/>
                    <a:gd name="T11" fmla="*/ 0 h 5"/>
                    <a:gd name="T12" fmla="*/ 2 w 4"/>
                    <a:gd name="T13" fmla="*/ 1 h 5"/>
                    <a:gd name="T14" fmla="*/ 2 w 4"/>
                    <a:gd name="T15" fmla="*/ 1 h 5"/>
                    <a:gd name="T16" fmla="*/ 1 w 4"/>
                    <a:gd name="T17" fmla="*/ 1 h 5"/>
                    <a:gd name="T18" fmla="*/ 1 w 4"/>
                    <a:gd name="T19" fmla="*/ 3 h 5"/>
                    <a:gd name="T20" fmla="*/ 1 w 4"/>
                    <a:gd name="T21" fmla="*/ 2 h 5"/>
                    <a:gd name="T22" fmla="*/ 1 w 4"/>
                    <a:gd name="T23" fmla="*/ 2 h 5"/>
                    <a:gd name="T24" fmla="*/ 0 w 4"/>
                    <a:gd name="T25" fmla="*/ 1 h 5"/>
                    <a:gd name="T26" fmla="*/ 1 w 4"/>
                    <a:gd name="T27" fmla="*/ 3 h 5"/>
                    <a:gd name="T28" fmla="*/ 0 w 4"/>
                    <a:gd name="T29" fmla="*/ 1 h 5"/>
                    <a:gd name="T30" fmla="*/ 0 w 4"/>
                    <a:gd name="T31" fmla="*/ 3 h 5"/>
                    <a:gd name="T32" fmla="*/ 1 w 4"/>
                    <a:gd name="T33" fmla="*/ 4 h 5"/>
                    <a:gd name="T34" fmla="*/ 1 w 4"/>
                    <a:gd name="T35" fmla="*/ 5 h 5"/>
                    <a:gd name="T36" fmla="*/ 1 w 4"/>
                    <a:gd name="T37" fmla="*/ 2 h 5"/>
                    <a:gd name="T38" fmla="*/ 1 w 4"/>
                    <a:gd name="T39" fmla="*/ 3 h 5"/>
                    <a:gd name="T40" fmla="*/ 2 w 4"/>
                    <a:gd name="T41" fmla="*/ 4 h 5"/>
                    <a:gd name="T42" fmla="*/ 2 w 4"/>
                    <a:gd name="T43" fmla="*/ 2 h 5"/>
                    <a:gd name="T44" fmla="*/ 2 w 4"/>
                    <a:gd name="T45" fmla="*/ 3 h 5"/>
                    <a:gd name="T46" fmla="*/ 2 w 4"/>
                    <a:gd name="T47" fmla="*/ 2 h 5"/>
                    <a:gd name="T48" fmla="*/ 2 w 4"/>
                    <a:gd name="T49" fmla="*/ 3 h 5"/>
                    <a:gd name="T50" fmla="*/ 2 w 4"/>
                    <a:gd name="T51" fmla="*/ 1 h 5"/>
                    <a:gd name="T52" fmla="*/ 3 w 4"/>
                    <a:gd name="T53" fmla="*/ 4 h 5"/>
                    <a:gd name="T54" fmla="*/ 3 w 4"/>
                    <a:gd name="T55" fmla="*/ 3 h 5"/>
                    <a:gd name="T56" fmla="*/ 3 w 4"/>
                    <a:gd name="T57" fmla="*/ 2 h 5"/>
                    <a:gd name="T58" fmla="*/ 3 w 4"/>
                    <a:gd name="T59" fmla="*/ 4 h 5"/>
                    <a:gd name="T60" fmla="*/ 3 w 4"/>
                    <a:gd name="T61" fmla="*/ 2 h 5"/>
                    <a:gd name="T62" fmla="*/ 3 w 4"/>
                    <a:gd name="T63" fmla="*/ 2 h 5"/>
                    <a:gd name="T64" fmla="*/ 3 w 4"/>
                    <a:gd name="T65" fmla="*/ 2 h 5"/>
                    <a:gd name="T66" fmla="*/ 4 w 4"/>
                    <a:gd name="T67" fmla="*/ 4 h 5"/>
                    <a:gd name="T68" fmla="*/ 4 w 4"/>
                    <a:gd name="T69" fmla="*/ 4 h 5"/>
                    <a:gd name="T70" fmla="*/ 4 w 4"/>
                    <a:gd name="T71" fmla="*/ 2 h 5"/>
                    <a:gd name="T72" fmla="*/ 4 w 4"/>
                    <a:gd name="T73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" h="5">
                      <a:moveTo>
                        <a:pt x="4" y="4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1"/>
                        <a:pt x="3" y="1"/>
                        <a:pt x="3" y="0"/>
                      </a:cubicBezTo>
                      <a:cubicBezTo>
                        <a:pt x="3" y="0"/>
                        <a:pt x="3" y="1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1"/>
                        <a:pt x="1" y="2"/>
                        <a:pt x="1" y="1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0"/>
                        <a:pt x="1" y="2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0" y="2"/>
                        <a:pt x="1" y="3"/>
                        <a:pt x="0" y="1"/>
                      </a:cubicBezTo>
                      <a:cubicBezTo>
                        <a:pt x="0" y="1"/>
                        <a:pt x="1" y="3"/>
                        <a:pt x="0" y="3"/>
                      </a:cubicBezTo>
                      <a:cubicBezTo>
                        <a:pt x="1" y="4"/>
                        <a:pt x="1" y="3"/>
                        <a:pt x="1" y="4"/>
                      </a:cubicBezTo>
                      <a:cubicBezTo>
                        <a:pt x="1" y="5"/>
                        <a:pt x="1" y="4"/>
                        <a:pt x="1" y="5"/>
                      </a:cubicBezTo>
                      <a:cubicBezTo>
                        <a:pt x="1" y="5"/>
                        <a:pt x="1" y="3"/>
                        <a:pt x="1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2" y="2"/>
                        <a:pt x="2" y="4"/>
                      </a:cubicBezTo>
                      <a:cubicBezTo>
                        <a:pt x="2" y="3"/>
                        <a:pt x="3" y="4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2" y="1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3" y="4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4" y="3"/>
                        <a:pt x="3" y="3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4"/>
                        <a:pt x="4" y="3"/>
                        <a:pt x="4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2" name="Rectangle 2159"/>
                <p:cNvSpPr>
                  <a:spLocks noChangeArrowheads="1"/>
                </p:cNvSpPr>
                <p:nvPr/>
              </p:nvSpPr>
              <p:spPr bwMode="auto">
                <a:xfrm>
                  <a:off x="448" y="3112"/>
                  <a:ext cx="1" cy="2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3" name="Freeform 2160"/>
                <p:cNvSpPr>
                  <a:spLocks/>
                </p:cNvSpPr>
                <p:nvPr/>
              </p:nvSpPr>
              <p:spPr bwMode="auto">
                <a:xfrm>
                  <a:off x="448" y="31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4" name="Rectangle 2161"/>
                <p:cNvSpPr>
                  <a:spLocks noChangeArrowheads="1"/>
                </p:cNvSpPr>
                <p:nvPr/>
              </p:nvSpPr>
              <p:spPr bwMode="auto">
                <a:xfrm>
                  <a:off x="443" y="3104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5" name="Freeform 2162"/>
                <p:cNvSpPr>
                  <a:spLocks/>
                </p:cNvSpPr>
                <p:nvPr/>
              </p:nvSpPr>
              <p:spPr bwMode="auto">
                <a:xfrm>
                  <a:off x="445" y="3112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6" name="Freeform 2163"/>
                <p:cNvSpPr>
                  <a:spLocks/>
                </p:cNvSpPr>
                <p:nvPr/>
              </p:nvSpPr>
              <p:spPr bwMode="auto">
                <a:xfrm>
                  <a:off x="443" y="311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7" name="Rectangle 2164"/>
                <p:cNvSpPr>
                  <a:spLocks noChangeArrowheads="1"/>
                </p:cNvSpPr>
                <p:nvPr/>
              </p:nvSpPr>
              <p:spPr bwMode="auto">
                <a:xfrm>
                  <a:off x="448" y="311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8" name="Freeform 2165"/>
                <p:cNvSpPr>
                  <a:spLocks/>
                </p:cNvSpPr>
                <p:nvPr/>
              </p:nvSpPr>
              <p:spPr bwMode="auto">
                <a:xfrm>
                  <a:off x="445" y="3097"/>
                  <a:ext cx="8" cy="15"/>
                </a:xfrm>
                <a:custGeom>
                  <a:avLst/>
                  <a:gdLst>
                    <a:gd name="T0" fmla="*/ 2 w 3"/>
                    <a:gd name="T1" fmla="*/ 1 h 6"/>
                    <a:gd name="T2" fmla="*/ 1 w 3"/>
                    <a:gd name="T3" fmla="*/ 1 h 6"/>
                    <a:gd name="T4" fmla="*/ 2 w 3"/>
                    <a:gd name="T5" fmla="*/ 3 h 6"/>
                    <a:gd name="T6" fmla="*/ 1 w 3"/>
                    <a:gd name="T7" fmla="*/ 1 h 6"/>
                    <a:gd name="T8" fmla="*/ 1 w 3"/>
                    <a:gd name="T9" fmla="*/ 3 h 6"/>
                    <a:gd name="T10" fmla="*/ 1 w 3"/>
                    <a:gd name="T11" fmla="*/ 2 h 6"/>
                    <a:gd name="T12" fmla="*/ 1 w 3"/>
                    <a:gd name="T13" fmla="*/ 4 h 6"/>
                    <a:gd name="T14" fmla="*/ 0 w 3"/>
                    <a:gd name="T15" fmla="*/ 2 h 6"/>
                    <a:gd name="T16" fmla="*/ 0 w 3"/>
                    <a:gd name="T17" fmla="*/ 2 h 6"/>
                    <a:gd name="T18" fmla="*/ 0 w 3"/>
                    <a:gd name="T19" fmla="*/ 2 h 6"/>
                    <a:gd name="T20" fmla="*/ 1 w 3"/>
                    <a:gd name="T21" fmla="*/ 4 h 6"/>
                    <a:gd name="T22" fmla="*/ 1 w 3"/>
                    <a:gd name="T23" fmla="*/ 5 h 6"/>
                    <a:gd name="T24" fmla="*/ 1 w 3"/>
                    <a:gd name="T25" fmla="*/ 4 h 6"/>
                    <a:gd name="T26" fmla="*/ 1 w 3"/>
                    <a:gd name="T27" fmla="*/ 5 h 6"/>
                    <a:gd name="T28" fmla="*/ 1 w 3"/>
                    <a:gd name="T29" fmla="*/ 4 h 6"/>
                    <a:gd name="T30" fmla="*/ 2 w 3"/>
                    <a:gd name="T31" fmla="*/ 5 h 6"/>
                    <a:gd name="T32" fmla="*/ 1 w 3"/>
                    <a:gd name="T33" fmla="*/ 4 h 6"/>
                    <a:gd name="T34" fmla="*/ 1 w 3"/>
                    <a:gd name="T35" fmla="*/ 5 h 6"/>
                    <a:gd name="T36" fmla="*/ 1 w 3"/>
                    <a:gd name="T37" fmla="*/ 4 h 6"/>
                    <a:gd name="T38" fmla="*/ 2 w 3"/>
                    <a:gd name="T39" fmla="*/ 5 h 6"/>
                    <a:gd name="T40" fmla="*/ 1 w 3"/>
                    <a:gd name="T41" fmla="*/ 4 h 6"/>
                    <a:gd name="T42" fmla="*/ 2 w 3"/>
                    <a:gd name="T43" fmla="*/ 5 h 6"/>
                    <a:gd name="T44" fmla="*/ 2 w 3"/>
                    <a:gd name="T45" fmla="*/ 4 h 6"/>
                    <a:gd name="T46" fmla="*/ 2 w 3"/>
                    <a:gd name="T47" fmla="*/ 5 h 6"/>
                    <a:gd name="T48" fmla="*/ 1 w 3"/>
                    <a:gd name="T49" fmla="*/ 3 h 6"/>
                    <a:gd name="T50" fmla="*/ 2 w 3"/>
                    <a:gd name="T51" fmla="*/ 4 h 6"/>
                    <a:gd name="T52" fmla="*/ 2 w 3"/>
                    <a:gd name="T53" fmla="*/ 4 h 6"/>
                    <a:gd name="T54" fmla="*/ 2 w 3"/>
                    <a:gd name="T55" fmla="*/ 4 h 6"/>
                    <a:gd name="T56" fmla="*/ 2 w 3"/>
                    <a:gd name="T57" fmla="*/ 3 h 6"/>
                    <a:gd name="T58" fmla="*/ 2 w 3"/>
                    <a:gd name="T59" fmla="*/ 3 h 6"/>
                    <a:gd name="T60" fmla="*/ 2 w 3"/>
                    <a:gd name="T61" fmla="*/ 2 h 6"/>
                    <a:gd name="T62" fmla="*/ 2 w 3"/>
                    <a:gd name="T63" fmla="*/ 3 h 6"/>
                    <a:gd name="T64" fmla="*/ 2 w 3"/>
                    <a:gd name="T65" fmla="*/ 1 h 6"/>
                    <a:gd name="T66" fmla="*/ 2 w 3"/>
                    <a:gd name="T67" fmla="*/ 2 h 6"/>
                    <a:gd name="T68" fmla="*/ 2 w 3"/>
                    <a:gd name="T6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" h="6">
                      <a:moveTo>
                        <a:pt x="2" y="1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2" y="3"/>
                        <a:pt x="2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2" y="5"/>
                        <a:pt x="1" y="4"/>
                      </a:cubicBezTo>
                      <a:cubicBezTo>
                        <a:pt x="1" y="3"/>
                        <a:pt x="1" y="3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1" y="5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5"/>
                        <a:pt x="1" y="5"/>
                        <a:pt x="2" y="5"/>
                      </a:cubicBezTo>
                      <a:cubicBezTo>
                        <a:pt x="1" y="5"/>
                        <a:pt x="1" y="4"/>
                        <a:pt x="1" y="4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4"/>
                        <a:pt x="2" y="5"/>
                        <a:pt x="1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2" y="6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4"/>
                        <a:pt x="2" y="3"/>
                        <a:pt x="1" y="3"/>
                      </a:cubicBezTo>
                      <a:cubicBezTo>
                        <a:pt x="2" y="4"/>
                        <a:pt x="1" y="2"/>
                        <a:pt x="2" y="4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3" y="5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2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2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9" name="Freeform 2166"/>
                <p:cNvSpPr>
                  <a:spLocks/>
                </p:cNvSpPr>
                <p:nvPr/>
              </p:nvSpPr>
              <p:spPr bwMode="auto">
                <a:xfrm>
                  <a:off x="448" y="310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0" name="Freeform 2167"/>
                <p:cNvSpPr>
                  <a:spLocks/>
                </p:cNvSpPr>
                <p:nvPr/>
              </p:nvSpPr>
              <p:spPr bwMode="auto">
                <a:xfrm>
                  <a:off x="450" y="3095"/>
                  <a:ext cx="5" cy="17"/>
                </a:xfrm>
                <a:custGeom>
                  <a:avLst/>
                  <a:gdLst>
                    <a:gd name="T0" fmla="*/ 1 w 2"/>
                    <a:gd name="T1" fmla="*/ 4 h 7"/>
                    <a:gd name="T2" fmla="*/ 1 w 2"/>
                    <a:gd name="T3" fmla="*/ 5 h 7"/>
                    <a:gd name="T4" fmla="*/ 0 w 2"/>
                    <a:gd name="T5" fmla="*/ 3 h 7"/>
                    <a:gd name="T6" fmla="*/ 0 w 2"/>
                    <a:gd name="T7" fmla="*/ 2 h 7"/>
                    <a:gd name="T8" fmla="*/ 1 w 2"/>
                    <a:gd name="T9" fmla="*/ 4 h 7"/>
                    <a:gd name="T10" fmla="*/ 1 w 2"/>
                    <a:gd name="T11" fmla="*/ 4 h 7"/>
                    <a:gd name="T12" fmla="*/ 1 w 2"/>
                    <a:gd name="T13" fmla="*/ 3 h 7"/>
                    <a:gd name="T14" fmla="*/ 1 w 2"/>
                    <a:gd name="T15" fmla="*/ 2 h 7"/>
                    <a:gd name="T16" fmla="*/ 1 w 2"/>
                    <a:gd name="T17" fmla="*/ 3 h 7"/>
                    <a:gd name="T18" fmla="*/ 1 w 2"/>
                    <a:gd name="T19" fmla="*/ 4 h 7"/>
                    <a:gd name="T20" fmla="*/ 0 w 2"/>
                    <a:gd name="T21" fmla="*/ 0 h 7"/>
                    <a:gd name="T22" fmla="*/ 0 w 2"/>
                    <a:gd name="T23" fmla="*/ 1 h 7"/>
                    <a:gd name="T24" fmla="*/ 1 w 2"/>
                    <a:gd name="T25" fmla="*/ 2 h 7"/>
                    <a:gd name="T26" fmla="*/ 1 w 2"/>
                    <a:gd name="T27" fmla="*/ 2 h 7"/>
                    <a:gd name="T28" fmla="*/ 0 w 2"/>
                    <a:gd name="T29" fmla="*/ 1 h 7"/>
                    <a:gd name="T30" fmla="*/ 0 w 2"/>
                    <a:gd name="T31" fmla="*/ 1 h 7"/>
                    <a:gd name="T32" fmla="*/ 0 w 2"/>
                    <a:gd name="T33" fmla="*/ 1 h 7"/>
                    <a:gd name="T34" fmla="*/ 0 w 2"/>
                    <a:gd name="T35" fmla="*/ 2 h 7"/>
                    <a:gd name="T36" fmla="*/ 1 w 2"/>
                    <a:gd name="T37" fmla="*/ 4 h 7"/>
                    <a:gd name="T38" fmla="*/ 0 w 2"/>
                    <a:gd name="T39" fmla="*/ 3 h 7"/>
                    <a:gd name="T40" fmla="*/ 1 w 2"/>
                    <a:gd name="T41" fmla="*/ 5 h 7"/>
                    <a:gd name="T42" fmla="*/ 1 w 2"/>
                    <a:gd name="T43" fmla="*/ 6 h 7"/>
                    <a:gd name="T44" fmla="*/ 1 w 2"/>
                    <a:gd name="T45" fmla="*/ 6 h 7"/>
                    <a:gd name="T46" fmla="*/ 1 w 2"/>
                    <a:gd name="T4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" h="7">
                      <a:moveTo>
                        <a:pt x="1" y="4"/>
                      </a:move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0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3"/>
                        <a:pt x="1" y="4"/>
                      </a:cubicBezTo>
                      <a:cubicBezTo>
                        <a:pt x="1" y="3"/>
                        <a:pt x="1" y="3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3"/>
                        <a:pt x="1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0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2" y="7"/>
                        <a:pt x="1" y="5"/>
                        <a:pt x="1" y="6"/>
                      </a:cubicBez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1" name="Freeform 2168"/>
                <p:cNvSpPr>
                  <a:spLocks/>
                </p:cNvSpPr>
                <p:nvPr/>
              </p:nvSpPr>
              <p:spPr bwMode="auto">
                <a:xfrm>
                  <a:off x="450" y="310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0 w 3"/>
                    <a:gd name="T3" fmla="*/ 0 h 3"/>
                    <a:gd name="T4" fmla="*/ 0 w 3"/>
                    <a:gd name="T5" fmla="*/ 0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2" name="Freeform 2169"/>
                <p:cNvSpPr>
                  <a:spLocks/>
                </p:cNvSpPr>
                <p:nvPr/>
              </p:nvSpPr>
              <p:spPr bwMode="auto">
                <a:xfrm>
                  <a:off x="448" y="3097"/>
                  <a:ext cx="2" cy="3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3" name="Freeform 2170"/>
                <p:cNvSpPr>
                  <a:spLocks/>
                </p:cNvSpPr>
                <p:nvPr/>
              </p:nvSpPr>
              <p:spPr bwMode="auto">
                <a:xfrm>
                  <a:off x="453" y="3104"/>
                  <a:ext cx="2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4" name="Freeform 2171"/>
                <p:cNvSpPr>
                  <a:spLocks/>
                </p:cNvSpPr>
                <p:nvPr/>
              </p:nvSpPr>
              <p:spPr bwMode="auto">
                <a:xfrm>
                  <a:off x="450" y="3095"/>
                  <a:ext cx="5" cy="7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1 w 2"/>
                    <a:gd name="T5" fmla="*/ 3 h 3"/>
                    <a:gd name="T6" fmla="*/ 1 w 2"/>
                    <a:gd name="T7" fmla="*/ 1 h 3"/>
                    <a:gd name="T8" fmla="*/ 1 w 2"/>
                    <a:gd name="T9" fmla="*/ 1 h 3"/>
                    <a:gd name="T10" fmla="*/ 0 w 2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0" y="0"/>
                        <a:pt x="1" y="1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1" y="1"/>
                        <a:pt x="1" y="1"/>
                      </a:cubicBezTo>
                      <a:cubicBezTo>
                        <a:pt x="1" y="2"/>
                        <a:pt x="1" y="1"/>
                        <a:pt x="1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5" name="Freeform 2172"/>
                <p:cNvSpPr>
                  <a:spLocks/>
                </p:cNvSpPr>
                <p:nvPr/>
              </p:nvSpPr>
              <p:spPr bwMode="auto">
                <a:xfrm>
                  <a:off x="453" y="3093"/>
                  <a:ext cx="9" cy="14"/>
                </a:xfrm>
                <a:custGeom>
                  <a:avLst/>
                  <a:gdLst>
                    <a:gd name="T0" fmla="*/ 1 w 4"/>
                    <a:gd name="T1" fmla="*/ 4 h 6"/>
                    <a:gd name="T2" fmla="*/ 1 w 4"/>
                    <a:gd name="T3" fmla="*/ 4 h 6"/>
                    <a:gd name="T4" fmla="*/ 2 w 4"/>
                    <a:gd name="T5" fmla="*/ 4 h 6"/>
                    <a:gd name="T6" fmla="*/ 2 w 4"/>
                    <a:gd name="T7" fmla="*/ 5 h 6"/>
                    <a:gd name="T8" fmla="*/ 2 w 4"/>
                    <a:gd name="T9" fmla="*/ 4 h 6"/>
                    <a:gd name="T10" fmla="*/ 2 w 4"/>
                    <a:gd name="T11" fmla="*/ 4 h 6"/>
                    <a:gd name="T12" fmla="*/ 1 w 4"/>
                    <a:gd name="T13" fmla="*/ 3 h 6"/>
                    <a:gd name="T14" fmla="*/ 3 w 4"/>
                    <a:gd name="T15" fmla="*/ 4 h 6"/>
                    <a:gd name="T16" fmla="*/ 1 w 4"/>
                    <a:gd name="T17" fmla="*/ 2 h 6"/>
                    <a:gd name="T18" fmla="*/ 2 w 4"/>
                    <a:gd name="T19" fmla="*/ 3 h 6"/>
                    <a:gd name="T20" fmla="*/ 2 w 4"/>
                    <a:gd name="T21" fmla="*/ 3 h 6"/>
                    <a:gd name="T22" fmla="*/ 2 w 4"/>
                    <a:gd name="T23" fmla="*/ 3 h 6"/>
                    <a:gd name="T24" fmla="*/ 3 w 4"/>
                    <a:gd name="T25" fmla="*/ 4 h 6"/>
                    <a:gd name="T26" fmla="*/ 3 w 4"/>
                    <a:gd name="T27" fmla="*/ 4 h 6"/>
                    <a:gd name="T28" fmla="*/ 3 w 4"/>
                    <a:gd name="T29" fmla="*/ 4 h 6"/>
                    <a:gd name="T30" fmla="*/ 3 w 4"/>
                    <a:gd name="T31" fmla="*/ 3 h 6"/>
                    <a:gd name="T32" fmla="*/ 4 w 4"/>
                    <a:gd name="T33" fmla="*/ 4 h 6"/>
                    <a:gd name="T34" fmla="*/ 2 w 4"/>
                    <a:gd name="T35" fmla="*/ 2 h 6"/>
                    <a:gd name="T36" fmla="*/ 3 w 4"/>
                    <a:gd name="T37" fmla="*/ 2 h 6"/>
                    <a:gd name="T38" fmla="*/ 4 w 4"/>
                    <a:gd name="T39" fmla="*/ 3 h 6"/>
                    <a:gd name="T40" fmla="*/ 3 w 4"/>
                    <a:gd name="T41" fmla="*/ 2 h 6"/>
                    <a:gd name="T42" fmla="*/ 4 w 4"/>
                    <a:gd name="T43" fmla="*/ 4 h 6"/>
                    <a:gd name="T44" fmla="*/ 3 w 4"/>
                    <a:gd name="T45" fmla="*/ 2 h 6"/>
                    <a:gd name="T46" fmla="*/ 3 w 4"/>
                    <a:gd name="T47" fmla="*/ 2 h 6"/>
                    <a:gd name="T48" fmla="*/ 2 w 4"/>
                    <a:gd name="T49" fmla="*/ 0 h 6"/>
                    <a:gd name="T50" fmla="*/ 2 w 4"/>
                    <a:gd name="T51" fmla="*/ 1 h 6"/>
                    <a:gd name="T52" fmla="*/ 2 w 4"/>
                    <a:gd name="T53" fmla="*/ 2 h 6"/>
                    <a:gd name="T54" fmla="*/ 2 w 4"/>
                    <a:gd name="T55" fmla="*/ 1 h 6"/>
                    <a:gd name="T56" fmla="*/ 2 w 4"/>
                    <a:gd name="T57" fmla="*/ 2 h 6"/>
                    <a:gd name="T58" fmla="*/ 1 w 4"/>
                    <a:gd name="T59" fmla="*/ 1 h 6"/>
                    <a:gd name="T60" fmla="*/ 2 w 4"/>
                    <a:gd name="T61" fmla="*/ 2 h 6"/>
                    <a:gd name="T62" fmla="*/ 1 w 4"/>
                    <a:gd name="T63" fmla="*/ 1 h 6"/>
                    <a:gd name="T64" fmla="*/ 0 w 4"/>
                    <a:gd name="T65" fmla="*/ 2 h 6"/>
                    <a:gd name="T66" fmla="*/ 1 w 4"/>
                    <a:gd name="T67" fmla="*/ 3 h 6"/>
                    <a:gd name="T68" fmla="*/ 1 w 4"/>
                    <a:gd name="T69" fmla="*/ 3 h 6"/>
                    <a:gd name="T70" fmla="*/ 1 w 4"/>
                    <a:gd name="T71" fmla="*/ 4 h 6"/>
                    <a:gd name="T72" fmla="*/ 0 w 4"/>
                    <a:gd name="T73" fmla="*/ 2 h 6"/>
                    <a:gd name="T74" fmla="*/ 0 w 4"/>
                    <a:gd name="T75" fmla="*/ 2 h 6"/>
                    <a:gd name="T76" fmla="*/ 0 w 4"/>
                    <a:gd name="T77" fmla="*/ 2 h 6"/>
                    <a:gd name="T78" fmla="*/ 0 w 4"/>
                    <a:gd name="T79" fmla="*/ 2 h 6"/>
                    <a:gd name="T80" fmla="*/ 1 w 4"/>
                    <a:gd name="T81" fmla="*/ 5 h 6"/>
                    <a:gd name="T82" fmla="*/ 2 w 4"/>
                    <a:gd name="T83" fmla="*/ 5 h 6"/>
                    <a:gd name="T84" fmla="*/ 1 w 4"/>
                    <a:gd name="T8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" h="6">
                      <a:moveTo>
                        <a:pt x="1" y="4"/>
                      </a:moveTo>
                      <a:cubicBezTo>
                        <a:pt x="1" y="4"/>
                        <a:pt x="1" y="3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5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1" y="3"/>
                        <a:pt x="2" y="4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2" y="4"/>
                        <a:pt x="2" y="3"/>
                        <a:pt x="1" y="2"/>
                      </a:cubicBezTo>
                      <a:cubicBezTo>
                        <a:pt x="2" y="3"/>
                        <a:pt x="1" y="2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4"/>
                        <a:pt x="2" y="3"/>
                        <a:pt x="2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2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4"/>
                        <a:pt x="3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3"/>
                        <a:pt x="3" y="4"/>
                        <a:pt x="2" y="2"/>
                      </a:cubicBezTo>
                      <a:cubicBezTo>
                        <a:pt x="4" y="4"/>
                        <a:pt x="2" y="1"/>
                        <a:pt x="3" y="2"/>
                      </a:cubicBezTo>
                      <a:cubicBezTo>
                        <a:pt x="3" y="3"/>
                        <a:pt x="3" y="2"/>
                        <a:pt x="4" y="3"/>
                      </a:cubicBezTo>
                      <a:cubicBezTo>
                        <a:pt x="3" y="2"/>
                        <a:pt x="3" y="3"/>
                        <a:pt x="3" y="2"/>
                      </a:cubicBezTo>
                      <a:cubicBezTo>
                        <a:pt x="4" y="3"/>
                        <a:pt x="3" y="2"/>
                        <a:pt x="4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2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2" y="1"/>
                        <a:pt x="2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1" y="1"/>
                        <a:pt x="2" y="1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2" y="5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0" y="3"/>
                        <a:pt x="0" y="2"/>
                      </a:cubicBezTo>
                      <a:cubicBezTo>
                        <a:pt x="0" y="3"/>
                        <a:pt x="1" y="4"/>
                        <a:pt x="1" y="5"/>
                      </a:cubicBezTo>
                      <a:cubicBezTo>
                        <a:pt x="1" y="3"/>
                        <a:pt x="2" y="6"/>
                        <a:pt x="2" y="5"/>
                      </a:cubicBezTo>
                      <a:cubicBezTo>
                        <a:pt x="2" y="5"/>
                        <a:pt x="2" y="4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6" name="Freeform 2173"/>
                <p:cNvSpPr>
                  <a:spLocks/>
                </p:cNvSpPr>
                <p:nvPr/>
              </p:nvSpPr>
              <p:spPr bwMode="auto">
                <a:xfrm>
                  <a:off x="453" y="3095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7" name="Freeform 2174"/>
                <p:cNvSpPr>
                  <a:spLocks/>
                </p:cNvSpPr>
                <p:nvPr/>
              </p:nvSpPr>
              <p:spPr bwMode="auto">
                <a:xfrm>
                  <a:off x="460" y="309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8" name="Rectangle 2175"/>
                <p:cNvSpPr>
                  <a:spLocks noChangeArrowheads="1"/>
                </p:cNvSpPr>
                <p:nvPr/>
              </p:nvSpPr>
              <p:spPr bwMode="auto">
                <a:xfrm>
                  <a:off x="453" y="3097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9" name="Rectangle 2176"/>
                <p:cNvSpPr>
                  <a:spLocks noChangeArrowheads="1"/>
                </p:cNvSpPr>
                <p:nvPr/>
              </p:nvSpPr>
              <p:spPr bwMode="auto">
                <a:xfrm>
                  <a:off x="455" y="310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0" name="Freeform 2177"/>
                <p:cNvSpPr>
                  <a:spLocks/>
                </p:cNvSpPr>
                <p:nvPr/>
              </p:nvSpPr>
              <p:spPr bwMode="auto">
                <a:xfrm>
                  <a:off x="462" y="309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0 w 2"/>
                    <a:gd name="T3" fmla="*/ 0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1" name="Freeform 2178"/>
                <p:cNvSpPr>
                  <a:spLocks/>
                </p:cNvSpPr>
                <p:nvPr/>
              </p:nvSpPr>
              <p:spPr bwMode="auto">
                <a:xfrm>
                  <a:off x="467" y="309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2" name="Freeform 2179"/>
                <p:cNvSpPr>
                  <a:spLocks/>
                </p:cNvSpPr>
                <p:nvPr/>
              </p:nvSpPr>
              <p:spPr bwMode="auto">
                <a:xfrm>
                  <a:off x="457" y="3081"/>
                  <a:ext cx="17" cy="19"/>
                </a:xfrm>
                <a:custGeom>
                  <a:avLst/>
                  <a:gdLst>
                    <a:gd name="T0" fmla="*/ 5 w 7"/>
                    <a:gd name="T1" fmla="*/ 2 h 8"/>
                    <a:gd name="T2" fmla="*/ 3 w 7"/>
                    <a:gd name="T3" fmla="*/ 1 h 8"/>
                    <a:gd name="T4" fmla="*/ 2 w 7"/>
                    <a:gd name="T5" fmla="*/ 1 h 8"/>
                    <a:gd name="T6" fmla="*/ 3 w 7"/>
                    <a:gd name="T7" fmla="*/ 2 h 8"/>
                    <a:gd name="T8" fmla="*/ 3 w 7"/>
                    <a:gd name="T9" fmla="*/ 2 h 8"/>
                    <a:gd name="T10" fmla="*/ 2 w 7"/>
                    <a:gd name="T11" fmla="*/ 2 h 8"/>
                    <a:gd name="T12" fmla="*/ 3 w 7"/>
                    <a:gd name="T13" fmla="*/ 3 h 8"/>
                    <a:gd name="T14" fmla="*/ 3 w 7"/>
                    <a:gd name="T15" fmla="*/ 3 h 8"/>
                    <a:gd name="T16" fmla="*/ 2 w 7"/>
                    <a:gd name="T17" fmla="*/ 3 h 8"/>
                    <a:gd name="T18" fmla="*/ 4 w 7"/>
                    <a:gd name="T19" fmla="*/ 5 h 8"/>
                    <a:gd name="T20" fmla="*/ 4 w 7"/>
                    <a:gd name="T21" fmla="*/ 5 h 8"/>
                    <a:gd name="T22" fmla="*/ 3 w 7"/>
                    <a:gd name="T23" fmla="*/ 5 h 8"/>
                    <a:gd name="T24" fmla="*/ 3 w 7"/>
                    <a:gd name="T25" fmla="*/ 5 h 8"/>
                    <a:gd name="T26" fmla="*/ 2 w 7"/>
                    <a:gd name="T27" fmla="*/ 5 h 8"/>
                    <a:gd name="T28" fmla="*/ 2 w 7"/>
                    <a:gd name="T29" fmla="*/ 5 h 8"/>
                    <a:gd name="T30" fmla="*/ 3 w 7"/>
                    <a:gd name="T31" fmla="*/ 6 h 8"/>
                    <a:gd name="T32" fmla="*/ 2 w 7"/>
                    <a:gd name="T33" fmla="*/ 5 h 8"/>
                    <a:gd name="T34" fmla="*/ 2 w 7"/>
                    <a:gd name="T35" fmla="*/ 6 h 8"/>
                    <a:gd name="T36" fmla="*/ 1 w 7"/>
                    <a:gd name="T37" fmla="*/ 6 h 8"/>
                    <a:gd name="T38" fmla="*/ 2 w 7"/>
                    <a:gd name="T39" fmla="*/ 6 h 8"/>
                    <a:gd name="T40" fmla="*/ 1 w 7"/>
                    <a:gd name="T41" fmla="*/ 6 h 8"/>
                    <a:gd name="T42" fmla="*/ 3 w 7"/>
                    <a:gd name="T43" fmla="*/ 8 h 8"/>
                    <a:gd name="T44" fmla="*/ 3 w 7"/>
                    <a:gd name="T45" fmla="*/ 8 h 8"/>
                    <a:gd name="T46" fmla="*/ 3 w 7"/>
                    <a:gd name="T47" fmla="*/ 7 h 8"/>
                    <a:gd name="T48" fmla="*/ 4 w 7"/>
                    <a:gd name="T49" fmla="*/ 8 h 8"/>
                    <a:gd name="T50" fmla="*/ 4 w 7"/>
                    <a:gd name="T51" fmla="*/ 7 h 8"/>
                    <a:gd name="T52" fmla="*/ 4 w 7"/>
                    <a:gd name="T53" fmla="*/ 7 h 8"/>
                    <a:gd name="T54" fmla="*/ 4 w 7"/>
                    <a:gd name="T55" fmla="*/ 7 h 8"/>
                    <a:gd name="T56" fmla="*/ 4 w 7"/>
                    <a:gd name="T57" fmla="*/ 7 h 8"/>
                    <a:gd name="T58" fmla="*/ 4 w 7"/>
                    <a:gd name="T59" fmla="*/ 6 h 8"/>
                    <a:gd name="T60" fmla="*/ 4 w 7"/>
                    <a:gd name="T61" fmla="*/ 6 h 8"/>
                    <a:gd name="T62" fmla="*/ 5 w 7"/>
                    <a:gd name="T63" fmla="*/ 6 h 8"/>
                    <a:gd name="T64" fmla="*/ 5 w 7"/>
                    <a:gd name="T65" fmla="*/ 6 h 8"/>
                    <a:gd name="T66" fmla="*/ 4 w 7"/>
                    <a:gd name="T67" fmla="*/ 5 h 8"/>
                    <a:gd name="T68" fmla="*/ 4 w 7"/>
                    <a:gd name="T69" fmla="*/ 5 h 8"/>
                    <a:gd name="T70" fmla="*/ 4 w 7"/>
                    <a:gd name="T71" fmla="*/ 4 h 8"/>
                    <a:gd name="T72" fmla="*/ 5 w 7"/>
                    <a:gd name="T73" fmla="*/ 4 h 8"/>
                    <a:gd name="T74" fmla="*/ 5 w 7"/>
                    <a:gd name="T75" fmla="*/ 3 h 8"/>
                    <a:gd name="T76" fmla="*/ 3 w 7"/>
                    <a:gd name="T77" fmla="*/ 3 h 8"/>
                    <a:gd name="T78" fmla="*/ 5 w 7"/>
                    <a:gd name="T7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" h="8">
                      <a:moveTo>
                        <a:pt x="6" y="3"/>
                      </a:move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4" y="2"/>
                        <a:pt x="3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3" y="1"/>
                        <a:pt x="4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2"/>
                        <a:pt x="4" y="3"/>
                        <a:pt x="4" y="3"/>
                      </a:cubicBezTo>
                      <a:cubicBezTo>
                        <a:pt x="1" y="0"/>
                        <a:pt x="5" y="4"/>
                        <a:pt x="3" y="2"/>
                      </a:cubicBezTo>
                      <a:cubicBezTo>
                        <a:pt x="3" y="2"/>
                        <a:pt x="3" y="2"/>
                        <a:pt x="3" y="3"/>
                      </a:cubicBezTo>
                      <a:cubicBezTo>
                        <a:pt x="3" y="2"/>
                        <a:pt x="3" y="3"/>
                        <a:pt x="2" y="2"/>
                      </a:cubicBezTo>
                      <a:cubicBezTo>
                        <a:pt x="4" y="4"/>
                        <a:pt x="1" y="2"/>
                        <a:pt x="4" y="4"/>
                      </a:cubicBezTo>
                      <a:cubicBezTo>
                        <a:pt x="3" y="3"/>
                        <a:pt x="4" y="4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4" y="4"/>
                        <a:pt x="3" y="3"/>
                      </a:cubicBezTo>
                      <a:cubicBezTo>
                        <a:pt x="2" y="3"/>
                        <a:pt x="3" y="4"/>
                        <a:pt x="4" y="4"/>
                      </a:cubicBezTo>
                      <a:cubicBezTo>
                        <a:pt x="3" y="4"/>
                        <a:pt x="3" y="4"/>
                        <a:pt x="2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4" y="4"/>
                        <a:pt x="4" y="5"/>
                      </a:cubicBezTo>
                      <a:cubicBezTo>
                        <a:pt x="4" y="5"/>
                        <a:pt x="5" y="6"/>
                        <a:pt x="5" y="6"/>
                      </a:cubicBezTo>
                      <a:cubicBezTo>
                        <a:pt x="3" y="5"/>
                        <a:pt x="5" y="6"/>
                        <a:pt x="4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4"/>
                        <a:pt x="3" y="5"/>
                      </a:cubicBezTo>
                      <a:cubicBezTo>
                        <a:pt x="3" y="4"/>
                        <a:pt x="2" y="4"/>
                        <a:pt x="2" y="4"/>
                      </a:cubicBezTo>
                      <a:cubicBezTo>
                        <a:pt x="2" y="3"/>
                        <a:pt x="3" y="5"/>
                        <a:pt x="3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5"/>
                        <a:pt x="2" y="4"/>
                        <a:pt x="2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4"/>
                        <a:pt x="3" y="6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5"/>
                        <a:pt x="1" y="4"/>
                      </a:cubicBezTo>
                      <a:cubicBezTo>
                        <a:pt x="2" y="5"/>
                        <a:pt x="1" y="5"/>
                        <a:pt x="2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3" y="7"/>
                        <a:pt x="2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5"/>
                        <a:pt x="1" y="6"/>
                      </a:cubicBezTo>
                      <a:cubicBezTo>
                        <a:pt x="1" y="7"/>
                        <a:pt x="2" y="8"/>
                        <a:pt x="3" y="8"/>
                      </a:cubicBezTo>
                      <a:cubicBezTo>
                        <a:pt x="3" y="8"/>
                        <a:pt x="2" y="7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6"/>
                        <a:pt x="2" y="6"/>
                        <a:pt x="1" y="6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2" y="7"/>
                        <a:pt x="2" y="7"/>
                        <a:pt x="3" y="8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8"/>
                        <a:pt x="3" y="7"/>
                        <a:pt x="3" y="8"/>
                      </a:cubicBezTo>
                      <a:cubicBezTo>
                        <a:pt x="2" y="7"/>
                        <a:pt x="4" y="8"/>
                        <a:pt x="4" y="8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7"/>
                        <a:pt x="3" y="7"/>
                        <a:pt x="4" y="8"/>
                      </a:cubicBezTo>
                      <a:cubicBezTo>
                        <a:pt x="4" y="7"/>
                        <a:pt x="3" y="6"/>
                        <a:pt x="3" y="6"/>
                      </a:cubicBezTo>
                      <a:cubicBezTo>
                        <a:pt x="4" y="7"/>
                        <a:pt x="3" y="6"/>
                        <a:pt x="4" y="7"/>
                      </a:cubicBezTo>
                      <a:cubicBezTo>
                        <a:pt x="3" y="6"/>
                        <a:pt x="4" y="7"/>
                        <a:pt x="4" y="6"/>
                      </a:cubicBezTo>
                      <a:cubicBezTo>
                        <a:pt x="3" y="6"/>
                        <a:pt x="4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6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3" y="5"/>
                        <a:pt x="4" y="6"/>
                      </a:cubicBezTo>
                      <a:cubicBezTo>
                        <a:pt x="4" y="6"/>
                        <a:pt x="4" y="6"/>
                        <a:pt x="3" y="5"/>
                      </a:cubicBezTo>
                      <a:cubicBezTo>
                        <a:pt x="3" y="5"/>
                        <a:pt x="4" y="6"/>
                        <a:pt x="4" y="6"/>
                      </a:cubicBezTo>
                      <a:cubicBezTo>
                        <a:pt x="3" y="5"/>
                        <a:pt x="4" y="6"/>
                        <a:pt x="4" y="5"/>
                      </a:cubicBezTo>
                      <a:cubicBezTo>
                        <a:pt x="5" y="6"/>
                        <a:pt x="4" y="5"/>
                        <a:pt x="5" y="6"/>
                      </a:cubicBezTo>
                      <a:cubicBezTo>
                        <a:pt x="5" y="7"/>
                        <a:pt x="4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4" y="5"/>
                        <a:pt x="5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6"/>
                        <a:pt x="5" y="4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6" y="5"/>
                        <a:pt x="5" y="4"/>
                      </a:cubicBezTo>
                      <a:cubicBezTo>
                        <a:pt x="4" y="4"/>
                        <a:pt x="5" y="4"/>
                        <a:pt x="6" y="5"/>
                      </a:cubicBezTo>
                      <a:cubicBezTo>
                        <a:pt x="4" y="3"/>
                        <a:pt x="7" y="5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3" y="2"/>
                        <a:pt x="4" y="3"/>
                        <a:pt x="4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7" y="5"/>
                        <a:pt x="3" y="2"/>
                        <a:pt x="6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3" name="Freeform 2180"/>
                <p:cNvSpPr>
                  <a:spLocks/>
                </p:cNvSpPr>
                <p:nvPr/>
              </p:nvSpPr>
              <p:spPr bwMode="auto">
                <a:xfrm>
                  <a:off x="469" y="3090"/>
                  <a:ext cx="3" cy="3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4" name="Rectangle 2181"/>
                <p:cNvSpPr>
                  <a:spLocks noChangeArrowheads="1"/>
                </p:cNvSpPr>
                <p:nvPr/>
              </p:nvSpPr>
              <p:spPr bwMode="auto">
                <a:xfrm>
                  <a:off x="469" y="3090"/>
                  <a:ext cx="1" cy="3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5" name="Freeform 2182"/>
                <p:cNvSpPr>
                  <a:spLocks/>
                </p:cNvSpPr>
                <p:nvPr/>
              </p:nvSpPr>
              <p:spPr bwMode="auto">
                <a:xfrm>
                  <a:off x="469" y="3088"/>
                  <a:ext cx="3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6" name="Rectangle 2183"/>
                <p:cNvSpPr>
                  <a:spLocks noChangeArrowheads="1"/>
                </p:cNvSpPr>
                <p:nvPr/>
              </p:nvSpPr>
              <p:spPr bwMode="auto">
                <a:xfrm>
                  <a:off x="469" y="3085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7" name="Freeform 2184"/>
                <p:cNvSpPr>
                  <a:spLocks/>
                </p:cNvSpPr>
                <p:nvPr/>
              </p:nvSpPr>
              <p:spPr bwMode="auto">
                <a:xfrm>
                  <a:off x="460" y="3076"/>
                  <a:ext cx="14" cy="9"/>
                </a:xfrm>
                <a:custGeom>
                  <a:avLst/>
                  <a:gdLst>
                    <a:gd name="T0" fmla="*/ 4 w 6"/>
                    <a:gd name="T1" fmla="*/ 1 h 4"/>
                    <a:gd name="T2" fmla="*/ 3 w 6"/>
                    <a:gd name="T3" fmla="*/ 1 h 4"/>
                    <a:gd name="T4" fmla="*/ 4 w 6"/>
                    <a:gd name="T5" fmla="*/ 1 h 4"/>
                    <a:gd name="T6" fmla="*/ 2 w 6"/>
                    <a:gd name="T7" fmla="*/ 0 h 4"/>
                    <a:gd name="T8" fmla="*/ 3 w 6"/>
                    <a:gd name="T9" fmla="*/ 2 h 4"/>
                    <a:gd name="T10" fmla="*/ 2 w 6"/>
                    <a:gd name="T11" fmla="*/ 1 h 4"/>
                    <a:gd name="T12" fmla="*/ 3 w 6"/>
                    <a:gd name="T13" fmla="*/ 2 h 4"/>
                    <a:gd name="T14" fmla="*/ 2 w 6"/>
                    <a:gd name="T15" fmla="*/ 2 h 4"/>
                    <a:gd name="T16" fmla="*/ 2 w 6"/>
                    <a:gd name="T17" fmla="*/ 2 h 4"/>
                    <a:gd name="T18" fmla="*/ 3 w 6"/>
                    <a:gd name="T19" fmla="*/ 2 h 4"/>
                    <a:gd name="T20" fmla="*/ 2 w 6"/>
                    <a:gd name="T21" fmla="*/ 2 h 4"/>
                    <a:gd name="T22" fmla="*/ 2 w 6"/>
                    <a:gd name="T23" fmla="*/ 3 h 4"/>
                    <a:gd name="T24" fmla="*/ 3 w 6"/>
                    <a:gd name="T25" fmla="*/ 3 h 4"/>
                    <a:gd name="T26" fmla="*/ 2 w 6"/>
                    <a:gd name="T27" fmla="*/ 3 h 4"/>
                    <a:gd name="T28" fmla="*/ 3 w 6"/>
                    <a:gd name="T29" fmla="*/ 3 h 4"/>
                    <a:gd name="T30" fmla="*/ 2 w 6"/>
                    <a:gd name="T31" fmla="*/ 2 h 4"/>
                    <a:gd name="T32" fmla="*/ 3 w 6"/>
                    <a:gd name="T33" fmla="*/ 3 h 4"/>
                    <a:gd name="T34" fmla="*/ 4 w 6"/>
                    <a:gd name="T35" fmla="*/ 4 h 4"/>
                    <a:gd name="T36" fmla="*/ 3 w 6"/>
                    <a:gd name="T37" fmla="*/ 3 h 4"/>
                    <a:gd name="T38" fmla="*/ 3 w 6"/>
                    <a:gd name="T39" fmla="*/ 3 h 4"/>
                    <a:gd name="T40" fmla="*/ 3 w 6"/>
                    <a:gd name="T41" fmla="*/ 3 h 4"/>
                    <a:gd name="T42" fmla="*/ 4 w 6"/>
                    <a:gd name="T43" fmla="*/ 4 h 4"/>
                    <a:gd name="T44" fmla="*/ 5 w 6"/>
                    <a:gd name="T45" fmla="*/ 4 h 4"/>
                    <a:gd name="T46" fmla="*/ 5 w 6"/>
                    <a:gd name="T47" fmla="*/ 4 h 4"/>
                    <a:gd name="T48" fmla="*/ 5 w 6"/>
                    <a:gd name="T49" fmla="*/ 4 h 4"/>
                    <a:gd name="T50" fmla="*/ 4 w 6"/>
                    <a:gd name="T51" fmla="*/ 3 h 4"/>
                    <a:gd name="T52" fmla="*/ 3 w 6"/>
                    <a:gd name="T53" fmla="*/ 3 h 4"/>
                    <a:gd name="T54" fmla="*/ 3 w 6"/>
                    <a:gd name="T55" fmla="*/ 2 h 4"/>
                    <a:gd name="T56" fmla="*/ 4 w 6"/>
                    <a:gd name="T57" fmla="*/ 3 h 4"/>
                    <a:gd name="T58" fmla="*/ 3 w 6"/>
                    <a:gd name="T59" fmla="*/ 3 h 4"/>
                    <a:gd name="T60" fmla="*/ 5 w 6"/>
                    <a:gd name="T61" fmla="*/ 3 h 4"/>
                    <a:gd name="T62" fmla="*/ 3 w 6"/>
                    <a:gd name="T63" fmla="*/ 3 h 4"/>
                    <a:gd name="T64" fmla="*/ 4 w 6"/>
                    <a:gd name="T65" fmla="*/ 2 h 4"/>
                    <a:gd name="T66" fmla="*/ 4 w 6"/>
                    <a:gd name="T67" fmla="*/ 3 h 4"/>
                    <a:gd name="T68" fmla="*/ 3 w 6"/>
                    <a:gd name="T69" fmla="*/ 2 h 4"/>
                    <a:gd name="T70" fmla="*/ 4 w 6"/>
                    <a:gd name="T71" fmla="*/ 2 h 4"/>
                    <a:gd name="T72" fmla="*/ 3 w 6"/>
                    <a:gd name="T73" fmla="*/ 2 h 4"/>
                    <a:gd name="T74" fmla="*/ 4 w 6"/>
                    <a:gd name="T75" fmla="*/ 1 h 4"/>
                    <a:gd name="T76" fmla="*/ 4 w 6"/>
                    <a:gd name="T77" fmla="*/ 1 h 4"/>
                    <a:gd name="T78" fmla="*/ 2 w 6"/>
                    <a:gd name="T79" fmla="*/ 1 h 4"/>
                    <a:gd name="T80" fmla="*/ 4 w 6"/>
                    <a:gd name="T8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" h="4">
                      <a:moveTo>
                        <a:pt x="4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4" y="1"/>
                      </a:cubicBezTo>
                      <a:cubicBezTo>
                        <a:pt x="2" y="1"/>
                        <a:pt x="4" y="1"/>
                        <a:pt x="2" y="0"/>
                      </a:cubicBezTo>
                      <a:cubicBezTo>
                        <a:pt x="2" y="1"/>
                        <a:pt x="1" y="1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0" y="1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3" y="3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2" y="2"/>
                        <a:pt x="3" y="3"/>
                        <a:pt x="3" y="3"/>
                      </a:cubicBezTo>
                      <a:cubicBezTo>
                        <a:pt x="2" y="3"/>
                        <a:pt x="2" y="3"/>
                        <a:pt x="2" y="2"/>
                      </a:cubicBezTo>
                      <a:cubicBezTo>
                        <a:pt x="2" y="3"/>
                        <a:pt x="1" y="2"/>
                        <a:pt x="3" y="3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1" y="2"/>
                        <a:pt x="4" y="4"/>
                        <a:pt x="3" y="3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6" y="4"/>
                        <a:pt x="3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4" y="3"/>
                        <a:pt x="2" y="2"/>
                        <a:pt x="3" y="2"/>
                      </a:cubicBezTo>
                      <a:cubicBezTo>
                        <a:pt x="4" y="3"/>
                        <a:pt x="3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3"/>
                      </a:cubicBezTo>
                      <a:cubicBezTo>
                        <a:pt x="5" y="3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4" y="2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8" name="Freeform 2185"/>
                <p:cNvSpPr>
                  <a:spLocks/>
                </p:cNvSpPr>
                <p:nvPr/>
              </p:nvSpPr>
              <p:spPr bwMode="auto">
                <a:xfrm>
                  <a:off x="464" y="307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  <a:gd name="T6" fmla="*/ 0 w 2"/>
                    <a:gd name="T7" fmla="*/ 0 h 1"/>
                    <a:gd name="T8" fmla="*/ 0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9" name="Freeform 2186"/>
                <p:cNvSpPr>
                  <a:spLocks/>
                </p:cNvSpPr>
                <p:nvPr/>
              </p:nvSpPr>
              <p:spPr bwMode="auto">
                <a:xfrm>
                  <a:off x="460" y="3073"/>
                  <a:ext cx="12" cy="5"/>
                </a:xfrm>
                <a:custGeom>
                  <a:avLst/>
                  <a:gdLst>
                    <a:gd name="T0" fmla="*/ 3 w 5"/>
                    <a:gd name="T1" fmla="*/ 1 h 2"/>
                    <a:gd name="T2" fmla="*/ 2 w 5"/>
                    <a:gd name="T3" fmla="*/ 0 h 2"/>
                    <a:gd name="T4" fmla="*/ 1 w 5"/>
                    <a:gd name="T5" fmla="*/ 1 h 2"/>
                    <a:gd name="T6" fmla="*/ 3 w 5"/>
                    <a:gd name="T7" fmla="*/ 1 h 2"/>
                    <a:gd name="T8" fmla="*/ 2 w 5"/>
                    <a:gd name="T9" fmla="*/ 1 h 2"/>
                    <a:gd name="T10" fmla="*/ 3 w 5"/>
                    <a:gd name="T11" fmla="*/ 1 h 2"/>
                    <a:gd name="T12" fmla="*/ 2 w 5"/>
                    <a:gd name="T13" fmla="*/ 1 h 2"/>
                    <a:gd name="T14" fmla="*/ 3 w 5"/>
                    <a:gd name="T15" fmla="*/ 1 h 2"/>
                    <a:gd name="T16" fmla="*/ 3 w 5"/>
                    <a:gd name="T17" fmla="*/ 1 h 2"/>
                    <a:gd name="T18" fmla="*/ 4 w 5"/>
                    <a:gd name="T19" fmla="*/ 2 h 2"/>
                    <a:gd name="T20" fmla="*/ 2 w 5"/>
                    <a:gd name="T21" fmla="*/ 1 h 2"/>
                    <a:gd name="T22" fmla="*/ 4 w 5"/>
                    <a:gd name="T23" fmla="*/ 1 h 2"/>
                    <a:gd name="T24" fmla="*/ 4 w 5"/>
                    <a:gd name="T25" fmla="*/ 1 h 2"/>
                    <a:gd name="T26" fmla="*/ 4 w 5"/>
                    <a:gd name="T27" fmla="*/ 1 h 2"/>
                    <a:gd name="T28" fmla="*/ 3 w 5"/>
                    <a:gd name="T29" fmla="*/ 1 h 2"/>
                    <a:gd name="T30" fmla="*/ 4 w 5"/>
                    <a:gd name="T31" fmla="*/ 1 h 2"/>
                    <a:gd name="T32" fmla="*/ 4 w 5"/>
                    <a:gd name="T33" fmla="*/ 1 h 2"/>
                    <a:gd name="T34" fmla="*/ 2 w 5"/>
                    <a:gd name="T35" fmla="*/ 0 h 2"/>
                    <a:gd name="T36" fmla="*/ 3 w 5"/>
                    <a:gd name="T37" fmla="*/ 1 h 2"/>
                    <a:gd name="T38" fmla="*/ 4 w 5"/>
                    <a:gd name="T39" fmla="*/ 1 h 2"/>
                    <a:gd name="T40" fmla="*/ 1 w 5"/>
                    <a:gd name="T41" fmla="*/ 0 h 2"/>
                    <a:gd name="T42" fmla="*/ 3 w 5"/>
                    <a:gd name="T4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" h="2">
                      <a:moveTo>
                        <a:pt x="3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1"/>
                        <a:pt x="3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3" y="1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2" y="1"/>
                        <a:pt x="2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1"/>
                        <a:pt x="4" y="1"/>
                      </a:cubicBezTo>
                      <a:cubicBezTo>
                        <a:pt x="4" y="1"/>
                        <a:pt x="3" y="1"/>
                        <a:pt x="4" y="1"/>
                      </a:cubicBezTo>
                      <a:cubicBezTo>
                        <a:pt x="4" y="1"/>
                        <a:pt x="3" y="1"/>
                        <a:pt x="3" y="1"/>
                      </a:cubicBezTo>
                      <a:cubicBezTo>
                        <a:pt x="2" y="0"/>
                        <a:pt x="3" y="1"/>
                        <a:pt x="4" y="1"/>
                      </a:cubicBezTo>
                      <a:cubicBezTo>
                        <a:pt x="3" y="1"/>
                        <a:pt x="3" y="0"/>
                        <a:pt x="4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4" y="1"/>
                        <a:pt x="4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0" name="Rectangle 2187"/>
                <p:cNvSpPr>
                  <a:spLocks noChangeArrowheads="1"/>
                </p:cNvSpPr>
                <p:nvPr/>
              </p:nvSpPr>
              <p:spPr bwMode="auto">
                <a:xfrm>
                  <a:off x="464" y="3073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1" name="Freeform 2188"/>
                <p:cNvSpPr>
                  <a:spLocks/>
                </p:cNvSpPr>
                <p:nvPr/>
              </p:nvSpPr>
              <p:spPr bwMode="auto">
                <a:xfrm>
                  <a:off x="267" y="3171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2" name="Freeform 2189"/>
                <p:cNvSpPr>
                  <a:spLocks/>
                </p:cNvSpPr>
                <p:nvPr/>
              </p:nvSpPr>
              <p:spPr bwMode="auto">
                <a:xfrm>
                  <a:off x="265" y="3171"/>
                  <a:ext cx="5" cy="10"/>
                </a:xfrm>
                <a:custGeom>
                  <a:avLst/>
                  <a:gdLst>
                    <a:gd name="T0" fmla="*/ 0 w 2"/>
                    <a:gd name="T1" fmla="*/ 4 h 4"/>
                    <a:gd name="T2" fmla="*/ 0 w 2"/>
                    <a:gd name="T3" fmla="*/ 4 h 4"/>
                    <a:gd name="T4" fmla="*/ 2 w 2"/>
                    <a:gd name="T5" fmla="*/ 0 h 4"/>
                    <a:gd name="T6" fmla="*/ 0 w 2"/>
                    <a:gd name="T7" fmla="*/ 2 h 4"/>
                    <a:gd name="T8" fmla="*/ 1 w 2"/>
                    <a:gd name="T9" fmla="*/ 2 h 4"/>
                    <a:gd name="T10" fmla="*/ 0 w 2"/>
                    <a:gd name="T11" fmla="*/ 3 h 4"/>
                    <a:gd name="T12" fmla="*/ 1 w 2"/>
                    <a:gd name="T13" fmla="*/ 3 h 4"/>
                    <a:gd name="T14" fmla="*/ 0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1"/>
                        <a:pt x="1" y="2"/>
                        <a:pt x="2" y="0"/>
                      </a:cubicBezTo>
                      <a:cubicBezTo>
                        <a:pt x="1" y="1"/>
                        <a:pt x="1" y="1"/>
                        <a:pt x="0" y="2"/>
                      </a:cubicBezTo>
                      <a:cubicBezTo>
                        <a:pt x="0" y="2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0" y="4"/>
                        <a:pt x="0" y="3"/>
                        <a:pt x="1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3" name="Freeform 2190"/>
                <p:cNvSpPr>
                  <a:spLocks/>
                </p:cNvSpPr>
                <p:nvPr/>
              </p:nvSpPr>
              <p:spPr bwMode="auto">
                <a:xfrm>
                  <a:off x="267" y="3176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4" name="Freeform 2191"/>
                <p:cNvSpPr>
                  <a:spLocks/>
                </p:cNvSpPr>
                <p:nvPr/>
              </p:nvSpPr>
              <p:spPr bwMode="auto">
                <a:xfrm>
                  <a:off x="267" y="3173"/>
                  <a:ext cx="3" cy="5"/>
                </a:xfrm>
                <a:custGeom>
                  <a:avLst/>
                  <a:gdLst>
                    <a:gd name="T0" fmla="*/ 1 w 1"/>
                    <a:gd name="T1" fmla="*/ 1 h 2"/>
                    <a:gd name="T2" fmla="*/ 0 w 1"/>
                    <a:gd name="T3" fmla="*/ 2 h 2"/>
                    <a:gd name="T4" fmla="*/ 1 w 1"/>
                    <a:gd name="T5" fmla="*/ 0 h 2"/>
                    <a:gd name="T6" fmla="*/ 1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1"/>
                      </a:move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5" name="Freeform 2192"/>
                <p:cNvSpPr>
                  <a:spLocks/>
                </p:cNvSpPr>
                <p:nvPr/>
              </p:nvSpPr>
              <p:spPr bwMode="auto">
                <a:xfrm>
                  <a:off x="270" y="31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6" name="Freeform 2193"/>
                <p:cNvSpPr>
                  <a:spLocks/>
                </p:cNvSpPr>
                <p:nvPr/>
              </p:nvSpPr>
              <p:spPr bwMode="auto">
                <a:xfrm>
                  <a:off x="267" y="3173"/>
                  <a:ext cx="5" cy="8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1 h 3"/>
                    <a:gd name="T4" fmla="*/ 1 w 2"/>
                    <a:gd name="T5" fmla="*/ 1 h 3"/>
                    <a:gd name="T6" fmla="*/ 1 w 2"/>
                    <a:gd name="T7" fmla="*/ 2 h 3"/>
                    <a:gd name="T8" fmla="*/ 1 w 2"/>
                    <a:gd name="T9" fmla="*/ 2 h 3"/>
                    <a:gd name="T10" fmla="*/ 0 w 2"/>
                    <a:gd name="T11" fmla="*/ 3 h 3"/>
                    <a:gd name="T12" fmla="*/ 2 w 2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2" y="0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7" name="Freeform 2194"/>
                <p:cNvSpPr>
                  <a:spLocks/>
                </p:cNvSpPr>
                <p:nvPr/>
              </p:nvSpPr>
              <p:spPr bwMode="auto">
                <a:xfrm>
                  <a:off x="270" y="31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8" name="Rectangle 2195"/>
                <p:cNvSpPr>
                  <a:spLocks noChangeArrowheads="1"/>
                </p:cNvSpPr>
                <p:nvPr/>
              </p:nvSpPr>
              <p:spPr bwMode="auto">
                <a:xfrm>
                  <a:off x="270" y="3176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9" name="Freeform 2196"/>
                <p:cNvSpPr>
                  <a:spLocks/>
                </p:cNvSpPr>
                <p:nvPr/>
              </p:nvSpPr>
              <p:spPr bwMode="auto">
                <a:xfrm>
                  <a:off x="270" y="3176"/>
                  <a:ext cx="2" cy="7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1 h 3"/>
                    <a:gd name="T4" fmla="*/ 0 w 1"/>
                    <a:gd name="T5" fmla="*/ 3 h 3"/>
                    <a:gd name="T6" fmla="*/ 1 w 1"/>
                    <a:gd name="T7" fmla="*/ 2 h 3"/>
                    <a:gd name="T8" fmla="*/ 1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1"/>
                        <a:pt x="1" y="0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0" name="Freeform 2197"/>
                <p:cNvSpPr>
                  <a:spLocks/>
                </p:cNvSpPr>
                <p:nvPr/>
              </p:nvSpPr>
              <p:spPr bwMode="auto">
                <a:xfrm>
                  <a:off x="272" y="31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1" name="Freeform 2198"/>
                <p:cNvSpPr>
                  <a:spLocks/>
                </p:cNvSpPr>
                <p:nvPr/>
              </p:nvSpPr>
              <p:spPr bwMode="auto">
                <a:xfrm>
                  <a:off x="272" y="3178"/>
                  <a:ext cx="5" cy="10"/>
                </a:xfrm>
                <a:custGeom>
                  <a:avLst/>
                  <a:gdLst>
                    <a:gd name="T0" fmla="*/ 2 w 2"/>
                    <a:gd name="T1" fmla="*/ 0 h 4"/>
                    <a:gd name="T2" fmla="*/ 1 w 2"/>
                    <a:gd name="T3" fmla="*/ 2 h 4"/>
                    <a:gd name="T4" fmla="*/ 1 w 2"/>
                    <a:gd name="T5" fmla="*/ 1 h 4"/>
                    <a:gd name="T6" fmla="*/ 1 w 2"/>
                    <a:gd name="T7" fmla="*/ 1 h 4"/>
                    <a:gd name="T8" fmla="*/ 1 w 2"/>
                    <a:gd name="T9" fmla="*/ 0 h 4"/>
                    <a:gd name="T10" fmla="*/ 0 w 2"/>
                    <a:gd name="T11" fmla="*/ 1 h 4"/>
                    <a:gd name="T12" fmla="*/ 0 w 2"/>
                    <a:gd name="T13" fmla="*/ 0 h 4"/>
                    <a:gd name="T14" fmla="*/ 0 w 2"/>
                    <a:gd name="T15" fmla="*/ 2 h 4"/>
                    <a:gd name="T16" fmla="*/ 0 w 2"/>
                    <a:gd name="T17" fmla="*/ 2 h 4"/>
                    <a:gd name="T18" fmla="*/ 0 w 2"/>
                    <a:gd name="T19" fmla="*/ 3 h 4"/>
                    <a:gd name="T20" fmla="*/ 1 w 2"/>
                    <a:gd name="T21" fmla="*/ 4 h 4"/>
                    <a:gd name="T22" fmla="*/ 2 w 2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1"/>
                      </a:cubicBezTo>
                      <a:cubicBezTo>
                        <a:pt x="1" y="0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2"/>
                        <a:pt x="0" y="4"/>
                        <a:pt x="1" y="4"/>
                      </a:cubicBezTo>
                      <a:cubicBezTo>
                        <a:pt x="1" y="4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2" name="Freeform 2199"/>
                <p:cNvSpPr>
                  <a:spLocks/>
                </p:cNvSpPr>
                <p:nvPr/>
              </p:nvSpPr>
              <p:spPr bwMode="auto">
                <a:xfrm>
                  <a:off x="274" y="3183"/>
                  <a:ext cx="3" cy="2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0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3" name="Freeform 2200"/>
                <p:cNvSpPr>
                  <a:spLocks/>
                </p:cNvSpPr>
                <p:nvPr/>
              </p:nvSpPr>
              <p:spPr bwMode="auto">
                <a:xfrm>
                  <a:off x="277" y="3178"/>
                  <a:ext cx="2" cy="10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1 h 4"/>
                    <a:gd name="T4" fmla="*/ 0 w 1"/>
                    <a:gd name="T5" fmla="*/ 0 h 4"/>
                    <a:gd name="T6" fmla="*/ 0 w 1"/>
                    <a:gd name="T7" fmla="*/ 2 h 4"/>
                    <a:gd name="T8" fmla="*/ 0 w 1"/>
                    <a:gd name="T9" fmla="*/ 1 h 4"/>
                    <a:gd name="T10" fmla="*/ 0 w 1"/>
                    <a:gd name="T11" fmla="*/ 3 h 4"/>
                    <a:gd name="T12" fmla="*/ 0 w 1"/>
                    <a:gd name="T13" fmla="*/ 3 h 4"/>
                    <a:gd name="T14" fmla="*/ 1 w 1"/>
                    <a:gd name="T15" fmla="*/ 3 h 4"/>
                    <a:gd name="T16" fmla="*/ 1 w 1"/>
                    <a:gd name="T17" fmla="*/ 2 h 4"/>
                    <a:gd name="T18" fmla="*/ 1 w 1"/>
                    <a:gd name="T19" fmla="*/ 2 h 4"/>
                    <a:gd name="T20" fmla="*/ 0 w 1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1"/>
                        <a:pt x="0" y="1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4" name="Freeform 2201"/>
                <p:cNvSpPr>
                  <a:spLocks/>
                </p:cNvSpPr>
                <p:nvPr/>
              </p:nvSpPr>
              <p:spPr bwMode="auto">
                <a:xfrm>
                  <a:off x="277" y="317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5" name="Freeform 2202"/>
                <p:cNvSpPr>
                  <a:spLocks/>
                </p:cNvSpPr>
                <p:nvPr/>
              </p:nvSpPr>
              <p:spPr bwMode="auto">
                <a:xfrm>
                  <a:off x="279" y="3183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6" name="Freeform 2203"/>
                <p:cNvSpPr>
                  <a:spLocks/>
                </p:cNvSpPr>
                <p:nvPr/>
              </p:nvSpPr>
              <p:spPr bwMode="auto">
                <a:xfrm>
                  <a:off x="279" y="3178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7" name="Freeform 2204"/>
                <p:cNvSpPr>
                  <a:spLocks/>
                </p:cNvSpPr>
                <p:nvPr/>
              </p:nvSpPr>
              <p:spPr bwMode="auto">
                <a:xfrm>
                  <a:off x="279" y="3176"/>
                  <a:ext cx="21" cy="12"/>
                </a:xfrm>
                <a:custGeom>
                  <a:avLst/>
                  <a:gdLst>
                    <a:gd name="T0" fmla="*/ 9 w 9"/>
                    <a:gd name="T1" fmla="*/ 3 h 5"/>
                    <a:gd name="T2" fmla="*/ 8 w 9"/>
                    <a:gd name="T3" fmla="*/ 3 h 5"/>
                    <a:gd name="T4" fmla="*/ 9 w 9"/>
                    <a:gd name="T5" fmla="*/ 1 h 5"/>
                    <a:gd name="T6" fmla="*/ 8 w 9"/>
                    <a:gd name="T7" fmla="*/ 0 h 5"/>
                    <a:gd name="T8" fmla="*/ 8 w 9"/>
                    <a:gd name="T9" fmla="*/ 1 h 5"/>
                    <a:gd name="T10" fmla="*/ 8 w 9"/>
                    <a:gd name="T11" fmla="*/ 0 h 5"/>
                    <a:gd name="T12" fmla="*/ 6 w 9"/>
                    <a:gd name="T13" fmla="*/ 1 h 5"/>
                    <a:gd name="T14" fmla="*/ 6 w 9"/>
                    <a:gd name="T15" fmla="*/ 1 h 5"/>
                    <a:gd name="T16" fmla="*/ 2 w 9"/>
                    <a:gd name="T17" fmla="*/ 1 h 5"/>
                    <a:gd name="T18" fmla="*/ 2 w 9"/>
                    <a:gd name="T19" fmla="*/ 3 h 5"/>
                    <a:gd name="T20" fmla="*/ 2 w 9"/>
                    <a:gd name="T21" fmla="*/ 2 h 5"/>
                    <a:gd name="T22" fmla="*/ 2 w 9"/>
                    <a:gd name="T23" fmla="*/ 2 h 5"/>
                    <a:gd name="T24" fmla="*/ 1 w 9"/>
                    <a:gd name="T25" fmla="*/ 1 h 5"/>
                    <a:gd name="T26" fmla="*/ 1 w 9"/>
                    <a:gd name="T27" fmla="*/ 3 h 5"/>
                    <a:gd name="T28" fmla="*/ 1 w 9"/>
                    <a:gd name="T29" fmla="*/ 1 h 5"/>
                    <a:gd name="T30" fmla="*/ 0 w 9"/>
                    <a:gd name="T31" fmla="*/ 2 h 5"/>
                    <a:gd name="T32" fmla="*/ 1 w 9"/>
                    <a:gd name="T33" fmla="*/ 4 h 5"/>
                    <a:gd name="T34" fmla="*/ 0 w 9"/>
                    <a:gd name="T35" fmla="*/ 4 h 5"/>
                    <a:gd name="T36" fmla="*/ 3 w 9"/>
                    <a:gd name="T37" fmla="*/ 2 h 5"/>
                    <a:gd name="T38" fmla="*/ 3 w 9"/>
                    <a:gd name="T39" fmla="*/ 3 h 5"/>
                    <a:gd name="T40" fmla="*/ 4 w 9"/>
                    <a:gd name="T41" fmla="*/ 4 h 5"/>
                    <a:gd name="T42" fmla="*/ 5 w 9"/>
                    <a:gd name="T43" fmla="*/ 2 h 5"/>
                    <a:gd name="T44" fmla="*/ 5 w 9"/>
                    <a:gd name="T45" fmla="*/ 3 h 5"/>
                    <a:gd name="T46" fmla="*/ 5 w 9"/>
                    <a:gd name="T47" fmla="*/ 2 h 5"/>
                    <a:gd name="T48" fmla="*/ 5 w 9"/>
                    <a:gd name="T49" fmla="*/ 3 h 5"/>
                    <a:gd name="T50" fmla="*/ 5 w 9"/>
                    <a:gd name="T51" fmla="*/ 1 h 5"/>
                    <a:gd name="T52" fmla="*/ 6 w 9"/>
                    <a:gd name="T53" fmla="*/ 4 h 5"/>
                    <a:gd name="T54" fmla="*/ 6 w 9"/>
                    <a:gd name="T55" fmla="*/ 3 h 5"/>
                    <a:gd name="T56" fmla="*/ 6 w 9"/>
                    <a:gd name="T57" fmla="*/ 2 h 5"/>
                    <a:gd name="T58" fmla="*/ 7 w 9"/>
                    <a:gd name="T59" fmla="*/ 4 h 5"/>
                    <a:gd name="T60" fmla="*/ 7 w 9"/>
                    <a:gd name="T61" fmla="*/ 2 h 5"/>
                    <a:gd name="T62" fmla="*/ 7 w 9"/>
                    <a:gd name="T63" fmla="*/ 1 h 5"/>
                    <a:gd name="T64" fmla="*/ 8 w 9"/>
                    <a:gd name="T65" fmla="*/ 2 h 5"/>
                    <a:gd name="T66" fmla="*/ 8 w 9"/>
                    <a:gd name="T67" fmla="*/ 3 h 5"/>
                    <a:gd name="T68" fmla="*/ 8 w 9"/>
                    <a:gd name="T69" fmla="*/ 4 h 5"/>
                    <a:gd name="T70" fmla="*/ 8 w 9"/>
                    <a:gd name="T71" fmla="*/ 2 h 5"/>
                    <a:gd name="T72" fmla="*/ 9 w 9"/>
                    <a:gd name="T7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" h="5">
                      <a:moveTo>
                        <a:pt x="9" y="3"/>
                      </a:moveTo>
                      <a:cubicBezTo>
                        <a:pt x="9" y="3"/>
                        <a:pt x="9" y="2"/>
                        <a:pt x="8" y="3"/>
                      </a:cubicBezTo>
                      <a:cubicBezTo>
                        <a:pt x="8" y="2"/>
                        <a:pt x="9" y="2"/>
                        <a:pt x="9" y="1"/>
                      </a:cubicBezTo>
                      <a:cubicBezTo>
                        <a:pt x="8" y="1"/>
                        <a:pt x="8" y="0"/>
                        <a:pt x="8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0"/>
                        <a:pt x="6" y="1"/>
                        <a:pt x="6" y="1"/>
                      </a:cubicBezTo>
                      <a:cubicBezTo>
                        <a:pt x="5" y="1"/>
                        <a:pt x="4" y="2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3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1" y="2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1"/>
                        <a:pt x="1" y="3"/>
                        <a:pt x="1" y="1"/>
                      </a:cubicBezTo>
                      <a:cubicBezTo>
                        <a:pt x="0" y="1"/>
                        <a:pt x="1" y="3"/>
                        <a:pt x="0" y="2"/>
                      </a:cubicBez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1" y="4"/>
                        <a:pt x="0" y="3"/>
                        <a:pt x="0" y="4"/>
                      </a:cubicBezTo>
                      <a:cubicBezTo>
                        <a:pt x="1" y="5"/>
                        <a:pt x="2" y="3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4" y="2"/>
                        <a:pt x="4" y="4"/>
                      </a:cubicBezTo>
                      <a:cubicBezTo>
                        <a:pt x="4" y="3"/>
                        <a:pt x="5" y="4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6" y="2"/>
                        <a:pt x="6" y="3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7" y="3"/>
                        <a:pt x="7" y="4"/>
                      </a:cubicBezTo>
                      <a:cubicBezTo>
                        <a:pt x="7" y="4"/>
                        <a:pt x="7" y="2"/>
                        <a:pt x="7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8" y="2"/>
                        <a:pt x="8" y="2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3"/>
                        <a:pt x="9" y="3"/>
                        <a:pt x="9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8" name="Freeform 2205"/>
                <p:cNvSpPr>
                  <a:spLocks/>
                </p:cNvSpPr>
                <p:nvPr/>
              </p:nvSpPr>
              <p:spPr bwMode="auto">
                <a:xfrm>
                  <a:off x="298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  <a:gd name="T3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9" name="Freeform 2206"/>
                <p:cNvSpPr>
                  <a:spLocks/>
                </p:cNvSpPr>
                <p:nvPr/>
              </p:nvSpPr>
              <p:spPr bwMode="auto">
                <a:xfrm>
                  <a:off x="300" y="31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0" name="Freeform 2207"/>
                <p:cNvSpPr>
                  <a:spLocks/>
                </p:cNvSpPr>
                <p:nvPr/>
              </p:nvSpPr>
              <p:spPr bwMode="auto">
                <a:xfrm>
                  <a:off x="293" y="3176"/>
                  <a:ext cx="3" cy="2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2 h 2"/>
                    <a:gd name="T4" fmla="*/ 3 w 3"/>
                    <a:gd name="T5" fmla="*/ 2 h 2"/>
                    <a:gd name="T6" fmla="*/ 0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1" name="Freeform 2208"/>
                <p:cNvSpPr>
                  <a:spLocks/>
                </p:cNvSpPr>
                <p:nvPr/>
              </p:nvSpPr>
              <p:spPr bwMode="auto">
                <a:xfrm>
                  <a:off x="293" y="3185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0 w 3"/>
                    <a:gd name="T3" fmla="*/ 0 h 3"/>
                    <a:gd name="T4" fmla="*/ 3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2" name="Freeform 2209"/>
                <p:cNvSpPr>
                  <a:spLocks/>
                </p:cNvSpPr>
                <p:nvPr/>
              </p:nvSpPr>
              <p:spPr bwMode="auto">
                <a:xfrm>
                  <a:off x="291" y="3185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3" name="Rectangle 2210"/>
                <p:cNvSpPr>
                  <a:spLocks noChangeArrowheads="1"/>
                </p:cNvSpPr>
                <p:nvPr/>
              </p:nvSpPr>
              <p:spPr bwMode="auto">
                <a:xfrm>
                  <a:off x="300" y="3185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4" name="Freeform 2211"/>
                <p:cNvSpPr>
                  <a:spLocks/>
                </p:cNvSpPr>
                <p:nvPr/>
              </p:nvSpPr>
              <p:spPr bwMode="auto">
                <a:xfrm>
                  <a:off x="300" y="3169"/>
                  <a:ext cx="10" cy="14"/>
                </a:xfrm>
                <a:custGeom>
                  <a:avLst/>
                  <a:gdLst>
                    <a:gd name="T0" fmla="*/ 3 w 4"/>
                    <a:gd name="T1" fmla="*/ 1 h 6"/>
                    <a:gd name="T2" fmla="*/ 2 w 4"/>
                    <a:gd name="T3" fmla="*/ 1 h 6"/>
                    <a:gd name="T4" fmla="*/ 3 w 4"/>
                    <a:gd name="T5" fmla="*/ 3 h 6"/>
                    <a:gd name="T6" fmla="*/ 2 w 4"/>
                    <a:gd name="T7" fmla="*/ 1 h 6"/>
                    <a:gd name="T8" fmla="*/ 1 w 4"/>
                    <a:gd name="T9" fmla="*/ 3 h 6"/>
                    <a:gd name="T10" fmla="*/ 1 w 4"/>
                    <a:gd name="T11" fmla="*/ 2 h 6"/>
                    <a:gd name="T12" fmla="*/ 1 w 4"/>
                    <a:gd name="T13" fmla="*/ 5 h 6"/>
                    <a:gd name="T14" fmla="*/ 0 w 4"/>
                    <a:gd name="T15" fmla="*/ 2 h 6"/>
                    <a:gd name="T16" fmla="*/ 0 w 4"/>
                    <a:gd name="T17" fmla="*/ 2 h 6"/>
                    <a:gd name="T18" fmla="*/ 0 w 4"/>
                    <a:gd name="T19" fmla="*/ 3 h 6"/>
                    <a:gd name="T20" fmla="*/ 0 w 4"/>
                    <a:gd name="T21" fmla="*/ 5 h 6"/>
                    <a:gd name="T22" fmla="*/ 0 w 4"/>
                    <a:gd name="T23" fmla="*/ 6 h 6"/>
                    <a:gd name="T24" fmla="*/ 1 w 4"/>
                    <a:gd name="T25" fmla="*/ 5 h 6"/>
                    <a:gd name="T26" fmla="*/ 1 w 4"/>
                    <a:gd name="T27" fmla="*/ 6 h 6"/>
                    <a:gd name="T28" fmla="*/ 1 w 4"/>
                    <a:gd name="T29" fmla="*/ 5 h 6"/>
                    <a:gd name="T30" fmla="*/ 1 w 4"/>
                    <a:gd name="T31" fmla="*/ 6 h 6"/>
                    <a:gd name="T32" fmla="*/ 1 w 4"/>
                    <a:gd name="T33" fmla="*/ 5 h 6"/>
                    <a:gd name="T34" fmla="*/ 1 w 4"/>
                    <a:gd name="T35" fmla="*/ 5 h 6"/>
                    <a:gd name="T36" fmla="*/ 1 w 4"/>
                    <a:gd name="T37" fmla="*/ 4 h 6"/>
                    <a:gd name="T38" fmla="*/ 2 w 4"/>
                    <a:gd name="T39" fmla="*/ 5 h 6"/>
                    <a:gd name="T40" fmla="*/ 1 w 4"/>
                    <a:gd name="T41" fmla="*/ 4 h 6"/>
                    <a:gd name="T42" fmla="*/ 3 w 4"/>
                    <a:gd name="T43" fmla="*/ 5 h 6"/>
                    <a:gd name="T44" fmla="*/ 3 w 4"/>
                    <a:gd name="T45" fmla="*/ 4 h 6"/>
                    <a:gd name="T46" fmla="*/ 2 w 4"/>
                    <a:gd name="T47" fmla="*/ 5 h 6"/>
                    <a:gd name="T48" fmla="*/ 2 w 4"/>
                    <a:gd name="T49" fmla="*/ 3 h 6"/>
                    <a:gd name="T50" fmla="*/ 3 w 4"/>
                    <a:gd name="T51" fmla="*/ 5 h 6"/>
                    <a:gd name="T52" fmla="*/ 4 w 4"/>
                    <a:gd name="T53" fmla="*/ 4 h 6"/>
                    <a:gd name="T54" fmla="*/ 4 w 4"/>
                    <a:gd name="T55" fmla="*/ 4 h 6"/>
                    <a:gd name="T56" fmla="*/ 4 w 4"/>
                    <a:gd name="T57" fmla="*/ 3 h 6"/>
                    <a:gd name="T58" fmla="*/ 4 w 4"/>
                    <a:gd name="T59" fmla="*/ 3 h 6"/>
                    <a:gd name="T60" fmla="*/ 3 w 4"/>
                    <a:gd name="T61" fmla="*/ 2 h 6"/>
                    <a:gd name="T62" fmla="*/ 4 w 4"/>
                    <a:gd name="T63" fmla="*/ 3 h 6"/>
                    <a:gd name="T64" fmla="*/ 3 w 4"/>
                    <a:gd name="T65" fmla="*/ 1 h 6"/>
                    <a:gd name="T66" fmla="*/ 3 w 4"/>
                    <a:gd name="T67" fmla="*/ 2 h 6"/>
                    <a:gd name="T68" fmla="*/ 3 w 4"/>
                    <a:gd name="T6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" h="6">
                      <a:moveTo>
                        <a:pt x="3" y="1"/>
                      </a:move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1"/>
                        <a:pt x="3" y="3"/>
                        <a:pt x="3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3"/>
                        <a:pt x="1" y="6"/>
                        <a:pt x="1" y="5"/>
                      </a:cubicBezTo>
                      <a:cubicBezTo>
                        <a:pt x="1" y="3"/>
                        <a:pt x="0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0" y="5"/>
                        <a:pt x="1" y="6"/>
                        <a:pt x="1" y="5"/>
                      </a:cubicBezTo>
                      <a:cubicBezTo>
                        <a:pt x="1" y="5"/>
                        <a:pt x="0" y="5"/>
                        <a:pt x="1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2" y="5"/>
                        <a:pt x="1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5"/>
                        <a:pt x="3" y="6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3" y="5"/>
                        <a:pt x="2" y="5"/>
                      </a:cubicBezTo>
                      <a:cubicBezTo>
                        <a:pt x="2" y="4"/>
                        <a:pt x="2" y="3"/>
                        <a:pt x="2" y="3"/>
                      </a:cubicBezTo>
                      <a:cubicBezTo>
                        <a:pt x="2" y="4"/>
                        <a:pt x="2" y="3"/>
                        <a:pt x="3" y="5"/>
                      </a:cubicBezTo>
                      <a:cubicBezTo>
                        <a:pt x="3" y="5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3"/>
                        <a:pt x="4" y="5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4" y="2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5" name="Freeform 2212"/>
                <p:cNvSpPr>
                  <a:spLocks/>
                </p:cNvSpPr>
                <p:nvPr/>
              </p:nvSpPr>
              <p:spPr bwMode="auto">
                <a:xfrm>
                  <a:off x="303" y="318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6" name="Freeform 2213"/>
                <p:cNvSpPr>
                  <a:spLocks/>
                </p:cNvSpPr>
                <p:nvPr/>
              </p:nvSpPr>
              <p:spPr bwMode="auto">
                <a:xfrm>
                  <a:off x="310" y="3164"/>
                  <a:ext cx="7" cy="19"/>
                </a:xfrm>
                <a:custGeom>
                  <a:avLst/>
                  <a:gdLst>
                    <a:gd name="T0" fmla="*/ 1 w 3"/>
                    <a:gd name="T1" fmla="*/ 4 h 8"/>
                    <a:gd name="T2" fmla="*/ 2 w 3"/>
                    <a:gd name="T3" fmla="*/ 5 h 8"/>
                    <a:gd name="T4" fmla="*/ 1 w 3"/>
                    <a:gd name="T5" fmla="*/ 3 h 8"/>
                    <a:gd name="T6" fmla="*/ 1 w 3"/>
                    <a:gd name="T7" fmla="*/ 3 h 8"/>
                    <a:gd name="T8" fmla="*/ 2 w 3"/>
                    <a:gd name="T9" fmla="*/ 4 h 8"/>
                    <a:gd name="T10" fmla="*/ 2 w 3"/>
                    <a:gd name="T11" fmla="*/ 5 h 8"/>
                    <a:gd name="T12" fmla="*/ 2 w 3"/>
                    <a:gd name="T13" fmla="*/ 3 h 8"/>
                    <a:gd name="T14" fmla="*/ 1 w 3"/>
                    <a:gd name="T15" fmla="*/ 2 h 8"/>
                    <a:gd name="T16" fmla="*/ 2 w 3"/>
                    <a:gd name="T17" fmla="*/ 3 h 8"/>
                    <a:gd name="T18" fmla="*/ 3 w 3"/>
                    <a:gd name="T19" fmla="*/ 4 h 8"/>
                    <a:gd name="T20" fmla="*/ 1 w 3"/>
                    <a:gd name="T21" fmla="*/ 0 h 8"/>
                    <a:gd name="T22" fmla="*/ 1 w 3"/>
                    <a:gd name="T23" fmla="*/ 1 h 8"/>
                    <a:gd name="T24" fmla="*/ 2 w 3"/>
                    <a:gd name="T25" fmla="*/ 2 h 8"/>
                    <a:gd name="T26" fmla="*/ 2 w 3"/>
                    <a:gd name="T27" fmla="*/ 2 h 8"/>
                    <a:gd name="T28" fmla="*/ 1 w 3"/>
                    <a:gd name="T29" fmla="*/ 1 h 8"/>
                    <a:gd name="T30" fmla="*/ 0 w 3"/>
                    <a:gd name="T31" fmla="*/ 2 h 8"/>
                    <a:gd name="T32" fmla="*/ 0 w 3"/>
                    <a:gd name="T33" fmla="*/ 2 h 8"/>
                    <a:gd name="T34" fmla="*/ 0 w 3"/>
                    <a:gd name="T35" fmla="*/ 3 h 8"/>
                    <a:gd name="T36" fmla="*/ 1 w 3"/>
                    <a:gd name="T37" fmla="*/ 5 h 8"/>
                    <a:gd name="T38" fmla="*/ 0 w 3"/>
                    <a:gd name="T39" fmla="*/ 4 h 8"/>
                    <a:gd name="T40" fmla="*/ 1 w 3"/>
                    <a:gd name="T41" fmla="*/ 6 h 8"/>
                    <a:gd name="T42" fmla="*/ 1 w 3"/>
                    <a:gd name="T43" fmla="*/ 7 h 8"/>
                    <a:gd name="T44" fmla="*/ 2 w 3"/>
                    <a:gd name="T45" fmla="*/ 6 h 8"/>
                    <a:gd name="T46" fmla="*/ 1 w 3"/>
                    <a:gd name="T47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" h="8">
                      <a:moveTo>
                        <a:pt x="1" y="4"/>
                      </a:move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1" y="4"/>
                        <a:pt x="1" y="3"/>
                      </a:cubicBezTo>
                      <a:cubicBezTo>
                        <a:pt x="1" y="4"/>
                        <a:pt x="1" y="3"/>
                        <a:pt x="1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2" y="3"/>
                      </a:cubicBez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2" y="3"/>
                        <a:pt x="3" y="4"/>
                      </a:cubicBezTo>
                      <a:cubicBezTo>
                        <a:pt x="2" y="3"/>
                        <a:pt x="3" y="2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2"/>
                        <a:pt x="2" y="3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4"/>
                        <a:pt x="1" y="5"/>
                        <a:pt x="0" y="4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1" y="6"/>
                        <a:pt x="1" y="5"/>
                        <a:pt x="1" y="7"/>
                      </a:cubicBezTo>
                      <a:cubicBezTo>
                        <a:pt x="2" y="8"/>
                        <a:pt x="1" y="5"/>
                        <a:pt x="2" y="6"/>
                      </a:cubicBez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7" name="Rectangle 2214"/>
                <p:cNvSpPr>
                  <a:spLocks noChangeArrowheads="1"/>
                </p:cNvSpPr>
                <p:nvPr/>
              </p:nvSpPr>
              <p:spPr bwMode="auto">
                <a:xfrm>
                  <a:off x="310" y="3176"/>
                  <a:ext cx="2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8" name="Freeform 2215"/>
                <p:cNvSpPr>
                  <a:spLocks/>
                </p:cNvSpPr>
                <p:nvPr/>
              </p:nvSpPr>
              <p:spPr bwMode="auto">
                <a:xfrm>
                  <a:off x="308" y="3169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9" name="Freeform 2216"/>
                <p:cNvSpPr>
                  <a:spLocks/>
                </p:cNvSpPr>
                <p:nvPr/>
              </p:nvSpPr>
              <p:spPr bwMode="auto">
                <a:xfrm>
                  <a:off x="317" y="3171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0" name="Freeform 2217"/>
                <p:cNvSpPr>
                  <a:spLocks/>
                </p:cNvSpPr>
                <p:nvPr/>
              </p:nvSpPr>
              <p:spPr bwMode="auto">
                <a:xfrm>
                  <a:off x="312" y="3164"/>
                  <a:ext cx="5" cy="7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0 h 3"/>
                    <a:gd name="T4" fmla="*/ 2 w 2"/>
                    <a:gd name="T5" fmla="*/ 3 h 3"/>
                    <a:gd name="T6" fmla="*/ 1 w 2"/>
                    <a:gd name="T7" fmla="*/ 1 h 3"/>
                    <a:gd name="T8" fmla="*/ 1 w 2"/>
                    <a:gd name="T9" fmla="*/ 1 h 3"/>
                    <a:gd name="T10" fmla="*/ 1 w 2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cubicBezTo>
                        <a:pt x="1" y="0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2" y="3"/>
                      </a:cubicBezTo>
                      <a:cubicBezTo>
                        <a:pt x="2" y="3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1" name="Freeform 2218"/>
                <p:cNvSpPr>
                  <a:spLocks/>
                </p:cNvSpPr>
                <p:nvPr/>
              </p:nvSpPr>
              <p:spPr bwMode="auto">
                <a:xfrm>
                  <a:off x="315" y="3150"/>
                  <a:ext cx="16" cy="23"/>
                </a:xfrm>
                <a:custGeom>
                  <a:avLst/>
                  <a:gdLst>
                    <a:gd name="T0" fmla="*/ 3 w 7"/>
                    <a:gd name="T1" fmla="*/ 7 h 10"/>
                    <a:gd name="T2" fmla="*/ 3 w 7"/>
                    <a:gd name="T3" fmla="*/ 7 h 10"/>
                    <a:gd name="T4" fmla="*/ 3 w 7"/>
                    <a:gd name="T5" fmla="*/ 8 h 10"/>
                    <a:gd name="T6" fmla="*/ 4 w 7"/>
                    <a:gd name="T7" fmla="*/ 8 h 10"/>
                    <a:gd name="T8" fmla="*/ 4 w 7"/>
                    <a:gd name="T9" fmla="*/ 7 h 10"/>
                    <a:gd name="T10" fmla="*/ 4 w 7"/>
                    <a:gd name="T11" fmla="*/ 6 h 10"/>
                    <a:gd name="T12" fmla="*/ 3 w 7"/>
                    <a:gd name="T13" fmla="*/ 5 h 10"/>
                    <a:gd name="T14" fmla="*/ 5 w 7"/>
                    <a:gd name="T15" fmla="*/ 6 h 10"/>
                    <a:gd name="T16" fmla="*/ 3 w 7"/>
                    <a:gd name="T17" fmla="*/ 5 h 10"/>
                    <a:gd name="T18" fmla="*/ 4 w 7"/>
                    <a:gd name="T19" fmla="*/ 5 h 10"/>
                    <a:gd name="T20" fmla="*/ 4 w 7"/>
                    <a:gd name="T21" fmla="*/ 5 h 10"/>
                    <a:gd name="T22" fmla="*/ 4 w 7"/>
                    <a:gd name="T23" fmla="*/ 4 h 10"/>
                    <a:gd name="T24" fmla="*/ 5 w 7"/>
                    <a:gd name="T25" fmla="*/ 5 h 10"/>
                    <a:gd name="T26" fmla="*/ 6 w 7"/>
                    <a:gd name="T27" fmla="*/ 4 h 10"/>
                    <a:gd name="T28" fmla="*/ 6 w 7"/>
                    <a:gd name="T29" fmla="*/ 4 h 10"/>
                    <a:gd name="T30" fmla="*/ 6 w 7"/>
                    <a:gd name="T31" fmla="*/ 3 h 10"/>
                    <a:gd name="T32" fmla="*/ 6 w 7"/>
                    <a:gd name="T33" fmla="*/ 3 h 10"/>
                    <a:gd name="T34" fmla="*/ 4 w 7"/>
                    <a:gd name="T35" fmla="*/ 2 h 10"/>
                    <a:gd name="T36" fmla="*/ 4 w 7"/>
                    <a:gd name="T37" fmla="*/ 2 h 10"/>
                    <a:gd name="T38" fmla="*/ 6 w 7"/>
                    <a:gd name="T39" fmla="*/ 2 h 10"/>
                    <a:gd name="T40" fmla="*/ 5 w 7"/>
                    <a:gd name="T41" fmla="*/ 2 h 10"/>
                    <a:gd name="T42" fmla="*/ 7 w 7"/>
                    <a:gd name="T43" fmla="*/ 1 h 10"/>
                    <a:gd name="T44" fmla="*/ 5 w 7"/>
                    <a:gd name="T45" fmla="*/ 1 h 10"/>
                    <a:gd name="T46" fmla="*/ 4 w 7"/>
                    <a:gd name="T47" fmla="*/ 1 h 10"/>
                    <a:gd name="T48" fmla="*/ 3 w 7"/>
                    <a:gd name="T49" fmla="*/ 1 h 10"/>
                    <a:gd name="T50" fmla="*/ 3 w 7"/>
                    <a:gd name="T51" fmla="*/ 2 h 10"/>
                    <a:gd name="T52" fmla="*/ 4 w 7"/>
                    <a:gd name="T53" fmla="*/ 3 h 10"/>
                    <a:gd name="T54" fmla="*/ 3 w 7"/>
                    <a:gd name="T55" fmla="*/ 3 h 10"/>
                    <a:gd name="T56" fmla="*/ 4 w 7"/>
                    <a:gd name="T57" fmla="*/ 3 h 10"/>
                    <a:gd name="T58" fmla="*/ 3 w 7"/>
                    <a:gd name="T59" fmla="*/ 3 h 10"/>
                    <a:gd name="T60" fmla="*/ 4 w 7"/>
                    <a:gd name="T61" fmla="*/ 3 h 10"/>
                    <a:gd name="T62" fmla="*/ 2 w 7"/>
                    <a:gd name="T63" fmla="*/ 3 h 10"/>
                    <a:gd name="T64" fmla="*/ 1 w 7"/>
                    <a:gd name="T65" fmla="*/ 5 h 10"/>
                    <a:gd name="T66" fmla="*/ 2 w 7"/>
                    <a:gd name="T67" fmla="*/ 6 h 10"/>
                    <a:gd name="T68" fmla="*/ 2 w 7"/>
                    <a:gd name="T69" fmla="*/ 7 h 10"/>
                    <a:gd name="T70" fmla="*/ 2 w 7"/>
                    <a:gd name="T71" fmla="*/ 8 h 10"/>
                    <a:gd name="T72" fmla="*/ 1 w 7"/>
                    <a:gd name="T73" fmla="*/ 6 h 10"/>
                    <a:gd name="T74" fmla="*/ 1 w 7"/>
                    <a:gd name="T75" fmla="*/ 6 h 10"/>
                    <a:gd name="T76" fmla="*/ 1 w 7"/>
                    <a:gd name="T77" fmla="*/ 7 h 10"/>
                    <a:gd name="T78" fmla="*/ 0 w 7"/>
                    <a:gd name="T79" fmla="*/ 7 h 10"/>
                    <a:gd name="T80" fmla="*/ 3 w 7"/>
                    <a:gd name="T81" fmla="*/ 9 h 10"/>
                    <a:gd name="T82" fmla="*/ 4 w 7"/>
                    <a:gd name="T83" fmla="*/ 9 h 10"/>
                    <a:gd name="T84" fmla="*/ 3 w 7"/>
                    <a:gd name="T85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7" h="10"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4" y="8"/>
                        <a:pt x="3" y="8"/>
                      </a:cubicBezTo>
                      <a:cubicBezTo>
                        <a:pt x="4" y="8"/>
                        <a:pt x="3" y="7"/>
                        <a:pt x="4" y="8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3" y="5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6"/>
                        <a:pt x="3" y="5"/>
                        <a:pt x="3" y="5"/>
                      </a:cubicBezTo>
                      <a:cubicBezTo>
                        <a:pt x="4" y="5"/>
                        <a:pt x="3" y="4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5"/>
                        <a:pt x="4" y="4"/>
                        <a:pt x="4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2"/>
                        <a:pt x="6" y="3"/>
                        <a:pt x="4" y="2"/>
                      </a:cubicBezTo>
                      <a:cubicBezTo>
                        <a:pt x="6" y="3"/>
                        <a:pt x="3" y="2"/>
                        <a:pt x="4" y="2"/>
                      </a:cubicBezTo>
                      <a:cubicBezTo>
                        <a:pt x="5" y="2"/>
                        <a:pt x="5" y="2"/>
                        <a:pt x="6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2"/>
                        <a:pt x="5" y="1"/>
                        <a:pt x="7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4" y="1"/>
                      </a:cubicBezTo>
                      <a:cubicBezTo>
                        <a:pt x="6" y="0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4" y="3"/>
                        <a:pt x="3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4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4"/>
                        <a:pt x="3" y="5"/>
                        <a:pt x="1" y="5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4" y="8"/>
                        <a:pt x="2" y="7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7"/>
                        <a:pt x="1" y="7"/>
                        <a:pt x="1" y="6"/>
                      </a:cubicBezTo>
                      <a:cubicBezTo>
                        <a:pt x="1" y="6"/>
                        <a:pt x="0" y="6"/>
                        <a:pt x="1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7"/>
                        <a:pt x="1" y="7"/>
                        <a:pt x="0" y="7"/>
                      </a:cubicBezTo>
                      <a:cubicBezTo>
                        <a:pt x="1" y="8"/>
                        <a:pt x="2" y="8"/>
                        <a:pt x="3" y="9"/>
                      </a:cubicBezTo>
                      <a:cubicBezTo>
                        <a:pt x="2" y="7"/>
                        <a:pt x="4" y="10"/>
                        <a:pt x="4" y="9"/>
                      </a:cubicBezTo>
                      <a:cubicBezTo>
                        <a:pt x="4" y="8"/>
                        <a:pt x="3" y="8"/>
                        <a:pt x="3" y="7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2" name="Freeform 2219"/>
                <p:cNvSpPr>
                  <a:spLocks/>
                </p:cNvSpPr>
                <p:nvPr/>
              </p:nvSpPr>
              <p:spPr bwMode="auto">
                <a:xfrm>
                  <a:off x="315" y="316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3" name="Freeform 2220"/>
                <p:cNvSpPr>
                  <a:spLocks/>
                </p:cNvSpPr>
                <p:nvPr/>
              </p:nvSpPr>
              <p:spPr bwMode="auto">
                <a:xfrm>
                  <a:off x="324" y="315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4" name="Rectangle 2221"/>
                <p:cNvSpPr>
                  <a:spLocks noChangeArrowheads="1"/>
                </p:cNvSpPr>
                <p:nvPr/>
              </p:nvSpPr>
              <p:spPr bwMode="auto">
                <a:xfrm>
                  <a:off x="315" y="3166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5" name="Freeform 2222"/>
                <p:cNvSpPr>
                  <a:spLocks/>
                </p:cNvSpPr>
                <p:nvPr/>
              </p:nvSpPr>
              <p:spPr bwMode="auto">
                <a:xfrm>
                  <a:off x="319" y="3169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6" name="Freeform 2223"/>
                <p:cNvSpPr>
                  <a:spLocks/>
                </p:cNvSpPr>
                <p:nvPr/>
              </p:nvSpPr>
              <p:spPr bwMode="auto">
                <a:xfrm>
                  <a:off x="327" y="3154"/>
                  <a:ext cx="0" cy="3"/>
                </a:xfrm>
                <a:custGeom>
                  <a:avLst/>
                  <a:gdLst>
                    <a:gd name="T0" fmla="*/ 3 h 3"/>
                    <a:gd name="T1" fmla="*/ 0 h 3"/>
                    <a:gd name="T2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7" name="Freeform 2224"/>
                <p:cNvSpPr>
                  <a:spLocks/>
                </p:cNvSpPr>
                <p:nvPr/>
              </p:nvSpPr>
              <p:spPr bwMode="auto">
                <a:xfrm>
                  <a:off x="336" y="31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8" name="Freeform 2225"/>
                <p:cNvSpPr>
                  <a:spLocks/>
                </p:cNvSpPr>
                <p:nvPr/>
              </p:nvSpPr>
              <p:spPr bwMode="auto">
                <a:xfrm>
                  <a:off x="324" y="3140"/>
                  <a:ext cx="34" cy="19"/>
                </a:xfrm>
                <a:custGeom>
                  <a:avLst/>
                  <a:gdLst>
                    <a:gd name="T0" fmla="*/ 14 w 14"/>
                    <a:gd name="T1" fmla="*/ 3 h 8"/>
                    <a:gd name="T2" fmla="*/ 13 w 14"/>
                    <a:gd name="T3" fmla="*/ 2 h 8"/>
                    <a:gd name="T4" fmla="*/ 12 w 14"/>
                    <a:gd name="T5" fmla="*/ 1 h 8"/>
                    <a:gd name="T6" fmla="*/ 12 w 14"/>
                    <a:gd name="T7" fmla="*/ 2 h 8"/>
                    <a:gd name="T8" fmla="*/ 11 w 14"/>
                    <a:gd name="T9" fmla="*/ 3 h 8"/>
                    <a:gd name="T10" fmla="*/ 10 w 14"/>
                    <a:gd name="T11" fmla="*/ 3 h 8"/>
                    <a:gd name="T12" fmla="*/ 9 w 14"/>
                    <a:gd name="T13" fmla="*/ 4 h 8"/>
                    <a:gd name="T14" fmla="*/ 9 w 14"/>
                    <a:gd name="T15" fmla="*/ 4 h 8"/>
                    <a:gd name="T16" fmla="*/ 8 w 14"/>
                    <a:gd name="T17" fmla="*/ 4 h 8"/>
                    <a:gd name="T18" fmla="*/ 8 w 14"/>
                    <a:gd name="T19" fmla="*/ 6 h 8"/>
                    <a:gd name="T20" fmla="*/ 7 w 14"/>
                    <a:gd name="T21" fmla="*/ 6 h 8"/>
                    <a:gd name="T22" fmla="*/ 6 w 14"/>
                    <a:gd name="T23" fmla="*/ 5 h 8"/>
                    <a:gd name="T24" fmla="*/ 6 w 14"/>
                    <a:gd name="T25" fmla="*/ 5 h 8"/>
                    <a:gd name="T26" fmla="*/ 5 w 14"/>
                    <a:gd name="T27" fmla="*/ 4 h 8"/>
                    <a:gd name="T28" fmla="*/ 4 w 14"/>
                    <a:gd name="T29" fmla="*/ 5 h 8"/>
                    <a:gd name="T30" fmla="*/ 3 w 14"/>
                    <a:gd name="T31" fmla="*/ 6 h 8"/>
                    <a:gd name="T32" fmla="*/ 3 w 14"/>
                    <a:gd name="T33" fmla="*/ 5 h 8"/>
                    <a:gd name="T34" fmla="*/ 3 w 14"/>
                    <a:gd name="T35" fmla="*/ 5 h 8"/>
                    <a:gd name="T36" fmla="*/ 1 w 14"/>
                    <a:gd name="T37" fmla="*/ 4 h 8"/>
                    <a:gd name="T38" fmla="*/ 2 w 14"/>
                    <a:gd name="T39" fmla="*/ 5 h 8"/>
                    <a:gd name="T40" fmla="*/ 2 w 14"/>
                    <a:gd name="T41" fmla="*/ 4 h 8"/>
                    <a:gd name="T42" fmla="*/ 2 w 14"/>
                    <a:gd name="T43" fmla="*/ 7 h 8"/>
                    <a:gd name="T44" fmla="*/ 2 w 14"/>
                    <a:gd name="T45" fmla="*/ 7 h 8"/>
                    <a:gd name="T46" fmla="*/ 3 w 14"/>
                    <a:gd name="T47" fmla="*/ 7 h 8"/>
                    <a:gd name="T48" fmla="*/ 3 w 14"/>
                    <a:gd name="T49" fmla="*/ 8 h 8"/>
                    <a:gd name="T50" fmla="*/ 4 w 14"/>
                    <a:gd name="T51" fmla="*/ 8 h 8"/>
                    <a:gd name="T52" fmla="*/ 5 w 14"/>
                    <a:gd name="T53" fmla="*/ 7 h 8"/>
                    <a:gd name="T54" fmla="*/ 5 w 14"/>
                    <a:gd name="T55" fmla="*/ 8 h 8"/>
                    <a:gd name="T56" fmla="*/ 5 w 14"/>
                    <a:gd name="T57" fmla="*/ 8 h 8"/>
                    <a:gd name="T58" fmla="*/ 6 w 14"/>
                    <a:gd name="T59" fmla="*/ 7 h 8"/>
                    <a:gd name="T60" fmla="*/ 7 w 14"/>
                    <a:gd name="T61" fmla="*/ 7 h 8"/>
                    <a:gd name="T62" fmla="*/ 7 w 14"/>
                    <a:gd name="T63" fmla="*/ 8 h 8"/>
                    <a:gd name="T64" fmla="*/ 8 w 14"/>
                    <a:gd name="T65" fmla="*/ 8 h 8"/>
                    <a:gd name="T66" fmla="*/ 8 w 14"/>
                    <a:gd name="T67" fmla="*/ 7 h 8"/>
                    <a:gd name="T68" fmla="*/ 9 w 14"/>
                    <a:gd name="T69" fmla="*/ 6 h 8"/>
                    <a:gd name="T70" fmla="*/ 10 w 14"/>
                    <a:gd name="T71" fmla="*/ 5 h 8"/>
                    <a:gd name="T72" fmla="*/ 11 w 14"/>
                    <a:gd name="T73" fmla="*/ 5 h 8"/>
                    <a:gd name="T74" fmla="*/ 12 w 14"/>
                    <a:gd name="T75" fmla="*/ 5 h 8"/>
                    <a:gd name="T76" fmla="*/ 11 w 14"/>
                    <a:gd name="T77" fmla="*/ 3 h 8"/>
                    <a:gd name="T78" fmla="*/ 12 w 14"/>
                    <a:gd name="T7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4" h="8">
                      <a:moveTo>
                        <a:pt x="14" y="5"/>
                      </a:moveTo>
                      <a:cubicBezTo>
                        <a:pt x="14" y="5"/>
                        <a:pt x="14" y="4"/>
                        <a:pt x="14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3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2" y="2"/>
                        <a:pt x="13" y="4"/>
                        <a:pt x="13" y="3"/>
                      </a:cubicBezTo>
                      <a:cubicBezTo>
                        <a:pt x="12" y="3"/>
                        <a:pt x="12" y="3"/>
                        <a:pt x="12" y="2"/>
                      </a:cubicBezTo>
                      <a:cubicBezTo>
                        <a:pt x="12" y="2"/>
                        <a:pt x="12" y="4"/>
                        <a:pt x="12" y="4"/>
                      </a:cubicBezTo>
                      <a:cubicBezTo>
                        <a:pt x="11" y="0"/>
                        <a:pt x="12" y="5"/>
                        <a:pt x="11" y="3"/>
                      </a:cubicBezTo>
                      <a:cubicBezTo>
                        <a:pt x="11" y="3"/>
                        <a:pt x="10" y="3"/>
                        <a:pt x="10" y="4"/>
                      </a:cubicBezTo>
                      <a:cubicBezTo>
                        <a:pt x="10" y="3"/>
                        <a:pt x="10" y="4"/>
                        <a:pt x="10" y="3"/>
                      </a:cubicBezTo>
                      <a:cubicBezTo>
                        <a:pt x="10" y="5"/>
                        <a:pt x="9" y="2"/>
                        <a:pt x="9" y="5"/>
                      </a:cubicBezTo>
                      <a:cubicBezTo>
                        <a:pt x="9" y="4"/>
                        <a:pt x="9" y="5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5"/>
                        <a:pt x="9" y="4"/>
                      </a:cubicBezTo>
                      <a:cubicBezTo>
                        <a:pt x="8" y="4"/>
                        <a:pt x="9" y="5"/>
                        <a:pt x="9" y="6"/>
                      </a:cubicBezTo>
                      <a:cubicBezTo>
                        <a:pt x="8" y="5"/>
                        <a:pt x="8" y="5"/>
                        <a:pt x="8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6"/>
                        <a:pt x="8" y="6"/>
                      </a:cubicBezTo>
                      <a:cubicBezTo>
                        <a:pt x="7" y="6"/>
                        <a:pt x="7" y="7"/>
                        <a:pt x="7" y="8"/>
                      </a:cubicBezTo>
                      <a:cubicBezTo>
                        <a:pt x="7" y="6"/>
                        <a:pt x="7" y="8"/>
                        <a:pt x="7" y="6"/>
                      </a:cubicBezTo>
                      <a:cubicBezTo>
                        <a:pt x="7" y="5"/>
                        <a:pt x="7" y="6"/>
                        <a:pt x="8" y="4"/>
                      </a:cubicBezTo>
                      <a:cubicBezTo>
                        <a:pt x="7" y="4"/>
                        <a:pt x="7" y="4"/>
                        <a:pt x="6" y="5"/>
                      </a:cubicBezTo>
                      <a:cubicBezTo>
                        <a:pt x="6" y="5"/>
                        <a:pt x="7" y="4"/>
                        <a:pt x="6" y="4"/>
                      </a:cubicBezTo>
                      <a:cubicBezTo>
                        <a:pt x="6" y="3"/>
                        <a:pt x="6" y="6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5"/>
                        <a:pt x="5" y="4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3"/>
                        <a:pt x="4" y="6"/>
                        <a:pt x="4" y="5"/>
                      </a:cubicBezTo>
                      <a:cubicBezTo>
                        <a:pt x="4" y="6"/>
                        <a:pt x="3" y="7"/>
                        <a:pt x="3" y="7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6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3"/>
                        <a:pt x="1" y="4"/>
                      </a:cubicBezTo>
                      <a:cubicBezTo>
                        <a:pt x="0" y="5"/>
                        <a:pt x="0" y="7"/>
                        <a:pt x="0" y="7"/>
                      </a:cubicBezTo>
                      <a:cubicBezTo>
                        <a:pt x="1" y="7"/>
                        <a:pt x="1" y="5"/>
                        <a:pt x="2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5"/>
                        <a:pt x="2" y="5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6"/>
                        <a:pt x="2" y="6"/>
                        <a:pt x="2" y="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6"/>
                        <a:pt x="2" y="8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6"/>
                        <a:pt x="3" y="7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3" y="7"/>
                        <a:pt x="4" y="6"/>
                        <a:pt x="4" y="6"/>
                      </a:cubicBezTo>
                      <a:cubicBezTo>
                        <a:pt x="4" y="7"/>
                        <a:pt x="4" y="7"/>
                        <a:pt x="4" y="8"/>
                      </a:cubicBezTo>
                      <a:cubicBezTo>
                        <a:pt x="4" y="6"/>
                        <a:pt x="5" y="7"/>
                        <a:pt x="5" y="7"/>
                      </a:cubicBezTo>
                      <a:cubicBezTo>
                        <a:pt x="5" y="6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7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6"/>
                        <a:pt x="6" y="7"/>
                      </a:cubicBezTo>
                      <a:cubicBezTo>
                        <a:pt x="6" y="7"/>
                        <a:pt x="6" y="7"/>
                        <a:pt x="6" y="5"/>
                      </a:cubicBezTo>
                      <a:cubicBezTo>
                        <a:pt x="6" y="6"/>
                        <a:pt x="6" y="7"/>
                        <a:pt x="7" y="7"/>
                      </a:cubicBezTo>
                      <a:cubicBezTo>
                        <a:pt x="7" y="5"/>
                        <a:pt x="7" y="7"/>
                        <a:pt x="7" y="6"/>
                      </a:cubicBezTo>
                      <a:cubicBezTo>
                        <a:pt x="7" y="8"/>
                        <a:pt x="7" y="7"/>
                        <a:pt x="7" y="8"/>
                      </a:cubicBezTo>
                      <a:cubicBezTo>
                        <a:pt x="7" y="8"/>
                        <a:pt x="7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7"/>
                        <a:pt x="8" y="8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7"/>
                        <a:pt x="9" y="8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8"/>
                        <a:pt x="10" y="6"/>
                        <a:pt x="10" y="4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6"/>
                        <a:pt x="11" y="7"/>
                        <a:pt x="11" y="5"/>
                      </a:cubicBezTo>
                      <a:cubicBezTo>
                        <a:pt x="11" y="5"/>
                        <a:pt x="11" y="6"/>
                        <a:pt x="11" y="6"/>
                      </a:cubicBezTo>
                      <a:cubicBezTo>
                        <a:pt x="11" y="4"/>
                        <a:pt x="13" y="7"/>
                        <a:pt x="12" y="5"/>
                      </a:cubicBezTo>
                      <a:cubicBezTo>
                        <a:pt x="12" y="5"/>
                        <a:pt x="11" y="4"/>
                        <a:pt x="11" y="4"/>
                      </a:cubicBezTo>
                      <a:cubicBezTo>
                        <a:pt x="11" y="4"/>
                        <a:pt x="11" y="3"/>
                        <a:pt x="11" y="3"/>
                      </a:cubicBezTo>
                      <a:cubicBezTo>
                        <a:pt x="11" y="3"/>
                        <a:pt x="12" y="4"/>
                        <a:pt x="12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4" y="7"/>
                        <a:pt x="12" y="3"/>
                        <a:pt x="14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9" name="Freeform 2226"/>
                <p:cNvSpPr>
                  <a:spLocks/>
                </p:cNvSpPr>
                <p:nvPr/>
              </p:nvSpPr>
              <p:spPr bwMode="auto">
                <a:xfrm>
                  <a:off x="348" y="315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0" name="Rectangle 2227"/>
                <p:cNvSpPr>
                  <a:spLocks noChangeArrowheads="1"/>
                </p:cNvSpPr>
                <p:nvPr/>
              </p:nvSpPr>
              <p:spPr bwMode="auto">
                <a:xfrm>
                  <a:off x="348" y="3154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1" name="Freeform 2228"/>
                <p:cNvSpPr>
                  <a:spLocks/>
                </p:cNvSpPr>
                <p:nvPr/>
              </p:nvSpPr>
              <p:spPr bwMode="auto">
                <a:xfrm>
                  <a:off x="358" y="315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2" name="Freeform 2229"/>
                <p:cNvSpPr>
                  <a:spLocks/>
                </p:cNvSpPr>
                <p:nvPr/>
              </p:nvSpPr>
              <p:spPr bwMode="auto">
                <a:xfrm>
                  <a:off x="358" y="3147"/>
                  <a:ext cx="0" cy="3"/>
                </a:xfrm>
                <a:custGeom>
                  <a:avLst/>
                  <a:gdLst>
                    <a:gd name="T0" fmla="*/ 3 h 3"/>
                    <a:gd name="T1" fmla="*/ 0 h 3"/>
                    <a:gd name="T2" fmla="*/ 3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3" name="Freeform 2230"/>
                <p:cNvSpPr>
                  <a:spLocks/>
                </p:cNvSpPr>
                <p:nvPr/>
              </p:nvSpPr>
              <p:spPr bwMode="auto">
                <a:xfrm>
                  <a:off x="353" y="3131"/>
                  <a:ext cx="12" cy="19"/>
                </a:xfrm>
                <a:custGeom>
                  <a:avLst/>
                  <a:gdLst>
                    <a:gd name="T0" fmla="*/ 4 w 5"/>
                    <a:gd name="T1" fmla="*/ 2 h 8"/>
                    <a:gd name="T2" fmla="*/ 4 w 5"/>
                    <a:gd name="T3" fmla="*/ 1 h 8"/>
                    <a:gd name="T4" fmla="*/ 4 w 5"/>
                    <a:gd name="T5" fmla="*/ 1 h 8"/>
                    <a:gd name="T6" fmla="*/ 3 w 5"/>
                    <a:gd name="T7" fmla="*/ 0 h 8"/>
                    <a:gd name="T8" fmla="*/ 3 w 5"/>
                    <a:gd name="T9" fmla="*/ 3 h 8"/>
                    <a:gd name="T10" fmla="*/ 2 w 5"/>
                    <a:gd name="T11" fmla="*/ 3 h 8"/>
                    <a:gd name="T12" fmla="*/ 3 w 5"/>
                    <a:gd name="T13" fmla="*/ 4 h 8"/>
                    <a:gd name="T14" fmla="*/ 1 w 5"/>
                    <a:gd name="T15" fmla="*/ 3 h 8"/>
                    <a:gd name="T16" fmla="*/ 1 w 5"/>
                    <a:gd name="T17" fmla="*/ 4 h 8"/>
                    <a:gd name="T18" fmla="*/ 2 w 5"/>
                    <a:gd name="T19" fmla="*/ 5 h 8"/>
                    <a:gd name="T20" fmla="*/ 2 w 5"/>
                    <a:gd name="T21" fmla="*/ 4 h 8"/>
                    <a:gd name="T22" fmla="*/ 2 w 5"/>
                    <a:gd name="T23" fmla="*/ 5 h 8"/>
                    <a:gd name="T24" fmla="*/ 2 w 5"/>
                    <a:gd name="T25" fmla="*/ 5 h 8"/>
                    <a:gd name="T26" fmla="*/ 1 w 5"/>
                    <a:gd name="T27" fmla="*/ 5 h 8"/>
                    <a:gd name="T28" fmla="*/ 2 w 5"/>
                    <a:gd name="T29" fmla="*/ 5 h 8"/>
                    <a:gd name="T30" fmla="*/ 1 w 5"/>
                    <a:gd name="T31" fmla="*/ 5 h 8"/>
                    <a:gd name="T32" fmla="*/ 1 w 5"/>
                    <a:gd name="T33" fmla="*/ 6 h 8"/>
                    <a:gd name="T34" fmla="*/ 2 w 5"/>
                    <a:gd name="T35" fmla="*/ 7 h 8"/>
                    <a:gd name="T36" fmla="*/ 2 w 5"/>
                    <a:gd name="T37" fmla="*/ 6 h 8"/>
                    <a:gd name="T38" fmla="*/ 2 w 5"/>
                    <a:gd name="T39" fmla="*/ 6 h 8"/>
                    <a:gd name="T40" fmla="*/ 2 w 5"/>
                    <a:gd name="T41" fmla="*/ 5 h 8"/>
                    <a:gd name="T42" fmla="*/ 3 w 5"/>
                    <a:gd name="T43" fmla="*/ 7 h 8"/>
                    <a:gd name="T44" fmla="*/ 4 w 5"/>
                    <a:gd name="T45" fmla="*/ 7 h 8"/>
                    <a:gd name="T46" fmla="*/ 4 w 5"/>
                    <a:gd name="T47" fmla="*/ 7 h 8"/>
                    <a:gd name="T48" fmla="*/ 4 w 5"/>
                    <a:gd name="T49" fmla="*/ 6 h 8"/>
                    <a:gd name="T50" fmla="*/ 3 w 5"/>
                    <a:gd name="T51" fmla="*/ 6 h 8"/>
                    <a:gd name="T52" fmla="*/ 2 w 5"/>
                    <a:gd name="T53" fmla="*/ 5 h 8"/>
                    <a:gd name="T54" fmla="*/ 2 w 5"/>
                    <a:gd name="T55" fmla="*/ 4 h 8"/>
                    <a:gd name="T56" fmla="*/ 3 w 5"/>
                    <a:gd name="T57" fmla="*/ 5 h 8"/>
                    <a:gd name="T58" fmla="*/ 3 w 5"/>
                    <a:gd name="T59" fmla="*/ 5 h 8"/>
                    <a:gd name="T60" fmla="*/ 4 w 5"/>
                    <a:gd name="T61" fmla="*/ 6 h 8"/>
                    <a:gd name="T62" fmla="*/ 3 w 5"/>
                    <a:gd name="T63" fmla="*/ 5 h 8"/>
                    <a:gd name="T64" fmla="*/ 4 w 5"/>
                    <a:gd name="T65" fmla="*/ 4 h 8"/>
                    <a:gd name="T66" fmla="*/ 4 w 5"/>
                    <a:gd name="T67" fmla="*/ 4 h 8"/>
                    <a:gd name="T68" fmla="*/ 4 w 5"/>
                    <a:gd name="T69" fmla="*/ 4 h 8"/>
                    <a:gd name="T70" fmla="*/ 5 w 5"/>
                    <a:gd name="T71" fmla="*/ 3 h 8"/>
                    <a:gd name="T72" fmla="*/ 4 w 5"/>
                    <a:gd name="T73" fmla="*/ 3 h 8"/>
                    <a:gd name="T74" fmla="*/ 4 w 5"/>
                    <a:gd name="T75" fmla="*/ 2 h 8"/>
                    <a:gd name="T76" fmla="*/ 4 w 5"/>
                    <a:gd name="T77" fmla="*/ 2 h 8"/>
                    <a:gd name="T78" fmla="*/ 3 w 5"/>
                    <a:gd name="T79" fmla="*/ 1 h 8"/>
                    <a:gd name="T80" fmla="*/ 4 w 5"/>
                    <a:gd name="T8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" h="8">
                      <a:moveTo>
                        <a:pt x="4" y="2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5" y="1"/>
                        <a:pt x="3" y="0"/>
                      </a:cubicBezTo>
                      <a:cubicBezTo>
                        <a:pt x="3" y="1"/>
                        <a:pt x="2" y="2"/>
                        <a:pt x="3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4"/>
                        <a:pt x="0" y="2"/>
                        <a:pt x="3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5"/>
                        <a:pt x="1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2" y="5"/>
                        <a:pt x="1" y="5"/>
                      </a:cubicBezTo>
                      <a:cubicBezTo>
                        <a:pt x="1" y="4"/>
                        <a:pt x="2" y="5"/>
                        <a:pt x="2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4"/>
                        <a:pt x="1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3" y="7"/>
                        <a:pt x="2" y="7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4"/>
                        <a:pt x="2" y="6"/>
                        <a:pt x="2" y="5"/>
                      </a:cubicBezTo>
                      <a:cubicBezTo>
                        <a:pt x="2" y="6"/>
                        <a:pt x="2" y="6"/>
                        <a:pt x="3" y="7"/>
                      </a:cubicBezTo>
                      <a:cubicBezTo>
                        <a:pt x="4" y="8"/>
                        <a:pt x="2" y="5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6"/>
                        <a:pt x="4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3" y="5"/>
                        <a:pt x="2" y="4"/>
                        <a:pt x="2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4" y="5"/>
                        <a:pt x="4" y="6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4" y="5"/>
                        <a:pt x="4" y="4"/>
                        <a:pt x="4" y="4"/>
                      </a:cubicBezTo>
                      <a:cubicBezTo>
                        <a:pt x="4" y="4"/>
                        <a:pt x="5" y="4"/>
                        <a:pt x="4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5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3" y="1"/>
                        <a:pt x="3" y="1"/>
                      </a:cubicBezTo>
                      <a:cubicBezTo>
                        <a:pt x="4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4" name="Freeform 2231"/>
                <p:cNvSpPr>
                  <a:spLocks/>
                </p:cNvSpPr>
                <p:nvPr/>
              </p:nvSpPr>
              <p:spPr bwMode="auto">
                <a:xfrm>
                  <a:off x="358" y="3131"/>
                  <a:ext cx="4" cy="2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1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5" name="Freeform 2232"/>
                <p:cNvSpPr>
                  <a:spLocks/>
                </p:cNvSpPr>
                <p:nvPr/>
              </p:nvSpPr>
              <p:spPr bwMode="auto">
                <a:xfrm>
                  <a:off x="358" y="3123"/>
                  <a:ext cx="7" cy="8"/>
                </a:xfrm>
                <a:custGeom>
                  <a:avLst/>
                  <a:gdLst>
                    <a:gd name="T0" fmla="*/ 2 w 3"/>
                    <a:gd name="T1" fmla="*/ 1 h 3"/>
                    <a:gd name="T2" fmla="*/ 1 w 3"/>
                    <a:gd name="T3" fmla="*/ 1 h 3"/>
                    <a:gd name="T4" fmla="*/ 0 w 3"/>
                    <a:gd name="T5" fmla="*/ 2 h 3"/>
                    <a:gd name="T6" fmla="*/ 2 w 3"/>
                    <a:gd name="T7" fmla="*/ 3 h 3"/>
                    <a:gd name="T8" fmla="*/ 1 w 3"/>
                    <a:gd name="T9" fmla="*/ 3 h 3"/>
                    <a:gd name="T10" fmla="*/ 2 w 3"/>
                    <a:gd name="T11" fmla="*/ 3 h 3"/>
                    <a:gd name="T12" fmla="*/ 1 w 3"/>
                    <a:gd name="T13" fmla="*/ 3 h 3"/>
                    <a:gd name="T14" fmla="*/ 2 w 3"/>
                    <a:gd name="T15" fmla="*/ 3 h 3"/>
                    <a:gd name="T16" fmla="*/ 2 w 3"/>
                    <a:gd name="T17" fmla="*/ 3 h 3"/>
                    <a:gd name="T18" fmla="*/ 2 w 3"/>
                    <a:gd name="T19" fmla="*/ 3 h 3"/>
                    <a:gd name="T20" fmla="*/ 1 w 3"/>
                    <a:gd name="T21" fmla="*/ 2 h 3"/>
                    <a:gd name="T22" fmla="*/ 3 w 3"/>
                    <a:gd name="T23" fmla="*/ 3 h 3"/>
                    <a:gd name="T24" fmla="*/ 3 w 3"/>
                    <a:gd name="T25" fmla="*/ 2 h 3"/>
                    <a:gd name="T26" fmla="*/ 3 w 3"/>
                    <a:gd name="T27" fmla="*/ 2 h 3"/>
                    <a:gd name="T28" fmla="*/ 2 w 3"/>
                    <a:gd name="T29" fmla="*/ 2 h 3"/>
                    <a:gd name="T30" fmla="*/ 3 w 3"/>
                    <a:gd name="T31" fmla="*/ 2 h 3"/>
                    <a:gd name="T32" fmla="*/ 3 w 3"/>
                    <a:gd name="T33" fmla="*/ 1 h 3"/>
                    <a:gd name="T34" fmla="*/ 1 w 3"/>
                    <a:gd name="T35" fmla="*/ 0 h 3"/>
                    <a:gd name="T36" fmla="*/ 2 w 3"/>
                    <a:gd name="T37" fmla="*/ 1 h 3"/>
                    <a:gd name="T38" fmla="*/ 3 w 3"/>
                    <a:gd name="T39" fmla="*/ 0 h 3"/>
                    <a:gd name="T40" fmla="*/ 1 w 3"/>
                    <a:gd name="T41" fmla="*/ 0 h 3"/>
                    <a:gd name="T42" fmla="*/ 2 w 3"/>
                    <a:gd name="T4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0" y="2"/>
                        <a:pt x="1" y="2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3"/>
                        <a:pt x="2" y="3"/>
                      </a:cubicBez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0" y="2"/>
                        <a:pt x="1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2"/>
                        <a:pt x="3" y="2"/>
                      </a:cubicBezTo>
                      <a:cubicBezTo>
                        <a:pt x="3" y="2"/>
                        <a:pt x="2" y="2"/>
                        <a:pt x="3" y="2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1"/>
                        <a:pt x="3" y="2"/>
                        <a:pt x="3" y="2"/>
                      </a:cubicBezTo>
                      <a:cubicBezTo>
                        <a:pt x="2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1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0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6" name="Rectangle 2233"/>
                <p:cNvSpPr>
                  <a:spLocks noChangeArrowheads="1"/>
                </p:cNvSpPr>
                <p:nvPr/>
              </p:nvSpPr>
              <p:spPr bwMode="auto">
                <a:xfrm>
                  <a:off x="360" y="3126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7" name="Freeform 2234"/>
                <p:cNvSpPr>
                  <a:spLocks/>
                </p:cNvSpPr>
                <p:nvPr/>
              </p:nvSpPr>
              <p:spPr bwMode="auto">
                <a:xfrm>
                  <a:off x="379" y="3202"/>
                  <a:ext cx="2" cy="2"/>
                </a:xfrm>
                <a:custGeom>
                  <a:avLst/>
                  <a:gdLst>
                    <a:gd name="T0" fmla="*/ 0 w 2"/>
                    <a:gd name="T1" fmla="*/ 2 h 2"/>
                    <a:gd name="T2" fmla="*/ 0 w 2"/>
                    <a:gd name="T3" fmla="*/ 2 h 2"/>
                    <a:gd name="T4" fmla="*/ 2 w 2"/>
                    <a:gd name="T5" fmla="*/ 0 h 2"/>
                    <a:gd name="T6" fmla="*/ 0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8" name="Freeform 2235"/>
                <p:cNvSpPr>
                  <a:spLocks/>
                </p:cNvSpPr>
                <p:nvPr/>
              </p:nvSpPr>
              <p:spPr bwMode="auto">
                <a:xfrm>
                  <a:off x="379" y="3202"/>
                  <a:ext cx="2" cy="10"/>
                </a:xfrm>
                <a:custGeom>
                  <a:avLst/>
                  <a:gdLst>
                    <a:gd name="T0" fmla="*/ 1 w 1"/>
                    <a:gd name="T1" fmla="*/ 4 h 4"/>
                    <a:gd name="T2" fmla="*/ 1 w 1"/>
                    <a:gd name="T3" fmla="*/ 4 h 4"/>
                    <a:gd name="T4" fmla="*/ 1 w 1"/>
                    <a:gd name="T5" fmla="*/ 0 h 4"/>
                    <a:gd name="T6" fmla="*/ 0 w 1"/>
                    <a:gd name="T7" fmla="*/ 2 h 4"/>
                    <a:gd name="T8" fmla="*/ 1 w 1"/>
                    <a:gd name="T9" fmla="*/ 2 h 4"/>
                    <a:gd name="T10" fmla="*/ 0 w 1"/>
                    <a:gd name="T11" fmla="*/ 3 h 4"/>
                    <a:gd name="T12" fmla="*/ 1 w 1"/>
                    <a:gd name="T13" fmla="*/ 3 h 4"/>
                    <a:gd name="T14" fmla="*/ 1 w 1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1"/>
                        <a:pt x="1" y="2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0" y="4"/>
                        <a:pt x="1" y="3"/>
                        <a:pt x="1" y="3"/>
                      </a:cubicBez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9" name="Freeform 2236"/>
                <p:cNvSpPr>
                  <a:spLocks/>
                </p:cNvSpPr>
                <p:nvPr/>
              </p:nvSpPr>
              <p:spPr bwMode="auto">
                <a:xfrm>
                  <a:off x="381" y="3207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0" name="Freeform 2237"/>
                <p:cNvSpPr>
                  <a:spLocks/>
                </p:cNvSpPr>
                <p:nvPr/>
              </p:nvSpPr>
              <p:spPr bwMode="auto">
                <a:xfrm>
                  <a:off x="381" y="320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1" name="Freeform 2238"/>
                <p:cNvSpPr>
                  <a:spLocks/>
                </p:cNvSpPr>
                <p:nvPr/>
              </p:nvSpPr>
              <p:spPr bwMode="auto">
                <a:xfrm>
                  <a:off x="38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2" name="Freeform 2239"/>
                <p:cNvSpPr>
                  <a:spLocks/>
                </p:cNvSpPr>
                <p:nvPr/>
              </p:nvSpPr>
              <p:spPr bwMode="auto">
                <a:xfrm>
                  <a:off x="381" y="3204"/>
                  <a:ext cx="3" cy="8"/>
                </a:xfrm>
                <a:custGeom>
                  <a:avLst/>
                  <a:gdLst>
                    <a:gd name="T0" fmla="*/ 1 w 1"/>
                    <a:gd name="T1" fmla="*/ 0 h 3"/>
                    <a:gd name="T2" fmla="*/ 1 w 1"/>
                    <a:gd name="T3" fmla="*/ 0 h 3"/>
                    <a:gd name="T4" fmla="*/ 1 w 1"/>
                    <a:gd name="T5" fmla="*/ 0 h 3"/>
                    <a:gd name="T6" fmla="*/ 1 w 1"/>
                    <a:gd name="T7" fmla="*/ 2 h 3"/>
                    <a:gd name="T8" fmla="*/ 0 w 1"/>
                    <a:gd name="T9" fmla="*/ 2 h 3"/>
                    <a:gd name="T10" fmla="*/ 1 w 1"/>
                    <a:gd name="T11" fmla="*/ 3 h 3"/>
                    <a:gd name="T12" fmla="*/ 1 w 1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0" y="2"/>
                        <a:pt x="1" y="1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3" name="Freeform 2240"/>
                <p:cNvSpPr>
                  <a:spLocks/>
                </p:cNvSpPr>
                <p:nvPr/>
              </p:nvSpPr>
              <p:spPr bwMode="auto">
                <a:xfrm>
                  <a:off x="384" y="320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4" name="Rectangle 2241"/>
                <p:cNvSpPr>
                  <a:spLocks noChangeArrowheads="1"/>
                </p:cNvSpPr>
                <p:nvPr/>
              </p:nvSpPr>
              <p:spPr bwMode="auto">
                <a:xfrm>
                  <a:off x="381" y="3204"/>
                  <a:ext cx="1" cy="3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5" name="Freeform 2242"/>
                <p:cNvSpPr>
                  <a:spLocks/>
                </p:cNvSpPr>
                <p:nvPr/>
              </p:nvSpPr>
              <p:spPr bwMode="auto">
                <a:xfrm>
                  <a:off x="384" y="3204"/>
                  <a:ext cx="2" cy="8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1 h 3"/>
                    <a:gd name="T4" fmla="*/ 0 w 1"/>
                    <a:gd name="T5" fmla="*/ 3 h 3"/>
                    <a:gd name="T6" fmla="*/ 1 w 1"/>
                    <a:gd name="T7" fmla="*/ 3 h 3"/>
                    <a:gd name="T8" fmla="*/ 0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2"/>
                        <a:pt x="0" y="0"/>
                        <a:pt x="0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6" name="Freeform 2243"/>
                <p:cNvSpPr>
                  <a:spLocks/>
                </p:cNvSpPr>
                <p:nvPr/>
              </p:nvSpPr>
              <p:spPr bwMode="auto">
                <a:xfrm>
                  <a:off x="386" y="321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7" name="Freeform 2244"/>
                <p:cNvSpPr>
                  <a:spLocks/>
                </p:cNvSpPr>
                <p:nvPr/>
              </p:nvSpPr>
              <p:spPr bwMode="auto">
                <a:xfrm>
                  <a:off x="386" y="3207"/>
                  <a:ext cx="2" cy="9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2 h 4"/>
                    <a:gd name="T4" fmla="*/ 1 w 1"/>
                    <a:gd name="T5" fmla="*/ 1 h 4"/>
                    <a:gd name="T6" fmla="*/ 0 w 1"/>
                    <a:gd name="T7" fmla="*/ 1 h 4"/>
                    <a:gd name="T8" fmla="*/ 0 w 1"/>
                    <a:gd name="T9" fmla="*/ 0 h 4"/>
                    <a:gd name="T10" fmla="*/ 0 w 1"/>
                    <a:gd name="T11" fmla="*/ 1 h 4"/>
                    <a:gd name="T12" fmla="*/ 0 w 1"/>
                    <a:gd name="T13" fmla="*/ 0 h 4"/>
                    <a:gd name="T14" fmla="*/ 0 w 1"/>
                    <a:gd name="T15" fmla="*/ 2 h 4"/>
                    <a:gd name="T16" fmla="*/ 0 w 1"/>
                    <a:gd name="T17" fmla="*/ 2 h 4"/>
                    <a:gd name="T18" fmla="*/ 0 w 1"/>
                    <a:gd name="T19" fmla="*/ 3 h 4"/>
                    <a:gd name="T20" fmla="*/ 1 w 1"/>
                    <a:gd name="T21" fmla="*/ 4 h 4"/>
                    <a:gd name="T22" fmla="*/ 1 w 1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0" y="1"/>
                        <a:pt x="1" y="1"/>
                      </a:cubicBezTo>
                      <a:cubicBezTo>
                        <a:pt x="0" y="1"/>
                        <a:pt x="0" y="2"/>
                        <a:pt x="0" y="1"/>
                      </a:cubicBezTo>
                      <a:cubicBezTo>
                        <a:pt x="0" y="0"/>
                        <a:pt x="1" y="1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1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8" name="Freeform 2245"/>
                <p:cNvSpPr>
                  <a:spLocks/>
                </p:cNvSpPr>
                <p:nvPr/>
              </p:nvSpPr>
              <p:spPr bwMode="auto">
                <a:xfrm>
                  <a:off x="388" y="3212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9" name="Freeform 2246"/>
                <p:cNvSpPr>
                  <a:spLocks/>
                </p:cNvSpPr>
                <p:nvPr/>
              </p:nvSpPr>
              <p:spPr bwMode="auto">
                <a:xfrm>
                  <a:off x="388" y="3207"/>
                  <a:ext cx="3" cy="9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1 h 4"/>
                    <a:gd name="T4" fmla="*/ 0 w 1"/>
                    <a:gd name="T5" fmla="*/ 0 h 4"/>
                    <a:gd name="T6" fmla="*/ 0 w 1"/>
                    <a:gd name="T7" fmla="*/ 2 h 4"/>
                    <a:gd name="T8" fmla="*/ 1 w 1"/>
                    <a:gd name="T9" fmla="*/ 1 h 4"/>
                    <a:gd name="T10" fmla="*/ 1 w 1"/>
                    <a:gd name="T11" fmla="*/ 3 h 4"/>
                    <a:gd name="T12" fmla="*/ 1 w 1"/>
                    <a:gd name="T13" fmla="*/ 3 h 4"/>
                    <a:gd name="T14" fmla="*/ 1 w 1"/>
                    <a:gd name="T15" fmla="*/ 2 h 4"/>
                    <a:gd name="T16" fmla="*/ 1 w 1"/>
                    <a:gd name="T17" fmla="*/ 2 h 4"/>
                    <a:gd name="T18" fmla="*/ 1 w 1"/>
                    <a:gd name="T19" fmla="*/ 1 h 4"/>
                    <a:gd name="T20" fmla="*/ 0 w 1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3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0" name="Freeform 2247"/>
                <p:cNvSpPr>
                  <a:spLocks/>
                </p:cNvSpPr>
                <p:nvPr/>
              </p:nvSpPr>
              <p:spPr bwMode="auto">
                <a:xfrm>
                  <a:off x="388" y="32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1" name="Freeform 2248"/>
                <p:cNvSpPr>
                  <a:spLocks/>
                </p:cNvSpPr>
                <p:nvPr/>
              </p:nvSpPr>
              <p:spPr bwMode="auto">
                <a:xfrm>
                  <a:off x="391" y="32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2" name="Freeform 2249"/>
                <p:cNvSpPr>
                  <a:spLocks/>
                </p:cNvSpPr>
                <p:nvPr/>
              </p:nvSpPr>
              <p:spPr bwMode="auto">
                <a:xfrm>
                  <a:off x="391" y="3207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3" name="Freeform 2250"/>
                <p:cNvSpPr>
                  <a:spLocks/>
                </p:cNvSpPr>
                <p:nvPr/>
              </p:nvSpPr>
              <p:spPr bwMode="auto">
                <a:xfrm>
                  <a:off x="391" y="3200"/>
                  <a:ext cx="16" cy="14"/>
                </a:xfrm>
                <a:custGeom>
                  <a:avLst/>
                  <a:gdLst>
                    <a:gd name="T0" fmla="*/ 7 w 7"/>
                    <a:gd name="T1" fmla="*/ 3 h 6"/>
                    <a:gd name="T2" fmla="*/ 7 w 7"/>
                    <a:gd name="T3" fmla="*/ 2 h 6"/>
                    <a:gd name="T4" fmla="*/ 6 w 7"/>
                    <a:gd name="T5" fmla="*/ 1 h 6"/>
                    <a:gd name="T6" fmla="*/ 5 w 7"/>
                    <a:gd name="T7" fmla="*/ 0 h 6"/>
                    <a:gd name="T8" fmla="*/ 5 w 7"/>
                    <a:gd name="T9" fmla="*/ 1 h 6"/>
                    <a:gd name="T10" fmla="*/ 5 w 7"/>
                    <a:gd name="T11" fmla="*/ 0 h 6"/>
                    <a:gd name="T12" fmla="*/ 4 w 7"/>
                    <a:gd name="T13" fmla="*/ 1 h 6"/>
                    <a:gd name="T14" fmla="*/ 4 w 7"/>
                    <a:gd name="T15" fmla="*/ 2 h 6"/>
                    <a:gd name="T16" fmla="*/ 1 w 7"/>
                    <a:gd name="T17" fmla="*/ 2 h 6"/>
                    <a:gd name="T18" fmla="*/ 2 w 7"/>
                    <a:gd name="T19" fmla="*/ 4 h 6"/>
                    <a:gd name="T20" fmla="*/ 1 w 7"/>
                    <a:gd name="T21" fmla="*/ 3 h 6"/>
                    <a:gd name="T22" fmla="*/ 1 w 7"/>
                    <a:gd name="T23" fmla="*/ 3 h 6"/>
                    <a:gd name="T24" fmla="*/ 1 w 7"/>
                    <a:gd name="T25" fmla="*/ 3 h 6"/>
                    <a:gd name="T26" fmla="*/ 1 w 7"/>
                    <a:gd name="T27" fmla="*/ 4 h 6"/>
                    <a:gd name="T28" fmla="*/ 0 w 7"/>
                    <a:gd name="T29" fmla="*/ 3 h 6"/>
                    <a:gd name="T30" fmla="*/ 0 w 7"/>
                    <a:gd name="T31" fmla="*/ 4 h 6"/>
                    <a:gd name="T32" fmla="*/ 1 w 7"/>
                    <a:gd name="T33" fmla="*/ 5 h 6"/>
                    <a:gd name="T34" fmla="*/ 1 w 7"/>
                    <a:gd name="T35" fmla="*/ 6 h 6"/>
                    <a:gd name="T36" fmla="*/ 2 w 7"/>
                    <a:gd name="T37" fmla="*/ 3 h 6"/>
                    <a:gd name="T38" fmla="*/ 2 w 7"/>
                    <a:gd name="T39" fmla="*/ 4 h 6"/>
                    <a:gd name="T40" fmla="*/ 4 w 7"/>
                    <a:gd name="T41" fmla="*/ 4 h 6"/>
                    <a:gd name="T42" fmla="*/ 4 w 7"/>
                    <a:gd name="T43" fmla="*/ 3 h 6"/>
                    <a:gd name="T44" fmla="*/ 4 w 7"/>
                    <a:gd name="T45" fmla="*/ 3 h 6"/>
                    <a:gd name="T46" fmla="*/ 4 w 7"/>
                    <a:gd name="T47" fmla="*/ 3 h 6"/>
                    <a:gd name="T48" fmla="*/ 4 w 7"/>
                    <a:gd name="T49" fmla="*/ 3 h 6"/>
                    <a:gd name="T50" fmla="*/ 4 w 7"/>
                    <a:gd name="T51" fmla="*/ 2 h 6"/>
                    <a:gd name="T52" fmla="*/ 5 w 7"/>
                    <a:gd name="T53" fmla="*/ 4 h 6"/>
                    <a:gd name="T54" fmla="*/ 5 w 7"/>
                    <a:gd name="T55" fmla="*/ 3 h 6"/>
                    <a:gd name="T56" fmla="*/ 5 w 7"/>
                    <a:gd name="T57" fmla="*/ 2 h 6"/>
                    <a:gd name="T58" fmla="*/ 6 w 7"/>
                    <a:gd name="T59" fmla="*/ 4 h 6"/>
                    <a:gd name="T60" fmla="*/ 5 w 7"/>
                    <a:gd name="T61" fmla="*/ 2 h 6"/>
                    <a:gd name="T62" fmla="*/ 5 w 7"/>
                    <a:gd name="T63" fmla="*/ 2 h 6"/>
                    <a:gd name="T64" fmla="*/ 6 w 7"/>
                    <a:gd name="T65" fmla="*/ 2 h 6"/>
                    <a:gd name="T66" fmla="*/ 6 w 7"/>
                    <a:gd name="T67" fmla="*/ 3 h 6"/>
                    <a:gd name="T68" fmla="*/ 7 w 7"/>
                    <a:gd name="T69" fmla="*/ 4 h 6"/>
                    <a:gd name="T70" fmla="*/ 6 w 7"/>
                    <a:gd name="T71" fmla="*/ 2 h 6"/>
                    <a:gd name="T72" fmla="*/ 7 w 7"/>
                    <a:gd name="T73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" h="6">
                      <a:moveTo>
                        <a:pt x="7" y="3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2"/>
                        <a:pt x="6" y="2"/>
                        <a:pt x="6" y="1"/>
                      </a:cubicBezTo>
                      <a:cubicBezTo>
                        <a:pt x="6" y="1"/>
                        <a:pt x="6" y="0"/>
                        <a:pt x="5" y="0"/>
                      </a:cubicBezTo>
                      <a:cubicBezTo>
                        <a:pt x="5" y="0"/>
                        <a:pt x="6" y="1"/>
                        <a:pt x="5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2"/>
                      </a:cubicBezTo>
                      <a:cubicBezTo>
                        <a:pt x="3" y="1"/>
                        <a:pt x="3" y="3"/>
                        <a:pt x="1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2" y="4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1"/>
                        <a:pt x="1" y="3"/>
                        <a:pt x="1" y="3"/>
                      </a:cubicBezTo>
                      <a:cubicBezTo>
                        <a:pt x="1" y="3"/>
                        <a:pt x="1" y="4"/>
                        <a:pt x="1" y="4"/>
                      </a:cubicBezTo>
                      <a:cubicBezTo>
                        <a:pt x="1" y="3"/>
                        <a:pt x="1" y="5"/>
                        <a:pt x="0" y="3"/>
                      </a:cubicBezTo>
                      <a:cubicBezTo>
                        <a:pt x="0" y="2"/>
                        <a:pt x="1" y="4"/>
                        <a:pt x="0" y="4"/>
                      </a:cubicBezTo>
                      <a:cubicBezTo>
                        <a:pt x="1" y="5"/>
                        <a:pt x="1" y="4"/>
                        <a:pt x="1" y="5"/>
                      </a:cubicBezTo>
                      <a:cubicBezTo>
                        <a:pt x="1" y="6"/>
                        <a:pt x="1" y="5"/>
                        <a:pt x="1" y="6"/>
                      </a:cubicBezTo>
                      <a:cubicBezTo>
                        <a:pt x="1" y="6"/>
                        <a:pt x="2" y="4"/>
                        <a:pt x="2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3" y="3"/>
                        <a:pt x="4" y="4"/>
                      </a:cubicBezTo>
                      <a:cubicBezTo>
                        <a:pt x="3" y="4"/>
                        <a:pt x="4" y="5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3"/>
                      </a:cubicBezTo>
                      <a:cubicBezTo>
                        <a:pt x="4" y="3"/>
                        <a:pt x="4" y="2"/>
                        <a:pt x="4" y="2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6" y="4"/>
                      </a:cubicBezTo>
                      <a:cubicBezTo>
                        <a:pt x="6" y="4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2"/>
                        <a:pt x="6" y="2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4" name="Rectangle 2251"/>
                <p:cNvSpPr>
                  <a:spLocks noChangeArrowheads="1"/>
                </p:cNvSpPr>
                <p:nvPr/>
              </p:nvSpPr>
              <p:spPr bwMode="auto">
                <a:xfrm>
                  <a:off x="407" y="3209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5" name="Freeform 2252"/>
                <p:cNvSpPr>
                  <a:spLocks/>
                </p:cNvSpPr>
                <p:nvPr/>
              </p:nvSpPr>
              <p:spPr bwMode="auto">
                <a:xfrm>
                  <a:off x="407" y="32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6" name="Rectangle 2253"/>
                <p:cNvSpPr>
                  <a:spLocks noChangeArrowheads="1"/>
                </p:cNvSpPr>
                <p:nvPr/>
              </p:nvSpPr>
              <p:spPr bwMode="auto">
                <a:xfrm>
                  <a:off x="400" y="320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7" name="Freeform 2254"/>
                <p:cNvSpPr>
                  <a:spLocks/>
                </p:cNvSpPr>
                <p:nvPr/>
              </p:nvSpPr>
              <p:spPr bwMode="auto">
                <a:xfrm>
                  <a:off x="403" y="3209"/>
                  <a:ext cx="2" cy="3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8" name="Freeform 2255"/>
                <p:cNvSpPr>
                  <a:spLocks/>
                </p:cNvSpPr>
                <p:nvPr/>
              </p:nvSpPr>
              <p:spPr bwMode="auto">
                <a:xfrm>
                  <a:off x="400" y="3209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9" name="Rectangle 2256"/>
                <p:cNvSpPr>
                  <a:spLocks noChangeArrowheads="1"/>
                </p:cNvSpPr>
                <p:nvPr/>
              </p:nvSpPr>
              <p:spPr bwMode="auto">
                <a:xfrm>
                  <a:off x="407" y="3207"/>
                  <a:ext cx="1" cy="2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0" name="Freeform 2257"/>
                <p:cNvSpPr>
                  <a:spLocks/>
                </p:cNvSpPr>
                <p:nvPr/>
              </p:nvSpPr>
              <p:spPr bwMode="auto">
                <a:xfrm>
                  <a:off x="405" y="3193"/>
                  <a:ext cx="10" cy="11"/>
                </a:xfrm>
                <a:custGeom>
                  <a:avLst/>
                  <a:gdLst>
                    <a:gd name="T0" fmla="*/ 2 w 4"/>
                    <a:gd name="T1" fmla="*/ 1 h 5"/>
                    <a:gd name="T2" fmla="*/ 1 w 4"/>
                    <a:gd name="T3" fmla="*/ 1 h 5"/>
                    <a:gd name="T4" fmla="*/ 2 w 4"/>
                    <a:gd name="T5" fmla="*/ 3 h 5"/>
                    <a:gd name="T6" fmla="*/ 1 w 4"/>
                    <a:gd name="T7" fmla="*/ 1 h 5"/>
                    <a:gd name="T8" fmla="*/ 1 w 4"/>
                    <a:gd name="T9" fmla="*/ 3 h 5"/>
                    <a:gd name="T10" fmla="*/ 0 w 4"/>
                    <a:gd name="T11" fmla="*/ 2 h 5"/>
                    <a:gd name="T12" fmla="*/ 1 w 4"/>
                    <a:gd name="T13" fmla="*/ 4 h 5"/>
                    <a:gd name="T14" fmla="*/ 0 w 4"/>
                    <a:gd name="T15" fmla="*/ 2 h 5"/>
                    <a:gd name="T16" fmla="*/ 0 w 4"/>
                    <a:gd name="T17" fmla="*/ 2 h 5"/>
                    <a:gd name="T18" fmla="*/ 0 w 4"/>
                    <a:gd name="T19" fmla="*/ 3 h 5"/>
                    <a:gd name="T20" fmla="*/ 1 w 4"/>
                    <a:gd name="T21" fmla="*/ 4 h 5"/>
                    <a:gd name="T22" fmla="*/ 1 w 4"/>
                    <a:gd name="T23" fmla="*/ 5 h 5"/>
                    <a:gd name="T24" fmla="*/ 1 w 4"/>
                    <a:gd name="T25" fmla="*/ 4 h 5"/>
                    <a:gd name="T26" fmla="*/ 2 w 4"/>
                    <a:gd name="T27" fmla="*/ 5 h 5"/>
                    <a:gd name="T28" fmla="*/ 1 w 4"/>
                    <a:gd name="T29" fmla="*/ 4 h 5"/>
                    <a:gd name="T30" fmla="*/ 2 w 4"/>
                    <a:gd name="T31" fmla="*/ 5 h 5"/>
                    <a:gd name="T32" fmla="*/ 2 w 4"/>
                    <a:gd name="T33" fmla="*/ 4 h 5"/>
                    <a:gd name="T34" fmla="*/ 2 w 4"/>
                    <a:gd name="T35" fmla="*/ 4 h 5"/>
                    <a:gd name="T36" fmla="*/ 1 w 4"/>
                    <a:gd name="T37" fmla="*/ 3 h 5"/>
                    <a:gd name="T38" fmla="*/ 2 w 4"/>
                    <a:gd name="T39" fmla="*/ 4 h 5"/>
                    <a:gd name="T40" fmla="*/ 2 w 4"/>
                    <a:gd name="T41" fmla="*/ 4 h 5"/>
                    <a:gd name="T42" fmla="*/ 3 w 4"/>
                    <a:gd name="T43" fmla="*/ 4 h 5"/>
                    <a:gd name="T44" fmla="*/ 3 w 4"/>
                    <a:gd name="T45" fmla="*/ 4 h 5"/>
                    <a:gd name="T46" fmla="*/ 3 w 4"/>
                    <a:gd name="T47" fmla="*/ 4 h 5"/>
                    <a:gd name="T48" fmla="*/ 1 w 4"/>
                    <a:gd name="T49" fmla="*/ 2 h 5"/>
                    <a:gd name="T50" fmla="*/ 3 w 4"/>
                    <a:gd name="T51" fmla="*/ 4 h 5"/>
                    <a:gd name="T52" fmla="*/ 3 w 4"/>
                    <a:gd name="T53" fmla="*/ 3 h 5"/>
                    <a:gd name="T54" fmla="*/ 4 w 4"/>
                    <a:gd name="T55" fmla="*/ 3 h 5"/>
                    <a:gd name="T56" fmla="*/ 3 w 4"/>
                    <a:gd name="T57" fmla="*/ 2 h 5"/>
                    <a:gd name="T58" fmla="*/ 3 w 4"/>
                    <a:gd name="T59" fmla="*/ 2 h 5"/>
                    <a:gd name="T60" fmla="*/ 3 w 4"/>
                    <a:gd name="T61" fmla="*/ 2 h 5"/>
                    <a:gd name="T62" fmla="*/ 3 w 4"/>
                    <a:gd name="T63" fmla="*/ 2 h 5"/>
                    <a:gd name="T64" fmla="*/ 2 w 4"/>
                    <a:gd name="T65" fmla="*/ 1 h 5"/>
                    <a:gd name="T66" fmla="*/ 2 w 4"/>
                    <a:gd name="T67" fmla="*/ 2 h 5"/>
                    <a:gd name="T68" fmla="*/ 2 w 4"/>
                    <a:gd name="T6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" h="5">
                      <a:moveTo>
                        <a:pt x="2" y="1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2" y="2"/>
                        <a:pt x="2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1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5"/>
                        <a:pt x="1" y="4"/>
                      </a:cubicBezTo>
                      <a:cubicBezTo>
                        <a:pt x="1" y="3"/>
                        <a:pt x="1" y="3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2" y="5"/>
                        <a:pt x="1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4" y="5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3"/>
                        <a:pt x="3" y="4"/>
                        <a:pt x="3" y="4"/>
                      </a:cubicBezTo>
                      <a:cubicBezTo>
                        <a:pt x="2" y="4"/>
                        <a:pt x="2" y="3"/>
                        <a:pt x="1" y="2"/>
                      </a:cubicBezTo>
                      <a:cubicBezTo>
                        <a:pt x="2" y="3"/>
                        <a:pt x="2" y="2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4" y="4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2"/>
                      </a:cubicBezTo>
                      <a:cubicBezTo>
                        <a:pt x="2" y="1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1" name="Freeform 2258"/>
                <p:cNvSpPr>
                  <a:spLocks/>
                </p:cNvSpPr>
                <p:nvPr/>
              </p:nvSpPr>
              <p:spPr bwMode="auto">
                <a:xfrm>
                  <a:off x="410" y="3202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2" name="Freeform 2259"/>
                <p:cNvSpPr>
                  <a:spLocks/>
                </p:cNvSpPr>
                <p:nvPr/>
              </p:nvSpPr>
              <p:spPr bwMode="auto">
                <a:xfrm>
                  <a:off x="410" y="3188"/>
                  <a:ext cx="9" cy="14"/>
                </a:xfrm>
                <a:custGeom>
                  <a:avLst/>
                  <a:gdLst>
                    <a:gd name="T0" fmla="*/ 2 w 4"/>
                    <a:gd name="T1" fmla="*/ 3 h 6"/>
                    <a:gd name="T2" fmla="*/ 3 w 4"/>
                    <a:gd name="T3" fmla="*/ 4 h 6"/>
                    <a:gd name="T4" fmla="*/ 1 w 4"/>
                    <a:gd name="T5" fmla="*/ 2 h 6"/>
                    <a:gd name="T6" fmla="*/ 1 w 4"/>
                    <a:gd name="T7" fmla="*/ 2 h 6"/>
                    <a:gd name="T8" fmla="*/ 2 w 4"/>
                    <a:gd name="T9" fmla="*/ 3 h 6"/>
                    <a:gd name="T10" fmla="*/ 3 w 4"/>
                    <a:gd name="T11" fmla="*/ 3 h 6"/>
                    <a:gd name="T12" fmla="*/ 2 w 4"/>
                    <a:gd name="T13" fmla="*/ 2 h 6"/>
                    <a:gd name="T14" fmla="*/ 1 w 4"/>
                    <a:gd name="T15" fmla="*/ 1 h 6"/>
                    <a:gd name="T16" fmla="*/ 2 w 4"/>
                    <a:gd name="T17" fmla="*/ 2 h 6"/>
                    <a:gd name="T18" fmla="*/ 3 w 4"/>
                    <a:gd name="T19" fmla="*/ 3 h 6"/>
                    <a:gd name="T20" fmla="*/ 0 w 4"/>
                    <a:gd name="T21" fmla="*/ 0 h 6"/>
                    <a:gd name="T22" fmla="*/ 0 w 4"/>
                    <a:gd name="T23" fmla="*/ 0 h 6"/>
                    <a:gd name="T24" fmla="*/ 2 w 4"/>
                    <a:gd name="T25" fmla="*/ 1 h 6"/>
                    <a:gd name="T26" fmla="*/ 1 w 4"/>
                    <a:gd name="T27" fmla="*/ 1 h 6"/>
                    <a:gd name="T28" fmla="*/ 0 w 4"/>
                    <a:gd name="T29" fmla="*/ 0 h 6"/>
                    <a:gd name="T30" fmla="*/ 0 w 4"/>
                    <a:gd name="T31" fmla="*/ 2 h 6"/>
                    <a:gd name="T32" fmla="*/ 0 w 4"/>
                    <a:gd name="T33" fmla="*/ 1 h 6"/>
                    <a:gd name="T34" fmla="*/ 0 w 4"/>
                    <a:gd name="T35" fmla="*/ 2 h 6"/>
                    <a:gd name="T36" fmla="*/ 2 w 4"/>
                    <a:gd name="T37" fmla="*/ 3 h 6"/>
                    <a:gd name="T38" fmla="*/ 1 w 4"/>
                    <a:gd name="T39" fmla="*/ 3 h 6"/>
                    <a:gd name="T40" fmla="*/ 2 w 4"/>
                    <a:gd name="T41" fmla="*/ 4 h 6"/>
                    <a:gd name="T42" fmla="*/ 3 w 4"/>
                    <a:gd name="T43" fmla="*/ 5 h 6"/>
                    <a:gd name="T44" fmla="*/ 3 w 4"/>
                    <a:gd name="T45" fmla="*/ 4 h 6"/>
                    <a:gd name="T46" fmla="*/ 2 w 4"/>
                    <a:gd name="T4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" h="6">
                      <a:moveTo>
                        <a:pt x="2" y="3"/>
                      </a:moveTo>
                      <a:cubicBezTo>
                        <a:pt x="2" y="3"/>
                        <a:pt x="2" y="4"/>
                        <a:pt x="3" y="4"/>
                      </a:cubicBezTo>
                      <a:cubicBezTo>
                        <a:pt x="2" y="3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2" y="3"/>
                        <a:pt x="3" y="2"/>
                        <a:pt x="2" y="2"/>
                      </a:cubicBez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3" y="3"/>
                      </a:cubicBezTo>
                      <a:cubicBezTo>
                        <a:pt x="2" y="1"/>
                        <a:pt x="2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1"/>
                        <a:pt x="2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5"/>
                        <a:pt x="2" y="4"/>
                        <a:pt x="3" y="5"/>
                      </a:cubicBezTo>
                      <a:cubicBezTo>
                        <a:pt x="4" y="6"/>
                        <a:pt x="2" y="4"/>
                        <a:pt x="3" y="4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3" name="Freeform 2260"/>
                <p:cNvSpPr>
                  <a:spLocks/>
                </p:cNvSpPr>
                <p:nvPr/>
              </p:nvSpPr>
              <p:spPr bwMode="auto">
                <a:xfrm>
                  <a:off x="412" y="3195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0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4" name="Freeform 2261"/>
                <p:cNvSpPr>
                  <a:spLocks/>
                </p:cNvSpPr>
                <p:nvPr/>
              </p:nvSpPr>
              <p:spPr bwMode="auto">
                <a:xfrm>
                  <a:off x="407" y="3193"/>
                  <a:ext cx="3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5" name="Freeform 2262"/>
                <p:cNvSpPr>
                  <a:spLocks/>
                </p:cNvSpPr>
                <p:nvPr/>
              </p:nvSpPr>
              <p:spPr bwMode="auto">
                <a:xfrm>
                  <a:off x="417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6" name="Freeform 2263"/>
                <p:cNvSpPr>
                  <a:spLocks/>
                </p:cNvSpPr>
                <p:nvPr/>
              </p:nvSpPr>
              <p:spPr bwMode="auto">
                <a:xfrm>
                  <a:off x="410" y="3185"/>
                  <a:ext cx="7" cy="5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1 h 2"/>
                    <a:gd name="T4" fmla="*/ 3 w 3"/>
                    <a:gd name="T5" fmla="*/ 2 h 2"/>
                    <a:gd name="T6" fmla="*/ 1 w 3"/>
                    <a:gd name="T7" fmla="*/ 1 h 2"/>
                    <a:gd name="T8" fmla="*/ 1 w 3"/>
                    <a:gd name="T9" fmla="*/ 1 h 2"/>
                    <a:gd name="T10" fmla="*/ 0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cubicBezTo>
                        <a:pt x="0" y="0"/>
                        <a:pt x="1" y="1"/>
                        <a:pt x="0" y="1"/>
                      </a:cubicBezTo>
                      <a:cubicBezTo>
                        <a:pt x="1" y="1"/>
                        <a:pt x="2" y="2"/>
                        <a:pt x="3" y="2"/>
                      </a:cubicBezTo>
                      <a:cubicBezTo>
                        <a:pt x="3" y="2"/>
                        <a:pt x="1" y="1"/>
                        <a:pt x="1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7" name="Freeform 2264"/>
                <p:cNvSpPr>
                  <a:spLocks/>
                </p:cNvSpPr>
                <p:nvPr/>
              </p:nvSpPr>
              <p:spPr bwMode="auto">
                <a:xfrm>
                  <a:off x="410" y="3181"/>
                  <a:ext cx="12" cy="12"/>
                </a:xfrm>
                <a:custGeom>
                  <a:avLst/>
                  <a:gdLst>
                    <a:gd name="T0" fmla="*/ 3 w 5"/>
                    <a:gd name="T1" fmla="*/ 1 h 5"/>
                    <a:gd name="T2" fmla="*/ 2 w 5"/>
                    <a:gd name="T3" fmla="*/ 1 h 5"/>
                    <a:gd name="T4" fmla="*/ 3 w 5"/>
                    <a:gd name="T5" fmla="*/ 1 h 5"/>
                    <a:gd name="T6" fmla="*/ 3 w 5"/>
                    <a:gd name="T7" fmla="*/ 0 h 5"/>
                    <a:gd name="T8" fmla="*/ 2 w 5"/>
                    <a:gd name="T9" fmla="*/ 1 h 5"/>
                    <a:gd name="T10" fmla="*/ 2 w 5"/>
                    <a:gd name="T11" fmla="*/ 1 h 5"/>
                    <a:gd name="T12" fmla="*/ 1 w 5"/>
                    <a:gd name="T13" fmla="*/ 2 h 5"/>
                    <a:gd name="T14" fmla="*/ 1 w 5"/>
                    <a:gd name="T15" fmla="*/ 5 h 5"/>
                    <a:gd name="T16" fmla="*/ 1 w 5"/>
                    <a:gd name="T17" fmla="*/ 2 h 5"/>
                    <a:gd name="T18" fmla="*/ 2 w 5"/>
                    <a:gd name="T19" fmla="*/ 3 h 5"/>
                    <a:gd name="T20" fmla="*/ 2 w 5"/>
                    <a:gd name="T21" fmla="*/ 3 h 5"/>
                    <a:gd name="T22" fmla="*/ 2 w 5"/>
                    <a:gd name="T23" fmla="*/ 3 h 5"/>
                    <a:gd name="T24" fmla="*/ 2 w 5"/>
                    <a:gd name="T25" fmla="*/ 4 h 5"/>
                    <a:gd name="T26" fmla="*/ 3 w 5"/>
                    <a:gd name="T27" fmla="*/ 4 h 5"/>
                    <a:gd name="T28" fmla="*/ 3 w 5"/>
                    <a:gd name="T29" fmla="*/ 5 h 5"/>
                    <a:gd name="T30" fmla="*/ 4 w 5"/>
                    <a:gd name="T31" fmla="*/ 4 h 5"/>
                    <a:gd name="T32" fmla="*/ 4 w 5"/>
                    <a:gd name="T33" fmla="*/ 4 h 5"/>
                    <a:gd name="T34" fmla="*/ 4 w 5"/>
                    <a:gd name="T35" fmla="*/ 2 h 5"/>
                    <a:gd name="T36" fmla="*/ 4 w 5"/>
                    <a:gd name="T37" fmla="*/ 2 h 5"/>
                    <a:gd name="T38" fmla="*/ 4 w 5"/>
                    <a:gd name="T39" fmla="*/ 4 h 5"/>
                    <a:gd name="T40" fmla="*/ 4 w 5"/>
                    <a:gd name="T41" fmla="*/ 3 h 5"/>
                    <a:gd name="T42" fmla="*/ 4 w 5"/>
                    <a:gd name="T43" fmla="*/ 5 h 5"/>
                    <a:gd name="T44" fmla="*/ 5 w 5"/>
                    <a:gd name="T45" fmla="*/ 2 h 5"/>
                    <a:gd name="T46" fmla="*/ 5 w 5"/>
                    <a:gd name="T47" fmla="*/ 3 h 5"/>
                    <a:gd name="T48" fmla="*/ 5 w 5"/>
                    <a:gd name="T49" fmla="*/ 1 h 5"/>
                    <a:gd name="T50" fmla="*/ 3 w 5"/>
                    <a:gd name="T51" fmla="*/ 1 h 5"/>
                    <a:gd name="T52" fmla="*/ 3 w 5"/>
                    <a:gd name="T53" fmla="*/ 2 h 5"/>
                    <a:gd name="T54" fmla="*/ 3 w 5"/>
                    <a:gd name="T55" fmla="*/ 1 h 5"/>
                    <a:gd name="T56" fmla="*/ 3 w 5"/>
                    <a:gd name="T57" fmla="*/ 2 h 5"/>
                    <a:gd name="T58" fmla="*/ 3 w 5"/>
                    <a:gd name="T59" fmla="*/ 1 h 5"/>
                    <a:gd name="T60" fmla="*/ 3 w 5"/>
                    <a:gd name="T61" fmla="*/ 2 h 5"/>
                    <a:gd name="T62" fmla="*/ 3 w 5"/>
                    <a:gd name="T63" fmla="*/ 1 h 5"/>
                    <a:gd name="T64" fmla="*/ 1 w 5"/>
                    <a:gd name="T65" fmla="*/ 3 h 5"/>
                    <a:gd name="T66" fmla="*/ 1 w 5"/>
                    <a:gd name="T67" fmla="*/ 2 h 5"/>
                    <a:gd name="T68" fmla="*/ 2 w 5"/>
                    <a:gd name="T69" fmla="*/ 3 h 5"/>
                    <a:gd name="T70" fmla="*/ 3 w 5"/>
                    <a:gd name="T71" fmla="*/ 2 h 5"/>
                    <a:gd name="T72" fmla="*/ 1 w 5"/>
                    <a:gd name="T73" fmla="*/ 4 h 5"/>
                    <a:gd name="T74" fmla="*/ 1 w 5"/>
                    <a:gd name="T75" fmla="*/ 3 h 5"/>
                    <a:gd name="T76" fmla="*/ 2 w 5"/>
                    <a:gd name="T77" fmla="*/ 3 h 5"/>
                    <a:gd name="T78" fmla="*/ 1 w 5"/>
                    <a:gd name="T79" fmla="*/ 3 h 5"/>
                    <a:gd name="T80" fmla="*/ 4 w 5"/>
                    <a:gd name="T81" fmla="*/ 4 h 5"/>
                    <a:gd name="T82" fmla="*/ 4 w 5"/>
                    <a:gd name="T83" fmla="*/ 0 h 5"/>
                    <a:gd name="T84" fmla="*/ 3 w 5"/>
                    <a:gd name="T8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" h="5">
                      <a:moveTo>
                        <a:pt x="3" y="1"/>
                      </a:moveTo>
                      <a:cubicBezTo>
                        <a:pt x="2" y="1"/>
                        <a:pt x="2" y="2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2" y="2"/>
                        <a:pt x="2" y="1"/>
                      </a:cubicBezTo>
                      <a:cubicBezTo>
                        <a:pt x="2" y="1"/>
                        <a:pt x="0" y="1"/>
                        <a:pt x="1" y="2"/>
                      </a:cubicBezTo>
                      <a:cubicBezTo>
                        <a:pt x="1" y="4"/>
                        <a:pt x="1" y="3"/>
                        <a:pt x="1" y="5"/>
                      </a:cubicBezTo>
                      <a:cubicBezTo>
                        <a:pt x="1" y="4"/>
                        <a:pt x="1" y="3"/>
                        <a:pt x="1" y="2"/>
                      </a:cubicBezTo>
                      <a:cubicBezTo>
                        <a:pt x="2" y="3"/>
                        <a:pt x="2" y="2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2" y="3"/>
                        <a:pt x="2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3"/>
                        <a:pt x="3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3" y="4"/>
                        <a:pt x="4" y="2"/>
                      </a:cubicBezTo>
                      <a:cubicBezTo>
                        <a:pt x="4" y="4"/>
                        <a:pt x="4" y="1"/>
                        <a:pt x="4" y="2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4"/>
                        <a:pt x="4" y="3"/>
                        <a:pt x="4" y="5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1"/>
                        <a:pt x="5" y="1"/>
                      </a:cubicBezTo>
                      <a:cubicBezTo>
                        <a:pt x="4" y="1"/>
                        <a:pt x="4" y="2"/>
                        <a:pt x="3" y="1"/>
                      </a:cubicBezTo>
                      <a:cubicBezTo>
                        <a:pt x="3" y="3"/>
                        <a:pt x="3" y="1"/>
                        <a:pt x="3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1"/>
                      </a:cubicBezTo>
                      <a:cubicBezTo>
                        <a:pt x="3" y="1"/>
                        <a:pt x="3" y="1"/>
                        <a:pt x="3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1"/>
                        <a:pt x="0" y="2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3"/>
                        <a:pt x="3" y="1"/>
                        <a:pt x="2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3"/>
                        <a:pt x="1" y="4"/>
                      </a:cubicBezTo>
                      <a:cubicBezTo>
                        <a:pt x="2" y="5"/>
                        <a:pt x="1" y="2"/>
                        <a:pt x="1" y="3"/>
                      </a:cubicBezTo>
                      <a:cubicBezTo>
                        <a:pt x="2" y="3"/>
                        <a:pt x="2" y="2"/>
                        <a:pt x="2" y="3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2" y="3"/>
                        <a:pt x="3" y="4"/>
                        <a:pt x="4" y="4"/>
                      </a:cubicBezTo>
                      <a:cubicBezTo>
                        <a:pt x="1" y="0"/>
                        <a:pt x="5" y="1"/>
                        <a:pt x="4" y="0"/>
                      </a:cubicBezTo>
                      <a:cubicBezTo>
                        <a:pt x="3" y="0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8" name="Freeform 2265"/>
                <p:cNvSpPr>
                  <a:spLocks/>
                </p:cNvSpPr>
                <p:nvPr/>
              </p:nvSpPr>
              <p:spPr bwMode="auto">
                <a:xfrm>
                  <a:off x="412" y="319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9" name="Freeform 2266"/>
                <p:cNvSpPr>
                  <a:spLocks/>
                </p:cNvSpPr>
                <p:nvPr/>
              </p:nvSpPr>
              <p:spPr bwMode="auto">
                <a:xfrm>
                  <a:off x="422" y="3185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0" name="Rectangle 2267"/>
                <p:cNvSpPr>
                  <a:spLocks noChangeArrowheads="1"/>
                </p:cNvSpPr>
                <p:nvPr/>
              </p:nvSpPr>
              <p:spPr bwMode="auto">
                <a:xfrm>
                  <a:off x="412" y="3188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1" name="Freeform 2268"/>
                <p:cNvSpPr>
                  <a:spLocks/>
                </p:cNvSpPr>
                <p:nvPr/>
              </p:nvSpPr>
              <p:spPr bwMode="auto">
                <a:xfrm>
                  <a:off x="417" y="3190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2" name="Freeform 2269"/>
                <p:cNvSpPr>
                  <a:spLocks/>
                </p:cNvSpPr>
                <p:nvPr/>
              </p:nvSpPr>
              <p:spPr bwMode="auto">
                <a:xfrm>
                  <a:off x="424" y="3188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3" name="Freeform 2270"/>
                <p:cNvSpPr>
                  <a:spLocks/>
                </p:cNvSpPr>
                <p:nvPr/>
              </p:nvSpPr>
              <p:spPr bwMode="auto">
                <a:xfrm>
                  <a:off x="431" y="319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4" name="Freeform 2271"/>
                <p:cNvSpPr>
                  <a:spLocks/>
                </p:cNvSpPr>
                <p:nvPr/>
              </p:nvSpPr>
              <p:spPr bwMode="auto">
                <a:xfrm>
                  <a:off x="422" y="3169"/>
                  <a:ext cx="23" cy="24"/>
                </a:xfrm>
                <a:custGeom>
                  <a:avLst/>
                  <a:gdLst>
                    <a:gd name="T0" fmla="*/ 9 w 10"/>
                    <a:gd name="T1" fmla="*/ 3 h 10"/>
                    <a:gd name="T2" fmla="*/ 8 w 10"/>
                    <a:gd name="T3" fmla="*/ 1 h 10"/>
                    <a:gd name="T4" fmla="*/ 7 w 10"/>
                    <a:gd name="T5" fmla="*/ 1 h 10"/>
                    <a:gd name="T6" fmla="*/ 7 w 10"/>
                    <a:gd name="T7" fmla="*/ 2 h 10"/>
                    <a:gd name="T8" fmla="*/ 7 w 10"/>
                    <a:gd name="T9" fmla="*/ 3 h 10"/>
                    <a:gd name="T10" fmla="*/ 6 w 10"/>
                    <a:gd name="T11" fmla="*/ 3 h 10"/>
                    <a:gd name="T12" fmla="*/ 6 w 10"/>
                    <a:gd name="T13" fmla="*/ 5 h 10"/>
                    <a:gd name="T14" fmla="*/ 6 w 10"/>
                    <a:gd name="T15" fmla="*/ 4 h 10"/>
                    <a:gd name="T16" fmla="*/ 5 w 10"/>
                    <a:gd name="T17" fmla="*/ 4 h 10"/>
                    <a:gd name="T18" fmla="*/ 6 w 10"/>
                    <a:gd name="T19" fmla="*/ 6 h 10"/>
                    <a:gd name="T20" fmla="*/ 5 w 10"/>
                    <a:gd name="T21" fmla="*/ 7 h 10"/>
                    <a:gd name="T22" fmla="*/ 5 w 10"/>
                    <a:gd name="T23" fmla="*/ 6 h 10"/>
                    <a:gd name="T24" fmla="*/ 4 w 10"/>
                    <a:gd name="T25" fmla="*/ 6 h 10"/>
                    <a:gd name="T26" fmla="*/ 3 w 10"/>
                    <a:gd name="T27" fmla="*/ 6 h 10"/>
                    <a:gd name="T28" fmla="*/ 3 w 10"/>
                    <a:gd name="T29" fmla="*/ 7 h 10"/>
                    <a:gd name="T30" fmla="*/ 2 w 10"/>
                    <a:gd name="T31" fmla="*/ 8 h 10"/>
                    <a:gd name="T32" fmla="*/ 2 w 10"/>
                    <a:gd name="T33" fmla="*/ 7 h 10"/>
                    <a:gd name="T34" fmla="*/ 2 w 10"/>
                    <a:gd name="T35" fmla="*/ 7 h 10"/>
                    <a:gd name="T36" fmla="*/ 0 w 10"/>
                    <a:gd name="T37" fmla="*/ 7 h 10"/>
                    <a:gd name="T38" fmla="*/ 1 w 10"/>
                    <a:gd name="T39" fmla="*/ 7 h 10"/>
                    <a:gd name="T40" fmla="*/ 1 w 10"/>
                    <a:gd name="T41" fmla="*/ 6 h 10"/>
                    <a:gd name="T42" fmla="*/ 2 w 10"/>
                    <a:gd name="T43" fmla="*/ 9 h 10"/>
                    <a:gd name="T44" fmla="*/ 2 w 10"/>
                    <a:gd name="T45" fmla="*/ 10 h 10"/>
                    <a:gd name="T46" fmla="*/ 2 w 10"/>
                    <a:gd name="T47" fmla="*/ 9 h 10"/>
                    <a:gd name="T48" fmla="*/ 3 w 10"/>
                    <a:gd name="T49" fmla="*/ 10 h 10"/>
                    <a:gd name="T50" fmla="*/ 4 w 10"/>
                    <a:gd name="T51" fmla="*/ 9 h 10"/>
                    <a:gd name="T52" fmla="*/ 4 w 10"/>
                    <a:gd name="T53" fmla="*/ 9 h 10"/>
                    <a:gd name="T54" fmla="*/ 4 w 10"/>
                    <a:gd name="T55" fmla="*/ 9 h 10"/>
                    <a:gd name="T56" fmla="*/ 5 w 10"/>
                    <a:gd name="T57" fmla="*/ 9 h 10"/>
                    <a:gd name="T58" fmla="*/ 5 w 10"/>
                    <a:gd name="T59" fmla="*/ 8 h 10"/>
                    <a:gd name="T60" fmla="*/ 5 w 10"/>
                    <a:gd name="T61" fmla="*/ 7 h 10"/>
                    <a:gd name="T62" fmla="*/ 6 w 10"/>
                    <a:gd name="T63" fmla="*/ 8 h 10"/>
                    <a:gd name="T64" fmla="*/ 7 w 10"/>
                    <a:gd name="T65" fmla="*/ 8 h 10"/>
                    <a:gd name="T66" fmla="*/ 6 w 10"/>
                    <a:gd name="T67" fmla="*/ 7 h 10"/>
                    <a:gd name="T68" fmla="*/ 7 w 10"/>
                    <a:gd name="T69" fmla="*/ 6 h 10"/>
                    <a:gd name="T70" fmla="*/ 7 w 10"/>
                    <a:gd name="T71" fmla="*/ 5 h 10"/>
                    <a:gd name="T72" fmla="*/ 8 w 10"/>
                    <a:gd name="T73" fmla="*/ 5 h 10"/>
                    <a:gd name="T74" fmla="*/ 8 w 10"/>
                    <a:gd name="T75" fmla="*/ 4 h 10"/>
                    <a:gd name="T76" fmla="*/ 7 w 10"/>
                    <a:gd name="T77" fmla="*/ 3 h 10"/>
                    <a:gd name="T78" fmla="*/ 9 w 10"/>
                    <a:gd name="T79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0" h="10">
                      <a:moveTo>
                        <a:pt x="10" y="4"/>
                      </a:moveTo>
                      <a:cubicBezTo>
                        <a:pt x="10" y="4"/>
                        <a:pt x="10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2"/>
                        <a:pt x="8" y="1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2"/>
                        <a:pt x="7" y="1"/>
                        <a:pt x="7" y="1"/>
                      </a:cubicBezTo>
                      <a:cubicBezTo>
                        <a:pt x="7" y="1"/>
                        <a:pt x="9" y="3"/>
                        <a:pt x="8" y="3"/>
                      </a:cubicBezTo>
                      <a:cubicBezTo>
                        <a:pt x="8" y="3"/>
                        <a:pt x="8" y="2"/>
                        <a:pt x="7" y="2"/>
                      </a:cubicBezTo>
                      <a:cubicBezTo>
                        <a:pt x="7" y="2"/>
                        <a:pt x="8" y="3"/>
                        <a:pt x="8" y="4"/>
                      </a:cubicBezTo>
                      <a:cubicBezTo>
                        <a:pt x="5" y="0"/>
                        <a:pt x="9" y="5"/>
                        <a:pt x="7" y="3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6" y="3"/>
                        <a:pt x="7" y="4"/>
                        <a:pt x="6" y="3"/>
                      </a:cubicBezTo>
                      <a:cubicBezTo>
                        <a:pt x="7" y="5"/>
                        <a:pt x="5" y="2"/>
                        <a:pt x="7" y="5"/>
                      </a:cubicBezTo>
                      <a:cubicBezTo>
                        <a:pt x="6" y="4"/>
                        <a:pt x="7" y="5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6" y="5"/>
                        <a:pt x="6" y="4"/>
                      </a:cubicBezTo>
                      <a:cubicBezTo>
                        <a:pt x="5" y="4"/>
                        <a:pt x="6" y="5"/>
                        <a:pt x="6" y="6"/>
                      </a:cubicBezTo>
                      <a:cubicBezTo>
                        <a:pt x="6" y="6"/>
                        <a:pt x="6" y="5"/>
                        <a:pt x="5" y="4"/>
                      </a:cubicBezTo>
                      <a:cubicBezTo>
                        <a:pt x="6" y="5"/>
                        <a:pt x="5" y="5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5" y="6"/>
                        <a:pt x="6" y="7"/>
                        <a:pt x="6" y="8"/>
                      </a:cubicBezTo>
                      <a:cubicBezTo>
                        <a:pt x="5" y="7"/>
                        <a:pt x="6" y="8"/>
                        <a:pt x="5" y="7"/>
                      </a:cubicBezTo>
                      <a:cubicBezTo>
                        <a:pt x="5" y="6"/>
                        <a:pt x="5" y="6"/>
                        <a:pt x="5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4" y="6"/>
                        <a:pt x="4" y="5"/>
                        <a:pt x="4" y="5"/>
                      </a:cubicBezTo>
                      <a:cubicBezTo>
                        <a:pt x="4" y="4"/>
                        <a:pt x="4" y="7"/>
                        <a:pt x="4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7"/>
                        <a:pt x="3" y="5"/>
                        <a:pt x="3" y="6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5"/>
                        <a:pt x="3" y="8"/>
                        <a:pt x="3" y="7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9"/>
                        <a:pt x="2" y="6"/>
                        <a:pt x="2" y="6"/>
                      </a:cubicBezTo>
                      <a:cubicBezTo>
                        <a:pt x="2" y="7"/>
                        <a:pt x="2" y="6"/>
                        <a:pt x="2" y="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8"/>
                        <a:pt x="2" y="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5"/>
                        <a:pt x="0" y="7"/>
                      </a:cubicBezTo>
                      <a:cubicBezTo>
                        <a:pt x="0" y="8"/>
                        <a:pt x="1" y="9"/>
                        <a:pt x="1" y="10"/>
                      </a:cubicBezTo>
                      <a:cubicBezTo>
                        <a:pt x="1" y="9"/>
                        <a:pt x="1" y="8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1" y="7"/>
                        <a:pt x="1" y="6"/>
                      </a:cubicBezTo>
                      <a:cubicBezTo>
                        <a:pt x="1" y="6"/>
                        <a:pt x="1" y="8"/>
                        <a:pt x="1" y="7"/>
                      </a:cubicBezTo>
                      <a:cubicBezTo>
                        <a:pt x="2" y="8"/>
                        <a:pt x="1" y="8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2" y="10"/>
                      </a:cubicBezTo>
                      <a:cubicBezTo>
                        <a:pt x="2" y="8"/>
                        <a:pt x="2" y="10"/>
                        <a:pt x="3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2" y="8"/>
                      </a:cubicBezTo>
                      <a:cubicBezTo>
                        <a:pt x="3" y="9"/>
                        <a:pt x="3" y="9"/>
                        <a:pt x="3" y="10"/>
                      </a:cubicBezTo>
                      <a:cubicBezTo>
                        <a:pt x="3" y="9"/>
                        <a:pt x="3" y="8"/>
                        <a:pt x="3" y="8"/>
                      </a:cubicBezTo>
                      <a:cubicBezTo>
                        <a:pt x="3" y="9"/>
                        <a:pt x="3" y="8"/>
                        <a:pt x="4" y="9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9"/>
                        <a:pt x="4" y="8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4" y="7"/>
                        <a:pt x="5" y="8"/>
                      </a:cubicBezTo>
                      <a:cubicBezTo>
                        <a:pt x="5" y="8"/>
                        <a:pt x="5" y="7"/>
                        <a:pt x="4" y="6"/>
                      </a:cubicBezTo>
                      <a:cubicBezTo>
                        <a:pt x="5" y="7"/>
                        <a:pt x="5" y="8"/>
                        <a:pt x="5" y="7"/>
                      </a:cubicBezTo>
                      <a:cubicBezTo>
                        <a:pt x="5" y="6"/>
                        <a:pt x="6" y="8"/>
                        <a:pt x="5" y="7"/>
                      </a:cubicBezTo>
                      <a:cubicBezTo>
                        <a:pt x="6" y="8"/>
                        <a:pt x="6" y="7"/>
                        <a:pt x="6" y="8"/>
                      </a:cubicBezTo>
                      <a:cubicBezTo>
                        <a:pt x="6" y="9"/>
                        <a:pt x="6" y="7"/>
                        <a:pt x="6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8"/>
                        <a:pt x="6" y="7"/>
                        <a:pt x="7" y="8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7"/>
                        <a:pt x="7" y="7"/>
                        <a:pt x="7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8" y="8"/>
                        <a:pt x="7" y="6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5"/>
                      </a:cubicBezTo>
                      <a:cubicBezTo>
                        <a:pt x="8" y="5"/>
                        <a:pt x="8" y="6"/>
                        <a:pt x="9" y="6"/>
                      </a:cubicBezTo>
                      <a:cubicBezTo>
                        <a:pt x="8" y="4"/>
                        <a:pt x="10" y="7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3"/>
                        <a:pt x="7" y="3"/>
                      </a:cubicBezTo>
                      <a:cubicBezTo>
                        <a:pt x="7" y="3"/>
                        <a:pt x="8" y="4"/>
                        <a:pt x="8" y="3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6"/>
                        <a:pt x="8" y="2"/>
                        <a:pt x="10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5" name="Freeform 2272"/>
                <p:cNvSpPr>
                  <a:spLocks/>
                </p:cNvSpPr>
                <p:nvPr/>
              </p:nvSpPr>
              <p:spPr bwMode="auto">
                <a:xfrm>
                  <a:off x="438" y="3183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6" name="Rectangle 2273"/>
                <p:cNvSpPr>
                  <a:spLocks noChangeArrowheads="1"/>
                </p:cNvSpPr>
                <p:nvPr/>
              </p:nvSpPr>
              <p:spPr bwMode="auto">
                <a:xfrm>
                  <a:off x="441" y="3183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7" name="Freeform 2274"/>
                <p:cNvSpPr>
                  <a:spLocks/>
                </p:cNvSpPr>
                <p:nvPr/>
              </p:nvSpPr>
              <p:spPr bwMode="auto">
                <a:xfrm>
                  <a:off x="445" y="31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8" name="Freeform 2275"/>
                <p:cNvSpPr>
                  <a:spLocks/>
                </p:cNvSpPr>
                <p:nvPr/>
              </p:nvSpPr>
              <p:spPr bwMode="auto">
                <a:xfrm>
                  <a:off x="443" y="3176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9" name="Freeform 2276"/>
                <p:cNvSpPr>
                  <a:spLocks/>
                </p:cNvSpPr>
                <p:nvPr/>
              </p:nvSpPr>
              <p:spPr bwMode="auto">
                <a:xfrm>
                  <a:off x="438" y="3162"/>
                  <a:ext cx="10" cy="14"/>
                </a:xfrm>
                <a:custGeom>
                  <a:avLst/>
                  <a:gdLst>
                    <a:gd name="T0" fmla="*/ 3 w 4"/>
                    <a:gd name="T1" fmla="*/ 1 h 6"/>
                    <a:gd name="T2" fmla="*/ 2 w 4"/>
                    <a:gd name="T3" fmla="*/ 1 h 6"/>
                    <a:gd name="T4" fmla="*/ 3 w 4"/>
                    <a:gd name="T5" fmla="*/ 1 h 6"/>
                    <a:gd name="T6" fmla="*/ 2 w 4"/>
                    <a:gd name="T7" fmla="*/ 0 h 6"/>
                    <a:gd name="T8" fmla="*/ 2 w 4"/>
                    <a:gd name="T9" fmla="*/ 2 h 6"/>
                    <a:gd name="T10" fmla="*/ 1 w 4"/>
                    <a:gd name="T11" fmla="*/ 2 h 6"/>
                    <a:gd name="T12" fmla="*/ 2 w 4"/>
                    <a:gd name="T13" fmla="*/ 3 h 6"/>
                    <a:gd name="T14" fmla="*/ 1 w 4"/>
                    <a:gd name="T15" fmla="*/ 2 h 6"/>
                    <a:gd name="T16" fmla="*/ 1 w 4"/>
                    <a:gd name="T17" fmla="*/ 3 h 6"/>
                    <a:gd name="T18" fmla="*/ 2 w 4"/>
                    <a:gd name="T19" fmla="*/ 3 h 6"/>
                    <a:gd name="T20" fmla="*/ 1 w 4"/>
                    <a:gd name="T21" fmla="*/ 3 h 6"/>
                    <a:gd name="T22" fmla="*/ 2 w 4"/>
                    <a:gd name="T23" fmla="*/ 3 h 6"/>
                    <a:gd name="T24" fmla="*/ 1 w 4"/>
                    <a:gd name="T25" fmla="*/ 4 h 6"/>
                    <a:gd name="T26" fmla="*/ 1 w 4"/>
                    <a:gd name="T27" fmla="*/ 3 h 6"/>
                    <a:gd name="T28" fmla="*/ 2 w 4"/>
                    <a:gd name="T29" fmla="*/ 4 h 6"/>
                    <a:gd name="T30" fmla="*/ 1 w 4"/>
                    <a:gd name="T31" fmla="*/ 3 h 6"/>
                    <a:gd name="T32" fmla="*/ 1 w 4"/>
                    <a:gd name="T33" fmla="*/ 5 h 6"/>
                    <a:gd name="T34" fmla="*/ 2 w 4"/>
                    <a:gd name="T35" fmla="*/ 5 h 6"/>
                    <a:gd name="T36" fmla="*/ 2 w 4"/>
                    <a:gd name="T37" fmla="*/ 4 h 6"/>
                    <a:gd name="T38" fmla="*/ 2 w 4"/>
                    <a:gd name="T39" fmla="*/ 5 h 6"/>
                    <a:gd name="T40" fmla="*/ 2 w 4"/>
                    <a:gd name="T41" fmla="*/ 4 h 6"/>
                    <a:gd name="T42" fmla="*/ 3 w 4"/>
                    <a:gd name="T43" fmla="*/ 5 h 6"/>
                    <a:gd name="T44" fmla="*/ 4 w 4"/>
                    <a:gd name="T45" fmla="*/ 5 h 6"/>
                    <a:gd name="T46" fmla="*/ 4 w 4"/>
                    <a:gd name="T47" fmla="*/ 5 h 6"/>
                    <a:gd name="T48" fmla="*/ 4 w 4"/>
                    <a:gd name="T49" fmla="*/ 5 h 6"/>
                    <a:gd name="T50" fmla="*/ 3 w 4"/>
                    <a:gd name="T51" fmla="*/ 4 h 6"/>
                    <a:gd name="T52" fmla="*/ 2 w 4"/>
                    <a:gd name="T53" fmla="*/ 3 h 6"/>
                    <a:gd name="T54" fmla="*/ 2 w 4"/>
                    <a:gd name="T55" fmla="*/ 3 h 6"/>
                    <a:gd name="T56" fmla="*/ 3 w 4"/>
                    <a:gd name="T57" fmla="*/ 4 h 6"/>
                    <a:gd name="T58" fmla="*/ 3 w 4"/>
                    <a:gd name="T59" fmla="*/ 4 h 6"/>
                    <a:gd name="T60" fmla="*/ 4 w 4"/>
                    <a:gd name="T61" fmla="*/ 4 h 6"/>
                    <a:gd name="T62" fmla="*/ 3 w 4"/>
                    <a:gd name="T63" fmla="*/ 4 h 6"/>
                    <a:gd name="T64" fmla="*/ 3 w 4"/>
                    <a:gd name="T65" fmla="*/ 3 h 6"/>
                    <a:gd name="T66" fmla="*/ 4 w 4"/>
                    <a:gd name="T67" fmla="*/ 3 h 6"/>
                    <a:gd name="T68" fmla="*/ 3 w 4"/>
                    <a:gd name="T69" fmla="*/ 2 h 6"/>
                    <a:gd name="T70" fmla="*/ 4 w 4"/>
                    <a:gd name="T71" fmla="*/ 2 h 6"/>
                    <a:gd name="T72" fmla="*/ 3 w 4"/>
                    <a:gd name="T73" fmla="*/ 2 h 6"/>
                    <a:gd name="T74" fmla="*/ 3 w 4"/>
                    <a:gd name="T75" fmla="*/ 1 h 6"/>
                    <a:gd name="T76" fmla="*/ 3 w 4"/>
                    <a:gd name="T77" fmla="*/ 1 h 6"/>
                    <a:gd name="T78" fmla="*/ 2 w 4"/>
                    <a:gd name="T79" fmla="*/ 0 h 6"/>
                    <a:gd name="T80" fmla="*/ 3 w 4"/>
                    <a:gd name="T81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" h="6">
                      <a:moveTo>
                        <a:pt x="3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2" y="0"/>
                        <a:pt x="3" y="1"/>
                      </a:cubicBezTo>
                      <a:cubicBezTo>
                        <a:pt x="2" y="0"/>
                        <a:pt x="3" y="0"/>
                        <a:pt x="2" y="0"/>
                      </a:cubicBezTo>
                      <a:cubicBezTo>
                        <a:pt x="2" y="1"/>
                        <a:pt x="1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3"/>
                        <a:pt x="0" y="2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3" y="4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2" y="4"/>
                        <a:pt x="1" y="4"/>
                      </a:cubicBezTo>
                      <a:cubicBezTo>
                        <a:pt x="1" y="3"/>
                        <a:pt x="1" y="4"/>
                        <a:pt x="1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1" y="4"/>
                        <a:pt x="0" y="3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6"/>
                        <a:pt x="2" y="5"/>
                        <a:pt x="2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0" y="3"/>
                        <a:pt x="2" y="5"/>
                        <a:pt x="2" y="4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4" y="6"/>
                        <a:pt x="2" y="4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2" y="4"/>
                        <a:pt x="2" y="3"/>
                      </a:cubicBezTo>
                      <a:cubicBezTo>
                        <a:pt x="3" y="4"/>
                        <a:pt x="1" y="3"/>
                        <a:pt x="2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4" y="4"/>
                        <a:pt x="4" y="3"/>
                        <a:pt x="3" y="3"/>
                      </a:cubicBezTo>
                      <a:cubicBezTo>
                        <a:pt x="3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3" y="2"/>
                      </a:cubicBezTo>
                      <a:cubicBezTo>
                        <a:pt x="2" y="2"/>
                        <a:pt x="3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4" y="2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0" name="Freeform 2277"/>
                <p:cNvSpPr>
                  <a:spLocks/>
                </p:cNvSpPr>
                <p:nvPr/>
              </p:nvSpPr>
              <p:spPr bwMode="auto">
                <a:xfrm>
                  <a:off x="441" y="3159"/>
                  <a:ext cx="4" cy="3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1 h 1"/>
                    <a:gd name="T4" fmla="*/ 0 w 2"/>
                    <a:gd name="T5" fmla="*/ 0 h 1"/>
                    <a:gd name="T6" fmla="*/ 1 w 2"/>
                    <a:gd name="T7" fmla="*/ 1 h 1"/>
                    <a:gd name="T8" fmla="*/ 1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0" y="0"/>
                      </a:cubicBezTo>
                      <a:cubicBezTo>
                        <a:pt x="1" y="1"/>
                        <a:pt x="0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1" name="Freeform 2278"/>
                <p:cNvSpPr>
                  <a:spLocks/>
                </p:cNvSpPr>
                <p:nvPr/>
              </p:nvSpPr>
              <p:spPr bwMode="auto">
                <a:xfrm>
                  <a:off x="438" y="3154"/>
                  <a:ext cx="10" cy="8"/>
                </a:xfrm>
                <a:custGeom>
                  <a:avLst/>
                  <a:gdLst>
                    <a:gd name="T0" fmla="*/ 2 w 4"/>
                    <a:gd name="T1" fmla="*/ 1 h 3"/>
                    <a:gd name="T2" fmla="*/ 2 w 4"/>
                    <a:gd name="T3" fmla="*/ 1 h 3"/>
                    <a:gd name="T4" fmla="*/ 1 w 4"/>
                    <a:gd name="T5" fmla="*/ 2 h 3"/>
                    <a:gd name="T6" fmla="*/ 3 w 4"/>
                    <a:gd name="T7" fmla="*/ 2 h 3"/>
                    <a:gd name="T8" fmla="*/ 2 w 4"/>
                    <a:gd name="T9" fmla="*/ 2 h 3"/>
                    <a:gd name="T10" fmla="*/ 3 w 4"/>
                    <a:gd name="T11" fmla="*/ 3 h 3"/>
                    <a:gd name="T12" fmla="*/ 2 w 4"/>
                    <a:gd name="T13" fmla="*/ 2 h 3"/>
                    <a:gd name="T14" fmla="*/ 3 w 4"/>
                    <a:gd name="T15" fmla="*/ 3 h 3"/>
                    <a:gd name="T16" fmla="*/ 3 w 4"/>
                    <a:gd name="T17" fmla="*/ 2 h 3"/>
                    <a:gd name="T18" fmla="*/ 3 w 4"/>
                    <a:gd name="T19" fmla="*/ 3 h 3"/>
                    <a:gd name="T20" fmla="*/ 2 w 4"/>
                    <a:gd name="T21" fmla="*/ 2 h 3"/>
                    <a:gd name="T22" fmla="*/ 3 w 4"/>
                    <a:gd name="T23" fmla="*/ 2 h 3"/>
                    <a:gd name="T24" fmla="*/ 4 w 4"/>
                    <a:gd name="T25" fmla="*/ 2 h 3"/>
                    <a:gd name="T26" fmla="*/ 4 w 4"/>
                    <a:gd name="T27" fmla="*/ 2 h 3"/>
                    <a:gd name="T28" fmla="*/ 2 w 4"/>
                    <a:gd name="T29" fmla="*/ 2 h 3"/>
                    <a:gd name="T30" fmla="*/ 4 w 4"/>
                    <a:gd name="T31" fmla="*/ 2 h 3"/>
                    <a:gd name="T32" fmla="*/ 4 w 4"/>
                    <a:gd name="T33" fmla="*/ 1 h 3"/>
                    <a:gd name="T34" fmla="*/ 2 w 4"/>
                    <a:gd name="T35" fmla="*/ 0 h 3"/>
                    <a:gd name="T36" fmla="*/ 3 w 4"/>
                    <a:gd name="T37" fmla="*/ 1 h 3"/>
                    <a:gd name="T38" fmla="*/ 3 w 4"/>
                    <a:gd name="T39" fmla="*/ 1 h 3"/>
                    <a:gd name="T40" fmla="*/ 1 w 4"/>
                    <a:gd name="T41" fmla="*/ 0 h 3"/>
                    <a:gd name="T42" fmla="*/ 2 w 4"/>
                    <a:gd name="T4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" h="3">
                      <a:moveTo>
                        <a:pt x="2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1" y="2"/>
                        <a:pt x="3" y="3"/>
                      </a:cubicBezTo>
                      <a:cubicBezTo>
                        <a:pt x="3" y="3"/>
                        <a:pt x="2" y="2"/>
                        <a:pt x="2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3"/>
                        <a:pt x="1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4" y="2"/>
                        <a:pt x="3" y="2"/>
                        <a:pt x="4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1" y="1"/>
                        <a:pt x="3" y="2"/>
                        <a:pt x="4" y="2"/>
                      </a:cubicBezTo>
                      <a:cubicBezTo>
                        <a:pt x="3" y="1"/>
                        <a:pt x="2" y="1"/>
                        <a:pt x="4" y="1"/>
                      </a:cubicBez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4" y="1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3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2" name="Rectangle 2279"/>
                <p:cNvSpPr>
                  <a:spLocks noChangeArrowheads="1"/>
                </p:cNvSpPr>
                <p:nvPr/>
              </p:nvSpPr>
              <p:spPr bwMode="auto">
                <a:xfrm>
                  <a:off x="441" y="3157"/>
                  <a:ext cx="2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3" name="Freeform 2280"/>
                <p:cNvSpPr>
                  <a:spLocks/>
                </p:cNvSpPr>
                <p:nvPr/>
              </p:nvSpPr>
              <p:spPr bwMode="auto">
                <a:xfrm>
                  <a:off x="850" y="3004"/>
                  <a:ext cx="2" cy="3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2 w 2"/>
                    <a:gd name="T5" fmla="*/ 0 h 3"/>
                    <a:gd name="T6" fmla="*/ 0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4" name="Freeform 2281"/>
                <p:cNvSpPr>
                  <a:spLocks/>
                </p:cNvSpPr>
                <p:nvPr/>
              </p:nvSpPr>
              <p:spPr bwMode="auto">
                <a:xfrm>
                  <a:off x="850" y="3004"/>
                  <a:ext cx="2" cy="10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1 w 1"/>
                    <a:gd name="T5" fmla="*/ 0 h 4"/>
                    <a:gd name="T6" fmla="*/ 0 w 1"/>
                    <a:gd name="T7" fmla="*/ 2 h 4"/>
                    <a:gd name="T8" fmla="*/ 1 w 1"/>
                    <a:gd name="T9" fmla="*/ 2 h 4"/>
                    <a:gd name="T10" fmla="*/ 0 w 1"/>
                    <a:gd name="T11" fmla="*/ 3 h 4"/>
                    <a:gd name="T12" fmla="*/ 0 w 1"/>
                    <a:gd name="T13" fmla="*/ 3 h 4"/>
                    <a:gd name="T14" fmla="*/ 0 w 1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1"/>
                        <a:pt x="1" y="2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1" y="1"/>
                        <a:pt x="1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0" y="2"/>
                        <a:pt x="0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5" name="Freeform 2282"/>
                <p:cNvSpPr>
                  <a:spLocks/>
                </p:cNvSpPr>
                <p:nvPr/>
              </p:nvSpPr>
              <p:spPr bwMode="auto">
                <a:xfrm>
                  <a:off x="852" y="3009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6" name="Freeform 2283"/>
                <p:cNvSpPr>
                  <a:spLocks/>
                </p:cNvSpPr>
                <p:nvPr/>
              </p:nvSpPr>
              <p:spPr bwMode="auto">
                <a:xfrm>
                  <a:off x="852" y="3007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7" name="Freeform 2284"/>
                <p:cNvSpPr>
                  <a:spLocks/>
                </p:cNvSpPr>
                <p:nvPr/>
              </p:nvSpPr>
              <p:spPr bwMode="auto">
                <a:xfrm>
                  <a:off x="854" y="300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8" name="Freeform 2285"/>
                <p:cNvSpPr>
                  <a:spLocks/>
                </p:cNvSpPr>
                <p:nvPr/>
              </p:nvSpPr>
              <p:spPr bwMode="auto">
                <a:xfrm>
                  <a:off x="852" y="3007"/>
                  <a:ext cx="2" cy="7"/>
                </a:xfrm>
                <a:custGeom>
                  <a:avLst/>
                  <a:gdLst>
                    <a:gd name="T0" fmla="*/ 1 w 1"/>
                    <a:gd name="T1" fmla="*/ 1 h 3"/>
                    <a:gd name="T2" fmla="*/ 1 w 1"/>
                    <a:gd name="T3" fmla="*/ 1 h 3"/>
                    <a:gd name="T4" fmla="*/ 1 w 1"/>
                    <a:gd name="T5" fmla="*/ 1 h 3"/>
                    <a:gd name="T6" fmla="*/ 1 w 1"/>
                    <a:gd name="T7" fmla="*/ 2 h 3"/>
                    <a:gd name="T8" fmla="*/ 0 w 1"/>
                    <a:gd name="T9" fmla="*/ 2 h 3"/>
                    <a:gd name="T10" fmla="*/ 0 w 1"/>
                    <a:gd name="T11" fmla="*/ 3 h 3"/>
                    <a:gd name="T12" fmla="*/ 1 w 1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1" y="1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0" y="2"/>
                        <a:pt x="1" y="1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9" name="Freeform 2286"/>
                <p:cNvSpPr>
                  <a:spLocks/>
                </p:cNvSpPr>
                <p:nvPr/>
              </p:nvSpPr>
              <p:spPr bwMode="auto">
                <a:xfrm>
                  <a:off x="854" y="30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0" name="Freeform 2287"/>
                <p:cNvSpPr>
                  <a:spLocks/>
                </p:cNvSpPr>
                <p:nvPr/>
              </p:nvSpPr>
              <p:spPr bwMode="auto">
                <a:xfrm>
                  <a:off x="852" y="3007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1" name="Freeform 2288"/>
                <p:cNvSpPr>
                  <a:spLocks/>
                </p:cNvSpPr>
                <p:nvPr/>
              </p:nvSpPr>
              <p:spPr bwMode="auto">
                <a:xfrm>
                  <a:off x="854" y="3007"/>
                  <a:ext cx="3" cy="9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2 h 4"/>
                    <a:gd name="T4" fmla="*/ 0 w 1"/>
                    <a:gd name="T5" fmla="*/ 4 h 4"/>
                    <a:gd name="T6" fmla="*/ 1 w 1"/>
                    <a:gd name="T7" fmla="*/ 3 h 4"/>
                    <a:gd name="T8" fmla="*/ 1 w 1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cubicBezTo>
                        <a:pt x="0" y="2"/>
                        <a:pt x="0" y="0"/>
                        <a:pt x="0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2" name="Freeform 2289"/>
                <p:cNvSpPr>
                  <a:spLocks/>
                </p:cNvSpPr>
                <p:nvPr/>
              </p:nvSpPr>
              <p:spPr bwMode="auto">
                <a:xfrm>
                  <a:off x="857" y="3016"/>
                  <a:ext cx="0" cy="3"/>
                </a:xfrm>
                <a:custGeom>
                  <a:avLst/>
                  <a:gdLst>
                    <a:gd name="T0" fmla="*/ 3 h 3"/>
                    <a:gd name="T1" fmla="*/ 0 h 3"/>
                    <a:gd name="T2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3" name="Freeform 2290"/>
                <p:cNvSpPr>
                  <a:spLocks/>
                </p:cNvSpPr>
                <p:nvPr/>
              </p:nvSpPr>
              <p:spPr bwMode="auto">
                <a:xfrm>
                  <a:off x="857" y="3012"/>
                  <a:ext cx="2" cy="9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2 h 4"/>
                    <a:gd name="T4" fmla="*/ 1 w 1"/>
                    <a:gd name="T5" fmla="*/ 0 h 4"/>
                    <a:gd name="T6" fmla="*/ 0 w 1"/>
                    <a:gd name="T7" fmla="*/ 1 h 4"/>
                    <a:gd name="T8" fmla="*/ 1 w 1"/>
                    <a:gd name="T9" fmla="*/ 0 h 4"/>
                    <a:gd name="T10" fmla="*/ 0 w 1"/>
                    <a:gd name="T11" fmla="*/ 1 h 4"/>
                    <a:gd name="T12" fmla="*/ 0 w 1"/>
                    <a:gd name="T13" fmla="*/ 0 h 4"/>
                    <a:gd name="T14" fmla="*/ 0 w 1"/>
                    <a:gd name="T15" fmla="*/ 2 h 4"/>
                    <a:gd name="T16" fmla="*/ 0 w 1"/>
                    <a:gd name="T17" fmla="*/ 1 h 4"/>
                    <a:gd name="T18" fmla="*/ 0 w 1"/>
                    <a:gd name="T19" fmla="*/ 2 h 4"/>
                    <a:gd name="T20" fmla="*/ 1 w 1"/>
                    <a:gd name="T21" fmla="*/ 3 h 4"/>
                    <a:gd name="T22" fmla="*/ 1 w 1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0" y="0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4"/>
                        <a:pt x="1" y="3"/>
                      </a:cubicBezTo>
                      <a:cubicBezTo>
                        <a:pt x="1" y="3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4" name="Freeform 2291"/>
                <p:cNvSpPr>
                  <a:spLocks/>
                </p:cNvSpPr>
                <p:nvPr/>
              </p:nvSpPr>
              <p:spPr bwMode="auto">
                <a:xfrm>
                  <a:off x="861" y="3014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5" name="Freeform 2292"/>
                <p:cNvSpPr>
                  <a:spLocks/>
                </p:cNvSpPr>
                <p:nvPr/>
              </p:nvSpPr>
              <p:spPr bwMode="auto">
                <a:xfrm>
                  <a:off x="861" y="3009"/>
                  <a:ext cx="3" cy="12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1 h 5"/>
                    <a:gd name="T4" fmla="*/ 0 w 1"/>
                    <a:gd name="T5" fmla="*/ 1 h 5"/>
                    <a:gd name="T6" fmla="*/ 0 w 1"/>
                    <a:gd name="T7" fmla="*/ 2 h 5"/>
                    <a:gd name="T8" fmla="*/ 0 w 1"/>
                    <a:gd name="T9" fmla="*/ 1 h 5"/>
                    <a:gd name="T10" fmla="*/ 1 w 1"/>
                    <a:gd name="T11" fmla="*/ 3 h 5"/>
                    <a:gd name="T12" fmla="*/ 0 w 1"/>
                    <a:gd name="T13" fmla="*/ 3 h 5"/>
                    <a:gd name="T14" fmla="*/ 1 w 1"/>
                    <a:gd name="T15" fmla="*/ 3 h 5"/>
                    <a:gd name="T16" fmla="*/ 1 w 1"/>
                    <a:gd name="T17" fmla="*/ 2 h 5"/>
                    <a:gd name="T18" fmla="*/ 1 w 1"/>
                    <a:gd name="T19" fmla="*/ 2 h 5"/>
                    <a:gd name="T20" fmla="*/ 0 w 1"/>
                    <a:gd name="T2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1" y="2"/>
                        <a:pt x="0" y="2"/>
                        <a:pt x="1" y="3"/>
                      </a:cubicBezTo>
                      <a:cubicBezTo>
                        <a:pt x="1" y="3"/>
                        <a:pt x="1" y="3"/>
                        <a:pt x="0" y="3"/>
                      </a:cubicBezTo>
                      <a:cubicBezTo>
                        <a:pt x="1" y="5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6" name="Freeform 2293"/>
                <p:cNvSpPr>
                  <a:spLocks/>
                </p:cNvSpPr>
                <p:nvPr/>
              </p:nvSpPr>
              <p:spPr bwMode="auto">
                <a:xfrm>
                  <a:off x="859" y="3009"/>
                  <a:ext cx="2" cy="3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7" name="Freeform 2294"/>
                <p:cNvSpPr>
                  <a:spLocks/>
                </p:cNvSpPr>
                <p:nvPr/>
              </p:nvSpPr>
              <p:spPr bwMode="auto">
                <a:xfrm>
                  <a:off x="864" y="3014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8" name="Freeform 2295"/>
                <p:cNvSpPr>
                  <a:spLocks/>
                </p:cNvSpPr>
                <p:nvPr/>
              </p:nvSpPr>
              <p:spPr bwMode="auto">
                <a:xfrm>
                  <a:off x="864" y="3009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9" name="Freeform 2296"/>
                <p:cNvSpPr>
                  <a:spLocks/>
                </p:cNvSpPr>
                <p:nvPr/>
              </p:nvSpPr>
              <p:spPr bwMode="auto">
                <a:xfrm>
                  <a:off x="864" y="3000"/>
                  <a:ext cx="19" cy="19"/>
                </a:xfrm>
                <a:custGeom>
                  <a:avLst/>
                  <a:gdLst>
                    <a:gd name="T0" fmla="*/ 8 w 8"/>
                    <a:gd name="T1" fmla="*/ 2 h 8"/>
                    <a:gd name="T2" fmla="*/ 8 w 8"/>
                    <a:gd name="T3" fmla="*/ 2 h 8"/>
                    <a:gd name="T4" fmla="*/ 7 w 8"/>
                    <a:gd name="T5" fmla="*/ 1 h 8"/>
                    <a:gd name="T6" fmla="*/ 6 w 8"/>
                    <a:gd name="T7" fmla="*/ 0 h 8"/>
                    <a:gd name="T8" fmla="*/ 6 w 8"/>
                    <a:gd name="T9" fmla="*/ 1 h 8"/>
                    <a:gd name="T10" fmla="*/ 5 w 8"/>
                    <a:gd name="T11" fmla="*/ 0 h 8"/>
                    <a:gd name="T12" fmla="*/ 5 w 8"/>
                    <a:gd name="T13" fmla="*/ 1 h 8"/>
                    <a:gd name="T14" fmla="*/ 4 w 8"/>
                    <a:gd name="T15" fmla="*/ 2 h 8"/>
                    <a:gd name="T16" fmla="*/ 2 w 8"/>
                    <a:gd name="T17" fmla="*/ 3 h 8"/>
                    <a:gd name="T18" fmla="*/ 2 w 8"/>
                    <a:gd name="T19" fmla="*/ 5 h 8"/>
                    <a:gd name="T20" fmla="*/ 1 w 8"/>
                    <a:gd name="T21" fmla="*/ 4 h 8"/>
                    <a:gd name="T22" fmla="*/ 2 w 8"/>
                    <a:gd name="T23" fmla="*/ 4 h 8"/>
                    <a:gd name="T24" fmla="*/ 1 w 8"/>
                    <a:gd name="T25" fmla="*/ 4 h 8"/>
                    <a:gd name="T26" fmla="*/ 1 w 8"/>
                    <a:gd name="T27" fmla="*/ 6 h 8"/>
                    <a:gd name="T28" fmla="*/ 0 w 8"/>
                    <a:gd name="T29" fmla="*/ 4 h 8"/>
                    <a:gd name="T30" fmla="*/ 0 w 8"/>
                    <a:gd name="T31" fmla="*/ 5 h 8"/>
                    <a:gd name="T32" fmla="*/ 1 w 8"/>
                    <a:gd name="T33" fmla="*/ 6 h 8"/>
                    <a:gd name="T34" fmla="*/ 1 w 8"/>
                    <a:gd name="T35" fmla="*/ 7 h 8"/>
                    <a:gd name="T36" fmla="*/ 2 w 8"/>
                    <a:gd name="T37" fmla="*/ 4 h 8"/>
                    <a:gd name="T38" fmla="*/ 3 w 8"/>
                    <a:gd name="T39" fmla="*/ 5 h 8"/>
                    <a:gd name="T40" fmla="*/ 4 w 8"/>
                    <a:gd name="T41" fmla="*/ 5 h 8"/>
                    <a:gd name="T42" fmla="*/ 4 w 8"/>
                    <a:gd name="T43" fmla="*/ 4 h 8"/>
                    <a:gd name="T44" fmla="*/ 5 w 8"/>
                    <a:gd name="T45" fmla="*/ 4 h 8"/>
                    <a:gd name="T46" fmla="*/ 4 w 8"/>
                    <a:gd name="T47" fmla="*/ 3 h 8"/>
                    <a:gd name="T48" fmla="*/ 5 w 8"/>
                    <a:gd name="T49" fmla="*/ 4 h 8"/>
                    <a:gd name="T50" fmla="*/ 4 w 8"/>
                    <a:gd name="T51" fmla="*/ 2 h 8"/>
                    <a:gd name="T52" fmla="*/ 6 w 8"/>
                    <a:gd name="T53" fmla="*/ 4 h 8"/>
                    <a:gd name="T54" fmla="*/ 6 w 8"/>
                    <a:gd name="T55" fmla="*/ 3 h 8"/>
                    <a:gd name="T56" fmla="*/ 5 w 8"/>
                    <a:gd name="T57" fmla="*/ 2 h 8"/>
                    <a:gd name="T58" fmla="*/ 6 w 8"/>
                    <a:gd name="T59" fmla="*/ 4 h 8"/>
                    <a:gd name="T60" fmla="*/ 6 w 8"/>
                    <a:gd name="T61" fmla="*/ 2 h 8"/>
                    <a:gd name="T62" fmla="*/ 6 w 8"/>
                    <a:gd name="T63" fmla="*/ 2 h 8"/>
                    <a:gd name="T64" fmla="*/ 7 w 8"/>
                    <a:gd name="T65" fmla="*/ 2 h 8"/>
                    <a:gd name="T66" fmla="*/ 7 w 8"/>
                    <a:gd name="T67" fmla="*/ 3 h 8"/>
                    <a:gd name="T68" fmla="*/ 8 w 8"/>
                    <a:gd name="T69" fmla="*/ 4 h 8"/>
                    <a:gd name="T70" fmla="*/ 7 w 8"/>
                    <a:gd name="T71" fmla="*/ 2 h 8"/>
                    <a:gd name="T72" fmla="*/ 8 w 8"/>
                    <a:gd name="T7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" h="8">
                      <a:moveTo>
                        <a:pt x="8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6" y="0"/>
                        <a:pt x="6" y="0"/>
                      </a:cubicBezTo>
                      <a:cubicBezTo>
                        <a:pt x="6" y="0"/>
                        <a:pt x="6" y="1"/>
                        <a:pt x="6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1"/>
                      </a:cubicBezTo>
                      <a:cubicBezTo>
                        <a:pt x="4" y="1"/>
                        <a:pt x="5" y="2"/>
                        <a:pt x="4" y="2"/>
                      </a:cubicBezTo>
                      <a:cubicBezTo>
                        <a:pt x="4" y="2"/>
                        <a:pt x="3" y="4"/>
                        <a:pt x="2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5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1" y="4"/>
                        <a:pt x="1" y="6"/>
                        <a:pt x="0" y="4"/>
                      </a:cubicBezTo>
                      <a:cubicBezTo>
                        <a:pt x="0" y="4"/>
                        <a:pt x="1" y="5"/>
                        <a:pt x="0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1" y="7"/>
                        <a:pt x="1" y="6"/>
                        <a:pt x="1" y="7"/>
                      </a:cubicBezTo>
                      <a:cubicBezTo>
                        <a:pt x="2" y="8"/>
                        <a:pt x="2" y="5"/>
                        <a:pt x="2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4" y="5"/>
                      </a:cubicBezTo>
                      <a:cubicBezTo>
                        <a:pt x="4" y="4"/>
                        <a:pt x="5" y="5"/>
                        <a:pt x="4" y="4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5" y="3"/>
                        <a:pt x="4" y="3"/>
                        <a:pt x="4" y="2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5" y="2"/>
                        <a:pt x="6" y="3"/>
                        <a:pt x="6" y="4"/>
                      </a:cubicBezTo>
                      <a:cubicBezTo>
                        <a:pt x="7" y="4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2"/>
                        <a:pt x="7" y="2"/>
                      </a:cubicBezTo>
                      <a:cubicBezTo>
                        <a:pt x="8" y="2"/>
                        <a:pt x="7" y="3"/>
                        <a:pt x="7" y="3"/>
                      </a:cubicBezTo>
                      <a:cubicBezTo>
                        <a:pt x="8" y="3"/>
                        <a:pt x="8" y="3"/>
                        <a:pt x="8" y="4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3"/>
                        <a:pt x="8" y="2"/>
                        <a:pt x="8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0" name="Rectangle 2297"/>
                <p:cNvSpPr>
                  <a:spLocks noChangeArrowheads="1"/>
                </p:cNvSpPr>
                <p:nvPr/>
              </p:nvSpPr>
              <p:spPr bwMode="auto">
                <a:xfrm>
                  <a:off x="883" y="3009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1" name="Freeform 2298"/>
                <p:cNvSpPr>
                  <a:spLocks/>
                </p:cNvSpPr>
                <p:nvPr/>
              </p:nvSpPr>
              <p:spPr bwMode="auto">
                <a:xfrm>
                  <a:off x="883" y="30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2" name="Rectangle 2299"/>
                <p:cNvSpPr>
                  <a:spLocks noChangeArrowheads="1"/>
                </p:cNvSpPr>
                <p:nvPr/>
              </p:nvSpPr>
              <p:spPr bwMode="auto">
                <a:xfrm>
                  <a:off x="876" y="300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3" name="Freeform 2300"/>
                <p:cNvSpPr>
                  <a:spLocks/>
                </p:cNvSpPr>
                <p:nvPr/>
              </p:nvSpPr>
              <p:spPr bwMode="auto">
                <a:xfrm>
                  <a:off x="878" y="3009"/>
                  <a:ext cx="2" cy="3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4" name="Freeform 2301"/>
                <p:cNvSpPr>
                  <a:spLocks/>
                </p:cNvSpPr>
                <p:nvPr/>
              </p:nvSpPr>
              <p:spPr bwMode="auto">
                <a:xfrm>
                  <a:off x="876" y="3012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5" name="Rectangle 2302"/>
                <p:cNvSpPr>
                  <a:spLocks noChangeArrowheads="1"/>
                </p:cNvSpPr>
                <p:nvPr/>
              </p:nvSpPr>
              <p:spPr bwMode="auto">
                <a:xfrm>
                  <a:off x="883" y="3007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6" name="Freeform 2303"/>
                <p:cNvSpPr>
                  <a:spLocks/>
                </p:cNvSpPr>
                <p:nvPr/>
              </p:nvSpPr>
              <p:spPr bwMode="auto">
                <a:xfrm>
                  <a:off x="878" y="2990"/>
                  <a:ext cx="12" cy="14"/>
                </a:xfrm>
                <a:custGeom>
                  <a:avLst/>
                  <a:gdLst>
                    <a:gd name="T0" fmla="*/ 2 w 5"/>
                    <a:gd name="T1" fmla="*/ 1 h 6"/>
                    <a:gd name="T2" fmla="*/ 1 w 5"/>
                    <a:gd name="T3" fmla="*/ 1 h 6"/>
                    <a:gd name="T4" fmla="*/ 3 w 5"/>
                    <a:gd name="T5" fmla="*/ 3 h 6"/>
                    <a:gd name="T6" fmla="*/ 1 w 5"/>
                    <a:gd name="T7" fmla="*/ 1 h 6"/>
                    <a:gd name="T8" fmla="*/ 2 w 5"/>
                    <a:gd name="T9" fmla="*/ 3 h 6"/>
                    <a:gd name="T10" fmla="*/ 1 w 5"/>
                    <a:gd name="T11" fmla="*/ 3 h 6"/>
                    <a:gd name="T12" fmla="*/ 2 w 5"/>
                    <a:gd name="T13" fmla="*/ 5 h 6"/>
                    <a:gd name="T14" fmla="*/ 0 w 5"/>
                    <a:gd name="T15" fmla="*/ 3 h 6"/>
                    <a:gd name="T16" fmla="*/ 0 w 5"/>
                    <a:gd name="T17" fmla="*/ 3 h 6"/>
                    <a:gd name="T18" fmla="*/ 0 w 5"/>
                    <a:gd name="T19" fmla="*/ 4 h 6"/>
                    <a:gd name="T20" fmla="*/ 1 w 5"/>
                    <a:gd name="T21" fmla="*/ 5 h 6"/>
                    <a:gd name="T22" fmla="*/ 2 w 5"/>
                    <a:gd name="T23" fmla="*/ 6 h 6"/>
                    <a:gd name="T24" fmla="*/ 2 w 5"/>
                    <a:gd name="T25" fmla="*/ 5 h 6"/>
                    <a:gd name="T26" fmla="*/ 3 w 5"/>
                    <a:gd name="T27" fmla="*/ 6 h 6"/>
                    <a:gd name="T28" fmla="*/ 2 w 5"/>
                    <a:gd name="T29" fmla="*/ 5 h 6"/>
                    <a:gd name="T30" fmla="*/ 3 w 5"/>
                    <a:gd name="T31" fmla="*/ 5 h 6"/>
                    <a:gd name="T32" fmla="*/ 3 w 5"/>
                    <a:gd name="T33" fmla="*/ 5 h 6"/>
                    <a:gd name="T34" fmla="*/ 3 w 5"/>
                    <a:gd name="T35" fmla="*/ 5 h 6"/>
                    <a:gd name="T36" fmla="*/ 2 w 5"/>
                    <a:gd name="T37" fmla="*/ 4 h 6"/>
                    <a:gd name="T38" fmla="*/ 3 w 5"/>
                    <a:gd name="T39" fmla="*/ 5 h 6"/>
                    <a:gd name="T40" fmla="*/ 3 w 5"/>
                    <a:gd name="T41" fmla="*/ 4 h 6"/>
                    <a:gd name="T42" fmla="*/ 4 w 5"/>
                    <a:gd name="T43" fmla="*/ 4 h 6"/>
                    <a:gd name="T44" fmla="*/ 3 w 5"/>
                    <a:gd name="T45" fmla="*/ 4 h 6"/>
                    <a:gd name="T46" fmla="*/ 4 w 5"/>
                    <a:gd name="T47" fmla="*/ 4 h 6"/>
                    <a:gd name="T48" fmla="*/ 2 w 5"/>
                    <a:gd name="T49" fmla="*/ 3 h 6"/>
                    <a:gd name="T50" fmla="*/ 4 w 5"/>
                    <a:gd name="T51" fmla="*/ 4 h 6"/>
                    <a:gd name="T52" fmla="*/ 4 w 5"/>
                    <a:gd name="T53" fmla="*/ 3 h 6"/>
                    <a:gd name="T54" fmla="*/ 4 w 5"/>
                    <a:gd name="T55" fmla="*/ 3 h 6"/>
                    <a:gd name="T56" fmla="*/ 4 w 5"/>
                    <a:gd name="T57" fmla="*/ 2 h 6"/>
                    <a:gd name="T58" fmla="*/ 4 w 5"/>
                    <a:gd name="T59" fmla="*/ 2 h 6"/>
                    <a:gd name="T60" fmla="*/ 3 w 5"/>
                    <a:gd name="T61" fmla="*/ 2 h 6"/>
                    <a:gd name="T62" fmla="*/ 4 w 5"/>
                    <a:gd name="T63" fmla="*/ 2 h 6"/>
                    <a:gd name="T64" fmla="*/ 2 w 5"/>
                    <a:gd name="T65" fmla="*/ 1 h 6"/>
                    <a:gd name="T66" fmla="*/ 3 w 5"/>
                    <a:gd name="T67" fmla="*/ 2 h 6"/>
                    <a:gd name="T68" fmla="*/ 2 w 5"/>
                    <a:gd name="T6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" h="6">
                      <a:moveTo>
                        <a:pt x="2" y="1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3" y="2"/>
                        <a:pt x="3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5"/>
                        <a:pt x="2" y="5"/>
                      </a:cubicBezTo>
                      <a:cubicBezTo>
                        <a:pt x="1" y="4"/>
                        <a:pt x="1" y="4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2" y="5"/>
                        <a:pt x="3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3" y="6"/>
                        <a:pt x="3" y="5"/>
                      </a:cubicBezTo>
                      <a:cubicBezTo>
                        <a:pt x="3" y="5"/>
                        <a:pt x="2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2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5" y="5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3"/>
                        <a:pt x="4" y="4"/>
                        <a:pt x="4" y="4"/>
                      </a:cubicBez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3" y="3"/>
                        <a:pt x="2" y="2"/>
                        <a:pt x="4" y="4"/>
                      </a:cubicBezTo>
                      <a:cubicBezTo>
                        <a:pt x="4" y="3"/>
                        <a:pt x="3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5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3" y="1"/>
                        <a:pt x="3" y="2"/>
                      </a:cubicBezTo>
                      <a:cubicBezTo>
                        <a:pt x="3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7" name="Freeform 2304"/>
                <p:cNvSpPr>
                  <a:spLocks/>
                </p:cNvSpPr>
                <p:nvPr/>
              </p:nvSpPr>
              <p:spPr bwMode="auto">
                <a:xfrm>
                  <a:off x="885" y="300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8" name="Freeform 2305"/>
                <p:cNvSpPr>
                  <a:spLocks/>
                </p:cNvSpPr>
                <p:nvPr/>
              </p:nvSpPr>
              <p:spPr bwMode="auto">
                <a:xfrm>
                  <a:off x="883" y="2983"/>
                  <a:ext cx="12" cy="14"/>
                </a:xfrm>
                <a:custGeom>
                  <a:avLst/>
                  <a:gdLst>
                    <a:gd name="T0" fmla="*/ 2 w 5"/>
                    <a:gd name="T1" fmla="*/ 4 h 6"/>
                    <a:gd name="T2" fmla="*/ 3 w 5"/>
                    <a:gd name="T3" fmla="*/ 4 h 6"/>
                    <a:gd name="T4" fmla="*/ 1 w 5"/>
                    <a:gd name="T5" fmla="*/ 3 h 6"/>
                    <a:gd name="T6" fmla="*/ 1 w 5"/>
                    <a:gd name="T7" fmla="*/ 2 h 6"/>
                    <a:gd name="T8" fmla="*/ 3 w 5"/>
                    <a:gd name="T9" fmla="*/ 3 h 6"/>
                    <a:gd name="T10" fmla="*/ 3 w 5"/>
                    <a:gd name="T11" fmla="*/ 3 h 6"/>
                    <a:gd name="T12" fmla="*/ 2 w 5"/>
                    <a:gd name="T13" fmla="*/ 3 h 6"/>
                    <a:gd name="T14" fmla="*/ 2 w 5"/>
                    <a:gd name="T15" fmla="*/ 2 h 6"/>
                    <a:gd name="T16" fmla="*/ 2 w 5"/>
                    <a:gd name="T17" fmla="*/ 2 h 6"/>
                    <a:gd name="T18" fmla="*/ 4 w 5"/>
                    <a:gd name="T19" fmla="*/ 3 h 6"/>
                    <a:gd name="T20" fmla="*/ 0 w 5"/>
                    <a:gd name="T21" fmla="*/ 0 h 6"/>
                    <a:gd name="T22" fmla="*/ 1 w 5"/>
                    <a:gd name="T23" fmla="*/ 1 h 6"/>
                    <a:gd name="T24" fmla="*/ 2 w 5"/>
                    <a:gd name="T25" fmla="*/ 1 h 6"/>
                    <a:gd name="T26" fmla="*/ 2 w 5"/>
                    <a:gd name="T27" fmla="*/ 1 h 6"/>
                    <a:gd name="T28" fmla="*/ 1 w 5"/>
                    <a:gd name="T29" fmla="*/ 1 h 6"/>
                    <a:gd name="T30" fmla="*/ 0 w 5"/>
                    <a:gd name="T31" fmla="*/ 3 h 6"/>
                    <a:gd name="T32" fmla="*/ 0 w 5"/>
                    <a:gd name="T33" fmla="*/ 2 h 6"/>
                    <a:gd name="T34" fmla="*/ 1 w 5"/>
                    <a:gd name="T35" fmla="*/ 3 h 6"/>
                    <a:gd name="T36" fmla="*/ 2 w 5"/>
                    <a:gd name="T37" fmla="*/ 4 h 6"/>
                    <a:gd name="T38" fmla="*/ 2 w 5"/>
                    <a:gd name="T39" fmla="*/ 4 h 6"/>
                    <a:gd name="T40" fmla="*/ 3 w 5"/>
                    <a:gd name="T41" fmla="*/ 5 h 6"/>
                    <a:gd name="T42" fmla="*/ 4 w 5"/>
                    <a:gd name="T43" fmla="*/ 5 h 6"/>
                    <a:gd name="T44" fmla="*/ 4 w 5"/>
                    <a:gd name="T45" fmla="*/ 5 h 6"/>
                    <a:gd name="T46" fmla="*/ 2 w 5"/>
                    <a:gd name="T4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" h="6">
                      <a:moveTo>
                        <a:pt x="2" y="4"/>
                      </a:move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3" y="4"/>
                        <a:pt x="2" y="4"/>
                        <a:pt x="1" y="3"/>
                      </a:cubicBezTo>
                      <a:cubicBezTo>
                        <a:pt x="2" y="3"/>
                        <a:pt x="1" y="2"/>
                        <a:pt x="1" y="2"/>
                      </a:cubicBezTo>
                      <a:cubicBezTo>
                        <a:pt x="1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3"/>
                        <a:pt x="3" y="2"/>
                        <a:pt x="4" y="3"/>
                      </a:cubicBezTo>
                      <a:cubicBezTo>
                        <a:pt x="2" y="2"/>
                        <a:pt x="3" y="1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5" y="6"/>
                        <a:pt x="3" y="5"/>
                        <a:pt x="4" y="5"/>
                      </a:cubicBez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9" name="Freeform 2306"/>
                <p:cNvSpPr>
                  <a:spLocks/>
                </p:cNvSpPr>
                <p:nvPr/>
              </p:nvSpPr>
              <p:spPr bwMode="auto">
                <a:xfrm>
                  <a:off x="888" y="2993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60" name="Freeform 2307"/>
                <p:cNvSpPr>
                  <a:spLocks/>
                </p:cNvSpPr>
                <p:nvPr/>
              </p:nvSpPr>
              <p:spPr bwMode="auto">
                <a:xfrm>
                  <a:off x="883" y="299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61" name="Freeform 2308"/>
                <p:cNvSpPr>
                  <a:spLocks/>
                </p:cNvSpPr>
                <p:nvPr/>
              </p:nvSpPr>
              <p:spPr bwMode="auto">
                <a:xfrm>
                  <a:off x="890" y="2988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62" name="Freeform 2309"/>
                <p:cNvSpPr>
                  <a:spLocks/>
                </p:cNvSpPr>
                <p:nvPr/>
              </p:nvSpPr>
              <p:spPr bwMode="auto">
                <a:xfrm>
                  <a:off x="883" y="2981"/>
                  <a:ext cx="7" cy="4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1 h 2"/>
                    <a:gd name="T4" fmla="*/ 3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1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2"/>
                        <a:pt x="2" y="2"/>
                        <a:pt x="1" y="1"/>
                      </a:cubicBezTo>
                      <a:cubicBezTo>
                        <a:pt x="2" y="2"/>
                        <a:pt x="1" y="1"/>
                        <a:pt x="2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C5EBDF2-BD96-49FF-9EF7-F47E33E0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699529">
              <a:off x="1396727" y="4132829"/>
              <a:ext cx="471259" cy="471259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6871344" y="-11331"/>
            <a:ext cx="346841" cy="346841"/>
            <a:chOff x="1282317" y="2454183"/>
            <a:chExt cx="346841" cy="346841"/>
          </a:xfrm>
        </p:grpSpPr>
        <p:grpSp>
          <p:nvGrpSpPr>
            <p:cNvPr id="35" name="组合 34"/>
            <p:cNvGrpSpPr/>
            <p:nvPr/>
          </p:nvGrpSpPr>
          <p:grpSpPr>
            <a:xfrm>
              <a:off x="1282317" y="2454183"/>
              <a:ext cx="346841" cy="346841"/>
              <a:chOff x="1271753" y="2453562"/>
              <a:chExt cx="346841" cy="34684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271753" y="2453562"/>
                <a:ext cx="346841" cy="346841"/>
              </a:xfrm>
              <a:prstGeom prst="ellipse">
                <a:avLst/>
              </a:prstGeom>
              <a:solidFill>
                <a:srgbClr val="C2EEF9"/>
              </a:solidFill>
              <a:ln>
                <a:solidFill>
                  <a:srgbClr val="7BC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弧形 37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51903FC-E06A-1794-4B7C-11E29B77978F}"/>
              </a:ext>
            </a:extLst>
          </p:cNvPr>
          <p:cNvSpPr/>
          <p:nvPr/>
        </p:nvSpPr>
        <p:spPr>
          <a:xfrm>
            <a:off x="1182143" y="1654449"/>
            <a:ext cx="7188186" cy="21755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49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78F4A439-DCC4-34D0-DE7D-3EA60C118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240" y="1473549"/>
            <a:ext cx="6624320" cy="37261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A3FA77-424D-151A-4ECC-BA579E44F7CD}"/>
              </a:ext>
            </a:extLst>
          </p:cNvPr>
          <p:cNvSpPr/>
          <p:nvPr/>
        </p:nvSpPr>
        <p:spPr>
          <a:xfrm>
            <a:off x="2065159" y="0"/>
            <a:ext cx="54877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241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B0280-7496-5FA8-28CF-7070618F9F11}"/>
              </a:ext>
            </a:extLst>
          </p:cNvPr>
          <p:cNvSpPr/>
          <p:nvPr/>
        </p:nvSpPr>
        <p:spPr>
          <a:xfrm>
            <a:off x="1832925" y="1502845"/>
            <a:ext cx="56551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Trình</a:t>
            </a:r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bày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Freeform 2311"/>
          <p:cNvSpPr>
            <a:spLocks/>
          </p:cNvSpPr>
          <p:nvPr/>
        </p:nvSpPr>
        <p:spPr bwMode="auto">
          <a:xfrm>
            <a:off x="1401763" y="4713289"/>
            <a:ext cx="22225" cy="25400"/>
          </a:xfrm>
          <a:custGeom>
            <a:avLst/>
            <a:gdLst>
              <a:gd name="T0" fmla="*/ 4 w 6"/>
              <a:gd name="T1" fmla="*/ 6 h 7"/>
              <a:gd name="T2" fmla="*/ 4 w 6"/>
              <a:gd name="T3" fmla="*/ 5 h 7"/>
              <a:gd name="T4" fmla="*/ 5 w 6"/>
              <a:gd name="T5" fmla="*/ 6 h 7"/>
              <a:gd name="T6" fmla="*/ 5 w 6"/>
              <a:gd name="T7" fmla="*/ 6 h 7"/>
              <a:gd name="T8" fmla="*/ 5 w 6"/>
              <a:gd name="T9" fmla="*/ 5 h 7"/>
              <a:gd name="T10" fmla="*/ 5 w 6"/>
              <a:gd name="T11" fmla="*/ 5 h 7"/>
              <a:gd name="T12" fmla="*/ 4 w 6"/>
              <a:gd name="T13" fmla="*/ 4 h 7"/>
              <a:gd name="T14" fmla="*/ 6 w 6"/>
              <a:gd name="T15" fmla="*/ 4 h 7"/>
              <a:gd name="T16" fmla="*/ 3 w 6"/>
              <a:gd name="T17" fmla="*/ 4 h 7"/>
              <a:gd name="T18" fmla="*/ 4 w 6"/>
              <a:gd name="T19" fmla="*/ 3 h 7"/>
              <a:gd name="T20" fmla="*/ 4 w 6"/>
              <a:gd name="T21" fmla="*/ 3 h 7"/>
              <a:gd name="T22" fmla="*/ 4 w 6"/>
              <a:gd name="T23" fmla="*/ 3 h 7"/>
              <a:gd name="T24" fmla="*/ 5 w 6"/>
              <a:gd name="T25" fmla="*/ 3 h 7"/>
              <a:gd name="T26" fmla="*/ 5 w 6"/>
              <a:gd name="T27" fmla="*/ 2 h 7"/>
              <a:gd name="T28" fmla="*/ 6 w 6"/>
              <a:gd name="T29" fmla="*/ 2 h 7"/>
              <a:gd name="T30" fmla="*/ 6 w 6"/>
              <a:gd name="T31" fmla="*/ 2 h 7"/>
              <a:gd name="T32" fmla="*/ 3 w 6"/>
              <a:gd name="T33" fmla="*/ 3 h 7"/>
              <a:gd name="T34" fmla="*/ 3 w 6"/>
              <a:gd name="T35" fmla="*/ 4 h 7"/>
              <a:gd name="T36" fmla="*/ 4 w 6"/>
              <a:gd name="T37" fmla="*/ 2 h 7"/>
              <a:gd name="T38" fmla="*/ 5 w 6"/>
              <a:gd name="T39" fmla="*/ 2 h 7"/>
              <a:gd name="T40" fmla="*/ 4 w 6"/>
              <a:gd name="T41" fmla="*/ 3 h 7"/>
              <a:gd name="T42" fmla="*/ 4 w 6"/>
              <a:gd name="T43" fmla="*/ 3 h 7"/>
              <a:gd name="T44" fmla="*/ 4 w 6"/>
              <a:gd name="T45" fmla="*/ 4 h 7"/>
              <a:gd name="T46" fmla="*/ 5 w 6"/>
              <a:gd name="T47" fmla="*/ 2 h 7"/>
              <a:gd name="T48" fmla="*/ 6 w 6"/>
              <a:gd name="T49" fmla="*/ 3 h 7"/>
              <a:gd name="T50" fmla="*/ 6 w 6"/>
              <a:gd name="T51" fmla="*/ 1 h 7"/>
              <a:gd name="T52" fmla="*/ 4 w 6"/>
              <a:gd name="T53" fmla="*/ 0 h 7"/>
              <a:gd name="T54" fmla="*/ 4 w 6"/>
              <a:gd name="T55" fmla="*/ 2 h 7"/>
              <a:gd name="T56" fmla="*/ 2 w 6"/>
              <a:gd name="T57" fmla="*/ 2 h 7"/>
              <a:gd name="T58" fmla="*/ 4 w 6"/>
              <a:gd name="T59" fmla="*/ 2 h 7"/>
              <a:gd name="T60" fmla="*/ 2 w 6"/>
              <a:gd name="T61" fmla="*/ 2 h 7"/>
              <a:gd name="T62" fmla="*/ 4 w 6"/>
              <a:gd name="T63" fmla="*/ 2 h 7"/>
              <a:gd name="T64" fmla="*/ 2 w 6"/>
              <a:gd name="T65" fmla="*/ 2 h 7"/>
              <a:gd name="T66" fmla="*/ 2 w 6"/>
              <a:gd name="T67" fmla="*/ 5 h 7"/>
              <a:gd name="T68" fmla="*/ 3 w 6"/>
              <a:gd name="T69" fmla="*/ 5 h 7"/>
              <a:gd name="T70" fmla="*/ 3 w 6"/>
              <a:gd name="T71" fmla="*/ 6 h 7"/>
              <a:gd name="T72" fmla="*/ 4 w 6"/>
              <a:gd name="T73" fmla="*/ 6 h 7"/>
              <a:gd name="T74" fmla="*/ 1 w 6"/>
              <a:gd name="T75" fmla="*/ 5 h 7"/>
              <a:gd name="T76" fmla="*/ 2 w 6"/>
              <a:gd name="T77" fmla="*/ 6 h 7"/>
              <a:gd name="T78" fmla="*/ 2 w 6"/>
              <a:gd name="T79" fmla="*/ 6 h 7"/>
              <a:gd name="T80" fmla="*/ 2 w 6"/>
              <a:gd name="T81" fmla="*/ 6 h 7"/>
              <a:gd name="T82" fmla="*/ 4 w 6"/>
              <a:gd name="T83" fmla="*/ 7 h 7"/>
              <a:gd name="T84" fmla="*/ 6 w 6"/>
              <a:gd name="T85" fmla="*/ 6 h 7"/>
              <a:gd name="T86" fmla="*/ 4 w 6"/>
              <a:gd name="T87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" h="7">
                <a:moveTo>
                  <a:pt x="4" y="6"/>
                </a:moveTo>
                <a:cubicBezTo>
                  <a:pt x="4" y="6"/>
                  <a:pt x="4" y="5"/>
                  <a:pt x="4" y="5"/>
                </a:cubicBezTo>
                <a:cubicBezTo>
                  <a:pt x="5" y="5"/>
                  <a:pt x="5" y="6"/>
                  <a:pt x="5" y="6"/>
                </a:cubicBezTo>
                <a:cubicBezTo>
                  <a:pt x="6" y="6"/>
                  <a:pt x="4" y="5"/>
                  <a:pt x="5" y="6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4" y="5"/>
                  <a:pt x="5" y="5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6" y="4"/>
                </a:cubicBezTo>
                <a:cubicBezTo>
                  <a:pt x="5" y="4"/>
                  <a:pt x="4" y="4"/>
                  <a:pt x="3" y="4"/>
                </a:cubicBezTo>
                <a:cubicBezTo>
                  <a:pt x="4" y="3"/>
                  <a:pt x="3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6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0" y="5"/>
                  <a:pt x="4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4" y="3"/>
                  <a:pt x="3" y="3"/>
                  <a:pt x="4" y="2"/>
                </a:cubicBezTo>
                <a:cubicBezTo>
                  <a:pt x="3" y="4"/>
                  <a:pt x="5" y="1"/>
                  <a:pt x="5" y="2"/>
                </a:cubicBezTo>
                <a:cubicBezTo>
                  <a:pt x="4" y="3"/>
                  <a:pt x="4" y="2"/>
                  <a:pt x="4" y="3"/>
                </a:cubicBezTo>
                <a:cubicBezTo>
                  <a:pt x="4" y="2"/>
                  <a:pt x="4" y="3"/>
                  <a:pt x="4" y="3"/>
                </a:cubicBezTo>
                <a:cubicBezTo>
                  <a:pt x="4" y="4"/>
                  <a:pt x="5" y="3"/>
                  <a:pt x="4" y="4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6" y="3"/>
                </a:cubicBezTo>
                <a:cubicBezTo>
                  <a:pt x="5" y="3"/>
                  <a:pt x="6" y="1"/>
                  <a:pt x="6" y="1"/>
                </a:cubicBezTo>
                <a:cubicBezTo>
                  <a:pt x="5" y="1"/>
                  <a:pt x="5" y="1"/>
                  <a:pt x="4" y="0"/>
                </a:cubicBezTo>
                <a:cubicBezTo>
                  <a:pt x="4" y="1"/>
                  <a:pt x="3" y="1"/>
                  <a:pt x="4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4" y="2"/>
                </a:cubicBezTo>
                <a:cubicBezTo>
                  <a:pt x="4" y="2"/>
                  <a:pt x="3" y="2"/>
                  <a:pt x="2" y="2"/>
                </a:cubicBezTo>
                <a:cubicBezTo>
                  <a:pt x="2" y="2"/>
                  <a:pt x="3" y="2"/>
                  <a:pt x="4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3" y="4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5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1" y="5"/>
                </a:cubicBezTo>
                <a:cubicBezTo>
                  <a:pt x="2" y="6"/>
                  <a:pt x="1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2" y="6"/>
                  <a:pt x="2" y="6"/>
                </a:cubicBezTo>
                <a:cubicBezTo>
                  <a:pt x="2" y="7"/>
                  <a:pt x="3" y="6"/>
                  <a:pt x="4" y="7"/>
                </a:cubicBezTo>
                <a:cubicBezTo>
                  <a:pt x="3" y="6"/>
                  <a:pt x="6" y="7"/>
                  <a:pt x="6" y="6"/>
                </a:cubicBezTo>
                <a:cubicBezTo>
                  <a:pt x="5" y="6"/>
                  <a:pt x="5" y="6"/>
                  <a:pt x="4" y="6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48" name="Freeform 2312"/>
          <p:cNvSpPr>
            <a:spLocks/>
          </p:cNvSpPr>
          <p:nvPr/>
        </p:nvSpPr>
        <p:spPr bwMode="auto">
          <a:xfrm>
            <a:off x="1404938" y="47323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49" name="Freeform 2313"/>
          <p:cNvSpPr>
            <a:spLocks/>
          </p:cNvSpPr>
          <p:nvPr/>
        </p:nvSpPr>
        <p:spPr bwMode="auto">
          <a:xfrm>
            <a:off x="1423988" y="4719639"/>
            <a:ext cx="0" cy="4763"/>
          </a:xfrm>
          <a:custGeom>
            <a:avLst/>
            <a:gdLst>
              <a:gd name="T0" fmla="*/ 1 h 1"/>
              <a:gd name="T1" fmla="*/ 1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0" name="Rectangle 2314"/>
          <p:cNvSpPr>
            <a:spLocks noChangeArrowheads="1"/>
          </p:cNvSpPr>
          <p:nvPr/>
        </p:nvSpPr>
        <p:spPr bwMode="auto">
          <a:xfrm>
            <a:off x="1409701" y="4735514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1" name="Rectangle 2315"/>
          <p:cNvSpPr>
            <a:spLocks noChangeArrowheads="1"/>
          </p:cNvSpPr>
          <p:nvPr/>
        </p:nvSpPr>
        <p:spPr bwMode="auto">
          <a:xfrm>
            <a:off x="1416051" y="4738689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2" name="Freeform 2316"/>
          <p:cNvSpPr>
            <a:spLocks/>
          </p:cNvSpPr>
          <p:nvPr/>
        </p:nvSpPr>
        <p:spPr bwMode="auto">
          <a:xfrm>
            <a:off x="1427163" y="47275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3" name="Freeform 2317"/>
          <p:cNvSpPr>
            <a:spLocks/>
          </p:cNvSpPr>
          <p:nvPr/>
        </p:nvSpPr>
        <p:spPr bwMode="auto">
          <a:xfrm>
            <a:off x="1443038" y="47275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4" name="Freeform 2318"/>
          <p:cNvSpPr>
            <a:spLocks/>
          </p:cNvSpPr>
          <p:nvPr/>
        </p:nvSpPr>
        <p:spPr bwMode="auto">
          <a:xfrm>
            <a:off x="1423988" y="4689477"/>
            <a:ext cx="41275" cy="42863"/>
          </a:xfrm>
          <a:custGeom>
            <a:avLst/>
            <a:gdLst>
              <a:gd name="T0" fmla="*/ 9 w 11"/>
              <a:gd name="T1" fmla="*/ 1 h 11"/>
              <a:gd name="T2" fmla="*/ 7 w 11"/>
              <a:gd name="T3" fmla="*/ 0 h 11"/>
              <a:gd name="T4" fmla="*/ 6 w 11"/>
              <a:gd name="T5" fmla="*/ 0 h 11"/>
              <a:gd name="T6" fmla="*/ 7 w 11"/>
              <a:gd name="T7" fmla="*/ 1 h 11"/>
              <a:gd name="T8" fmla="*/ 7 w 11"/>
              <a:gd name="T9" fmla="*/ 3 h 11"/>
              <a:gd name="T10" fmla="*/ 6 w 11"/>
              <a:gd name="T11" fmla="*/ 3 h 11"/>
              <a:gd name="T12" fmla="*/ 6 w 11"/>
              <a:gd name="T13" fmla="*/ 5 h 11"/>
              <a:gd name="T14" fmla="*/ 6 w 11"/>
              <a:gd name="T15" fmla="*/ 5 h 11"/>
              <a:gd name="T16" fmla="*/ 5 w 11"/>
              <a:gd name="T17" fmla="*/ 5 h 11"/>
              <a:gd name="T18" fmla="*/ 7 w 11"/>
              <a:gd name="T19" fmla="*/ 7 h 11"/>
              <a:gd name="T20" fmla="*/ 6 w 11"/>
              <a:gd name="T21" fmla="*/ 7 h 11"/>
              <a:gd name="T22" fmla="*/ 5 w 11"/>
              <a:gd name="T23" fmla="*/ 7 h 11"/>
              <a:gd name="T24" fmla="*/ 4 w 11"/>
              <a:gd name="T25" fmla="*/ 7 h 11"/>
              <a:gd name="T26" fmla="*/ 3 w 11"/>
              <a:gd name="T27" fmla="*/ 7 h 11"/>
              <a:gd name="T28" fmla="*/ 3 w 11"/>
              <a:gd name="T29" fmla="*/ 8 h 11"/>
              <a:gd name="T30" fmla="*/ 3 w 11"/>
              <a:gd name="T31" fmla="*/ 9 h 11"/>
              <a:gd name="T32" fmla="*/ 2 w 11"/>
              <a:gd name="T33" fmla="*/ 8 h 11"/>
              <a:gd name="T34" fmla="*/ 2 w 11"/>
              <a:gd name="T35" fmla="*/ 8 h 11"/>
              <a:gd name="T36" fmla="*/ 0 w 11"/>
              <a:gd name="T37" fmla="*/ 8 h 11"/>
              <a:gd name="T38" fmla="*/ 1 w 11"/>
              <a:gd name="T39" fmla="*/ 9 h 11"/>
              <a:gd name="T40" fmla="*/ 1 w 11"/>
              <a:gd name="T41" fmla="*/ 8 h 11"/>
              <a:gd name="T42" fmla="*/ 1 w 11"/>
              <a:gd name="T43" fmla="*/ 11 h 11"/>
              <a:gd name="T44" fmla="*/ 2 w 11"/>
              <a:gd name="T45" fmla="*/ 11 h 11"/>
              <a:gd name="T46" fmla="*/ 2 w 11"/>
              <a:gd name="T47" fmla="*/ 11 h 11"/>
              <a:gd name="T48" fmla="*/ 3 w 11"/>
              <a:gd name="T49" fmla="*/ 11 h 11"/>
              <a:gd name="T50" fmla="*/ 4 w 11"/>
              <a:gd name="T51" fmla="*/ 11 h 11"/>
              <a:gd name="T52" fmla="*/ 5 w 11"/>
              <a:gd name="T53" fmla="*/ 10 h 11"/>
              <a:gd name="T54" fmla="*/ 5 w 11"/>
              <a:gd name="T55" fmla="*/ 10 h 11"/>
              <a:gd name="T56" fmla="*/ 5 w 11"/>
              <a:gd name="T57" fmla="*/ 10 h 11"/>
              <a:gd name="T58" fmla="*/ 6 w 11"/>
              <a:gd name="T59" fmla="*/ 9 h 11"/>
              <a:gd name="T60" fmla="*/ 6 w 11"/>
              <a:gd name="T61" fmla="*/ 8 h 11"/>
              <a:gd name="T62" fmla="*/ 7 w 11"/>
              <a:gd name="T63" fmla="*/ 9 h 11"/>
              <a:gd name="T64" fmla="*/ 8 w 11"/>
              <a:gd name="T65" fmla="*/ 8 h 11"/>
              <a:gd name="T66" fmla="*/ 7 w 11"/>
              <a:gd name="T67" fmla="*/ 7 h 11"/>
              <a:gd name="T68" fmla="*/ 7 w 11"/>
              <a:gd name="T69" fmla="*/ 6 h 11"/>
              <a:gd name="T70" fmla="*/ 8 w 11"/>
              <a:gd name="T71" fmla="*/ 5 h 11"/>
              <a:gd name="T72" fmla="*/ 8 w 11"/>
              <a:gd name="T73" fmla="*/ 5 h 11"/>
              <a:gd name="T74" fmla="*/ 9 w 11"/>
              <a:gd name="T75" fmla="*/ 3 h 11"/>
              <a:gd name="T76" fmla="*/ 7 w 11"/>
              <a:gd name="T77" fmla="*/ 3 h 11"/>
              <a:gd name="T78" fmla="*/ 9 w 11"/>
              <a:gd name="T79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" h="11">
                <a:moveTo>
                  <a:pt x="10" y="2"/>
                </a:moveTo>
                <a:cubicBezTo>
                  <a:pt x="10" y="2"/>
                  <a:pt x="10" y="2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8" y="1"/>
                  <a:pt x="7" y="0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7" y="0"/>
                  <a:pt x="6" y="0"/>
                </a:cubicBezTo>
                <a:cubicBezTo>
                  <a:pt x="7" y="1"/>
                  <a:pt x="9" y="2"/>
                  <a:pt x="8" y="2"/>
                </a:cubicBezTo>
                <a:cubicBezTo>
                  <a:pt x="8" y="2"/>
                  <a:pt x="8" y="2"/>
                  <a:pt x="7" y="1"/>
                </a:cubicBezTo>
                <a:cubicBezTo>
                  <a:pt x="7" y="1"/>
                  <a:pt x="8" y="2"/>
                  <a:pt x="8" y="3"/>
                </a:cubicBezTo>
                <a:cubicBezTo>
                  <a:pt x="5" y="1"/>
                  <a:pt x="9" y="4"/>
                  <a:pt x="7" y="3"/>
                </a:cubicBezTo>
                <a:cubicBezTo>
                  <a:pt x="7" y="3"/>
                  <a:pt x="6" y="3"/>
                  <a:pt x="7" y="4"/>
                </a:cubicBezTo>
                <a:cubicBezTo>
                  <a:pt x="6" y="3"/>
                  <a:pt x="7" y="4"/>
                  <a:pt x="6" y="3"/>
                </a:cubicBezTo>
                <a:cubicBezTo>
                  <a:pt x="8" y="5"/>
                  <a:pt x="5" y="3"/>
                  <a:pt x="7" y="5"/>
                </a:cubicBezTo>
                <a:cubicBezTo>
                  <a:pt x="6" y="5"/>
                  <a:pt x="7" y="5"/>
                  <a:pt x="6" y="5"/>
                </a:cubicBezTo>
                <a:cubicBezTo>
                  <a:pt x="6" y="5"/>
                  <a:pt x="6" y="5"/>
                  <a:pt x="6" y="4"/>
                </a:cubicBezTo>
                <a:cubicBezTo>
                  <a:pt x="6" y="4"/>
                  <a:pt x="7" y="6"/>
                  <a:pt x="6" y="5"/>
                </a:cubicBezTo>
                <a:cubicBezTo>
                  <a:pt x="5" y="5"/>
                  <a:pt x="6" y="5"/>
                  <a:pt x="7" y="6"/>
                </a:cubicBezTo>
                <a:cubicBezTo>
                  <a:pt x="6" y="6"/>
                  <a:pt x="6" y="6"/>
                  <a:pt x="5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7" y="7"/>
                </a:cubicBezTo>
                <a:cubicBezTo>
                  <a:pt x="6" y="7"/>
                  <a:pt x="7" y="8"/>
                  <a:pt x="7" y="8"/>
                </a:cubicBezTo>
                <a:cubicBezTo>
                  <a:pt x="6" y="7"/>
                  <a:pt x="7" y="8"/>
                  <a:pt x="6" y="7"/>
                </a:cubicBezTo>
                <a:cubicBezTo>
                  <a:pt x="6" y="7"/>
                  <a:pt x="6" y="7"/>
                  <a:pt x="5" y="6"/>
                </a:cubicBezTo>
                <a:cubicBezTo>
                  <a:pt x="5" y="6"/>
                  <a:pt x="5" y="6"/>
                  <a:pt x="5" y="7"/>
                </a:cubicBezTo>
                <a:cubicBezTo>
                  <a:pt x="5" y="7"/>
                  <a:pt x="5" y="6"/>
                  <a:pt x="4" y="6"/>
                </a:cubicBezTo>
                <a:cubicBezTo>
                  <a:pt x="4" y="6"/>
                  <a:pt x="5" y="8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8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6"/>
                  <a:pt x="4" y="9"/>
                  <a:pt x="3" y="8"/>
                </a:cubicBezTo>
                <a:cubicBezTo>
                  <a:pt x="3" y="9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8"/>
                  <a:pt x="3" y="7"/>
                </a:cubicBezTo>
                <a:cubicBezTo>
                  <a:pt x="3" y="8"/>
                  <a:pt x="2" y="7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9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1" y="6"/>
                  <a:pt x="0" y="8"/>
                </a:cubicBezTo>
                <a:cubicBezTo>
                  <a:pt x="0" y="9"/>
                  <a:pt x="0" y="10"/>
                  <a:pt x="0" y="11"/>
                </a:cubicBezTo>
                <a:cubicBezTo>
                  <a:pt x="0" y="10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1" y="8"/>
                </a:cubicBezTo>
                <a:cubicBezTo>
                  <a:pt x="1" y="7"/>
                  <a:pt x="1" y="9"/>
                  <a:pt x="1" y="8"/>
                </a:cubicBezTo>
                <a:cubicBezTo>
                  <a:pt x="1" y="9"/>
                  <a:pt x="1" y="10"/>
                  <a:pt x="1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1"/>
                  <a:pt x="2" y="10"/>
                  <a:pt x="2" y="11"/>
                </a:cubicBezTo>
                <a:cubicBezTo>
                  <a:pt x="2" y="9"/>
                  <a:pt x="2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3" y="10"/>
                  <a:pt x="3" y="10"/>
                </a:cubicBezTo>
                <a:cubicBezTo>
                  <a:pt x="3" y="11"/>
                  <a:pt x="3" y="10"/>
                  <a:pt x="3" y="11"/>
                </a:cubicBezTo>
                <a:cubicBezTo>
                  <a:pt x="3" y="10"/>
                  <a:pt x="3" y="9"/>
                  <a:pt x="3" y="9"/>
                </a:cubicBezTo>
                <a:cubicBezTo>
                  <a:pt x="4" y="10"/>
                  <a:pt x="4" y="10"/>
                  <a:pt x="4" y="11"/>
                </a:cubicBezTo>
                <a:cubicBezTo>
                  <a:pt x="4" y="9"/>
                  <a:pt x="5" y="10"/>
                  <a:pt x="5" y="9"/>
                </a:cubicBezTo>
                <a:cubicBezTo>
                  <a:pt x="5" y="9"/>
                  <a:pt x="5" y="9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9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5" y="8"/>
                  <a:pt x="6" y="9"/>
                </a:cubicBezTo>
                <a:cubicBezTo>
                  <a:pt x="6" y="8"/>
                  <a:pt x="6" y="8"/>
                  <a:pt x="5" y="7"/>
                </a:cubicBezTo>
                <a:cubicBezTo>
                  <a:pt x="5" y="7"/>
                  <a:pt x="6" y="8"/>
                  <a:pt x="6" y="8"/>
                </a:cubicBezTo>
                <a:cubicBezTo>
                  <a:pt x="5" y="7"/>
                  <a:pt x="7" y="8"/>
                  <a:pt x="6" y="7"/>
                </a:cubicBezTo>
                <a:cubicBezTo>
                  <a:pt x="7" y="9"/>
                  <a:pt x="6" y="8"/>
                  <a:pt x="7" y="9"/>
                </a:cubicBezTo>
                <a:cubicBezTo>
                  <a:pt x="8" y="9"/>
                  <a:pt x="7" y="8"/>
                  <a:pt x="7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7" y="7"/>
                  <a:pt x="8" y="8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8" y="6"/>
                  <a:pt x="7" y="5"/>
                </a:cubicBezTo>
                <a:cubicBezTo>
                  <a:pt x="7" y="4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8" y="5"/>
                </a:cubicBezTo>
                <a:cubicBezTo>
                  <a:pt x="8" y="4"/>
                  <a:pt x="9" y="5"/>
                  <a:pt x="9" y="5"/>
                </a:cubicBezTo>
                <a:cubicBezTo>
                  <a:pt x="8" y="4"/>
                  <a:pt x="11" y="5"/>
                  <a:pt x="9" y="3"/>
                </a:cubicBezTo>
                <a:cubicBezTo>
                  <a:pt x="9" y="3"/>
                  <a:pt x="8" y="3"/>
                  <a:pt x="8" y="4"/>
                </a:cubicBezTo>
                <a:cubicBezTo>
                  <a:pt x="8" y="3"/>
                  <a:pt x="7" y="3"/>
                  <a:pt x="7" y="3"/>
                </a:cubicBezTo>
                <a:cubicBezTo>
                  <a:pt x="7" y="3"/>
                  <a:pt x="8" y="3"/>
                  <a:pt x="8" y="3"/>
                </a:cubicBezTo>
                <a:cubicBezTo>
                  <a:pt x="9" y="4"/>
                  <a:pt x="9" y="4"/>
                  <a:pt x="9" y="4"/>
                </a:cubicBezTo>
                <a:cubicBezTo>
                  <a:pt x="11" y="4"/>
                  <a:pt x="7" y="2"/>
                  <a:pt x="10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5" name="Freeform 2319"/>
          <p:cNvSpPr>
            <a:spLocks/>
          </p:cNvSpPr>
          <p:nvPr/>
        </p:nvSpPr>
        <p:spPr bwMode="auto">
          <a:xfrm>
            <a:off x="1454151" y="4713289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6" name="Rectangle 2320"/>
          <p:cNvSpPr>
            <a:spLocks noChangeArrowheads="1"/>
          </p:cNvSpPr>
          <p:nvPr/>
        </p:nvSpPr>
        <p:spPr bwMode="auto">
          <a:xfrm>
            <a:off x="1454151" y="4708527"/>
            <a:ext cx="1588" cy="4763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7" name="Freeform 2321"/>
          <p:cNvSpPr>
            <a:spLocks/>
          </p:cNvSpPr>
          <p:nvPr/>
        </p:nvSpPr>
        <p:spPr bwMode="auto">
          <a:xfrm>
            <a:off x="1462088" y="4694239"/>
            <a:ext cx="0" cy="3175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8" name="Freeform 2322"/>
          <p:cNvSpPr>
            <a:spLocks/>
          </p:cNvSpPr>
          <p:nvPr/>
        </p:nvSpPr>
        <p:spPr bwMode="auto">
          <a:xfrm>
            <a:off x="1457326" y="4694239"/>
            <a:ext cx="4763" cy="0"/>
          </a:xfrm>
          <a:custGeom>
            <a:avLst/>
            <a:gdLst>
              <a:gd name="T0" fmla="*/ 3 w 3"/>
              <a:gd name="T1" fmla="*/ 0 w 3"/>
              <a:gd name="T2" fmla="*/ 3 w 3"/>
              <a:gd name="T3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59" name="Freeform 2323"/>
          <p:cNvSpPr>
            <a:spLocks/>
          </p:cNvSpPr>
          <p:nvPr/>
        </p:nvSpPr>
        <p:spPr bwMode="auto">
          <a:xfrm>
            <a:off x="1443038" y="4667252"/>
            <a:ext cx="22225" cy="26988"/>
          </a:xfrm>
          <a:custGeom>
            <a:avLst/>
            <a:gdLst>
              <a:gd name="T0" fmla="*/ 4 w 6"/>
              <a:gd name="T1" fmla="*/ 1 h 7"/>
              <a:gd name="T2" fmla="*/ 3 w 6"/>
              <a:gd name="T3" fmla="*/ 1 h 7"/>
              <a:gd name="T4" fmla="*/ 4 w 6"/>
              <a:gd name="T5" fmla="*/ 1 h 7"/>
              <a:gd name="T6" fmla="*/ 2 w 6"/>
              <a:gd name="T7" fmla="*/ 1 h 7"/>
              <a:gd name="T8" fmla="*/ 3 w 6"/>
              <a:gd name="T9" fmla="*/ 3 h 7"/>
              <a:gd name="T10" fmla="*/ 2 w 6"/>
              <a:gd name="T11" fmla="*/ 3 h 7"/>
              <a:gd name="T12" fmla="*/ 3 w 6"/>
              <a:gd name="T13" fmla="*/ 4 h 7"/>
              <a:gd name="T14" fmla="*/ 2 w 6"/>
              <a:gd name="T15" fmla="*/ 4 h 7"/>
              <a:gd name="T16" fmla="*/ 2 w 6"/>
              <a:gd name="T17" fmla="*/ 5 h 7"/>
              <a:gd name="T18" fmla="*/ 3 w 6"/>
              <a:gd name="T19" fmla="*/ 5 h 7"/>
              <a:gd name="T20" fmla="*/ 3 w 6"/>
              <a:gd name="T21" fmla="*/ 5 h 7"/>
              <a:gd name="T22" fmla="*/ 3 w 6"/>
              <a:gd name="T23" fmla="*/ 5 h 7"/>
              <a:gd name="T24" fmla="*/ 3 w 6"/>
              <a:gd name="T25" fmla="*/ 5 h 7"/>
              <a:gd name="T26" fmla="*/ 3 w 6"/>
              <a:gd name="T27" fmla="*/ 5 h 7"/>
              <a:gd name="T28" fmla="*/ 3 w 6"/>
              <a:gd name="T29" fmla="*/ 6 h 7"/>
              <a:gd name="T30" fmla="*/ 2 w 6"/>
              <a:gd name="T31" fmla="*/ 5 h 7"/>
              <a:gd name="T32" fmla="*/ 3 w 6"/>
              <a:gd name="T33" fmla="*/ 7 h 7"/>
              <a:gd name="T34" fmla="*/ 4 w 6"/>
              <a:gd name="T35" fmla="*/ 7 h 7"/>
              <a:gd name="T36" fmla="*/ 4 w 6"/>
              <a:gd name="T37" fmla="*/ 6 h 7"/>
              <a:gd name="T38" fmla="*/ 4 w 6"/>
              <a:gd name="T39" fmla="*/ 6 h 7"/>
              <a:gd name="T40" fmla="*/ 3 w 6"/>
              <a:gd name="T41" fmla="*/ 5 h 7"/>
              <a:gd name="T42" fmla="*/ 5 w 6"/>
              <a:gd name="T43" fmla="*/ 6 h 7"/>
              <a:gd name="T44" fmla="*/ 6 w 6"/>
              <a:gd name="T45" fmla="*/ 6 h 7"/>
              <a:gd name="T46" fmla="*/ 6 w 6"/>
              <a:gd name="T47" fmla="*/ 6 h 7"/>
              <a:gd name="T48" fmla="*/ 5 w 6"/>
              <a:gd name="T49" fmla="*/ 5 h 7"/>
              <a:gd name="T50" fmla="*/ 5 w 6"/>
              <a:gd name="T51" fmla="*/ 5 h 7"/>
              <a:gd name="T52" fmla="*/ 3 w 6"/>
              <a:gd name="T53" fmla="*/ 5 h 7"/>
              <a:gd name="T54" fmla="*/ 3 w 6"/>
              <a:gd name="T55" fmla="*/ 5 h 7"/>
              <a:gd name="T56" fmla="*/ 4 w 6"/>
              <a:gd name="T57" fmla="*/ 5 h 7"/>
              <a:gd name="T58" fmla="*/ 4 w 6"/>
              <a:gd name="T59" fmla="*/ 5 h 7"/>
              <a:gd name="T60" fmla="*/ 5 w 6"/>
              <a:gd name="T61" fmla="*/ 5 h 7"/>
              <a:gd name="T62" fmla="*/ 4 w 6"/>
              <a:gd name="T63" fmla="*/ 4 h 7"/>
              <a:gd name="T64" fmla="*/ 4 w 6"/>
              <a:gd name="T65" fmla="*/ 3 h 7"/>
              <a:gd name="T66" fmla="*/ 5 w 6"/>
              <a:gd name="T67" fmla="*/ 4 h 7"/>
              <a:gd name="T68" fmla="*/ 4 w 6"/>
              <a:gd name="T69" fmla="*/ 3 h 7"/>
              <a:gd name="T70" fmla="*/ 5 w 6"/>
              <a:gd name="T71" fmla="*/ 2 h 7"/>
              <a:gd name="T72" fmla="*/ 4 w 6"/>
              <a:gd name="T73" fmla="*/ 2 h 7"/>
              <a:gd name="T74" fmla="*/ 4 w 6"/>
              <a:gd name="T75" fmla="*/ 2 h 7"/>
              <a:gd name="T76" fmla="*/ 4 w 6"/>
              <a:gd name="T77" fmla="*/ 2 h 7"/>
              <a:gd name="T78" fmla="*/ 3 w 6"/>
              <a:gd name="T79" fmla="*/ 1 h 7"/>
              <a:gd name="T80" fmla="*/ 4 w 6"/>
              <a:gd name="T81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" h="7">
                <a:moveTo>
                  <a:pt x="4" y="1"/>
                </a:moveTo>
                <a:cubicBezTo>
                  <a:pt x="3" y="1"/>
                  <a:pt x="3" y="1"/>
                  <a:pt x="3" y="1"/>
                </a:cubicBezTo>
                <a:cubicBezTo>
                  <a:pt x="4" y="1"/>
                  <a:pt x="3" y="1"/>
                  <a:pt x="4" y="1"/>
                </a:cubicBezTo>
                <a:cubicBezTo>
                  <a:pt x="3" y="1"/>
                  <a:pt x="4" y="0"/>
                  <a:pt x="2" y="1"/>
                </a:cubicBezTo>
                <a:cubicBezTo>
                  <a:pt x="3" y="1"/>
                  <a:pt x="2" y="2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4" y="4"/>
                  <a:pt x="0" y="3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4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3" y="5"/>
                  <a:pt x="3" y="5"/>
                </a:cubicBezTo>
                <a:cubicBezTo>
                  <a:pt x="2" y="5"/>
                  <a:pt x="3" y="5"/>
                  <a:pt x="3" y="6"/>
                </a:cubicBezTo>
                <a:cubicBezTo>
                  <a:pt x="3" y="6"/>
                  <a:pt x="2" y="5"/>
                  <a:pt x="2" y="5"/>
                </a:cubicBezTo>
                <a:cubicBezTo>
                  <a:pt x="3" y="6"/>
                  <a:pt x="1" y="5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1" y="5"/>
                  <a:pt x="4" y="6"/>
                  <a:pt x="3" y="5"/>
                </a:cubicBezTo>
                <a:cubicBezTo>
                  <a:pt x="4" y="6"/>
                  <a:pt x="4" y="6"/>
                  <a:pt x="5" y="6"/>
                </a:cubicBezTo>
                <a:cubicBezTo>
                  <a:pt x="6" y="6"/>
                  <a:pt x="3" y="5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3" y="5"/>
                </a:cubicBezTo>
                <a:cubicBezTo>
                  <a:pt x="4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5" y="5"/>
                  <a:pt x="5" y="5"/>
                  <a:pt x="4" y="4"/>
                </a:cubicBezTo>
                <a:cubicBezTo>
                  <a:pt x="5" y="5"/>
                  <a:pt x="5" y="4"/>
                  <a:pt x="4" y="3"/>
                </a:cubicBezTo>
                <a:cubicBezTo>
                  <a:pt x="4" y="3"/>
                  <a:pt x="5" y="3"/>
                  <a:pt x="5" y="4"/>
                </a:cubicBezTo>
                <a:cubicBezTo>
                  <a:pt x="5" y="4"/>
                  <a:pt x="5" y="3"/>
                  <a:pt x="4" y="3"/>
                </a:cubicBezTo>
                <a:cubicBezTo>
                  <a:pt x="3" y="3"/>
                  <a:pt x="4" y="3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5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2" y="1"/>
                  <a:pt x="3" y="1"/>
                </a:cubicBezTo>
                <a:cubicBezTo>
                  <a:pt x="3" y="1"/>
                  <a:pt x="3" y="1"/>
                  <a:pt x="4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0" name="Freeform 2324"/>
          <p:cNvSpPr>
            <a:spLocks/>
          </p:cNvSpPr>
          <p:nvPr/>
        </p:nvSpPr>
        <p:spPr bwMode="auto">
          <a:xfrm>
            <a:off x="1450976" y="4667252"/>
            <a:ext cx="6350" cy="4763"/>
          </a:xfrm>
          <a:custGeom>
            <a:avLst/>
            <a:gdLst>
              <a:gd name="T0" fmla="*/ 1 w 2"/>
              <a:gd name="T1" fmla="*/ 0 h 1"/>
              <a:gd name="T2" fmla="*/ 2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0"/>
                  <a:pt x="0" y="1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1" name="Freeform 2325"/>
          <p:cNvSpPr>
            <a:spLocks/>
          </p:cNvSpPr>
          <p:nvPr/>
        </p:nvSpPr>
        <p:spPr bwMode="auto">
          <a:xfrm>
            <a:off x="1443038" y="4659314"/>
            <a:ext cx="19050" cy="7938"/>
          </a:xfrm>
          <a:custGeom>
            <a:avLst/>
            <a:gdLst>
              <a:gd name="T0" fmla="*/ 2 w 5"/>
              <a:gd name="T1" fmla="*/ 1 h 2"/>
              <a:gd name="T2" fmla="*/ 1 w 5"/>
              <a:gd name="T3" fmla="*/ 1 h 2"/>
              <a:gd name="T4" fmla="*/ 1 w 5"/>
              <a:gd name="T5" fmla="*/ 2 h 2"/>
              <a:gd name="T6" fmla="*/ 3 w 5"/>
              <a:gd name="T7" fmla="*/ 2 h 2"/>
              <a:gd name="T8" fmla="*/ 2 w 5"/>
              <a:gd name="T9" fmla="*/ 2 h 2"/>
              <a:gd name="T10" fmla="*/ 3 w 5"/>
              <a:gd name="T11" fmla="*/ 2 h 2"/>
              <a:gd name="T12" fmla="*/ 3 w 5"/>
              <a:gd name="T13" fmla="*/ 2 h 2"/>
              <a:gd name="T14" fmla="*/ 3 w 5"/>
              <a:gd name="T15" fmla="*/ 2 h 2"/>
              <a:gd name="T16" fmla="*/ 3 w 5"/>
              <a:gd name="T17" fmla="*/ 2 h 2"/>
              <a:gd name="T18" fmla="*/ 4 w 5"/>
              <a:gd name="T19" fmla="*/ 2 h 2"/>
              <a:gd name="T20" fmla="*/ 2 w 5"/>
              <a:gd name="T21" fmla="*/ 2 h 2"/>
              <a:gd name="T22" fmla="*/ 3 w 5"/>
              <a:gd name="T23" fmla="*/ 1 h 2"/>
              <a:gd name="T24" fmla="*/ 4 w 5"/>
              <a:gd name="T25" fmla="*/ 1 h 2"/>
              <a:gd name="T26" fmla="*/ 3 w 5"/>
              <a:gd name="T27" fmla="*/ 1 h 2"/>
              <a:gd name="T28" fmla="*/ 2 w 5"/>
              <a:gd name="T29" fmla="*/ 1 h 2"/>
              <a:gd name="T30" fmla="*/ 4 w 5"/>
              <a:gd name="T31" fmla="*/ 1 h 2"/>
              <a:gd name="T32" fmla="*/ 3 w 5"/>
              <a:gd name="T33" fmla="*/ 0 h 2"/>
              <a:gd name="T34" fmla="*/ 1 w 5"/>
              <a:gd name="T35" fmla="*/ 0 h 2"/>
              <a:gd name="T36" fmla="*/ 2 w 5"/>
              <a:gd name="T37" fmla="*/ 0 h 2"/>
              <a:gd name="T38" fmla="*/ 3 w 5"/>
              <a:gd name="T39" fmla="*/ 0 h 2"/>
              <a:gd name="T40" fmla="*/ 1 w 5"/>
              <a:gd name="T41" fmla="*/ 1 h 2"/>
              <a:gd name="T42" fmla="*/ 2 w 5"/>
              <a:gd name="T4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" h="2">
                <a:moveTo>
                  <a:pt x="2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2"/>
                  <a:pt x="1" y="2"/>
                </a:cubicBezTo>
                <a:cubicBezTo>
                  <a:pt x="1" y="2"/>
                  <a:pt x="2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" y="2"/>
                  <a:pt x="3" y="2"/>
                </a:cubicBezTo>
                <a:cubicBezTo>
                  <a:pt x="3" y="2"/>
                  <a:pt x="2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1" y="2"/>
                  <a:pt x="2" y="2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3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1"/>
                  <a:pt x="3" y="1"/>
                  <a:pt x="2" y="1"/>
                </a:cubicBezTo>
                <a:cubicBezTo>
                  <a:pt x="1" y="1"/>
                  <a:pt x="3" y="1"/>
                  <a:pt x="4" y="1"/>
                </a:cubicBezTo>
                <a:cubicBezTo>
                  <a:pt x="3" y="1"/>
                  <a:pt x="2" y="1"/>
                  <a:pt x="3" y="0"/>
                </a:cubicBezTo>
                <a:cubicBezTo>
                  <a:pt x="2" y="0"/>
                  <a:pt x="1" y="1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2" y="0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2" name="Rectangle 2326"/>
          <p:cNvSpPr>
            <a:spLocks noChangeArrowheads="1"/>
          </p:cNvSpPr>
          <p:nvPr/>
        </p:nvSpPr>
        <p:spPr bwMode="auto">
          <a:xfrm>
            <a:off x="1446213" y="4664077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3" name="Freeform 2327"/>
          <p:cNvSpPr>
            <a:spLocks/>
          </p:cNvSpPr>
          <p:nvPr/>
        </p:nvSpPr>
        <p:spPr bwMode="auto">
          <a:xfrm>
            <a:off x="1401763" y="4927602"/>
            <a:ext cx="3175" cy="4763"/>
          </a:xfrm>
          <a:custGeom>
            <a:avLst/>
            <a:gdLst>
              <a:gd name="T0" fmla="*/ 2 w 2"/>
              <a:gd name="T1" fmla="*/ 3 h 3"/>
              <a:gd name="T2" fmla="*/ 2 w 2"/>
              <a:gd name="T3" fmla="*/ 3 h 3"/>
              <a:gd name="T4" fmla="*/ 0 w 2"/>
              <a:gd name="T5" fmla="*/ 0 h 3"/>
              <a:gd name="T6" fmla="*/ 2 w 2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2" y="3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4" name="Freeform 2328"/>
          <p:cNvSpPr>
            <a:spLocks/>
          </p:cNvSpPr>
          <p:nvPr/>
        </p:nvSpPr>
        <p:spPr bwMode="auto">
          <a:xfrm>
            <a:off x="1401763" y="4927602"/>
            <a:ext cx="11113" cy="12700"/>
          </a:xfrm>
          <a:custGeom>
            <a:avLst/>
            <a:gdLst>
              <a:gd name="T0" fmla="*/ 3 w 3"/>
              <a:gd name="T1" fmla="*/ 3 h 3"/>
              <a:gd name="T2" fmla="*/ 3 w 3"/>
              <a:gd name="T3" fmla="*/ 3 h 3"/>
              <a:gd name="T4" fmla="*/ 0 w 3"/>
              <a:gd name="T5" fmla="*/ 0 h 3"/>
              <a:gd name="T6" fmla="*/ 2 w 3"/>
              <a:gd name="T7" fmla="*/ 2 h 3"/>
              <a:gd name="T8" fmla="*/ 1 w 3"/>
              <a:gd name="T9" fmla="*/ 1 h 3"/>
              <a:gd name="T10" fmla="*/ 2 w 3"/>
              <a:gd name="T11" fmla="*/ 2 h 3"/>
              <a:gd name="T12" fmla="*/ 2 w 3"/>
              <a:gd name="T13" fmla="*/ 2 h 3"/>
              <a:gd name="T14" fmla="*/ 3 w 3"/>
              <a:gd name="T1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1" y="1"/>
                  <a:pt x="2" y="1"/>
                  <a:pt x="0" y="0"/>
                </a:cubicBezTo>
                <a:cubicBezTo>
                  <a:pt x="1" y="0"/>
                  <a:pt x="1" y="1"/>
                  <a:pt x="2" y="2"/>
                </a:cubicBezTo>
                <a:cubicBezTo>
                  <a:pt x="2" y="2"/>
                  <a:pt x="1" y="1"/>
                  <a:pt x="1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2" y="2"/>
                  <a:pt x="2" y="2"/>
                </a:cubicBezTo>
                <a:lnTo>
                  <a:pt x="3" y="3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5" name="Freeform 2329"/>
          <p:cNvSpPr>
            <a:spLocks/>
          </p:cNvSpPr>
          <p:nvPr/>
        </p:nvSpPr>
        <p:spPr bwMode="auto">
          <a:xfrm>
            <a:off x="1409701" y="493236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6" name="Freeform 2330"/>
          <p:cNvSpPr>
            <a:spLocks/>
          </p:cNvSpPr>
          <p:nvPr/>
        </p:nvSpPr>
        <p:spPr bwMode="auto">
          <a:xfrm>
            <a:off x="1404938" y="4927602"/>
            <a:ext cx="4763" cy="7938"/>
          </a:xfrm>
          <a:custGeom>
            <a:avLst/>
            <a:gdLst>
              <a:gd name="T0" fmla="*/ 0 w 1"/>
              <a:gd name="T1" fmla="*/ 1 h 2"/>
              <a:gd name="T2" fmla="*/ 1 w 1"/>
              <a:gd name="T3" fmla="*/ 2 h 2"/>
              <a:gd name="T4" fmla="*/ 0 w 1"/>
              <a:gd name="T5" fmla="*/ 0 h 2"/>
              <a:gd name="T6" fmla="*/ 0 w 1"/>
              <a:gd name="T7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2">
                <a:moveTo>
                  <a:pt x="0" y="1"/>
                </a:moveTo>
                <a:cubicBezTo>
                  <a:pt x="1" y="1"/>
                  <a:pt x="1" y="2"/>
                  <a:pt x="1" y="2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7" name="Freeform 2331"/>
          <p:cNvSpPr>
            <a:spLocks/>
          </p:cNvSpPr>
          <p:nvPr/>
        </p:nvSpPr>
        <p:spPr bwMode="auto">
          <a:xfrm>
            <a:off x="1409701" y="4927602"/>
            <a:ext cx="0" cy="4763"/>
          </a:xfrm>
          <a:custGeom>
            <a:avLst/>
            <a:gdLst>
              <a:gd name="T0" fmla="*/ 1 h 1"/>
              <a:gd name="T1" fmla="*/ 1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8" name="Freeform 2332"/>
          <p:cNvSpPr>
            <a:spLocks/>
          </p:cNvSpPr>
          <p:nvPr/>
        </p:nvSpPr>
        <p:spPr bwMode="auto">
          <a:xfrm>
            <a:off x="1404938" y="4927602"/>
            <a:ext cx="7938" cy="12700"/>
          </a:xfrm>
          <a:custGeom>
            <a:avLst/>
            <a:gdLst>
              <a:gd name="T0" fmla="*/ 1 w 2"/>
              <a:gd name="T1" fmla="*/ 0 h 3"/>
              <a:gd name="T2" fmla="*/ 1 w 2"/>
              <a:gd name="T3" fmla="*/ 1 h 3"/>
              <a:gd name="T4" fmla="*/ 1 w 2"/>
              <a:gd name="T5" fmla="*/ 1 h 3"/>
              <a:gd name="T6" fmla="*/ 1 w 2"/>
              <a:gd name="T7" fmla="*/ 2 h 3"/>
              <a:gd name="T8" fmla="*/ 1 w 2"/>
              <a:gd name="T9" fmla="*/ 2 h 3"/>
              <a:gd name="T10" fmla="*/ 2 w 2"/>
              <a:gd name="T11" fmla="*/ 3 h 3"/>
              <a:gd name="T12" fmla="*/ 1 w 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3">
                <a:moveTo>
                  <a:pt x="1" y="0"/>
                </a:moveTo>
                <a:cubicBezTo>
                  <a:pt x="0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2"/>
                  <a:pt x="1" y="2"/>
                </a:cubicBezTo>
                <a:cubicBezTo>
                  <a:pt x="2" y="2"/>
                  <a:pt x="1" y="1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1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69" name="Freeform 2333"/>
          <p:cNvSpPr>
            <a:spLocks/>
          </p:cNvSpPr>
          <p:nvPr/>
        </p:nvSpPr>
        <p:spPr bwMode="auto">
          <a:xfrm>
            <a:off x="1409701" y="493236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0" name="Rectangle 2334"/>
          <p:cNvSpPr>
            <a:spLocks noChangeArrowheads="1"/>
          </p:cNvSpPr>
          <p:nvPr/>
        </p:nvSpPr>
        <p:spPr bwMode="auto">
          <a:xfrm>
            <a:off x="1409701" y="4932364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1" name="Freeform 2335"/>
          <p:cNvSpPr>
            <a:spLocks/>
          </p:cNvSpPr>
          <p:nvPr/>
        </p:nvSpPr>
        <p:spPr bwMode="auto">
          <a:xfrm>
            <a:off x="1409701" y="4927602"/>
            <a:ext cx="3175" cy="12700"/>
          </a:xfrm>
          <a:custGeom>
            <a:avLst/>
            <a:gdLst>
              <a:gd name="T0" fmla="*/ 0 w 1"/>
              <a:gd name="T1" fmla="*/ 0 h 3"/>
              <a:gd name="T2" fmla="*/ 0 w 1"/>
              <a:gd name="T3" fmla="*/ 1 h 3"/>
              <a:gd name="T4" fmla="*/ 1 w 1"/>
              <a:gd name="T5" fmla="*/ 3 h 3"/>
              <a:gd name="T6" fmla="*/ 1 w 1"/>
              <a:gd name="T7" fmla="*/ 3 h 3"/>
              <a:gd name="T8" fmla="*/ 0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cubicBezTo>
                  <a:pt x="1" y="2"/>
                  <a:pt x="0" y="0"/>
                  <a:pt x="0" y="1"/>
                </a:cubicBezTo>
                <a:cubicBezTo>
                  <a:pt x="0" y="1"/>
                  <a:pt x="1" y="2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2" name="Freeform 2336"/>
          <p:cNvSpPr>
            <a:spLocks/>
          </p:cNvSpPr>
          <p:nvPr/>
        </p:nvSpPr>
        <p:spPr bwMode="auto">
          <a:xfrm>
            <a:off x="1416051" y="49434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3" name="Freeform 2337"/>
          <p:cNvSpPr>
            <a:spLocks/>
          </p:cNvSpPr>
          <p:nvPr/>
        </p:nvSpPr>
        <p:spPr bwMode="auto">
          <a:xfrm>
            <a:off x="1412876" y="4932364"/>
            <a:ext cx="7938" cy="14288"/>
          </a:xfrm>
          <a:custGeom>
            <a:avLst/>
            <a:gdLst>
              <a:gd name="T0" fmla="*/ 0 w 2"/>
              <a:gd name="T1" fmla="*/ 0 h 4"/>
              <a:gd name="T2" fmla="*/ 1 w 2"/>
              <a:gd name="T3" fmla="*/ 2 h 4"/>
              <a:gd name="T4" fmla="*/ 0 w 2"/>
              <a:gd name="T5" fmla="*/ 1 h 4"/>
              <a:gd name="T6" fmla="*/ 0 w 2"/>
              <a:gd name="T7" fmla="*/ 1 h 4"/>
              <a:gd name="T8" fmla="*/ 0 w 2"/>
              <a:gd name="T9" fmla="*/ 0 h 4"/>
              <a:gd name="T10" fmla="*/ 0 w 2"/>
              <a:gd name="T11" fmla="*/ 1 h 4"/>
              <a:gd name="T12" fmla="*/ 0 w 2"/>
              <a:gd name="T13" fmla="*/ 0 h 4"/>
              <a:gd name="T14" fmla="*/ 0 w 2"/>
              <a:gd name="T15" fmla="*/ 2 h 4"/>
              <a:gd name="T16" fmla="*/ 0 w 2"/>
              <a:gd name="T17" fmla="*/ 2 h 4"/>
              <a:gd name="T18" fmla="*/ 1 w 2"/>
              <a:gd name="T19" fmla="*/ 3 h 4"/>
              <a:gd name="T20" fmla="*/ 1 w 2"/>
              <a:gd name="T21" fmla="*/ 3 h 4"/>
              <a:gd name="T22" fmla="*/ 0 w 2"/>
              <a:gd name="T2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" h="4">
                <a:moveTo>
                  <a:pt x="0" y="0"/>
                </a:moveTo>
                <a:cubicBezTo>
                  <a:pt x="1" y="2"/>
                  <a:pt x="1" y="2"/>
                  <a:pt x="1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1"/>
                  <a:pt x="0" y="1"/>
                </a:cubicBezTo>
                <a:cubicBezTo>
                  <a:pt x="0" y="0"/>
                  <a:pt x="0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0" y="1"/>
                  <a:pt x="0" y="2"/>
                </a:cubicBezTo>
                <a:cubicBezTo>
                  <a:pt x="1" y="2"/>
                  <a:pt x="1" y="2"/>
                  <a:pt x="1" y="3"/>
                </a:cubicBezTo>
                <a:cubicBezTo>
                  <a:pt x="1" y="2"/>
                  <a:pt x="1" y="4"/>
                  <a:pt x="1" y="3"/>
                </a:cubicBezTo>
                <a:cubicBezTo>
                  <a:pt x="2" y="3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4" name="Rectangle 2338"/>
          <p:cNvSpPr>
            <a:spLocks noChangeArrowheads="1"/>
          </p:cNvSpPr>
          <p:nvPr/>
        </p:nvSpPr>
        <p:spPr bwMode="auto">
          <a:xfrm>
            <a:off x="1416051" y="494030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5" name="Freeform 2339"/>
          <p:cNvSpPr>
            <a:spLocks/>
          </p:cNvSpPr>
          <p:nvPr/>
        </p:nvSpPr>
        <p:spPr bwMode="auto">
          <a:xfrm>
            <a:off x="1412876" y="4927602"/>
            <a:ext cx="7938" cy="15875"/>
          </a:xfrm>
          <a:custGeom>
            <a:avLst/>
            <a:gdLst>
              <a:gd name="T0" fmla="*/ 0 w 2"/>
              <a:gd name="T1" fmla="*/ 1 h 4"/>
              <a:gd name="T2" fmla="*/ 1 w 2"/>
              <a:gd name="T3" fmla="*/ 2 h 4"/>
              <a:gd name="T4" fmla="*/ 0 w 2"/>
              <a:gd name="T5" fmla="*/ 1 h 4"/>
              <a:gd name="T6" fmla="*/ 1 w 2"/>
              <a:gd name="T7" fmla="*/ 2 h 4"/>
              <a:gd name="T8" fmla="*/ 1 w 2"/>
              <a:gd name="T9" fmla="*/ 1 h 4"/>
              <a:gd name="T10" fmla="*/ 2 w 2"/>
              <a:gd name="T11" fmla="*/ 3 h 4"/>
              <a:gd name="T12" fmla="*/ 1 w 2"/>
              <a:gd name="T13" fmla="*/ 3 h 4"/>
              <a:gd name="T14" fmla="*/ 2 w 2"/>
              <a:gd name="T15" fmla="*/ 2 h 4"/>
              <a:gd name="T16" fmla="*/ 2 w 2"/>
              <a:gd name="T17" fmla="*/ 2 h 4"/>
              <a:gd name="T18" fmla="*/ 2 w 2"/>
              <a:gd name="T19" fmla="*/ 2 h 4"/>
              <a:gd name="T20" fmla="*/ 0 w 2"/>
              <a:gd name="T21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" h="4">
                <a:moveTo>
                  <a:pt x="0" y="1"/>
                </a:moveTo>
                <a:cubicBezTo>
                  <a:pt x="1" y="2"/>
                  <a:pt x="1" y="2"/>
                  <a:pt x="1" y="2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2"/>
                  <a:pt x="1" y="2"/>
                </a:cubicBezTo>
                <a:cubicBezTo>
                  <a:pt x="1" y="4"/>
                  <a:pt x="1" y="2"/>
                  <a:pt x="1" y="1"/>
                </a:cubicBezTo>
                <a:cubicBezTo>
                  <a:pt x="1" y="2"/>
                  <a:pt x="1" y="2"/>
                  <a:pt x="2" y="3"/>
                </a:cubicBezTo>
                <a:cubicBezTo>
                  <a:pt x="2" y="3"/>
                  <a:pt x="2" y="3"/>
                  <a:pt x="1" y="3"/>
                </a:cubicBezTo>
                <a:cubicBezTo>
                  <a:pt x="2" y="4"/>
                  <a:pt x="2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6" name="Freeform 2340"/>
          <p:cNvSpPr>
            <a:spLocks/>
          </p:cNvSpPr>
          <p:nvPr/>
        </p:nvSpPr>
        <p:spPr bwMode="auto">
          <a:xfrm>
            <a:off x="1412876" y="4927602"/>
            <a:ext cx="0" cy="4763"/>
          </a:xfrm>
          <a:custGeom>
            <a:avLst/>
            <a:gdLst>
              <a:gd name="T0" fmla="*/ 1 h 1"/>
              <a:gd name="T1" fmla="*/ 1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7" name="Freeform 2341"/>
          <p:cNvSpPr>
            <a:spLocks/>
          </p:cNvSpPr>
          <p:nvPr/>
        </p:nvSpPr>
        <p:spPr bwMode="auto">
          <a:xfrm>
            <a:off x="1420813" y="49355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8" name="Freeform 2342"/>
          <p:cNvSpPr>
            <a:spLocks/>
          </p:cNvSpPr>
          <p:nvPr/>
        </p:nvSpPr>
        <p:spPr bwMode="auto">
          <a:xfrm>
            <a:off x="1416051" y="4927602"/>
            <a:ext cx="0" cy="4763"/>
          </a:xfrm>
          <a:custGeom>
            <a:avLst/>
            <a:gdLst>
              <a:gd name="T0" fmla="*/ 1 h 1"/>
              <a:gd name="T1" fmla="*/ 1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79" name="Freeform 2343"/>
          <p:cNvSpPr>
            <a:spLocks/>
          </p:cNvSpPr>
          <p:nvPr/>
        </p:nvSpPr>
        <p:spPr bwMode="auto">
          <a:xfrm>
            <a:off x="1416051" y="4913314"/>
            <a:ext cx="19050" cy="26988"/>
          </a:xfrm>
          <a:custGeom>
            <a:avLst/>
            <a:gdLst>
              <a:gd name="T0" fmla="*/ 2 w 5"/>
              <a:gd name="T1" fmla="*/ 5 h 7"/>
              <a:gd name="T2" fmla="*/ 2 w 5"/>
              <a:gd name="T3" fmla="*/ 5 h 7"/>
              <a:gd name="T4" fmla="*/ 2 w 5"/>
              <a:gd name="T5" fmla="*/ 4 h 7"/>
              <a:gd name="T6" fmla="*/ 2 w 5"/>
              <a:gd name="T7" fmla="*/ 2 h 7"/>
              <a:gd name="T8" fmla="*/ 2 w 5"/>
              <a:gd name="T9" fmla="*/ 3 h 7"/>
              <a:gd name="T10" fmla="*/ 2 w 5"/>
              <a:gd name="T11" fmla="*/ 2 h 7"/>
              <a:gd name="T12" fmla="*/ 1 w 5"/>
              <a:gd name="T13" fmla="*/ 2 h 7"/>
              <a:gd name="T14" fmla="*/ 1 w 5"/>
              <a:gd name="T15" fmla="*/ 3 h 7"/>
              <a:gd name="T16" fmla="*/ 0 w 5"/>
              <a:gd name="T17" fmla="*/ 3 h 7"/>
              <a:gd name="T18" fmla="*/ 2 w 5"/>
              <a:gd name="T19" fmla="*/ 4 h 7"/>
              <a:gd name="T20" fmla="*/ 1 w 5"/>
              <a:gd name="T21" fmla="*/ 4 h 7"/>
              <a:gd name="T22" fmla="*/ 1 w 5"/>
              <a:gd name="T23" fmla="*/ 4 h 7"/>
              <a:gd name="T24" fmla="*/ 0 w 5"/>
              <a:gd name="T25" fmla="*/ 4 h 7"/>
              <a:gd name="T26" fmla="*/ 2 w 5"/>
              <a:gd name="T27" fmla="*/ 5 h 7"/>
              <a:gd name="T28" fmla="*/ 0 w 5"/>
              <a:gd name="T29" fmla="*/ 4 h 7"/>
              <a:gd name="T30" fmla="*/ 1 w 5"/>
              <a:gd name="T31" fmla="*/ 5 h 7"/>
              <a:gd name="T32" fmla="*/ 2 w 5"/>
              <a:gd name="T33" fmla="*/ 6 h 7"/>
              <a:gd name="T34" fmla="*/ 2 w 5"/>
              <a:gd name="T35" fmla="*/ 7 h 7"/>
              <a:gd name="T36" fmla="*/ 2 w 5"/>
              <a:gd name="T37" fmla="*/ 4 h 7"/>
              <a:gd name="T38" fmla="*/ 2 w 5"/>
              <a:gd name="T39" fmla="*/ 4 h 7"/>
              <a:gd name="T40" fmla="*/ 4 w 5"/>
              <a:gd name="T41" fmla="*/ 3 h 7"/>
              <a:gd name="T42" fmla="*/ 2 w 5"/>
              <a:gd name="T43" fmla="*/ 2 h 7"/>
              <a:gd name="T44" fmla="*/ 0 w 5"/>
              <a:gd name="T45" fmla="*/ 4 h 7"/>
              <a:gd name="T46" fmla="*/ 0 w 5"/>
              <a:gd name="T47" fmla="*/ 4 h 7"/>
              <a:gd name="T48" fmla="*/ 0 w 5"/>
              <a:gd name="T49" fmla="*/ 5 h 7"/>
              <a:gd name="T50" fmla="*/ 1 w 5"/>
              <a:gd name="T51" fmla="*/ 3 h 7"/>
              <a:gd name="T52" fmla="*/ 1 w 5"/>
              <a:gd name="T53" fmla="*/ 5 h 7"/>
              <a:gd name="T54" fmla="*/ 1 w 5"/>
              <a:gd name="T55" fmla="*/ 4 h 7"/>
              <a:gd name="T56" fmla="*/ 1 w 5"/>
              <a:gd name="T57" fmla="*/ 4 h 7"/>
              <a:gd name="T58" fmla="*/ 1 w 5"/>
              <a:gd name="T59" fmla="*/ 5 h 7"/>
              <a:gd name="T60" fmla="*/ 1 w 5"/>
              <a:gd name="T61" fmla="*/ 4 h 7"/>
              <a:gd name="T62" fmla="*/ 1 w 5"/>
              <a:gd name="T63" fmla="*/ 3 h 7"/>
              <a:gd name="T64" fmla="*/ 2 w 5"/>
              <a:gd name="T65" fmla="*/ 4 h 7"/>
              <a:gd name="T66" fmla="*/ 2 w 5"/>
              <a:gd name="T67" fmla="*/ 5 h 7"/>
              <a:gd name="T68" fmla="*/ 2 w 5"/>
              <a:gd name="T69" fmla="*/ 6 h 7"/>
              <a:gd name="T70" fmla="*/ 2 w 5"/>
              <a:gd name="T71" fmla="*/ 4 h 7"/>
              <a:gd name="T72" fmla="*/ 2 w 5"/>
              <a:gd name="T73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" h="7"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" y="3"/>
                  <a:pt x="1" y="2"/>
                </a:cubicBezTo>
                <a:cubicBezTo>
                  <a:pt x="1" y="2"/>
                  <a:pt x="1" y="2"/>
                  <a:pt x="1" y="3"/>
                </a:cubicBezTo>
                <a:cubicBezTo>
                  <a:pt x="0" y="2"/>
                  <a:pt x="2" y="3"/>
                  <a:pt x="0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1" y="4"/>
                  <a:pt x="0" y="4"/>
                </a:cubicBezTo>
                <a:cubicBezTo>
                  <a:pt x="0" y="4"/>
                  <a:pt x="2" y="5"/>
                  <a:pt x="2" y="5"/>
                </a:cubicBezTo>
                <a:cubicBezTo>
                  <a:pt x="0" y="4"/>
                  <a:pt x="1" y="5"/>
                  <a:pt x="0" y="4"/>
                </a:cubicBezTo>
                <a:cubicBezTo>
                  <a:pt x="0" y="4"/>
                  <a:pt x="1" y="5"/>
                  <a:pt x="1" y="5"/>
                </a:cubicBezTo>
                <a:cubicBezTo>
                  <a:pt x="1" y="6"/>
                  <a:pt x="1" y="5"/>
                  <a:pt x="2" y="6"/>
                </a:cubicBezTo>
                <a:cubicBezTo>
                  <a:pt x="2" y="7"/>
                  <a:pt x="1" y="6"/>
                  <a:pt x="2" y="7"/>
                </a:cubicBezTo>
                <a:cubicBezTo>
                  <a:pt x="3" y="7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4" y="3"/>
                </a:cubicBezTo>
                <a:cubicBezTo>
                  <a:pt x="3" y="3"/>
                  <a:pt x="4" y="3"/>
                  <a:pt x="2" y="2"/>
                </a:cubicBezTo>
                <a:cubicBezTo>
                  <a:pt x="2" y="3"/>
                  <a:pt x="5" y="0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4"/>
                  <a:pt x="1" y="4"/>
                  <a:pt x="1" y="3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1" y="6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0" name="Rectangle 2344"/>
          <p:cNvSpPr>
            <a:spLocks noChangeArrowheads="1"/>
          </p:cNvSpPr>
          <p:nvPr/>
        </p:nvSpPr>
        <p:spPr bwMode="auto">
          <a:xfrm>
            <a:off x="1423988" y="4935539"/>
            <a:ext cx="1588" cy="4763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1" name="Freeform 2345"/>
          <p:cNvSpPr>
            <a:spLocks/>
          </p:cNvSpPr>
          <p:nvPr/>
        </p:nvSpPr>
        <p:spPr bwMode="auto">
          <a:xfrm>
            <a:off x="1423988" y="4932364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2" name="Rectangle 2346"/>
          <p:cNvSpPr>
            <a:spLocks noChangeArrowheads="1"/>
          </p:cNvSpPr>
          <p:nvPr/>
        </p:nvSpPr>
        <p:spPr bwMode="auto">
          <a:xfrm>
            <a:off x="1420813" y="492125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3" name="Freeform 2347"/>
          <p:cNvSpPr>
            <a:spLocks/>
          </p:cNvSpPr>
          <p:nvPr/>
        </p:nvSpPr>
        <p:spPr bwMode="auto">
          <a:xfrm>
            <a:off x="1420813" y="4932364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4" name="Freeform 2348"/>
          <p:cNvSpPr>
            <a:spLocks/>
          </p:cNvSpPr>
          <p:nvPr/>
        </p:nvSpPr>
        <p:spPr bwMode="auto">
          <a:xfrm>
            <a:off x="1431926" y="492442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5" name="Rectangle 2349"/>
          <p:cNvSpPr>
            <a:spLocks noChangeArrowheads="1"/>
          </p:cNvSpPr>
          <p:nvPr/>
        </p:nvSpPr>
        <p:spPr bwMode="auto">
          <a:xfrm>
            <a:off x="1423988" y="4935539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6" name="Freeform 2350"/>
          <p:cNvSpPr>
            <a:spLocks/>
          </p:cNvSpPr>
          <p:nvPr/>
        </p:nvSpPr>
        <p:spPr bwMode="auto">
          <a:xfrm>
            <a:off x="1423988" y="4913314"/>
            <a:ext cx="11113" cy="22225"/>
          </a:xfrm>
          <a:custGeom>
            <a:avLst/>
            <a:gdLst>
              <a:gd name="T0" fmla="*/ 2 w 3"/>
              <a:gd name="T1" fmla="*/ 1 h 6"/>
              <a:gd name="T2" fmla="*/ 2 w 3"/>
              <a:gd name="T3" fmla="*/ 1 h 6"/>
              <a:gd name="T4" fmla="*/ 2 w 3"/>
              <a:gd name="T5" fmla="*/ 3 h 6"/>
              <a:gd name="T6" fmla="*/ 2 w 3"/>
              <a:gd name="T7" fmla="*/ 1 h 6"/>
              <a:gd name="T8" fmla="*/ 1 w 3"/>
              <a:gd name="T9" fmla="*/ 3 h 6"/>
              <a:gd name="T10" fmla="*/ 1 w 3"/>
              <a:gd name="T11" fmla="*/ 2 h 6"/>
              <a:gd name="T12" fmla="*/ 1 w 3"/>
              <a:gd name="T13" fmla="*/ 4 h 6"/>
              <a:gd name="T14" fmla="*/ 1 w 3"/>
              <a:gd name="T15" fmla="*/ 2 h 6"/>
              <a:gd name="T16" fmla="*/ 1 w 3"/>
              <a:gd name="T17" fmla="*/ 1 h 6"/>
              <a:gd name="T18" fmla="*/ 0 w 3"/>
              <a:gd name="T19" fmla="*/ 2 h 6"/>
              <a:gd name="T20" fmla="*/ 0 w 3"/>
              <a:gd name="T21" fmla="*/ 4 h 6"/>
              <a:gd name="T22" fmla="*/ 0 w 3"/>
              <a:gd name="T23" fmla="*/ 5 h 6"/>
              <a:gd name="T24" fmla="*/ 1 w 3"/>
              <a:gd name="T25" fmla="*/ 4 h 6"/>
              <a:gd name="T26" fmla="*/ 1 w 3"/>
              <a:gd name="T27" fmla="*/ 5 h 6"/>
              <a:gd name="T28" fmla="*/ 1 w 3"/>
              <a:gd name="T29" fmla="*/ 4 h 6"/>
              <a:gd name="T30" fmla="*/ 1 w 3"/>
              <a:gd name="T31" fmla="*/ 5 h 6"/>
              <a:gd name="T32" fmla="*/ 1 w 3"/>
              <a:gd name="T33" fmla="*/ 5 h 6"/>
              <a:gd name="T34" fmla="*/ 1 w 3"/>
              <a:gd name="T35" fmla="*/ 5 h 6"/>
              <a:gd name="T36" fmla="*/ 1 w 3"/>
              <a:gd name="T37" fmla="*/ 4 h 6"/>
              <a:gd name="T38" fmla="*/ 1 w 3"/>
              <a:gd name="T39" fmla="*/ 5 h 6"/>
              <a:gd name="T40" fmla="*/ 1 w 3"/>
              <a:gd name="T41" fmla="*/ 4 h 6"/>
              <a:gd name="T42" fmla="*/ 2 w 3"/>
              <a:gd name="T43" fmla="*/ 5 h 6"/>
              <a:gd name="T44" fmla="*/ 2 w 3"/>
              <a:gd name="T45" fmla="*/ 4 h 6"/>
              <a:gd name="T46" fmla="*/ 2 w 3"/>
              <a:gd name="T47" fmla="*/ 5 h 6"/>
              <a:gd name="T48" fmla="*/ 1 w 3"/>
              <a:gd name="T49" fmla="*/ 3 h 6"/>
              <a:gd name="T50" fmla="*/ 2 w 3"/>
              <a:gd name="T51" fmla="*/ 5 h 6"/>
              <a:gd name="T52" fmla="*/ 2 w 3"/>
              <a:gd name="T53" fmla="*/ 4 h 6"/>
              <a:gd name="T54" fmla="*/ 2 w 3"/>
              <a:gd name="T55" fmla="*/ 5 h 6"/>
              <a:gd name="T56" fmla="*/ 3 w 3"/>
              <a:gd name="T57" fmla="*/ 4 h 6"/>
              <a:gd name="T58" fmla="*/ 2 w 3"/>
              <a:gd name="T59" fmla="*/ 3 h 6"/>
              <a:gd name="T60" fmla="*/ 2 w 3"/>
              <a:gd name="T61" fmla="*/ 3 h 6"/>
              <a:gd name="T62" fmla="*/ 2 w 3"/>
              <a:gd name="T63" fmla="*/ 3 h 6"/>
              <a:gd name="T64" fmla="*/ 2 w 3"/>
              <a:gd name="T65" fmla="*/ 2 h 6"/>
              <a:gd name="T66" fmla="*/ 2 w 3"/>
              <a:gd name="T67" fmla="*/ 3 h 6"/>
              <a:gd name="T68" fmla="*/ 2 w 3"/>
              <a:gd name="T6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" h="6">
                <a:moveTo>
                  <a:pt x="2" y="1"/>
                </a:moveTo>
                <a:cubicBezTo>
                  <a:pt x="2" y="0"/>
                  <a:pt x="2" y="1"/>
                  <a:pt x="2" y="1"/>
                </a:cubicBezTo>
                <a:cubicBezTo>
                  <a:pt x="2" y="1"/>
                  <a:pt x="2" y="3"/>
                  <a:pt x="2" y="3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5"/>
                  <a:pt x="1" y="4"/>
                </a:cubicBezTo>
                <a:cubicBezTo>
                  <a:pt x="1" y="3"/>
                  <a:pt x="1" y="3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0" y="2"/>
                  <a:pt x="0" y="2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1" y="5"/>
                  <a:pt x="1" y="5"/>
                  <a:pt x="1" y="4"/>
                </a:cubicBezTo>
                <a:cubicBezTo>
                  <a:pt x="1" y="5"/>
                  <a:pt x="1" y="4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2" y="6"/>
                  <a:pt x="2" y="5"/>
                </a:cubicBezTo>
                <a:cubicBezTo>
                  <a:pt x="2" y="5"/>
                  <a:pt x="2" y="5"/>
                  <a:pt x="2" y="4"/>
                </a:cubicBezTo>
                <a:cubicBezTo>
                  <a:pt x="2" y="4"/>
                  <a:pt x="2" y="5"/>
                  <a:pt x="2" y="5"/>
                </a:cubicBezTo>
                <a:cubicBezTo>
                  <a:pt x="2" y="4"/>
                  <a:pt x="2" y="3"/>
                  <a:pt x="1" y="3"/>
                </a:cubicBezTo>
                <a:cubicBezTo>
                  <a:pt x="2" y="4"/>
                  <a:pt x="2" y="3"/>
                  <a:pt x="2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3"/>
                  <a:pt x="3" y="5"/>
                  <a:pt x="3" y="4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3"/>
                </a:cubicBezTo>
                <a:cubicBezTo>
                  <a:pt x="2" y="2"/>
                  <a:pt x="2" y="1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7" name="Freeform 2351"/>
          <p:cNvSpPr>
            <a:spLocks/>
          </p:cNvSpPr>
          <p:nvPr/>
        </p:nvSpPr>
        <p:spPr bwMode="auto">
          <a:xfrm>
            <a:off x="1427163" y="493236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8" name="Freeform 2352"/>
          <p:cNvSpPr>
            <a:spLocks/>
          </p:cNvSpPr>
          <p:nvPr/>
        </p:nvSpPr>
        <p:spPr bwMode="auto">
          <a:xfrm>
            <a:off x="1431926" y="4910139"/>
            <a:ext cx="7938" cy="25400"/>
          </a:xfrm>
          <a:custGeom>
            <a:avLst/>
            <a:gdLst>
              <a:gd name="T0" fmla="*/ 1 w 2"/>
              <a:gd name="T1" fmla="*/ 4 h 7"/>
              <a:gd name="T2" fmla="*/ 2 w 2"/>
              <a:gd name="T3" fmla="*/ 5 h 7"/>
              <a:gd name="T4" fmla="*/ 1 w 2"/>
              <a:gd name="T5" fmla="*/ 3 h 7"/>
              <a:gd name="T6" fmla="*/ 1 w 2"/>
              <a:gd name="T7" fmla="*/ 2 h 7"/>
              <a:gd name="T8" fmla="*/ 2 w 2"/>
              <a:gd name="T9" fmla="*/ 4 h 7"/>
              <a:gd name="T10" fmla="*/ 2 w 2"/>
              <a:gd name="T11" fmla="*/ 5 h 7"/>
              <a:gd name="T12" fmla="*/ 1 w 2"/>
              <a:gd name="T13" fmla="*/ 3 h 7"/>
              <a:gd name="T14" fmla="*/ 1 w 2"/>
              <a:gd name="T15" fmla="*/ 3 h 7"/>
              <a:gd name="T16" fmla="*/ 1 w 2"/>
              <a:gd name="T17" fmla="*/ 3 h 7"/>
              <a:gd name="T18" fmla="*/ 2 w 2"/>
              <a:gd name="T19" fmla="*/ 4 h 7"/>
              <a:gd name="T20" fmla="*/ 1 w 2"/>
              <a:gd name="T21" fmla="*/ 1 h 7"/>
              <a:gd name="T22" fmla="*/ 1 w 2"/>
              <a:gd name="T23" fmla="*/ 1 h 7"/>
              <a:gd name="T24" fmla="*/ 2 w 2"/>
              <a:gd name="T25" fmla="*/ 3 h 7"/>
              <a:gd name="T26" fmla="*/ 1 w 2"/>
              <a:gd name="T27" fmla="*/ 2 h 7"/>
              <a:gd name="T28" fmla="*/ 1 w 2"/>
              <a:gd name="T29" fmla="*/ 1 h 7"/>
              <a:gd name="T30" fmla="*/ 0 w 2"/>
              <a:gd name="T31" fmla="*/ 2 h 7"/>
              <a:gd name="T32" fmla="*/ 0 w 2"/>
              <a:gd name="T33" fmla="*/ 2 h 7"/>
              <a:gd name="T34" fmla="*/ 1 w 2"/>
              <a:gd name="T35" fmla="*/ 3 h 7"/>
              <a:gd name="T36" fmla="*/ 1 w 2"/>
              <a:gd name="T37" fmla="*/ 4 h 7"/>
              <a:gd name="T38" fmla="*/ 1 w 2"/>
              <a:gd name="T39" fmla="*/ 4 h 7"/>
              <a:gd name="T40" fmla="*/ 1 w 2"/>
              <a:gd name="T41" fmla="*/ 5 h 7"/>
              <a:gd name="T42" fmla="*/ 1 w 2"/>
              <a:gd name="T43" fmla="*/ 6 h 7"/>
              <a:gd name="T44" fmla="*/ 2 w 2"/>
              <a:gd name="T45" fmla="*/ 6 h 7"/>
              <a:gd name="T46" fmla="*/ 1 w 2"/>
              <a:gd name="T47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" h="7">
                <a:moveTo>
                  <a:pt x="1" y="4"/>
                </a:moveTo>
                <a:cubicBezTo>
                  <a:pt x="1" y="4"/>
                  <a:pt x="1" y="5"/>
                  <a:pt x="2" y="5"/>
                </a:cubicBezTo>
                <a:cubicBezTo>
                  <a:pt x="2" y="4"/>
                  <a:pt x="1" y="4"/>
                  <a:pt x="1" y="3"/>
                </a:cubicBezTo>
                <a:cubicBezTo>
                  <a:pt x="1" y="3"/>
                  <a:pt x="1" y="2"/>
                  <a:pt x="1" y="2"/>
                </a:cubicBezTo>
                <a:cubicBezTo>
                  <a:pt x="1" y="3"/>
                  <a:pt x="1" y="4"/>
                  <a:pt x="2" y="4"/>
                </a:cubicBezTo>
                <a:cubicBezTo>
                  <a:pt x="2" y="4"/>
                  <a:pt x="2" y="5"/>
                  <a:pt x="2" y="5"/>
                </a:cubicBezTo>
                <a:cubicBezTo>
                  <a:pt x="1" y="4"/>
                  <a:pt x="2" y="4"/>
                  <a:pt x="1" y="3"/>
                </a:cubicBezTo>
                <a:cubicBezTo>
                  <a:pt x="1" y="3"/>
                  <a:pt x="1" y="2"/>
                  <a:pt x="1" y="3"/>
                </a:cubicBezTo>
                <a:cubicBezTo>
                  <a:pt x="2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1" y="1"/>
                </a:cubicBezTo>
                <a:cubicBezTo>
                  <a:pt x="1" y="0"/>
                  <a:pt x="1" y="1"/>
                  <a:pt x="1" y="1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3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1" y="6"/>
                  <a:pt x="1" y="5"/>
                  <a:pt x="1" y="6"/>
                </a:cubicBezTo>
                <a:cubicBezTo>
                  <a:pt x="2" y="7"/>
                  <a:pt x="1" y="5"/>
                  <a:pt x="2" y="6"/>
                </a:cubicBezTo>
                <a:lnTo>
                  <a:pt x="1" y="4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89" name="Freeform 2353"/>
          <p:cNvSpPr>
            <a:spLocks/>
          </p:cNvSpPr>
          <p:nvPr/>
        </p:nvSpPr>
        <p:spPr bwMode="auto">
          <a:xfrm>
            <a:off x="1435101" y="4924427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0" name="Freeform 2354"/>
          <p:cNvSpPr>
            <a:spLocks/>
          </p:cNvSpPr>
          <p:nvPr/>
        </p:nvSpPr>
        <p:spPr bwMode="auto">
          <a:xfrm>
            <a:off x="1431926" y="491331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1" name="Freeform 2355"/>
          <p:cNvSpPr>
            <a:spLocks/>
          </p:cNvSpPr>
          <p:nvPr/>
        </p:nvSpPr>
        <p:spPr bwMode="auto">
          <a:xfrm>
            <a:off x="1439863" y="492442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2" name="Freeform 2356"/>
          <p:cNvSpPr>
            <a:spLocks/>
          </p:cNvSpPr>
          <p:nvPr/>
        </p:nvSpPr>
        <p:spPr bwMode="auto">
          <a:xfrm>
            <a:off x="1435101" y="4910139"/>
            <a:ext cx="4763" cy="11113"/>
          </a:xfrm>
          <a:custGeom>
            <a:avLst/>
            <a:gdLst>
              <a:gd name="T0" fmla="*/ 0 w 1"/>
              <a:gd name="T1" fmla="*/ 0 h 3"/>
              <a:gd name="T2" fmla="*/ 0 w 1"/>
              <a:gd name="T3" fmla="*/ 1 h 3"/>
              <a:gd name="T4" fmla="*/ 1 w 1"/>
              <a:gd name="T5" fmla="*/ 3 h 3"/>
              <a:gd name="T6" fmla="*/ 1 w 1"/>
              <a:gd name="T7" fmla="*/ 1 h 3"/>
              <a:gd name="T8" fmla="*/ 1 w 1"/>
              <a:gd name="T9" fmla="*/ 1 h 3"/>
              <a:gd name="T10" fmla="*/ 0 w 1"/>
              <a:gd name="T1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3">
                <a:moveTo>
                  <a:pt x="0" y="0"/>
                </a:moveTo>
                <a:cubicBezTo>
                  <a:pt x="0" y="1"/>
                  <a:pt x="1" y="1"/>
                  <a:pt x="0" y="1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2"/>
                  <a:pt x="1" y="1"/>
                </a:cubicBezTo>
                <a:cubicBezTo>
                  <a:pt x="1" y="2"/>
                  <a:pt x="1" y="1"/>
                  <a:pt x="1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3" name="Freeform 2357"/>
          <p:cNvSpPr>
            <a:spLocks/>
          </p:cNvSpPr>
          <p:nvPr/>
        </p:nvSpPr>
        <p:spPr bwMode="auto">
          <a:xfrm>
            <a:off x="1439863" y="4905377"/>
            <a:ext cx="17463" cy="22225"/>
          </a:xfrm>
          <a:custGeom>
            <a:avLst/>
            <a:gdLst>
              <a:gd name="T0" fmla="*/ 1 w 5"/>
              <a:gd name="T1" fmla="*/ 4 h 6"/>
              <a:gd name="T2" fmla="*/ 1 w 5"/>
              <a:gd name="T3" fmla="*/ 4 h 6"/>
              <a:gd name="T4" fmla="*/ 2 w 5"/>
              <a:gd name="T5" fmla="*/ 4 h 6"/>
              <a:gd name="T6" fmla="*/ 2 w 5"/>
              <a:gd name="T7" fmla="*/ 5 h 6"/>
              <a:gd name="T8" fmla="*/ 2 w 5"/>
              <a:gd name="T9" fmla="*/ 4 h 6"/>
              <a:gd name="T10" fmla="*/ 2 w 5"/>
              <a:gd name="T11" fmla="*/ 4 h 6"/>
              <a:gd name="T12" fmla="*/ 1 w 5"/>
              <a:gd name="T13" fmla="*/ 3 h 6"/>
              <a:gd name="T14" fmla="*/ 3 w 5"/>
              <a:gd name="T15" fmla="*/ 4 h 6"/>
              <a:gd name="T16" fmla="*/ 1 w 5"/>
              <a:gd name="T17" fmla="*/ 2 h 6"/>
              <a:gd name="T18" fmla="*/ 2 w 5"/>
              <a:gd name="T19" fmla="*/ 3 h 6"/>
              <a:gd name="T20" fmla="*/ 2 w 5"/>
              <a:gd name="T21" fmla="*/ 3 h 6"/>
              <a:gd name="T22" fmla="*/ 2 w 5"/>
              <a:gd name="T23" fmla="*/ 3 h 6"/>
              <a:gd name="T24" fmla="*/ 3 w 5"/>
              <a:gd name="T25" fmla="*/ 4 h 6"/>
              <a:gd name="T26" fmla="*/ 3 w 5"/>
              <a:gd name="T27" fmla="*/ 3 h 6"/>
              <a:gd name="T28" fmla="*/ 4 w 5"/>
              <a:gd name="T29" fmla="*/ 4 h 6"/>
              <a:gd name="T30" fmla="*/ 4 w 5"/>
              <a:gd name="T31" fmla="*/ 3 h 6"/>
              <a:gd name="T32" fmla="*/ 4 w 5"/>
              <a:gd name="T33" fmla="*/ 3 h 6"/>
              <a:gd name="T34" fmla="*/ 2 w 5"/>
              <a:gd name="T35" fmla="*/ 1 h 6"/>
              <a:gd name="T36" fmla="*/ 3 w 5"/>
              <a:gd name="T37" fmla="*/ 1 h 6"/>
              <a:gd name="T38" fmla="*/ 4 w 5"/>
              <a:gd name="T39" fmla="*/ 3 h 6"/>
              <a:gd name="T40" fmla="*/ 3 w 5"/>
              <a:gd name="T41" fmla="*/ 2 h 6"/>
              <a:gd name="T42" fmla="*/ 5 w 5"/>
              <a:gd name="T43" fmla="*/ 3 h 6"/>
              <a:gd name="T44" fmla="*/ 3 w 5"/>
              <a:gd name="T45" fmla="*/ 1 h 6"/>
              <a:gd name="T46" fmla="*/ 4 w 5"/>
              <a:gd name="T47" fmla="*/ 1 h 6"/>
              <a:gd name="T48" fmla="*/ 2 w 5"/>
              <a:gd name="T49" fmla="*/ 0 h 6"/>
              <a:gd name="T50" fmla="*/ 2 w 5"/>
              <a:gd name="T51" fmla="*/ 1 h 6"/>
              <a:gd name="T52" fmla="*/ 2 w 5"/>
              <a:gd name="T53" fmla="*/ 2 h 6"/>
              <a:gd name="T54" fmla="*/ 1 w 5"/>
              <a:gd name="T55" fmla="*/ 1 h 6"/>
              <a:gd name="T56" fmla="*/ 2 w 5"/>
              <a:gd name="T57" fmla="*/ 2 h 6"/>
              <a:gd name="T58" fmla="*/ 1 w 5"/>
              <a:gd name="T59" fmla="*/ 1 h 6"/>
              <a:gd name="T60" fmla="*/ 2 w 5"/>
              <a:gd name="T61" fmla="*/ 2 h 6"/>
              <a:gd name="T62" fmla="*/ 1 w 5"/>
              <a:gd name="T63" fmla="*/ 1 h 6"/>
              <a:gd name="T64" fmla="*/ 0 w 5"/>
              <a:gd name="T65" fmla="*/ 2 h 6"/>
              <a:gd name="T66" fmla="*/ 1 w 5"/>
              <a:gd name="T67" fmla="*/ 3 h 6"/>
              <a:gd name="T68" fmla="*/ 1 w 5"/>
              <a:gd name="T69" fmla="*/ 3 h 6"/>
              <a:gd name="T70" fmla="*/ 1 w 5"/>
              <a:gd name="T71" fmla="*/ 4 h 6"/>
              <a:gd name="T72" fmla="*/ 0 w 5"/>
              <a:gd name="T73" fmla="*/ 2 h 6"/>
              <a:gd name="T74" fmla="*/ 0 w 5"/>
              <a:gd name="T75" fmla="*/ 2 h 6"/>
              <a:gd name="T76" fmla="*/ 0 w 5"/>
              <a:gd name="T77" fmla="*/ 3 h 6"/>
              <a:gd name="T78" fmla="*/ 0 w 5"/>
              <a:gd name="T79" fmla="*/ 2 h 6"/>
              <a:gd name="T80" fmla="*/ 1 w 5"/>
              <a:gd name="T81" fmla="*/ 5 h 6"/>
              <a:gd name="T82" fmla="*/ 2 w 5"/>
              <a:gd name="T83" fmla="*/ 5 h 6"/>
              <a:gd name="T84" fmla="*/ 1 w 5"/>
              <a:gd name="T85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" h="6">
                <a:moveTo>
                  <a:pt x="1" y="4"/>
                </a:moveTo>
                <a:cubicBezTo>
                  <a:pt x="1" y="4"/>
                  <a:pt x="1" y="3"/>
                  <a:pt x="1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4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1" y="3"/>
                  <a:pt x="2" y="4"/>
                </a:cubicBezTo>
                <a:cubicBezTo>
                  <a:pt x="2" y="3"/>
                  <a:pt x="2" y="3"/>
                  <a:pt x="1" y="3"/>
                </a:cubicBezTo>
                <a:cubicBezTo>
                  <a:pt x="2" y="4"/>
                  <a:pt x="2" y="4"/>
                  <a:pt x="3" y="4"/>
                </a:cubicBezTo>
                <a:cubicBezTo>
                  <a:pt x="3" y="4"/>
                  <a:pt x="2" y="3"/>
                  <a:pt x="1" y="2"/>
                </a:cubicBezTo>
                <a:cubicBezTo>
                  <a:pt x="2" y="3"/>
                  <a:pt x="1" y="2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4"/>
                  <a:pt x="2" y="2"/>
                  <a:pt x="2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4" y="4"/>
                  <a:pt x="4" y="4"/>
                  <a:pt x="4" y="4"/>
                </a:cubicBezTo>
                <a:cubicBezTo>
                  <a:pt x="3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3"/>
                  <a:pt x="2" y="1"/>
                </a:cubicBezTo>
                <a:cubicBezTo>
                  <a:pt x="4" y="3"/>
                  <a:pt x="2" y="1"/>
                  <a:pt x="3" y="1"/>
                </a:cubicBezTo>
                <a:cubicBezTo>
                  <a:pt x="4" y="2"/>
                  <a:pt x="3" y="2"/>
                  <a:pt x="4" y="3"/>
                </a:cubicBezTo>
                <a:cubicBezTo>
                  <a:pt x="3" y="2"/>
                  <a:pt x="4" y="2"/>
                  <a:pt x="3" y="2"/>
                </a:cubicBezTo>
                <a:cubicBezTo>
                  <a:pt x="4" y="3"/>
                  <a:pt x="4" y="2"/>
                  <a:pt x="5" y="3"/>
                </a:cubicBezTo>
                <a:cubicBezTo>
                  <a:pt x="3" y="1"/>
                  <a:pt x="3" y="1"/>
                  <a:pt x="3" y="1"/>
                </a:cubicBezTo>
                <a:cubicBezTo>
                  <a:pt x="4" y="2"/>
                  <a:pt x="4" y="1"/>
                  <a:pt x="4" y="1"/>
                </a:cubicBezTo>
                <a:cubicBezTo>
                  <a:pt x="4" y="1"/>
                  <a:pt x="2" y="0"/>
                  <a:pt x="2" y="0"/>
                </a:cubicBezTo>
                <a:cubicBezTo>
                  <a:pt x="2" y="0"/>
                  <a:pt x="2" y="1"/>
                  <a:pt x="2" y="1"/>
                </a:cubicBezTo>
                <a:cubicBezTo>
                  <a:pt x="3" y="2"/>
                  <a:pt x="1" y="1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1"/>
                  <a:pt x="2" y="2"/>
                </a:cubicBezTo>
                <a:cubicBezTo>
                  <a:pt x="2" y="2"/>
                  <a:pt x="2" y="1"/>
                  <a:pt x="1" y="1"/>
                </a:cubicBezTo>
                <a:cubicBezTo>
                  <a:pt x="1" y="1"/>
                  <a:pt x="2" y="1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2" y="5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1" y="4"/>
                  <a:pt x="0" y="3"/>
                  <a:pt x="0" y="2"/>
                </a:cubicBezTo>
                <a:cubicBezTo>
                  <a:pt x="0" y="3"/>
                  <a:pt x="1" y="4"/>
                  <a:pt x="1" y="5"/>
                </a:cubicBezTo>
                <a:cubicBezTo>
                  <a:pt x="0" y="3"/>
                  <a:pt x="2" y="6"/>
                  <a:pt x="2" y="5"/>
                </a:cubicBezTo>
                <a:cubicBezTo>
                  <a:pt x="2" y="5"/>
                  <a:pt x="2" y="5"/>
                  <a:pt x="1" y="4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4" name="Freeform 2358"/>
          <p:cNvSpPr>
            <a:spLocks/>
          </p:cNvSpPr>
          <p:nvPr/>
        </p:nvSpPr>
        <p:spPr bwMode="auto">
          <a:xfrm>
            <a:off x="1439863" y="491331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5" name="Freeform 2359"/>
          <p:cNvSpPr>
            <a:spLocks/>
          </p:cNvSpPr>
          <p:nvPr/>
        </p:nvSpPr>
        <p:spPr bwMode="auto">
          <a:xfrm>
            <a:off x="1450976" y="4910139"/>
            <a:ext cx="3175" cy="0"/>
          </a:xfrm>
          <a:custGeom>
            <a:avLst/>
            <a:gdLst>
              <a:gd name="T0" fmla="*/ 1 w 1"/>
              <a:gd name="T1" fmla="*/ 1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6" name="Rectangle 2360"/>
          <p:cNvSpPr>
            <a:spLocks noChangeArrowheads="1"/>
          </p:cNvSpPr>
          <p:nvPr/>
        </p:nvSpPr>
        <p:spPr bwMode="auto">
          <a:xfrm>
            <a:off x="1439863" y="4913314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7" name="Freeform 2361"/>
          <p:cNvSpPr>
            <a:spLocks/>
          </p:cNvSpPr>
          <p:nvPr/>
        </p:nvSpPr>
        <p:spPr bwMode="auto">
          <a:xfrm>
            <a:off x="1443038" y="4921252"/>
            <a:ext cx="0" cy="3175"/>
          </a:xfrm>
          <a:custGeom>
            <a:avLst/>
            <a:gdLst>
              <a:gd name="T0" fmla="*/ 2 h 2"/>
              <a:gd name="T1" fmla="*/ 2 h 2"/>
              <a:gd name="T2" fmla="*/ 0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8" name="Freeform 2362"/>
          <p:cNvSpPr>
            <a:spLocks/>
          </p:cNvSpPr>
          <p:nvPr/>
        </p:nvSpPr>
        <p:spPr bwMode="auto">
          <a:xfrm>
            <a:off x="1457326" y="4910139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99" name="Freeform 2363"/>
          <p:cNvSpPr>
            <a:spLocks/>
          </p:cNvSpPr>
          <p:nvPr/>
        </p:nvSpPr>
        <p:spPr bwMode="auto">
          <a:xfrm>
            <a:off x="1462088" y="49053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0" name="Freeform 2364"/>
          <p:cNvSpPr>
            <a:spLocks/>
          </p:cNvSpPr>
          <p:nvPr/>
        </p:nvSpPr>
        <p:spPr bwMode="auto">
          <a:xfrm>
            <a:off x="1446213" y="4883152"/>
            <a:ext cx="26988" cy="30163"/>
          </a:xfrm>
          <a:custGeom>
            <a:avLst/>
            <a:gdLst>
              <a:gd name="T0" fmla="*/ 4 w 7"/>
              <a:gd name="T1" fmla="*/ 1 h 8"/>
              <a:gd name="T2" fmla="*/ 2 w 7"/>
              <a:gd name="T3" fmla="*/ 0 h 8"/>
              <a:gd name="T4" fmla="*/ 2 w 7"/>
              <a:gd name="T5" fmla="*/ 0 h 8"/>
              <a:gd name="T6" fmla="*/ 2 w 7"/>
              <a:gd name="T7" fmla="*/ 1 h 8"/>
              <a:gd name="T8" fmla="*/ 2 w 7"/>
              <a:gd name="T9" fmla="*/ 1 h 8"/>
              <a:gd name="T10" fmla="*/ 2 w 7"/>
              <a:gd name="T11" fmla="*/ 2 h 8"/>
              <a:gd name="T12" fmla="*/ 3 w 7"/>
              <a:gd name="T13" fmla="*/ 3 h 8"/>
              <a:gd name="T14" fmla="*/ 2 w 7"/>
              <a:gd name="T15" fmla="*/ 3 h 8"/>
              <a:gd name="T16" fmla="*/ 2 w 7"/>
              <a:gd name="T17" fmla="*/ 3 h 8"/>
              <a:gd name="T18" fmla="*/ 4 w 7"/>
              <a:gd name="T19" fmla="*/ 4 h 8"/>
              <a:gd name="T20" fmla="*/ 4 w 7"/>
              <a:gd name="T21" fmla="*/ 5 h 8"/>
              <a:gd name="T22" fmla="*/ 3 w 7"/>
              <a:gd name="T23" fmla="*/ 4 h 8"/>
              <a:gd name="T24" fmla="*/ 2 w 7"/>
              <a:gd name="T25" fmla="*/ 5 h 8"/>
              <a:gd name="T26" fmla="*/ 2 w 7"/>
              <a:gd name="T27" fmla="*/ 5 h 8"/>
              <a:gd name="T28" fmla="*/ 2 w 7"/>
              <a:gd name="T29" fmla="*/ 5 h 8"/>
              <a:gd name="T30" fmla="*/ 3 w 7"/>
              <a:gd name="T31" fmla="*/ 6 h 8"/>
              <a:gd name="T32" fmla="*/ 2 w 7"/>
              <a:gd name="T33" fmla="*/ 6 h 8"/>
              <a:gd name="T34" fmla="*/ 2 w 7"/>
              <a:gd name="T35" fmla="*/ 6 h 8"/>
              <a:gd name="T36" fmla="*/ 1 w 7"/>
              <a:gd name="T37" fmla="*/ 7 h 8"/>
              <a:gd name="T38" fmla="*/ 2 w 7"/>
              <a:gd name="T39" fmla="*/ 6 h 8"/>
              <a:gd name="T40" fmla="*/ 1 w 7"/>
              <a:gd name="T41" fmla="*/ 6 h 8"/>
              <a:gd name="T42" fmla="*/ 4 w 7"/>
              <a:gd name="T43" fmla="*/ 8 h 8"/>
              <a:gd name="T44" fmla="*/ 4 w 7"/>
              <a:gd name="T45" fmla="*/ 8 h 8"/>
              <a:gd name="T46" fmla="*/ 4 w 7"/>
              <a:gd name="T47" fmla="*/ 7 h 8"/>
              <a:gd name="T48" fmla="*/ 4 w 7"/>
              <a:gd name="T49" fmla="*/ 7 h 8"/>
              <a:gd name="T50" fmla="*/ 5 w 7"/>
              <a:gd name="T51" fmla="*/ 7 h 8"/>
              <a:gd name="T52" fmla="*/ 4 w 7"/>
              <a:gd name="T53" fmla="*/ 6 h 8"/>
              <a:gd name="T54" fmla="*/ 5 w 7"/>
              <a:gd name="T55" fmla="*/ 6 h 8"/>
              <a:gd name="T56" fmla="*/ 5 w 7"/>
              <a:gd name="T57" fmla="*/ 6 h 8"/>
              <a:gd name="T58" fmla="*/ 4 w 7"/>
              <a:gd name="T59" fmla="*/ 6 h 8"/>
              <a:gd name="T60" fmla="*/ 4 w 7"/>
              <a:gd name="T61" fmla="*/ 5 h 8"/>
              <a:gd name="T62" fmla="*/ 5 w 7"/>
              <a:gd name="T63" fmla="*/ 5 h 8"/>
              <a:gd name="T64" fmla="*/ 5 w 7"/>
              <a:gd name="T65" fmla="*/ 5 h 8"/>
              <a:gd name="T66" fmla="*/ 4 w 7"/>
              <a:gd name="T67" fmla="*/ 4 h 8"/>
              <a:gd name="T68" fmla="*/ 4 w 7"/>
              <a:gd name="T69" fmla="*/ 4 h 8"/>
              <a:gd name="T70" fmla="*/ 4 w 7"/>
              <a:gd name="T71" fmla="*/ 3 h 8"/>
              <a:gd name="T72" fmla="*/ 4 w 7"/>
              <a:gd name="T73" fmla="*/ 3 h 8"/>
              <a:gd name="T74" fmla="*/ 4 w 7"/>
              <a:gd name="T75" fmla="*/ 2 h 8"/>
              <a:gd name="T76" fmla="*/ 3 w 7"/>
              <a:gd name="T77" fmla="*/ 2 h 8"/>
              <a:gd name="T78" fmla="*/ 5 w 7"/>
              <a:gd name="T79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" h="8">
                <a:moveTo>
                  <a:pt x="5" y="2"/>
                </a:moveTo>
                <a:cubicBezTo>
                  <a:pt x="5" y="2"/>
                  <a:pt x="5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1"/>
                  <a:pt x="2" y="0"/>
                  <a:pt x="2" y="0"/>
                </a:cubicBezTo>
                <a:cubicBezTo>
                  <a:pt x="2" y="0"/>
                  <a:pt x="4" y="1"/>
                  <a:pt x="3" y="1"/>
                </a:cubicBezTo>
                <a:cubicBezTo>
                  <a:pt x="3" y="1"/>
                  <a:pt x="3" y="1"/>
                  <a:pt x="2" y="1"/>
                </a:cubicBezTo>
                <a:cubicBezTo>
                  <a:pt x="2" y="1"/>
                  <a:pt x="4" y="1"/>
                  <a:pt x="4" y="2"/>
                </a:cubicBezTo>
                <a:cubicBezTo>
                  <a:pt x="0" y="0"/>
                  <a:pt x="5" y="2"/>
                  <a:pt x="2" y="1"/>
                </a:cubicBezTo>
                <a:cubicBezTo>
                  <a:pt x="2" y="2"/>
                  <a:pt x="2" y="2"/>
                  <a:pt x="3" y="2"/>
                </a:cubicBezTo>
                <a:cubicBezTo>
                  <a:pt x="2" y="2"/>
                  <a:pt x="3" y="2"/>
                  <a:pt x="2" y="2"/>
                </a:cubicBezTo>
                <a:cubicBezTo>
                  <a:pt x="4" y="3"/>
                  <a:pt x="0" y="2"/>
                  <a:pt x="3" y="3"/>
                </a:cubicBezTo>
                <a:cubicBezTo>
                  <a:pt x="2" y="3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4" y="3"/>
                  <a:pt x="2" y="3"/>
                </a:cubicBezTo>
                <a:cubicBezTo>
                  <a:pt x="2" y="3"/>
                  <a:pt x="3" y="3"/>
                  <a:pt x="4" y="4"/>
                </a:cubicBezTo>
                <a:cubicBezTo>
                  <a:pt x="3" y="4"/>
                  <a:pt x="3" y="3"/>
                  <a:pt x="2" y="3"/>
                </a:cubicBezTo>
                <a:cubicBezTo>
                  <a:pt x="3" y="4"/>
                  <a:pt x="2" y="3"/>
                  <a:pt x="3" y="4"/>
                </a:cubicBezTo>
                <a:cubicBezTo>
                  <a:pt x="3" y="4"/>
                  <a:pt x="3" y="4"/>
                  <a:pt x="4" y="4"/>
                </a:cubicBezTo>
                <a:cubicBezTo>
                  <a:pt x="4" y="4"/>
                  <a:pt x="5" y="5"/>
                  <a:pt x="5" y="5"/>
                </a:cubicBezTo>
                <a:cubicBezTo>
                  <a:pt x="3" y="5"/>
                  <a:pt x="5" y="5"/>
                  <a:pt x="4" y="5"/>
                </a:cubicBezTo>
                <a:cubicBezTo>
                  <a:pt x="3" y="4"/>
                  <a:pt x="3" y="4"/>
                  <a:pt x="2" y="3"/>
                </a:cubicBezTo>
                <a:cubicBezTo>
                  <a:pt x="2" y="3"/>
                  <a:pt x="2" y="4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3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1" y="4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4"/>
                  <a:pt x="4" y="6"/>
                  <a:pt x="2" y="5"/>
                </a:cubicBezTo>
                <a:cubicBezTo>
                  <a:pt x="3" y="6"/>
                  <a:pt x="4" y="7"/>
                  <a:pt x="4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2" y="5"/>
                  <a:pt x="1" y="5"/>
                </a:cubicBezTo>
                <a:cubicBezTo>
                  <a:pt x="2" y="5"/>
                  <a:pt x="1" y="5"/>
                  <a:pt x="2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3" y="7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0" y="5"/>
                  <a:pt x="1" y="7"/>
                </a:cubicBezTo>
                <a:cubicBezTo>
                  <a:pt x="2" y="7"/>
                  <a:pt x="3" y="8"/>
                  <a:pt x="3" y="8"/>
                </a:cubicBezTo>
                <a:cubicBezTo>
                  <a:pt x="3" y="8"/>
                  <a:pt x="2" y="7"/>
                  <a:pt x="2" y="6"/>
                </a:cubicBezTo>
                <a:cubicBezTo>
                  <a:pt x="3" y="7"/>
                  <a:pt x="3" y="7"/>
                  <a:pt x="3" y="7"/>
                </a:cubicBezTo>
                <a:cubicBezTo>
                  <a:pt x="2" y="7"/>
                  <a:pt x="2" y="6"/>
                  <a:pt x="1" y="6"/>
                </a:cubicBezTo>
                <a:cubicBezTo>
                  <a:pt x="1" y="6"/>
                  <a:pt x="2" y="7"/>
                  <a:pt x="2" y="6"/>
                </a:cubicBezTo>
                <a:cubicBezTo>
                  <a:pt x="3" y="7"/>
                  <a:pt x="3" y="7"/>
                  <a:pt x="4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4" y="8"/>
                </a:cubicBezTo>
                <a:cubicBezTo>
                  <a:pt x="3" y="7"/>
                  <a:pt x="5" y="8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3" y="6"/>
                  <a:pt x="3" y="6"/>
                </a:cubicBezTo>
                <a:cubicBezTo>
                  <a:pt x="4" y="7"/>
                  <a:pt x="4" y="6"/>
                  <a:pt x="5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3" y="5"/>
                  <a:pt x="4" y="6"/>
                </a:cubicBezTo>
                <a:cubicBezTo>
                  <a:pt x="4" y="5"/>
                  <a:pt x="4" y="5"/>
                  <a:pt x="3" y="4"/>
                </a:cubicBezTo>
                <a:cubicBezTo>
                  <a:pt x="3" y="5"/>
                  <a:pt x="4" y="5"/>
                  <a:pt x="4" y="5"/>
                </a:cubicBezTo>
                <a:cubicBezTo>
                  <a:pt x="3" y="4"/>
                  <a:pt x="5" y="5"/>
                  <a:pt x="4" y="5"/>
                </a:cubicBezTo>
                <a:cubicBezTo>
                  <a:pt x="5" y="5"/>
                  <a:pt x="4" y="5"/>
                  <a:pt x="5" y="5"/>
                </a:cubicBezTo>
                <a:cubicBezTo>
                  <a:pt x="6" y="6"/>
                  <a:pt x="4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4" y="4"/>
                  <a:pt x="5" y="5"/>
                </a:cubicBezTo>
                <a:cubicBezTo>
                  <a:pt x="4" y="4"/>
                  <a:pt x="4" y="4"/>
                  <a:pt x="4" y="4"/>
                </a:cubicBezTo>
                <a:cubicBezTo>
                  <a:pt x="5" y="5"/>
                  <a:pt x="5" y="4"/>
                  <a:pt x="6" y="5"/>
                </a:cubicBezTo>
                <a:cubicBezTo>
                  <a:pt x="4" y="4"/>
                  <a:pt x="4" y="4"/>
                  <a:pt x="4" y="4"/>
                </a:cubicBezTo>
                <a:cubicBezTo>
                  <a:pt x="6" y="4"/>
                  <a:pt x="4" y="4"/>
                  <a:pt x="3" y="3"/>
                </a:cubicBezTo>
                <a:cubicBezTo>
                  <a:pt x="3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5" y="3"/>
                  <a:pt x="4" y="3"/>
                </a:cubicBezTo>
                <a:cubicBezTo>
                  <a:pt x="4" y="3"/>
                  <a:pt x="5" y="3"/>
                  <a:pt x="5" y="3"/>
                </a:cubicBezTo>
                <a:cubicBezTo>
                  <a:pt x="4" y="2"/>
                  <a:pt x="7" y="3"/>
                  <a:pt x="4" y="2"/>
                </a:cubicBezTo>
                <a:cubicBezTo>
                  <a:pt x="4" y="2"/>
                  <a:pt x="3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3" y="2"/>
                </a:cubicBezTo>
                <a:cubicBezTo>
                  <a:pt x="5" y="2"/>
                  <a:pt x="5" y="2"/>
                  <a:pt x="5" y="2"/>
                </a:cubicBezTo>
                <a:cubicBezTo>
                  <a:pt x="7" y="3"/>
                  <a:pt x="3" y="1"/>
                  <a:pt x="5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1" name="Freeform 2365"/>
          <p:cNvSpPr>
            <a:spLocks/>
          </p:cNvSpPr>
          <p:nvPr/>
        </p:nvSpPr>
        <p:spPr bwMode="auto">
          <a:xfrm>
            <a:off x="1465263" y="489426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2" name="Freeform 2366"/>
          <p:cNvSpPr>
            <a:spLocks/>
          </p:cNvSpPr>
          <p:nvPr/>
        </p:nvSpPr>
        <p:spPr bwMode="auto">
          <a:xfrm>
            <a:off x="1462088" y="4894264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3" name="Freeform 2367"/>
          <p:cNvSpPr>
            <a:spLocks/>
          </p:cNvSpPr>
          <p:nvPr/>
        </p:nvSpPr>
        <p:spPr bwMode="auto">
          <a:xfrm>
            <a:off x="1465263" y="488632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4" name="Freeform 2368"/>
          <p:cNvSpPr>
            <a:spLocks/>
          </p:cNvSpPr>
          <p:nvPr/>
        </p:nvSpPr>
        <p:spPr bwMode="auto">
          <a:xfrm>
            <a:off x="1462088" y="4886327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5" name="Freeform 2369"/>
          <p:cNvSpPr>
            <a:spLocks/>
          </p:cNvSpPr>
          <p:nvPr/>
        </p:nvSpPr>
        <p:spPr bwMode="auto">
          <a:xfrm>
            <a:off x="1446213" y="4867277"/>
            <a:ext cx="23813" cy="19050"/>
          </a:xfrm>
          <a:custGeom>
            <a:avLst/>
            <a:gdLst>
              <a:gd name="T0" fmla="*/ 4 w 6"/>
              <a:gd name="T1" fmla="*/ 2 h 5"/>
              <a:gd name="T2" fmla="*/ 3 w 6"/>
              <a:gd name="T3" fmla="*/ 1 h 5"/>
              <a:gd name="T4" fmla="*/ 4 w 6"/>
              <a:gd name="T5" fmla="*/ 1 h 5"/>
              <a:gd name="T6" fmla="*/ 2 w 6"/>
              <a:gd name="T7" fmla="*/ 0 h 5"/>
              <a:gd name="T8" fmla="*/ 3 w 6"/>
              <a:gd name="T9" fmla="*/ 2 h 5"/>
              <a:gd name="T10" fmla="*/ 2 w 6"/>
              <a:gd name="T11" fmla="*/ 2 h 5"/>
              <a:gd name="T12" fmla="*/ 3 w 6"/>
              <a:gd name="T13" fmla="*/ 3 h 5"/>
              <a:gd name="T14" fmla="*/ 2 w 6"/>
              <a:gd name="T15" fmla="*/ 3 h 5"/>
              <a:gd name="T16" fmla="*/ 2 w 6"/>
              <a:gd name="T17" fmla="*/ 3 h 5"/>
              <a:gd name="T18" fmla="*/ 3 w 6"/>
              <a:gd name="T19" fmla="*/ 3 h 5"/>
              <a:gd name="T20" fmla="*/ 3 w 6"/>
              <a:gd name="T21" fmla="*/ 3 h 5"/>
              <a:gd name="T22" fmla="*/ 3 w 6"/>
              <a:gd name="T23" fmla="*/ 3 h 5"/>
              <a:gd name="T24" fmla="*/ 3 w 6"/>
              <a:gd name="T25" fmla="*/ 4 h 5"/>
              <a:gd name="T26" fmla="*/ 3 w 6"/>
              <a:gd name="T27" fmla="*/ 3 h 5"/>
              <a:gd name="T28" fmla="*/ 3 w 6"/>
              <a:gd name="T29" fmla="*/ 4 h 5"/>
              <a:gd name="T30" fmla="*/ 2 w 6"/>
              <a:gd name="T31" fmla="*/ 3 h 5"/>
              <a:gd name="T32" fmla="*/ 3 w 6"/>
              <a:gd name="T33" fmla="*/ 4 h 5"/>
              <a:gd name="T34" fmla="*/ 4 w 6"/>
              <a:gd name="T35" fmla="*/ 5 h 5"/>
              <a:gd name="T36" fmla="*/ 4 w 6"/>
              <a:gd name="T37" fmla="*/ 4 h 5"/>
              <a:gd name="T38" fmla="*/ 4 w 6"/>
              <a:gd name="T39" fmla="*/ 4 h 5"/>
              <a:gd name="T40" fmla="*/ 3 w 6"/>
              <a:gd name="T41" fmla="*/ 4 h 5"/>
              <a:gd name="T42" fmla="*/ 4 w 6"/>
              <a:gd name="T43" fmla="*/ 4 h 5"/>
              <a:gd name="T44" fmla="*/ 5 w 6"/>
              <a:gd name="T45" fmla="*/ 4 h 5"/>
              <a:gd name="T46" fmla="*/ 5 w 6"/>
              <a:gd name="T47" fmla="*/ 4 h 5"/>
              <a:gd name="T48" fmla="*/ 5 w 6"/>
              <a:gd name="T49" fmla="*/ 4 h 5"/>
              <a:gd name="T50" fmla="*/ 5 w 6"/>
              <a:gd name="T51" fmla="*/ 4 h 5"/>
              <a:gd name="T52" fmla="*/ 3 w 6"/>
              <a:gd name="T53" fmla="*/ 3 h 5"/>
              <a:gd name="T54" fmla="*/ 3 w 6"/>
              <a:gd name="T55" fmla="*/ 3 h 5"/>
              <a:gd name="T56" fmla="*/ 4 w 6"/>
              <a:gd name="T57" fmla="*/ 4 h 5"/>
              <a:gd name="T58" fmla="*/ 4 w 6"/>
              <a:gd name="T59" fmla="*/ 3 h 5"/>
              <a:gd name="T60" fmla="*/ 5 w 6"/>
              <a:gd name="T61" fmla="*/ 4 h 5"/>
              <a:gd name="T62" fmla="*/ 4 w 6"/>
              <a:gd name="T63" fmla="*/ 3 h 5"/>
              <a:gd name="T64" fmla="*/ 4 w 6"/>
              <a:gd name="T65" fmla="*/ 3 h 5"/>
              <a:gd name="T66" fmla="*/ 5 w 6"/>
              <a:gd name="T67" fmla="*/ 3 h 5"/>
              <a:gd name="T68" fmla="*/ 4 w 6"/>
              <a:gd name="T69" fmla="*/ 3 h 5"/>
              <a:gd name="T70" fmla="*/ 4 w 6"/>
              <a:gd name="T71" fmla="*/ 2 h 5"/>
              <a:gd name="T72" fmla="*/ 4 w 6"/>
              <a:gd name="T73" fmla="*/ 2 h 5"/>
              <a:gd name="T74" fmla="*/ 4 w 6"/>
              <a:gd name="T75" fmla="*/ 2 h 5"/>
              <a:gd name="T76" fmla="*/ 4 w 6"/>
              <a:gd name="T77" fmla="*/ 2 h 5"/>
              <a:gd name="T78" fmla="*/ 3 w 6"/>
              <a:gd name="T79" fmla="*/ 1 h 5"/>
              <a:gd name="T80" fmla="*/ 4 w 6"/>
              <a:gd name="T81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" h="5">
                <a:moveTo>
                  <a:pt x="4" y="2"/>
                </a:moveTo>
                <a:cubicBezTo>
                  <a:pt x="3" y="1"/>
                  <a:pt x="3" y="1"/>
                  <a:pt x="3" y="1"/>
                </a:cubicBezTo>
                <a:cubicBezTo>
                  <a:pt x="4" y="1"/>
                  <a:pt x="3" y="1"/>
                  <a:pt x="4" y="1"/>
                </a:cubicBezTo>
                <a:cubicBezTo>
                  <a:pt x="3" y="1"/>
                  <a:pt x="4" y="1"/>
                  <a:pt x="2" y="0"/>
                </a:cubicBezTo>
                <a:cubicBezTo>
                  <a:pt x="3" y="1"/>
                  <a:pt x="1" y="1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4" y="3"/>
                  <a:pt x="0" y="2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4" y="4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2" y="3"/>
                  <a:pt x="3" y="4"/>
                  <a:pt x="3" y="3"/>
                </a:cubicBezTo>
                <a:cubicBezTo>
                  <a:pt x="2" y="3"/>
                  <a:pt x="3" y="4"/>
                  <a:pt x="3" y="4"/>
                </a:cubicBezTo>
                <a:cubicBezTo>
                  <a:pt x="3" y="4"/>
                  <a:pt x="2" y="4"/>
                  <a:pt x="2" y="3"/>
                </a:cubicBezTo>
                <a:cubicBezTo>
                  <a:pt x="3" y="4"/>
                  <a:pt x="1" y="3"/>
                  <a:pt x="3" y="4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4" y="5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1" y="3"/>
                  <a:pt x="4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6" y="5"/>
                  <a:pt x="3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5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3" y="3"/>
                  <a:pt x="3" y="3"/>
                </a:cubicBezTo>
                <a:cubicBezTo>
                  <a:pt x="4" y="4"/>
                  <a:pt x="3" y="3"/>
                  <a:pt x="3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5" y="4"/>
                  <a:pt x="5" y="4"/>
                </a:cubicBezTo>
                <a:cubicBezTo>
                  <a:pt x="5" y="4"/>
                  <a:pt x="5" y="4"/>
                  <a:pt x="4" y="3"/>
                </a:cubicBezTo>
                <a:cubicBezTo>
                  <a:pt x="5" y="4"/>
                  <a:pt x="5" y="3"/>
                  <a:pt x="4" y="3"/>
                </a:cubicBezTo>
                <a:cubicBezTo>
                  <a:pt x="4" y="3"/>
                  <a:pt x="5" y="3"/>
                  <a:pt x="5" y="3"/>
                </a:cubicBezTo>
                <a:cubicBezTo>
                  <a:pt x="5" y="3"/>
                  <a:pt x="5" y="3"/>
                  <a:pt x="4" y="3"/>
                </a:cubicBezTo>
                <a:cubicBezTo>
                  <a:pt x="3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5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2" y="1"/>
                  <a:pt x="3" y="1"/>
                </a:cubicBezTo>
                <a:cubicBezTo>
                  <a:pt x="4" y="1"/>
                  <a:pt x="3" y="1"/>
                  <a:pt x="4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6" name="Freeform 2370"/>
          <p:cNvSpPr>
            <a:spLocks/>
          </p:cNvSpPr>
          <p:nvPr/>
        </p:nvSpPr>
        <p:spPr bwMode="auto">
          <a:xfrm>
            <a:off x="1454151" y="4867277"/>
            <a:ext cx="7938" cy="4763"/>
          </a:xfrm>
          <a:custGeom>
            <a:avLst/>
            <a:gdLst>
              <a:gd name="T0" fmla="*/ 1 w 2"/>
              <a:gd name="T1" fmla="*/ 1 h 1"/>
              <a:gd name="T2" fmla="*/ 2 w 2"/>
              <a:gd name="T3" fmla="*/ 1 h 1"/>
              <a:gd name="T4" fmla="*/ 0 w 2"/>
              <a:gd name="T5" fmla="*/ 0 h 1"/>
              <a:gd name="T6" fmla="*/ 1 w 2"/>
              <a:gd name="T7" fmla="*/ 0 h 1"/>
              <a:gd name="T8" fmla="*/ 1 w 2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1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1"/>
                  <a:pt x="1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7" name="Freeform 2371"/>
          <p:cNvSpPr>
            <a:spLocks/>
          </p:cNvSpPr>
          <p:nvPr/>
        </p:nvSpPr>
        <p:spPr bwMode="auto">
          <a:xfrm>
            <a:off x="1450976" y="4860927"/>
            <a:ext cx="14288" cy="11113"/>
          </a:xfrm>
          <a:custGeom>
            <a:avLst/>
            <a:gdLst>
              <a:gd name="T0" fmla="*/ 2 w 4"/>
              <a:gd name="T1" fmla="*/ 1 h 3"/>
              <a:gd name="T2" fmla="*/ 1 w 4"/>
              <a:gd name="T3" fmla="*/ 1 h 3"/>
              <a:gd name="T4" fmla="*/ 1 w 4"/>
              <a:gd name="T5" fmla="*/ 1 h 3"/>
              <a:gd name="T6" fmla="*/ 2 w 4"/>
              <a:gd name="T7" fmla="*/ 2 h 3"/>
              <a:gd name="T8" fmla="*/ 1 w 4"/>
              <a:gd name="T9" fmla="*/ 2 h 3"/>
              <a:gd name="T10" fmla="*/ 2 w 4"/>
              <a:gd name="T11" fmla="*/ 3 h 3"/>
              <a:gd name="T12" fmla="*/ 2 w 4"/>
              <a:gd name="T13" fmla="*/ 2 h 3"/>
              <a:gd name="T14" fmla="*/ 3 w 4"/>
              <a:gd name="T15" fmla="*/ 3 h 3"/>
              <a:gd name="T16" fmla="*/ 2 w 4"/>
              <a:gd name="T17" fmla="*/ 2 h 3"/>
              <a:gd name="T18" fmla="*/ 3 w 4"/>
              <a:gd name="T19" fmla="*/ 3 h 3"/>
              <a:gd name="T20" fmla="*/ 2 w 4"/>
              <a:gd name="T21" fmla="*/ 2 h 3"/>
              <a:gd name="T22" fmla="*/ 3 w 4"/>
              <a:gd name="T23" fmla="*/ 2 h 3"/>
              <a:gd name="T24" fmla="*/ 4 w 4"/>
              <a:gd name="T25" fmla="*/ 2 h 3"/>
              <a:gd name="T26" fmla="*/ 3 w 4"/>
              <a:gd name="T27" fmla="*/ 2 h 3"/>
              <a:gd name="T28" fmla="*/ 2 w 4"/>
              <a:gd name="T29" fmla="*/ 2 h 3"/>
              <a:gd name="T30" fmla="*/ 4 w 4"/>
              <a:gd name="T31" fmla="*/ 2 h 3"/>
              <a:gd name="T32" fmla="*/ 3 w 4"/>
              <a:gd name="T33" fmla="*/ 1 h 3"/>
              <a:gd name="T34" fmla="*/ 2 w 4"/>
              <a:gd name="T35" fmla="*/ 1 h 3"/>
              <a:gd name="T36" fmla="*/ 3 w 4"/>
              <a:gd name="T37" fmla="*/ 1 h 3"/>
              <a:gd name="T38" fmla="*/ 3 w 4"/>
              <a:gd name="T39" fmla="*/ 1 h 3"/>
              <a:gd name="T40" fmla="*/ 1 w 4"/>
              <a:gd name="T41" fmla="*/ 0 h 3"/>
              <a:gd name="T42" fmla="*/ 2 w 4"/>
              <a:gd name="T4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" h="3">
                <a:moveTo>
                  <a:pt x="2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2"/>
                  <a:pt x="1" y="1"/>
                </a:cubicBezTo>
                <a:cubicBezTo>
                  <a:pt x="1" y="1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1" y="2"/>
                  <a:pt x="2" y="3"/>
                </a:cubicBezTo>
                <a:cubicBezTo>
                  <a:pt x="3" y="3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1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3" y="2"/>
                  <a:pt x="3" y="2"/>
                  <a:pt x="2" y="2"/>
                </a:cubicBezTo>
                <a:cubicBezTo>
                  <a:pt x="1" y="1"/>
                  <a:pt x="3" y="2"/>
                  <a:pt x="4" y="2"/>
                </a:cubicBezTo>
                <a:cubicBezTo>
                  <a:pt x="3" y="2"/>
                  <a:pt x="2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1" y="0"/>
                  <a:pt x="1" y="0"/>
                </a:cubicBezTo>
                <a:cubicBezTo>
                  <a:pt x="0" y="0"/>
                  <a:pt x="3" y="1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8" name="Rectangle 2372"/>
          <p:cNvSpPr>
            <a:spLocks noChangeArrowheads="1"/>
          </p:cNvSpPr>
          <p:nvPr/>
        </p:nvSpPr>
        <p:spPr bwMode="auto">
          <a:xfrm>
            <a:off x="1454151" y="486410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09" name="Freeform 2373"/>
          <p:cNvSpPr>
            <a:spLocks/>
          </p:cNvSpPr>
          <p:nvPr/>
        </p:nvSpPr>
        <p:spPr bwMode="auto">
          <a:xfrm>
            <a:off x="1235076" y="4932364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  <a:gd name="T3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0" name="Freeform 2374"/>
          <p:cNvSpPr>
            <a:spLocks/>
          </p:cNvSpPr>
          <p:nvPr/>
        </p:nvSpPr>
        <p:spPr bwMode="auto">
          <a:xfrm>
            <a:off x="1231901" y="4932364"/>
            <a:ext cx="7938" cy="14288"/>
          </a:xfrm>
          <a:custGeom>
            <a:avLst/>
            <a:gdLst>
              <a:gd name="T0" fmla="*/ 0 w 2"/>
              <a:gd name="T1" fmla="*/ 4 h 4"/>
              <a:gd name="T2" fmla="*/ 1 w 2"/>
              <a:gd name="T3" fmla="*/ 3 h 4"/>
              <a:gd name="T4" fmla="*/ 2 w 2"/>
              <a:gd name="T5" fmla="*/ 0 h 4"/>
              <a:gd name="T6" fmla="*/ 1 w 2"/>
              <a:gd name="T7" fmla="*/ 2 h 4"/>
              <a:gd name="T8" fmla="*/ 1 w 2"/>
              <a:gd name="T9" fmla="*/ 1 h 4"/>
              <a:gd name="T10" fmla="*/ 0 w 2"/>
              <a:gd name="T11" fmla="*/ 3 h 4"/>
              <a:gd name="T12" fmla="*/ 1 w 2"/>
              <a:gd name="T13" fmla="*/ 3 h 4"/>
              <a:gd name="T14" fmla="*/ 0 w 2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4">
                <a:moveTo>
                  <a:pt x="0" y="4"/>
                </a:moveTo>
                <a:cubicBezTo>
                  <a:pt x="1" y="3"/>
                  <a:pt x="1" y="3"/>
                  <a:pt x="1" y="3"/>
                </a:cubicBezTo>
                <a:cubicBezTo>
                  <a:pt x="1" y="1"/>
                  <a:pt x="1" y="2"/>
                  <a:pt x="2" y="0"/>
                </a:cubicBezTo>
                <a:cubicBezTo>
                  <a:pt x="1" y="0"/>
                  <a:pt x="1" y="1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2"/>
                  <a:pt x="1" y="2"/>
                  <a:pt x="0" y="3"/>
                </a:cubicBezTo>
                <a:cubicBezTo>
                  <a:pt x="0" y="4"/>
                  <a:pt x="1" y="2"/>
                  <a:pt x="1" y="3"/>
                </a:cubicBezTo>
                <a:lnTo>
                  <a:pt x="0" y="4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1" name="Freeform 2375"/>
          <p:cNvSpPr>
            <a:spLocks/>
          </p:cNvSpPr>
          <p:nvPr/>
        </p:nvSpPr>
        <p:spPr bwMode="auto">
          <a:xfrm>
            <a:off x="1235076" y="4935539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2" name="Freeform 2376"/>
          <p:cNvSpPr>
            <a:spLocks/>
          </p:cNvSpPr>
          <p:nvPr/>
        </p:nvSpPr>
        <p:spPr bwMode="auto">
          <a:xfrm>
            <a:off x="1235076" y="4935539"/>
            <a:ext cx="4763" cy="4763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3" name="Freeform 2377"/>
          <p:cNvSpPr>
            <a:spLocks/>
          </p:cNvSpPr>
          <p:nvPr/>
        </p:nvSpPr>
        <p:spPr bwMode="auto">
          <a:xfrm>
            <a:off x="1239838" y="49355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4" name="Freeform 2378"/>
          <p:cNvSpPr>
            <a:spLocks/>
          </p:cNvSpPr>
          <p:nvPr/>
        </p:nvSpPr>
        <p:spPr bwMode="auto">
          <a:xfrm>
            <a:off x="1239838" y="4935539"/>
            <a:ext cx="3175" cy="7938"/>
          </a:xfrm>
          <a:custGeom>
            <a:avLst/>
            <a:gdLst>
              <a:gd name="T0" fmla="*/ 1 w 1"/>
              <a:gd name="T1" fmla="*/ 0 h 2"/>
              <a:gd name="T2" fmla="*/ 0 w 1"/>
              <a:gd name="T3" fmla="*/ 0 h 2"/>
              <a:gd name="T4" fmla="*/ 0 w 1"/>
              <a:gd name="T5" fmla="*/ 0 h 2"/>
              <a:gd name="T6" fmla="*/ 0 w 1"/>
              <a:gd name="T7" fmla="*/ 2 h 2"/>
              <a:gd name="T8" fmla="*/ 0 w 1"/>
              <a:gd name="T9" fmla="*/ 1 h 2"/>
              <a:gd name="T10" fmla="*/ 0 w 1"/>
              <a:gd name="T11" fmla="*/ 2 h 2"/>
              <a:gd name="T12" fmla="*/ 1 w 1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" h="2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5" name="Freeform 2379"/>
          <p:cNvSpPr>
            <a:spLocks/>
          </p:cNvSpPr>
          <p:nvPr/>
        </p:nvSpPr>
        <p:spPr bwMode="auto">
          <a:xfrm>
            <a:off x="1239838" y="4935539"/>
            <a:ext cx="0" cy="4763"/>
          </a:xfrm>
          <a:custGeom>
            <a:avLst/>
            <a:gdLst>
              <a:gd name="T0" fmla="*/ 0 h 1"/>
              <a:gd name="T1" fmla="*/ 0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6" name="Freeform 2380"/>
          <p:cNvSpPr>
            <a:spLocks/>
          </p:cNvSpPr>
          <p:nvPr/>
        </p:nvSpPr>
        <p:spPr bwMode="auto">
          <a:xfrm>
            <a:off x="1239838" y="4935539"/>
            <a:ext cx="0" cy="4763"/>
          </a:xfrm>
          <a:custGeom>
            <a:avLst/>
            <a:gdLst>
              <a:gd name="T0" fmla="*/ 0 h 3"/>
              <a:gd name="T1" fmla="*/ 0 h 3"/>
              <a:gd name="T2" fmla="*/ 3 h 3"/>
              <a:gd name="T3" fmla="*/ 0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7" name="Freeform 2381"/>
          <p:cNvSpPr>
            <a:spLocks/>
          </p:cNvSpPr>
          <p:nvPr/>
        </p:nvSpPr>
        <p:spPr bwMode="auto">
          <a:xfrm>
            <a:off x="1239838" y="4935539"/>
            <a:ext cx="3175" cy="11113"/>
          </a:xfrm>
          <a:custGeom>
            <a:avLst/>
            <a:gdLst>
              <a:gd name="T0" fmla="*/ 1 w 1"/>
              <a:gd name="T1" fmla="*/ 0 h 3"/>
              <a:gd name="T2" fmla="*/ 0 w 1"/>
              <a:gd name="T3" fmla="*/ 1 h 3"/>
              <a:gd name="T4" fmla="*/ 0 w 1"/>
              <a:gd name="T5" fmla="*/ 3 h 3"/>
              <a:gd name="T6" fmla="*/ 1 w 1"/>
              <a:gd name="T7" fmla="*/ 3 h 3"/>
              <a:gd name="T8" fmla="*/ 1 w 1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">
                <a:moveTo>
                  <a:pt x="1" y="0"/>
                </a:moveTo>
                <a:cubicBezTo>
                  <a:pt x="1" y="2"/>
                  <a:pt x="1" y="0"/>
                  <a:pt x="0" y="1"/>
                </a:cubicBezTo>
                <a:cubicBezTo>
                  <a:pt x="1" y="1"/>
                  <a:pt x="1" y="2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1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8" name="Freeform 2382"/>
          <p:cNvSpPr>
            <a:spLocks/>
          </p:cNvSpPr>
          <p:nvPr/>
        </p:nvSpPr>
        <p:spPr bwMode="auto">
          <a:xfrm>
            <a:off x="1243013" y="495141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19" name="Freeform 2383"/>
          <p:cNvSpPr>
            <a:spLocks/>
          </p:cNvSpPr>
          <p:nvPr/>
        </p:nvSpPr>
        <p:spPr bwMode="auto">
          <a:xfrm>
            <a:off x="1243013" y="4940302"/>
            <a:ext cx="3175" cy="14288"/>
          </a:xfrm>
          <a:custGeom>
            <a:avLst/>
            <a:gdLst>
              <a:gd name="T0" fmla="*/ 1 w 1"/>
              <a:gd name="T1" fmla="*/ 1 h 4"/>
              <a:gd name="T2" fmla="*/ 1 w 1"/>
              <a:gd name="T3" fmla="*/ 2 h 4"/>
              <a:gd name="T4" fmla="*/ 1 w 1"/>
              <a:gd name="T5" fmla="*/ 1 h 4"/>
              <a:gd name="T6" fmla="*/ 0 w 1"/>
              <a:gd name="T7" fmla="*/ 2 h 4"/>
              <a:gd name="T8" fmla="*/ 1 w 1"/>
              <a:gd name="T9" fmla="*/ 0 h 4"/>
              <a:gd name="T10" fmla="*/ 0 w 1"/>
              <a:gd name="T11" fmla="*/ 2 h 4"/>
              <a:gd name="T12" fmla="*/ 0 w 1"/>
              <a:gd name="T13" fmla="*/ 0 h 4"/>
              <a:gd name="T14" fmla="*/ 0 w 1"/>
              <a:gd name="T15" fmla="*/ 2 h 4"/>
              <a:gd name="T16" fmla="*/ 0 w 1"/>
              <a:gd name="T17" fmla="*/ 2 h 4"/>
              <a:gd name="T18" fmla="*/ 0 w 1"/>
              <a:gd name="T19" fmla="*/ 3 h 4"/>
              <a:gd name="T20" fmla="*/ 1 w 1"/>
              <a:gd name="T21" fmla="*/ 4 h 4"/>
              <a:gd name="T22" fmla="*/ 1 w 1"/>
              <a:gd name="T23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" h="4">
                <a:moveTo>
                  <a:pt x="1" y="1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2"/>
                  <a:pt x="0" y="2"/>
                </a:cubicBezTo>
                <a:cubicBezTo>
                  <a:pt x="0" y="0"/>
                  <a:pt x="1" y="2"/>
                  <a:pt x="1" y="0"/>
                </a:cubicBezTo>
                <a:cubicBezTo>
                  <a:pt x="1" y="0"/>
                  <a:pt x="0" y="0"/>
                  <a:pt x="0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1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4"/>
                  <a:pt x="1" y="4"/>
                </a:cubicBezTo>
                <a:cubicBezTo>
                  <a:pt x="1" y="4"/>
                  <a:pt x="1" y="1"/>
                  <a:pt x="1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0" name="Freeform 2384"/>
          <p:cNvSpPr>
            <a:spLocks/>
          </p:cNvSpPr>
          <p:nvPr/>
        </p:nvSpPr>
        <p:spPr bwMode="auto">
          <a:xfrm>
            <a:off x="1246188" y="4946652"/>
            <a:ext cx="0" cy="4763"/>
          </a:xfrm>
          <a:custGeom>
            <a:avLst/>
            <a:gdLst>
              <a:gd name="T0" fmla="*/ 0 h 3"/>
              <a:gd name="T1" fmla="*/ 3 h 3"/>
              <a:gd name="T2" fmla="*/ 0 h 3"/>
              <a:gd name="T3" fmla="*/ 0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3">
                <a:moveTo>
                  <a:pt x="0" y="0"/>
                </a:move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1" name="Freeform 2385"/>
          <p:cNvSpPr>
            <a:spLocks/>
          </p:cNvSpPr>
          <p:nvPr/>
        </p:nvSpPr>
        <p:spPr bwMode="auto">
          <a:xfrm>
            <a:off x="1246188" y="4940302"/>
            <a:ext cx="4763" cy="17463"/>
          </a:xfrm>
          <a:custGeom>
            <a:avLst/>
            <a:gdLst>
              <a:gd name="T0" fmla="*/ 1 w 1"/>
              <a:gd name="T1" fmla="*/ 0 h 5"/>
              <a:gd name="T2" fmla="*/ 1 w 1"/>
              <a:gd name="T3" fmla="*/ 1 h 5"/>
              <a:gd name="T4" fmla="*/ 1 w 1"/>
              <a:gd name="T5" fmla="*/ 1 h 5"/>
              <a:gd name="T6" fmla="*/ 0 w 1"/>
              <a:gd name="T7" fmla="*/ 2 h 5"/>
              <a:gd name="T8" fmla="*/ 1 w 1"/>
              <a:gd name="T9" fmla="*/ 1 h 5"/>
              <a:gd name="T10" fmla="*/ 1 w 1"/>
              <a:gd name="T11" fmla="*/ 3 h 5"/>
              <a:gd name="T12" fmla="*/ 1 w 1"/>
              <a:gd name="T13" fmla="*/ 3 h 5"/>
              <a:gd name="T14" fmla="*/ 1 w 1"/>
              <a:gd name="T15" fmla="*/ 3 h 5"/>
              <a:gd name="T16" fmla="*/ 1 w 1"/>
              <a:gd name="T17" fmla="*/ 2 h 5"/>
              <a:gd name="T18" fmla="*/ 1 w 1"/>
              <a:gd name="T19" fmla="*/ 2 h 5"/>
              <a:gd name="T20" fmla="*/ 1 w 1"/>
              <a:gd name="T2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" h="5"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3"/>
                  <a:pt x="1" y="1"/>
                  <a:pt x="1" y="1"/>
                </a:cubicBezTo>
                <a:cubicBezTo>
                  <a:pt x="1" y="2"/>
                  <a:pt x="1" y="2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5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2" name="Freeform 2386"/>
          <p:cNvSpPr>
            <a:spLocks/>
          </p:cNvSpPr>
          <p:nvPr/>
        </p:nvSpPr>
        <p:spPr bwMode="auto">
          <a:xfrm>
            <a:off x="1246188" y="4940302"/>
            <a:ext cx="4763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3" name="Freeform 2387"/>
          <p:cNvSpPr>
            <a:spLocks/>
          </p:cNvSpPr>
          <p:nvPr/>
        </p:nvSpPr>
        <p:spPr bwMode="auto">
          <a:xfrm>
            <a:off x="1250951" y="495141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4" name="Freeform 2388"/>
          <p:cNvSpPr>
            <a:spLocks/>
          </p:cNvSpPr>
          <p:nvPr/>
        </p:nvSpPr>
        <p:spPr bwMode="auto">
          <a:xfrm>
            <a:off x="1250951" y="4940302"/>
            <a:ext cx="3175" cy="3175"/>
          </a:xfrm>
          <a:custGeom>
            <a:avLst/>
            <a:gdLst>
              <a:gd name="T0" fmla="*/ 0 w 1"/>
              <a:gd name="T1" fmla="*/ 1 h 1"/>
              <a:gd name="T2" fmla="*/ 1 w 1"/>
              <a:gd name="T3" fmla="*/ 1 h 1"/>
              <a:gd name="T4" fmla="*/ 0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1" y="1"/>
                  <a:pt x="1" y="1"/>
                  <a:pt x="1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5" name="Freeform 2389"/>
          <p:cNvSpPr>
            <a:spLocks/>
          </p:cNvSpPr>
          <p:nvPr/>
        </p:nvSpPr>
        <p:spPr bwMode="auto">
          <a:xfrm>
            <a:off x="1254126" y="4935539"/>
            <a:ext cx="26988" cy="19050"/>
          </a:xfrm>
          <a:custGeom>
            <a:avLst/>
            <a:gdLst>
              <a:gd name="T0" fmla="*/ 7 w 7"/>
              <a:gd name="T1" fmla="*/ 3 h 5"/>
              <a:gd name="T2" fmla="*/ 6 w 7"/>
              <a:gd name="T3" fmla="*/ 3 h 5"/>
              <a:gd name="T4" fmla="*/ 6 w 7"/>
              <a:gd name="T5" fmla="*/ 1 h 5"/>
              <a:gd name="T6" fmla="*/ 6 w 7"/>
              <a:gd name="T7" fmla="*/ 0 h 5"/>
              <a:gd name="T8" fmla="*/ 6 w 7"/>
              <a:gd name="T9" fmla="*/ 1 h 5"/>
              <a:gd name="T10" fmla="*/ 5 w 7"/>
              <a:gd name="T11" fmla="*/ 0 h 5"/>
              <a:gd name="T12" fmla="*/ 5 w 7"/>
              <a:gd name="T13" fmla="*/ 0 h 5"/>
              <a:gd name="T14" fmla="*/ 4 w 7"/>
              <a:gd name="T15" fmla="*/ 1 h 5"/>
              <a:gd name="T16" fmla="*/ 1 w 7"/>
              <a:gd name="T17" fmla="*/ 1 h 5"/>
              <a:gd name="T18" fmla="*/ 1 w 7"/>
              <a:gd name="T19" fmla="*/ 3 h 5"/>
              <a:gd name="T20" fmla="*/ 1 w 7"/>
              <a:gd name="T21" fmla="*/ 2 h 5"/>
              <a:gd name="T22" fmla="*/ 1 w 7"/>
              <a:gd name="T23" fmla="*/ 2 h 5"/>
              <a:gd name="T24" fmla="*/ 0 w 7"/>
              <a:gd name="T25" fmla="*/ 1 h 5"/>
              <a:gd name="T26" fmla="*/ 0 w 7"/>
              <a:gd name="T27" fmla="*/ 3 h 5"/>
              <a:gd name="T28" fmla="*/ 0 w 7"/>
              <a:gd name="T29" fmla="*/ 1 h 5"/>
              <a:gd name="T30" fmla="*/ 0 w 7"/>
              <a:gd name="T31" fmla="*/ 2 h 5"/>
              <a:gd name="T32" fmla="*/ 0 w 7"/>
              <a:gd name="T33" fmla="*/ 4 h 5"/>
              <a:gd name="T34" fmla="*/ 0 w 7"/>
              <a:gd name="T35" fmla="*/ 4 h 5"/>
              <a:gd name="T36" fmla="*/ 2 w 7"/>
              <a:gd name="T37" fmla="*/ 2 h 5"/>
              <a:gd name="T38" fmla="*/ 2 w 7"/>
              <a:gd name="T39" fmla="*/ 3 h 5"/>
              <a:gd name="T40" fmla="*/ 3 w 7"/>
              <a:gd name="T41" fmla="*/ 4 h 5"/>
              <a:gd name="T42" fmla="*/ 3 w 7"/>
              <a:gd name="T43" fmla="*/ 2 h 5"/>
              <a:gd name="T44" fmla="*/ 3 w 7"/>
              <a:gd name="T45" fmla="*/ 3 h 5"/>
              <a:gd name="T46" fmla="*/ 3 w 7"/>
              <a:gd name="T47" fmla="*/ 2 h 5"/>
              <a:gd name="T48" fmla="*/ 4 w 7"/>
              <a:gd name="T49" fmla="*/ 3 h 5"/>
              <a:gd name="T50" fmla="*/ 4 w 7"/>
              <a:gd name="T51" fmla="*/ 1 h 5"/>
              <a:gd name="T52" fmla="*/ 5 w 7"/>
              <a:gd name="T53" fmla="*/ 4 h 5"/>
              <a:gd name="T54" fmla="*/ 4 w 7"/>
              <a:gd name="T55" fmla="*/ 3 h 5"/>
              <a:gd name="T56" fmla="*/ 4 w 7"/>
              <a:gd name="T57" fmla="*/ 2 h 5"/>
              <a:gd name="T58" fmla="*/ 5 w 7"/>
              <a:gd name="T59" fmla="*/ 3 h 5"/>
              <a:gd name="T60" fmla="*/ 5 w 7"/>
              <a:gd name="T61" fmla="*/ 2 h 5"/>
              <a:gd name="T62" fmla="*/ 5 w 7"/>
              <a:gd name="T63" fmla="*/ 1 h 5"/>
              <a:gd name="T64" fmla="*/ 6 w 7"/>
              <a:gd name="T65" fmla="*/ 2 h 5"/>
              <a:gd name="T66" fmla="*/ 6 w 7"/>
              <a:gd name="T67" fmla="*/ 3 h 5"/>
              <a:gd name="T68" fmla="*/ 6 w 7"/>
              <a:gd name="T69" fmla="*/ 4 h 5"/>
              <a:gd name="T70" fmla="*/ 6 w 7"/>
              <a:gd name="T71" fmla="*/ 2 h 5"/>
              <a:gd name="T72" fmla="*/ 7 w 7"/>
              <a:gd name="T73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" h="5">
                <a:moveTo>
                  <a:pt x="7" y="3"/>
                </a:moveTo>
                <a:cubicBezTo>
                  <a:pt x="7" y="3"/>
                  <a:pt x="6" y="2"/>
                  <a:pt x="6" y="3"/>
                </a:cubicBezTo>
                <a:cubicBezTo>
                  <a:pt x="6" y="2"/>
                  <a:pt x="6" y="2"/>
                  <a:pt x="6" y="1"/>
                </a:cubicBezTo>
                <a:cubicBezTo>
                  <a:pt x="6" y="1"/>
                  <a:pt x="6" y="1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5" y="0"/>
                </a:cubicBezTo>
                <a:cubicBezTo>
                  <a:pt x="4" y="0"/>
                  <a:pt x="4" y="1"/>
                  <a:pt x="4" y="1"/>
                </a:cubicBezTo>
                <a:cubicBezTo>
                  <a:pt x="3" y="1"/>
                  <a:pt x="2" y="2"/>
                  <a:pt x="1" y="1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0"/>
                  <a:pt x="1" y="2"/>
                  <a:pt x="0" y="1"/>
                </a:cubicBezTo>
                <a:cubicBezTo>
                  <a:pt x="0" y="1"/>
                  <a:pt x="0" y="3"/>
                  <a:pt x="0" y="3"/>
                </a:cubicBezTo>
                <a:cubicBezTo>
                  <a:pt x="0" y="1"/>
                  <a:pt x="0" y="3"/>
                  <a:pt x="0" y="1"/>
                </a:cubicBezTo>
                <a:cubicBezTo>
                  <a:pt x="0" y="1"/>
                  <a:pt x="0" y="3"/>
                  <a:pt x="0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4"/>
                  <a:pt x="0" y="3"/>
                  <a:pt x="0" y="4"/>
                </a:cubicBezTo>
                <a:cubicBezTo>
                  <a:pt x="0" y="5"/>
                  <a:pt x="1" y="3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3" y="4"/>
                </a:cubicBezTo>
                <a:cubicBezTo>
                  <a:pt x="3" y="3"/>
                  <a:pt x="3" y="4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3"/>
                  <a:pt x="4" y="3"/>
                </a:cubicBezTo>
                <a:cubicBezTo>
                  <a:pt x="3" y="2"/>
                  <a:pt x="4" y="2"/>
                  <a:pt x="4" y="1"/>
                </a:cubicBezTo>
                <a:cubicBezTo>
                  <a:pt x="5" y="4"/>
                  <a:pt x="5" y="4"/>
                  <a:pt x="5" y="4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4" y="2"/>
                  <a:pt x="4" y="2"/>
                </a:cubicBezTo>
                <a:cubicBezTo>
                  <a:pt x="4" y="2"/>
                  <a:pt x="5" y="3"/>
                  <a:pt x="5" y="3"/>
                </a:cubicBezTo>
                <a:cubicBezTo>
                  <a:pt x="5" y="4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7" y="3"/>
                  <a:pt x="7" y="3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6" name="Freeform 2390"/>
          <p:cNvSpPr>
            <a:spLocks/>
          </p:cNvSpPr>
          <p:nvPr/>
        </p:nvSpPr>
        <p:spPr bwMode="auto">
          <a:xfrm>
            <a:off x="1276351" y="4951414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  <a:gd name="T3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7" name="Freeform 2391"/>
          <p:cNvSpPr>
            <a:spLocks/>
          </p:cNvSpPr>
          <p:nvPr/>
        </p:nvSpPr>
        <p:spPr bwMode="auto">
          <a:xfrm>
            <a:off x="1281113" y="494665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8" name="Freeform 2392"/>
          <p:cNvSpPr>
            <a:spLocks/>
          </p:cNvSpPr>
          <p:nvPr/>
        </p:nvSpPr>
        <p:spPr bwMode="auto">
          <a:xfrm>
            <a:off x="1270001" y="4935539"/>
            <a:ext cx="3175" cy="4763"/>
          </a:xfrm>
          <a:custGeom>
            <a:avLst/>
            <a:gdLst>
              <a:gd name="T0" fmla="*/ 0 w 2"/>
              <a:gd name="T1" fmla="*/ 0 h 3"/>
              <a:gd name="T2" fmla="*/ 2 w 2"/>
              <a:gd name="T3" fmla="*/ 0 h 3"/>
              <a:gd name="T4" fmla="*/ 2 w 2"/>
              <a:gd name="T5" fmla="*/ 3 h 3"/>
              <a:gd name="T6" fmla="*/ 0 w 2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2" y="0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29" name="Freeform 2393"/>
          <p:cNvSpPr>
            <a:spLocks/>
          </p:cNvSpPr>
          <p:nvPr/>
        </p:nvSpPr>
        <p:spPr bwMode="auto">
          <a:xfrm>
            <a:off x="1273176" y="4951414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0" name="Freeform 2394"/>
          <p:cNvSpPr>
            <a:spLocks/>
          </p:cNvSpPr>
          <p:nvPr/>
        </p:nvSpPr>
        <p:spPr bwMode="auto">
          <a:xfrm>
            <a:off x="1265238" y="4951414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1" name="Rectangle 2395"/>
          <p:cNvSpPr>
            <a:spLocks noChangeArrowheads="1"/>
          </p:cNvSpPr>
          <p:nvPr/>
        </p:nvSpPr>
        <p:spPr bwMode="auto">
          <a:xfrm>
            <a:off x="1276351" y="4951414"/>
            <a:ext cx="4763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2" name="Freeform 2396"/>
          <p:cNvSpPr>
            <a:spLocks/>
          </p:cNvSpPr>
          <p:nvPr/>
        </p:nvSpPr>
        <p:spPr bwMode="auto">
          <a:xfrm>
            <a:off x="1276351" y="4924427"/>
            <a:ext cx="15875" cy="22225"/>
          </a:xfrm>
          <a:custGeom>
            <a:avLst/>
            <a:gdLst>
              <a:gd name="T0" fmla="*/ 3 w 4"/>
              <a:gd name="T1" fmla="*/ 1 h 6"/>
              <a:gd name="T2" fmla="*/ 2 w 4"/>
              <a:gd name="T3" fmla="*/ 1 h 6"/>
              <a:gd name="T4" fmla="*/ 3 w 4"/>
              <a:gd name="T5" fmla="*/ 3 h 6"/>
              <a:gd name="T6" fmla="*/ 2 w 4"/>
              <a:gd name="T7" fmla="*/ 1 h 6"/>
              <a:gd name="T8" fmla="*/ 1 w 4"/>
              <a:gd name="T9" fmla="*/ 3 h 6"/>
              <a:gd name="T10" fmla="*/ 1 w 4"/>
              <a:gd name="T11" fmla="*/ 2 h 6"/>
              <a:gd name="T12" fmla="*/ 1 w 4"/>
              <a:gd name="T13" fmla="*/ 5 h 6"/>
              <a:gd name="T14" fmla="*/ 1 w 4"/>
              <a:gd name="T15" fmla="*/ 2 h 6"/>
              <a:gd name="T16" fmla="*/ 0 w 4"/>
              <a:gd name="T17" fmla="*/ 2 h 6"/>
              <a:gd name="T18" fmla="*/ 0 w 4"/>
              <a:gd name="T19" fmla="*/ 3 h 6"/>
              <a:gd name="T20" fmla="*/ 1 w 4"/>
              <a:gd name="T21" fmla="*/ 5 h 6"/>
              <a:gd name="T22" fmla="*/ 1 w 4"/>
              <a:gd name="T23" fmla="*/ 6 h 6"/>
              <a:gd name="T24" fmla="*/ 1 w 4"/>
              <a:gd name="T25" fmla="*/ 5 h 6"/>
              <a:gd name="T26" fmla="*/ 1 w 4"/>
              <a:gd name="T27" fmla="*/ 6 h 6"/>
              <a:gd name="T28" fmla="*/ 1 w 4"/>
              <a:gd name="T29" fmla="*/ 5 h 6"/>
              <a:gd name="T30" fmla="*/ 2 w 4"/>
              <a:gd name="T31" fmla="*/ 6 h 6"/>
              <a:gd name="T32" fmla="*/ 2 w 4"/>
              <a:gd name="T33" fmla="*/ 5 h 6"/>
              <a:gd name="T34" fmla="*/ 2 w 4"/>
              <a:gd name="T35" fmla="*/ 5 h 6"/>
              <a:gd name="T36" fmla="*/ 2 w 4"/>
              <a:gd name="T37" fmla="*/ 4 h 6"/>
              <a:gd name="T38" fmla="*/ 2 w 4"/>
              <a:gd name="T39" fmla="*/ 5 h 6"/>
              <a:gd name="T40" fmla="*/ 2 w 4"/>
              <a:gd name="T41" fmla="*/ 4 h 6"/>
              <a:gd name="T42" fmla="*/ 3 w 4"/>
              <a:gd name="T43" fmla="*/ 5 h 6"/>
              <a:gd name="T44" fmla="*/ 3 w 4"/>
              <a:gd name="T45" fmla="*/ 4 h 6"/>
              <a:gd name="T46" fmla="*/ 3 w 4"/>
              <a:gd name="T47" fmla="*/ 5 h 6"/>
              <a:gd name="T48" fmla="*/ 2 w 4"/>
              <a:gd name="T49" fmla="*/ 3 h 6"/>
              <a:gd name="T50" fmla="*/ 3 w 4"/>
              <a:gd name="T51" fmla="*/ 5 h 6"/>
              <a:gd name="T52" fmla="*/ 4 w 4"/>
              <a:gd name="T53" fmla="*/ 4 h 6"/>
              <a:gd name="T54" fmla="*/ 4 w 4"/>
              <a:gd name="T55" fmla="*/ 4 h 6"/>
              <a:gd name="T56" fmla="*/ 4 w 4"/>
              <a:gd name="T57" fmla="*/ 3 h 6"/>
              <a:gd name="T58" fmla="*/ 4 w 4"/>
              <a:gd name="T59" fmla="*/ 3 h 6"/>
              <a:gd name="T60" fmla="*/ 3 w 4"/>
              <a:gd name="T61" fmla="*/ 2 h 6"/>
              <a:gd name="T62" fmla="*/ 4 w 4"/>
              <a:gd name="T63" fmla="*/ 3 h 6"/>
              <a:gd name="T64" fmla="*/ 3 w 4"/>
              <a:gd name="T65" fmla="*/ 1 h 6"/>
              <a:gd name="T66" fmla="*/ 3 w 4"/>
              <a:gd name="T67" fmla="*/ 2 h 6"/>
              <a:gd name="T68" fmla="*/ 3 w 4"/>
              <a:gd name="T6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" h="6">
                <a:moveTo>
                  <a:pt x="3" y="1"/>
                </a:moveTo>
                <a:cubicBezTo>
                  <a:pt x="2" y="0"/>
                  <a:pt x="2" y="1"/>
                  <a:pt x="2" y="1"/>
                </a:cubicBezTo>
                <a:cubicBezTo>
                  <a:pt x="2" y="2"/>
                  <a:pt x="3" y="3"/>
                  <a:pt x="3" y="3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1" y="1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2" y="5"/>
                  <a:pt x="1" y="5"/>
                </a:cubicBezTo>
                <a:cubicBezTo>
                  <a:pt x="1" y="3"/>
                  <a:pt x="1" y="4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1" y="4"/>
                  <a:pt x="1" y="5"/>
                </a:cubicBezTo>
                <a:cubicBezTo>
                  <a:pt x="1" y="5"/>
                  <a:pt x="1" y="5"/>
                  <a:pt x="1" y="6"/>
                </a:cubicBezTo>
                <a:cubicBezTo>
                  <a:pt x="1" y="5"/>
                  <a:pt x="1" y="6"/>
                  <a:pt x="1" y="5"/>
                </a:cubicBezTo>
                <a:cubicBezTo>
                  <a:pt x="1" y="5"/>
                  <a:pt x="1" y="5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1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3" y="6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5"/>
                  <a:pt x="3" y="5"/>
                </a:cubicBezTo>
                <a:cubicBezTo>
                  <a:pt x="3" y="4"/>
                  <a:pt x="2" y="3"/>
                  <a:pt x="2" y="3"/>
                </a:cubicBezTo>
                <a:cubicBezTo>
                  <a:pt x="3" y="4"/>
                  <a:pt x="2" y="3"/>
                  <a:pt x="3" y="5"/>
                </a:cubicBezTo>
                <a:cubicBezTo>
                  <a:pt x="4" y="5"/>
                  <a:pt x="3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3" y="3"/>
                  <a:pt x="4" y="5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2"/>
                  <a:pt x="3" y="2"/>
                  <a:pt x="3" y="1"/>
                </a:cubicBez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3" name="Freeform 2397"/>
          <p:cNvSpPr>
            <a:spLocks/>
          </p:cNvSpPr>
          <p:nvPr/>
        </p:nvSpPr>
        <p:spPr bwMode="auto">
          <a:xfrm>
            <a:off x="1284288" y="4943477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4" name="Freeform 2398"/>
          <p:cNvSpPr>
            <a:spLocks/>
          </p:cNvSpPr>
          <p:nvPr/>
        </p:nvSpPr>
        <p:spPr bwMode="auto">
          <a:xfrm>
            <a:off x="1289051" y="4921252"/>
            <a:ext cx="11113" cy="22225"/>
          </a:xfrm>
          <a:custGeom>
            <a:avLst/>
            <a:gdLst>
              <a:gd name="T0" fmla="*/ 2 w 3"/>
              <a:gd name="T1" fmla="*/ 3 h 6"/>
              <a:gd name="T2" fmla="*/ 3 w 3"/>
              <a:gd name="T3" fmla="*/ 4 h 6"/>
              <a:gd name="T4" fmla="*/ 1 w 3"/>
              <a:gd name="T5" fmla="*/ 2 h 6"/>
              <a:gd name="T6" fmla="*/ 1 w 3"/>
              <a:gd name="T7" fmla="*/ 2 h 6"/>
              <a:gd name="T8" fmla="*/ 2 w 3"/>
              <a:gd name="T9" fmla="*/ 3 h 6"/>
              <a:gd name="T10" fmla="*/ 3 w 3"/>
              <a:gd name="T11" fmla="*/ 3 h 6"/>
              <a:gd name="T12" fmla="*/ 2 w 3"/>
              <a:gd name="T13" fmla="*/ 2 h 6"/>
              <a:gd name="T14" fmla="*/ 2 w 3"/>
              <a:gd name="T15" fmla="*/ 1 h 6"/>
              <a:gd name="T16" fmla="*/ 2 w 3"/>
              <a:gd name="T17" fmla="*/ 2 h 6"/>
              <a:gd name="T18" fmla="*/ 3 w 3"/>
              <a:gd name="T19" fmla="*/ 3 h 6"/>
              <a:gd name="T20" fmla="*/ 1 w 3"/>
              <a:gd name="T21" fmla="*/ 0 h 6"/>
              <a:gd name="T22" fmla="*/ 1 w 3"/>
              <a:gd name="T23" fmla="*/ 0 h 6"/>
              <a:gd name="T24" fmla="*/ 2 w 3"/>
              <a:gd name="T25" fmla="*/ 1 h 6"/>
              <a:gd name="T26" fmla="*/ 2 w 3"/>
              <a:gd name="T27" fmla="*/ 1 h 6"/>
              <a:gd name="T28" fmla="*/ 1 w 3"/>
              <a:gd name="T29" fmla="*/ 0 h 6"/>
              <a:gd name="T30" fmla="*/ 0 w 3"/>
              <a:gd name="T31" fmla="*/ 1 h 6"/>
              <a:gd name="T32" fmla="*/ 0 w 3"/>
              <a:gd name="T33" fmla="*/ 1 h 6"/>
              <a:gd name="T34" fmla="*/ 1 w 3"/>
              <a:gd name="T35" fmla="*/ 2 h 6"/>
              <a:gd name="T36" fmla="*/ 2 w 3"/>
              <a:gd name="T37" fmla="*/ 3 h 6"/>
              <a:gd name="T38" fmla="*/ 1 w 3"/>
              <a:gd name="T39" fmla="*/ 3 h 6"/>
              <a:gd name="T40" fmla="*/ 2 w 3"/>
              <a:gd name="T41" fmla="*/ 4 h 6"/>
              <a:gd name="T42" fmla="*/ 2 w 3"/>
              <a:gd name="T43" fmla="*/ 5 h 6"/>
              <a:gd name="T44" fmla="*/ 3 w 3"/>
              <a:gd name="T45" fmla="*/ 5 h 6"/>
              <a:gd name="T46" fmla="*/ 2 w 3"/>
              <a:gd name="T4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" h="6">
                <a:moveTo>
                  <a:pt x="2" y="3"/>
                </a:moveTo>
                <a:cubicBezTo>
                  <a:pt x="2" y="3"/>
                  <a:pt x="2" y="4"/>
                  <a:pt x="3" y="4"/>
                </a:cubicBezTo>
                <a:cubicBezTo>
                  <a:pt x="2" y="3"/>
                  <a:pt x="2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3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2" y="3"/>
                  <a:pt x="3" y="3"/>
                  <a:pt x="2" y="2"/>
                </a:cubicBezTo>
                <a:cubicBezTo>
                  <a:pt x="1" y="2"/>
                  <a:pt x="1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2" y="2"/>
                  <a:pt x="3" y="3"/>
                </a:cubicBezTo>
                <a:cubicBezTo>
                  <a:pt x="2" y="2"/>
                  <a:pt x="3" y="1"/>
                  <a:pt x="1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2" y="1"/>
                  <a:pt x="2" y="1"/>
                </a:cubicBezTo>
                <a:cubicBezTo>
                  <a:pt x="2" y="1"/>
                  <a:pt x="2" y="2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2" y="4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4"/>
                  <a:pt x="2" y="5"/>
                </a:cubicBezTo>
                <a:cubicBezTo>
                  <a:pt x="3" y="6"/>
                  <a:pt x="2" y="4"/>
                  <a:pt x="3" y="5"/>
                </a:cubicBezTo>
                <a:lnTo>
                  <a:pt x="2" y="3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5" name="Rectangle 2399"/>
          <p:cNvSpPr>
            <a:spLocks noChangeArrowheads="1"/>
          </p:cNvSpPr>
          <p:nvPr/>
        </p:nvSpPr>
        <p:spPr bwMode="auto">
          <a:xfrm>
            <a:off x="1292226" y="4935539"/>
            <a:ext cx="3175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6" name="Freeform 2400"/>
          <p:cNvSpPr>
            <a:spLocks/>
          </p:cNvSpPr>
          <p:nvPr/>
        </p:nvSpPr>
        <p:spPr bwMode="auto">
          <a:xfrm>
            <a:off x="1289051" y="4924427"/>
            <a:ext cx="0" cy="3175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7" name="Freeform 2401"/>
          <p:cNvSpPr>
            <a:spLocks/>
          </p:cNvSpPr>
          <p:nvPr/>
        </p:nvSpPr>
        <p:spPr bwMode="auto">
          <a:xfrm>
            <a:off x="1300163" y="4927602"/>
            <a:ext cx="0" cy="4763"/>
          </a:xfrm>
          <a:custGeom>
            <a:avLst/>
            <a:gdLst>
              <a:gd name="T0" fmla="*/ 1 h 1"/>
              <a:gd name="T1" fmla="*/ 0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8" name="Freeform 2402"/>
          <p:cNvSpPr>
            <a:spLocks/>
          </p:cNvSpPr>
          <p:nvPr/>
        </p:nvSpPr>
        <p:spPr bwMode="auto">
          <a:xfrm>
            <a:off x="1289051" y="4916489"/>
            <a:ext cx="11113" cy="7938"/>
          </a:xfrm>
          <a:custGeom>
            <a:avLst/>
            <a:gdLst>
              <a:gd name="T0" fmla="*/ 0 w 3"/>
              <a:gd name="T1" fmla="*/ 0 h 2"/>
              <a:gd name="T2" fmla="*/ 0 w 3"/>
              <a:gd name="T3" fmla="*/ 1 h 2"/>
              <a:gd name="T4" fmla="*/ 3 w 3"/>
              <a:gd name="T5" fmla="*/ 2 h 2"/>
              <a:gd name="T6" fmla="*/ 1 w 3"/>
              <a:gd name="T7" fmla="*/ 1 h 2"/>
              <a:gd name="T8" fmla="*/ 2 w 3"/>
              <a:gd name="T9" fmla="*/ 1 h 2"/>
              <a:gd name="T10" fmla="*/ 0 w 3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2">
                <a:moveTo>
                  <a:pt x="0" y="0"/>
                </a:moveTo>
                <a:cubicBezTo>
                  <a:pt x="1" y="0"/>
                  <a:pt x="1" y="1"/>
                  <a:pt x="0" y="1"/>
                </a:cubicBezTo>
                <a:cubicBezTo>
                  <a:pt x="1" y="1"/>
                  <a:pt x="2" y="2"/>
                  <a:pt x="3" y="2"/>
                </a:cubicBezTo>
                <a:cubicBezTo>
                  <a:pt x="3" y="2"/>
                  <a:pt x="2" y="1"/>
                  <a:pt x="1" y="1"/>
                </a:cubicBezTo>
                <a:cubicBezTo>
                  <a:pt x="2" y="1"/>
                  <a:pt x="1" y="1"/>
                  <a:pt x="2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9" name="Freeform 2403"/>
          <p:cNvSpPr>
            <a:spLocks/>
          </p:cNvSpPr>
          <p:nvPr/>
        </p:nvSpPr>
        <p:spPr bwMode="auto">
          <a:xfrm>
            <a:off x="1289051" y="4902202"/>
            <a:ext cx="22225" cy="19050"/>
          </a:xfrm>
          <a:custGeom>
            <a:avLst/>
            <a:gdLst>
              <a:gd name="T0" fmla="*/ 4 w 6"/>
              <a:gd name="T1" fmla="*/ 4 h 5"/>
              <a:gd name="T2" fmla="*/ 4 w 6"/>
              <a:gd name="T3" fmla="*/ 4 h 5"/>
              <a:gd name="T4" fmla="*/ 5 w 6"/>
              <a:gd name="T5" fmla="*/ 4 h 5"/>
              <a:gd name="T6" fmla="*/ 5 w 6"/>
              <a:gd name="T7" fmla="*/ 4 h 5"/>
              <a:gd name="T8" fmla="*/ 5 w 6"/>
              <a:gd name="T9" fmla="*/ 4 h 5"/>
              <a:gd name="T10" fmla="*/ 4 w 6"/>
              <a:gd name="T11" fmla="*/ 3 h 5"/>
              <a:gd name="T12" fmla="*/ 3 w 6"/>
              <a:gd name="T13" fmla="*/ 3 h 5"/>
              <a:gd name="T14" fmla="*/ 5 w 6"/>
              <a:gd name="T15" fmla="*/ 2 h 5"/>
              <a:gd name="T16" fmla="*/ 2 w 6"/>
              <a:gd name="T17" fmla="*/ 3 h 5"/>
              <a:gd name="T18" fmla="*/ 3 w 6"/>
              <a:gd name="T19" fmla="*/ 2 h 5"/>
              <a:gd name="T20" fmla="*/ 3 w 6"/>
              <a:gd name="T21" fmla="*/ 2 h 5"/>
              <a:gd name="T22" fmla="*/ 3 w 6"/>
              <a:gd name="T23" fmla="*/ 2 h 5"/>
              <a:gd name="T24" fmla="*/ 4 w 6"/>
              <a:gd name="T25" fmla="*/ 1 h 5"/>
              <a:gd name="T26" fmla="*/ 4 w 6"/>
              <a:gd name="T27" fmla="*/ 1 h 5"/>
              <a:gd name="T28" fmla="*/ 4 w 6"/>
              <a:gd name="T29" fmla="*/ 1 h 5"/>
              <a:gd name="T30" fmla="*/ 2 w 6"/>
              <a:gd name="T31" fmla="*/ 3 h 5"/>
              <a:gd name="T32" fmla="*/ 3 w 6"/>
              <a:gd name="T33" fmla="*/ 4 h 5"/>
              <a:gd name="T34" fmla="*/ 3 w 6"/>
              <a:gd name="T35" fmla="*/ 4 h 5"/>
              <a:gd name="T36" fmla="*/ 4 w 6"/>
              <a:gd name="T37" fmla="*/ 3 h 5"/>
              <a:gd name="T38" fmla="*/ 4 w 6"/>
              <a:gd name="T39" fmla="*/ 4 h 5"/>
              <a:gd name="T40" fmla="*/ 4 w 6"/>
              <a:gd name="T41" fmla="*/ 1 h 5"/>
              <a:gd name="T42" fmla="*/ 4 w 6"/>
              <a:gd name="T43" fmla="*/ 2 h 5"/>
              <a:gd name="T44" fmla="*/ 4 w 6"/>
              <a:gd name="T45" fmla="*/ 3 h 5"/>
              <a:gd name="T46" fmla="*/ 4 w 6"/>
              <a:gd name="T47" fmla="*/ 2 h 5"/>
              <a:gd name="T48" fmla="*/ 5 w 6"/>
              <a:gd name="T49" fmla="*/ 4 h 5"/>
              <a:gd name="T50" fmla="*/ 5 w 6"/>
              <a:gd name="T51" fmla="*/ 2 h 5"/>
              <a:gd name="T52" fmla="*/ 5 w 6"/>
              <a:gd name="T53" fmla="*/ 2 h 5"/>
              <a:gd name="T54" fmla="*/ 4 w 6"/>
              <a:gd name="T55" fmla="*/ 0 h 5"/>
              <a:gd name="T56" fmla="*/ 3 w 6"/>
              <a:gd name="T57" fmla="*/ 0 h 5"/>
              <a:gd name="T58" fmla="*/ 3 w 6"/>
              <a:gd name="T59" fmla="*/ 2 h 5"/>
              <a:gd name="T60" fmla="*/ 3 w 6"/>
              <a:gd name="T61" fmla="*/ 0 h 5"/>
              <a:gd name="T62" fmla="*/ 3 w 6"/>
              <a:gd name="T63" fmla="*/ 2 h 5"/>
              <a:gd name="T64" fmla="*/ 3 w 6"/>
              <a:gd name="T65" fmla="*/ 0 h 5"/>
              <a:gd name="T66" fmla="*/ 3 w 6"/>
              <a:gd name="T67" fmla="*/ 2 h 5"/>
              <a:gd name="T68" fmla="*/ 2 w 6"/>
              <a:gd name="T69" fmla="*/ 0 h 5"/>
              <a:gd name="T70" fmla="*/ 2 w 6"/>
              <a:gd name="T71" fmla="*/ 4 h 5"/>
              <a:gd name="T72" fmla="*/ 3 w 6"/>
              <a:gd name="T73" fmla="*/ 4 h 5"/>
              <a:gd name="T74" fmla="*/ 3 w 6"/>
              <a:gd name="T75" fmla="*/ 5 h 5"/>
              <a:gd name="T76" fmla="*/ 4 w 6"/>
              <a:gd name="T77" fmla="*/ 5 h 5"/>
              <a:gd name="T78" fmla="*/ 1 w 6"/>
              <a:gd name="T79" fmla="*/ 4 h 5"/>
              <a:gd name="T80" fmla="*/ 2 w 6"/>
              <a:gd name="T81" fmla="*/ 5 h 5"/>
              <a:gd name="T82" fmla="*/ 2 w 6"/>
              <a:gd name="T83" fmla="*/ 5 h 5"/>
              <a:gd name="T84" fmla="*/ 2 w 6"/>
              <a:gd name="T85" fmla="*/ 5 h 5"/>
              <a:gd name="T86" fmla="*/ 4 w 6"/>
              <a:gd name="T87" fmla="*/ 5 h 5"/>
              <a:gd name="T88" fmla="*/ 6 w 6"/>
              <a:gd name="T89" fmla="*/ 5 h 5"/>
              <a:gd name="T90" fmla="*/ 4 w 6"/>
              <a:gd name="T91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" h="5">
                <a:moveTo>
                  <a:pt x="4" y="4"/>
                </a:moveTo>
                <a:cubicBezTo>
                  <a:pt x="4" y="4"/>
                  <a:pt x="3" y="4"/>
                  <a:pt x="4" y="4"/>
                </a:cubicBezTo>
                <a:cubicBezTo>
                  <a:pt x="4" y="4"/>
                  <a:pt x="5" y="4"/>
                  <a:pt x="5" y="4"/>
                </a:cubicBezTo>
                <a:cubicBezTo>
                  <a:pt x="6" y="4"/>
                  <a:pt x="4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3" y="4"/>
                  <a:pt x="4" y="3"/>
                </a:cubicBez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5" y="2"/>
                </a:cubicBezTo>
                <a:cubicBezTo>
                  <a:pt x="4" y="2"/>
                  <a:pt x="3" y="3"/>
                  <a:pt x="2" y="3"/>
                </a:cubicBezTo>
                <a:cubicBezTo>
                  <a:pt x="4" y="2"/>
                  <a:pt x="2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5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1" y="5"/>
                  <a:pt x="3" y="2"/>
                  <a:pt x="2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4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3" y="3"/>
                  <a:pt x="4" y="1"/>
                </a:cubicBezTo>
                <a:cubicBezTo>
                  <a:pt x="4" y="4"/>
                  <a:pt x="4" y="1"/>
                  <a:pt x="4" y="2"/>
                </a:cubicBezTo>
                <a:cubicBezTo>
                  <a:pt x="4" y="2"/>
                  <a:pt x="4" y="2"/>
                  <a:pt x="4" y="3"/>
                </a:cubicBezTo>
                <a:cubicBezTo>
                  <a:pt x="4" y="2"/>
                  <a:pt x="4" y="3"/>
                  <a:pt x="4" y="2"/>
                </a:cubicBezTo>
                <a:cubicBezTo>
                  <a:pt x="4" y="4"/>
                  <a:pt x="5" y="2"/>
                  <a:pt x="5" y="4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0"/>
                  <a:pt x="4" y="0"/>
                </a:cubicBezTo>
                <a:cubicBezTo>
                  <a:pt x="4" y="0"/>
                  <a:pt x="4" y="1"/>
                  <a:pt x="3" y="0"/>
                </a:cubicBezTo>
                <a:cubicBezTo>
                  <a:pt x="3" y="2"/>
                  <a:pt x="3" y="0"/>
                  <a:pt x="3" y="2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2"/>
                </a:cubicBezTo>
                <a:cubicBezTo>
                  <a:pt x="3" y="2"/>
                  <a:pt x="3" y="1"/>
                  <a:pt x="3" y="0"/>
                </a:cubicBezTo>
                <a:cubicBezTo>
                  <a:pt x="2" y="0"/>
                  <a:pt x="3" y="1"/>
                  <a:pt x="3" y="2"/>
                </a:cubicBezTo>
                <a:cubicBezTo>
                  <a:pt x="2" y="0"/>
                  <a:pt x="2" y="0"/>
                  <a:pt x="2" y="0"/>
                </a:cubicBezTo>
                <a:cubicBezTo>
                  <a:pt x="0" y="4"/>
                  <a:pt x="3" y="2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5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2" y="5"/>
                  <a:pt x="1" y="4"/>
                </a:cubicBezTo>
                <a:cubicBezTo>
                  <a:pt x="2" y="5"/>
                  <a:pt x="1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3" y="5"/>
                  <a:pt x="4" y="5"/>
                </a:cubicBezTo>
                <a:cubicBezTo>
                  <a:pt x="3" y="4"/>
                  <a:pt x="6" y="5"/>
                  <a:pt x="6" y="5"/>
                </a:cubicBezTo>
                <a:cubicBezTo>
                  <a:pt x="5" y="4"/>
                  <a:pt x="5" y="5"/>
                  <a:pt x="4" y="4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0" name="Freeform 2404"/>
          <p:cNvSpPr>
            <a:spLocks/>
          </p:cNvSpPr>
          <p:nvPr/>
        </p:nvSpPr>
        <p:spPr bwMode="auto">
          <a:xfrm>
            <a:off x="1292226" y="491648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1" name="Freeform 2405"/>
          <p:cNvSpPr>
            <a:spLocks/>
          </p:cNvSpPr>
          <p:nvPr/>
        </p:nvSpPr>
        <p:spPr bwMode="auto">
          <a:xfrm>
            <a:off x="1306513" y="49101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2" name="Rectangle 2406"/>
          <p:cNvSpPr>
            <a:spLocks noChangeArrowheads="1"/>
          </p:cNvSpPr>
          <p:nvPr/>
        </p:nvSpPr>
        <p:spPr bwMode="auto">
          <a:xfrm>
            <a:off x="1295401" y="4921252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3" name="Rectangle 2407"/>
          <p:cNvSpPr>
            <a:spLocks noChangeArrowheads="1"/>
          </p:cNvSpPr>
          <p:nvPr/>
        </p:nvSpPr>
        <p:spPr bwMode="auto">
          <a:xfrm>
            <a:off x="1303338" y="4924427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4" name="Freeform 2408"/>
          <p:cNvSpPr>
            <a:spLocks/>
          </p:cNvSpPr>
          <p:nvPr/>
        </p:nvSpPr>
        <p:spPr bwMode="auto">
          <a:xfrm>
            <a:off x="1311276" y="4913314"/>
            <a:ext cx="3175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5" name="Freeform 2409"/>
          <p:cNvSpPr>
            <a:spLocks/>
          </p:cNvSpPr>
          <p:nvPr/>
        </p:nvSpPr>
        <p:spPr bwMode="auto">
          <a:xfrm>
            <a:off x="1325563" y="491013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6" name="Freeform 2410"/>
          <p:cNvSpPr>
            <a:spLocks/>
          </p:cNvSpPr>
          <p:nvPr/>
        </p:nvSpPr>
        <p:spPr bwMode="auto">
          <a:xfrm>
            <a:off x="1306513" y="4875214"/>
            <a:ext cx="38100" cy="41275"/>
          </a:xfrm>
          <a:custGeom>
            <a:avLst/>
            <a:gdLst>
              <a:gd name="T0" fmla="*/ 7 w 10"/>
              <a:gd name="T1" fmla="*/ 1 h 11"/>
              <a:gd name="T2" fmla="*/ 6 w 10"/>
              <a:gd name="T3" fmla="*/ 0 h 11"/>
              <a:gd name="T4" fmla="*/ 5 w 10"/>
              <a:gd name="T5" fmla="*/ 0 h 11"/>
              <a:gd name="T6" fmla="*/ 5 w 10"/>
              <a:gd name="T7" fmla="*/ 1 h 11"/>
              <a:gd name="T8" fmla="*/ 5 w 10"/>
              <a:gd name="T9" fmla="*/ 2 h 11"/>
              <a:gd name="T10" fmla="*/ 4 w 10"/>
              <a:gd name="T11" fmla="*/ 3 h 11"/>
              <a:gd name="T12" fmla="*/ 5 w 10"/>
              <a:gd name="T13" fmla="*/ 4 h 11"/>
              <a:gd name="T14" fmla="*/ 5 w 10"/>
              <a:gd name="T15" fmla="*/ 4 h 11"/>
              <a:gd name="T16" fmla="*/ 4 w 10"/>
              <a:gd name="T17" fmla="*/ 4 h 11"/>
              <a:gd name="T18" fmla="*/ 6 w 10"/>
              <a:gd name="T19" fmla="*/ 6 h 11"/>
              <a:gd name="T20" fmla="*/ 5 w 10"/>
              <a:gd name="T21" fmla="*/ 6 h 11"/>
              <a:gd name="T22" fmla="*/ 4 w 10"/>
              <a:gd name="T23" fmla="*/ 6 h 11"/>
              <a:gd name="T24" fmla="*/ 4 w 10"/>
              <a:gd name="T25" fmla="*/ 7 h 11"/>
              <a:gd name="T26" fmla="*/ 3 w 10"/>
              <a:gd name="T27" fmla="*/ 7 h 11"/>
              <a:gd name="T28" fmla="*/ 3 w 10"/>
              <a:gd name="T29" fmla="*/ 7 h 11"/>
              <a:gd name="T30" fmla="*/ 3 w 10"/>
              <a:gd name="T31" fmla="*/ 8 h 11"/>
              <a:gd name="T32" fmla="*/ 2 w 10"/>
              <a:gd name="T33" fmla="*/ 7 h 11"/>
              <a:gd name="T34" fmla="*/ 2 w 10"/>
              <a:gd name="T35" fmla="*/ 8 h 11"/>
              <a:gd name="T36" fmla="*/ 0 w 10"/>
              <a:gd name="T37" fmla="*/ 8 h 11"/>
              <a:gd name="T38" fmla="*/ 1 w 10"/>
              <a:gd name="T39" fmla="*/ 8 h 11"/>
              <a:gd name="T40" fmla="*/ 1 w 10"/>
              <a:gd name="T41" fmla="*/ 8 h 11"/>
              <a:gd name="T42" fmla="*/ 2 w 10"/>
              <a:gd name="T43" fmla="*/ 10 h 11"/>
              <a:gd name="T44" fmla="*/ 2 w 10"/>
              <a:gd name="T45" fmla="*/ 10 h 11"/>
              <a:gd name="T46" fmla="*/ 3 w 10"/>
              <a:gd name="T47" fmla="*/ 10 h 11"/>
              <a:gd name="T48" fmla="*/ 4 w 10"/>
              <a:gd name="T49" fmla="*/ 10 h 11"/>
              <a:gd name="T50" fmla="*/ 4 w 10"/>
              <a:gd name="T51" fmla="*/ 10 h 11"/>
              <a:gd name="T52" fmla="*/ 5 w 10"/>
              <a:gd name="T53" fmla="*/ 9 h 11"/>
              <a:gd name="T54" fmla="*/ 5 w 10"/>
              <a:gd name="T55" fmla="*/ 9 h 11"/>
              <a:gd name="T56" fmla="*/ 5 w 10"/>
              <a:gd name="T57" fmla="*/ 9 h 11"/>
              <a:gd name="T58" fmla="*/ 5 w 10"/>
              <a:gd name="T59" fmla="*/ 8 h 11"/>
              <a:gd name="T60" fmla="*/ 5 w 10"/>
              <a:gd name="T61" fmla="*/ 7 h 11"/>
              <a:gd name="T62" fmla="*/ 6 w 10"/>
              <a:gd name="T63" fmla="*/ 8 h 11"/>
              <a:gd name="T64" fmla="*/ 7 w 10"/>
              <a:gd name="T65" fmla="*/ 7 h 11"/>
              <a:gd name="T66" fmla="*/ 6 w 10"/>
              <a:gd name="T67" fmla="*/ 6 h 11"/>
              <a:gd name="T68" fmla="*/ 6 w 10"/>
              <a:gd name="T69" fmla="*/ 5 h 11"/>
              <a:gd name="T70" fmla="*/ 7 w 10"/>
              <a:gd name="T71" fmla="*/ 4 h 11"/>
              <a:gd name="T72" fmla="*/ 7 w 10"/>
              <a:gd name="T73" fmla="*/ 4 h 11"/>
              <a:gd name="T74" fmla="*/ 7 w 10"/>
              <a:gd name="T75" fmla="*/ 3 h 11"/>
              <a:gd name="T76" fmla="*/ 6 w 10"/>
              <a:gd name="T77" fmla="*/ 3 h 11"/>
              <a:gd name="T78" fmla="*/ 8 w 10"/>
              <a:gd name="T7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" h="11">
                <a:moveTo>
                  <a:pt x="8" y="2"/>
                </a:moveTo>
                <a:cubicBezTo>
                  <a:pt x="8" y="2"/>
                  <a:pt x="8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1"/>
                  <a:pt x="5" y="0"/>
                  <a:pt x="5" y="0"/>
                </a:cubicBezTo>
                <a:cubicBezTo>
                  <a:pt x="5" y="1"/>
                  <a:pt x="7" y="1"/>
                  <a:pt x="6" y="1"/>
                </a:cubicBezTo>
                <a:cubicBezTo>
                  <a:pt x="6" y="1"/>
                  <a:pt x="6" y="1"/>
                  <a:pt x="5" y="1"/>
                </a:cubicBezTo>
                <a:cubicBezTo>
                  <a:pt x="5" y="1"/>
                  <a:pt x="7" y="2"/>
                  <a:pt x="7" y="2"/>
                </a:cubicBezTo>
                <a:cubicBezTo>
                  <a:pt x="3" y="0"/>
                  <a:pt x="8" y="3"/>
                  <a:pt x="5" y="2"/>
                </a:cubicBezTo>
                <a:cubicBezTo>
                  <a:pt x="5" y="3"/>
                  <a:pt x="5" y="3"/>
                  <a:pt x="6" y="3"/>
                </a:cubicBezTo>
                <a:cubicBezTo>
                  <a:pt x="5" y="2"/>
                  <a:pt x="5" y="3"/>
                  <a:pt x="4" y="3"/>
                </a:cubicBezTo>
                <a:cubicBezTo>
                  <a:pt x="7" y="4"/>
                  <a:pt x="3" y="2"/>
                  <a:pt x="6" y="4"/>
                </a:cubicBezTo>
                <a:cubicBezTo>
                  <a:pt x="5" y="4"/>
                  <a:pt x="6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6" y="5"/>
                  <a:pt x="5" y="4"/>
                </a:cubicBezTo>
                <a:cubicBezTo>
                  <a:pt x="4" y="4"/>
                  <a:pt x="5" y="5"/>
                  <a:pt x="6" y="5"/>
                </a:cubicBezTo>
                <a:cubicBezTo>
                  <a:pt x="5" y="5"/>
                  <a:pt x="5" y="5"/>
                  <a:pt x="4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6"/>
                  <a:pt x="6" y="6"/>
                </a:cubicBezTo>
                <a:cubicBezTo>
                  <a:pt x="5" y="6"/>
                  <a:pt x="6" y="7"/>
                  <a:pt x="6" y="7"/>
                </a:cubicBezTo>
                <a:cubicBezTo>
                  <a:pt x="5" y="6"/>
                  <a:pt x="7" y="7"/>
                  <a:pt x="5" y="6"/>
                </a:cubicBezTo>
                <a:cubicBezTo>
                  <a:pt x="5" y="6"/>
                  <a:pt x="5" y="6"/>
                  <a:pt x="4" y="5"/>
                </a:cubicBezTo>
                <a:cubicBezTo>
                  <a:pt x="4" y="5"/>
                  <a:pt x="4" y="5"/>
                  <a:pt x="4" y="6"/>
                </a:cubicBezTo>
                <a:cubicBezTo>
                  <a:pt x="4" y="6"/>
                  <a:pt x="4" y="5"/>
                  <a:pt x="4" y="5"/>
                </a:cubicBezTo>
                <a:cubicBezTo>
                  <a:pt x="3" y="5"/>
                  <a:pt x="4" y="7"/>
                  <a:pt x="4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3" y="6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2" y="6"/>
                  <a:pt x="4" y="9"/>
                  <a:pt x="3" y="7"/>
                </a:cubicBezTo>
                <a:cubicBezTo>
                  <a:pt x="3" y="9"/>
                  <a:pt x="3" y="9"/>
                  <a:pt x="3" y="10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2" y="7"/>
                  <a:pt x="2" y="6"/>
                </a:cubicBezTo>
                <a:cubicBezTo>
                  <a:pt x="2" y="7"/>
                  <a:pt x="2" y="6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2" y="9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0" y="6"/>
                  <a:pt x="0" y="8"/>
                </a:cubicBezTo>
                <a:cubicBezTo>
                  <a:pt x="0" y="9"/>
                  <a:pt x="1" y="10"/>
                  <a:pt x="1" y="11"/>
                </a:cubicBezTo>
                <a:cubicBezTo>
                  <a:pt x="1" y="10"/>
                  <a:pt x="1" y="9"/>
                  <a:pt x="1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1" y="8"/>
                </a:cubicBezTo>
                <a:cubicBezTo>
                  <a:pt x="1" y="7"/>
                  <a:pt x="1" y="9"/>
                  <a:pt x="1" y="8"/>
                </a:cubicBezTo>
                <a:cubicBezTo>
                  <a:pt x="2" y="9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3" y="11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9"/>
                  <a:pt x="3" y="8"/>
                  <a:pt x="3" y="8"/>
                </a:cubicBezTo>
                <a:cubicBezTo>
                  <a:pt x="4" y="9"/>
                  <a:pt x="4" y="9"/>
                  <a:pt x="4" y="10"/>
                </a:cubicBezTo>
                <a:cubicBezTo>
                  <a:pt x="4" y="8"/>
                  <a:pt x="5" y="9"/>
                  <a:pt x="4" y="8"/>
                </a:cubicBezTo>
                <a:cubicBezTo>
                  <a:pt x="4" y="8"/>
                  <a:pt x="4" y="8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9"/>
                  <a:pt x="5" y="7"/>
                  <a:pt x="5" y="8"/>
                </a:cubicBezTo>
                <a:cubicBezTo>
                  <a:pt x="5" y="8"/>
                  <a:pt x="5" y="7"/>
                  <a:pt x="4" y="6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6" y="7"/>
                  <a:pt x="6" y="7"/>
                </a:cubicBezTo>
                <a:cubicBezTo>
                  <a:pt x="6" y="8"/>
                  <a:pt x="6" y="7"/>
                  <a:pt x="6" y="8"/>
                </a:cubicBezTo>
                <a:cubicBezTo>
                  <a:pt x="7" y="8"/>
                  <a:pt x="6" y="7"/>
                  <a:pt x="6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6" y="6"/>
                  <a:pt x="7" y="7"/>
                </a:cubicBezTo>
                <a:cubicBezTo>
                  <a:pt x="6" y="6"/>
                  <a:pt x="6" y="6"/>
                  <a:pt x="6" y="6"/>
                </a:cubicBezTo>
                <a:cubicBezTo>
                  <a:pt x="7" y="6"/>
                  <a:pt x="7" y="6"/>
                  <a:pt x="8" y="7"/>
                </a:cubicBezTo>
                <a:cubicBezTo>
                  <a:pt x="6" y="5"/>
                  <a:pt x="6" y="5"/>
                  <a:pt x="6" y="5"/>
                </a:cubicBezTo>
                <a:cubicBezTo>
                  <a:pt x="8" y="6"/>
                  <a:pt x="7" y="5"/>
                  <a:pt x="6" y="4"/>
                </a:cubicBezTo>
                <a:cubicBezTo>
                  <a:pt x="6" y="4"/>
                  <a:pt x="6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8" y="5"/>
                  <a:pt x="7" y="4"/>
                </a:cubicBezTo>
                <a:cubicBezTo>
                  <a:pt x="7" y="4"/>
                  <a:pt x="8" y="4"/>
                  <a:pt x="8" y="4"/>
                </a:cubicBezTo>
                <a:cubicBezTo>
                  <a:pt x="7" y="3"/>
                  <a:pt x="10" y="4"/>
                  <a:pt x="7" y="3"/>
                </a:cubicBezTo>
                <a:cubicBezTo>
                  <a:pt x="7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7" y="3"/>
                  <a:pt x="6" y="2"/>
                </a:cubicBezTo>
                <a:cubicBezTo>
                  <a:pt x="8" y="3"/>
                  <a:pt x="8" y="3"/>
                  <a:pt x="8" y="3"/>
                </a:cubicBezTo>
                <a:cubicBezTo>
                  <a:pt x="10" y="3"/>
                  <a:pt x="6" y="1"/>
                  <a:pt x="8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7" name="Freeform 2411"/>
          <p:cNvSpPr>
            <a:spLocks/>
          </p:cNvSpPr>
          <p:nvPr/>
        </p:nvSpPr>
        <p:spPr bwMode="auto">
          <a:xfrm>
            <a:off x="1333501" y="4894264"/>
            <a:ext cx="3175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8" name="Freeform 2412"/>
          <p:cNvSpPr>
            <a:spLocks/>
          </p:cNvSpPr>
          <p:nvPr/>
        </p:nvSpPr>
        <p:spPr bwMode="auto">
          <a:xfrm>
            <a:off x="1333501" y="4891089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9" name="Freeform 2413"/>
          <p:cNvSpPr>
            <a:spLocks/>
          </p:cNvSpPr>
          <p:nvPr/>
        </p:nvSpPr>
        <p:spPr bwMode="auto">
          <a:xfrm>
            <a:off x="1336676" y="4878389"/>
            <a:ext cx="4763" cy="0"/>
          </a:xfrm>
          <a:custGeom>
            <a:avLst/>
            <a:gdLst>
              <a:gd name="T0" fmla="*/ 0 w 1"/>
              <a:gd name="T1" fmla="*/ 0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0" name="Rectangle 2414"/>
          <p:cNvSpPr>
            <a:spLocks noChangeArrowheads="1"/>
          </p:cNvSpPr>
          <p:nvPr/>
        </p:nvSpPr>
        <p:spPr bwMode="auto">
          <a:xfrm>
            <a:off x="1336676" y="4878389"/>
            <a:ext cx="1588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1" name="Freeform 2415"/>
          <p:cNvSpPr>
            <a:spLocks/>
          </p:cNvSpPr>
          <p:nvPr/>
        </p:nvSpPr>
        <p:spPr bwMode="auto">
          <a:xfrm>
            <a:off x="1322388" y="4852989"/>
            <a:ext cx="19050" cy="25400"/>
          </a:xfrm>
          <a:custGeom>
            <a:avLst/>
            <a:gdLst>
              <a:gd name="T0" fmla="*/ 3 w 5"/>
              <a:gd name="T1" fmla="*/ 2 h 7"/>
              <a:gd name="T2" fmla="*/ 2 w 5"/>
              <a:gd name="T3" fmla="*/ 1 h 7"/>
              <a:gd name="T4" fmla="*/ 3 w 5"/>
              <a:gd name="T5" fmla="*/ 1 h 7"/>
              <a:gd name="T6" fmla="*/ 1 w 5"/>
              <a:gd name="T7" fmla="*/ 0 h 7"/>
              <a:gd name="T8" fmla="*/ 2 w 5"/>
              <a:gd name="T9" fmla="*/ 3 h 7"/>
              <a:gd name="T10" fmla="*/ 1 w 5"/>
              <a:gd name="T11" fmla="*/ 3 h 7"/>
              <a:gd name="T12" fmla="*/ 2 w 5"/>
              <a:gd name="T13" fmla="*/ 4 h 7"/>
              <a:gd name="T14" fmla="*/ 1 w 5"/>
              <a:gd name="T15" fmla="*/ 4 h 7"/>
              <a:gd name="T16" fmla="*/ 1 w 5"/>
              <a:gd name="T17" fmla="*/ 5 h 7"/>
              <a:gd name="T18" fmla="*/ 2 w 5"/>
              <a:gd name="T19" fmla="*/ 5 h 7"/>
              <a:gd name="T20" fmla="*/ 2 w 5"/>
              <a:gd name="T21" fmla="*/ 5 h 7"/>
              <a:gd name="T22" fmla="*/ 2 w 5"/>
              <a:gd name="T23" fmla="*/ 5 h 7"/>
              <a:gd name="T24" fmla="*/ 2 w 5"/>
              <a:gd name="T25" fmla="*/ 5 h 7"/>
              <a:gd name="T26" fmla="*/ 2 w 5"/>
              <a:gd name="T27" fmla="*/ 5 h 7"/>
              <a:gd name="T28" fmla="*/ 2 w 5"/>
              <a:gd name="T29" fmla="*/ 5 h 7"/>
              <a:gd name="T30" fmla="*/ 1 w 5"/>
              <a:gd name="T31" fmla="*/ 5 h 7"/>
              <a:gd name="T32" fmla="*/ 2 w 5"/>
              <a:gd name="T33" fmla="*/ 6 h 7"/>
              <a:gd name="T34" fmla="*/ 3 w 5"/>
              <a:gd name="T35" fmla="*/ 7 h 7"/>
              <a:gd name="T36" fmla="*/ 3 w 5"/>
              <a:gd name="T37" fmla="*/ 6 h 7"/>
              <a:gd name="T38" fmla="*/ 3 w 5"/>
              <a:gd name="T39" fmla="*/ 6 h 7"/>
              <a:gd name="T40" fmla="*/ 2 w 5"/>
              <a:gd name="T41" fmla="*/ 5 h 7"/>
              <a:gd name="T42" fmla="*/ 4 w 5"/>
              <a:gd name="T43" fmla="*/ 6 h 7"/>
              <a:gd name="T44" fmla="*/ 5 w 5"/>
              <a:gd name="T45" fmla="*/ 6 h 7"/>
              <a:gd name="T46" fmla="*/ 5 w 5"/>
              <a:gd name="T47" fmla="*/ 6 h 7"/>
              <a:gd name="T48" fmla="*/ 4 w 5"/>
              <a:gd name="T49" fmla="*/ 5 h 7"/>
              <a:gd name="T50" fmla="*/ 4 w 5"/>
              <a:gd name="T51" fmla="*/ 5 h 7"/>
              <a:gd name="T52" fmla="*/ 2 w 5"/>
              <a:gd name="T53" fmla="*/ 5 h 7"/>
              <a:gd name="T54" fmla="*/ 2 w 5"/>
              <a:gd name="T55" fmla="*/ 4 h 7"/>
              <a:gd name="T56" fmla="*/ 4 w 5"/>
              <a:gd name="T57" fmla="*/ 5 h 7"/>
              <a:gd name="T58" fmla="*/ 3 w 5"/>
              <a:gd name="T59" fmla="*/ 5 h 7"/>
              <a:gd name="T60" fmla="*/ 4 w 5"/>
              <a:gd name="T61" fmla="*/ 5 h 7"/>
              <a:gd name="T62" fmla="*/ 3 w 5"/>
              <a:gd name="T63" fmla="*/ 4 h 7"/>
              <a:gd name="T64" fmla="*/ 3 w 5"/>
              <a:gd name="T65" fmla="*/ 3 h 7"/>
              <a:gd name="T66" fmla="*/ 4 w 5"/>
              <a:gd name="T67" fmla="*/ 4 h 7"/>
              <a:gd name="T68" fmla="*/ 3 w 5"/>
              <a:gd name="T69" fmla="*/ 3 h 7"/>
              <a:gd name="T70" fmla="*/ 4 w 5"/>
              <a:gd name="T71" fmla="*/ 3 h 7"/>
              <a:gd name="T72" fmla="*/ 3 w 5"/>
              <a:gd name="T73" fmla="*/ 3 h 7"/>
              <a:gd name="T74" fmla="*/ 3 w 5"/>
              <a:gd name="T75" fmla="*/ 2 h 7"/>
              <a:gd name="T76" fmla="*/ 3 w 5"/>
              <a:gd name="T77" fmla="*/ 2 h 7"/>
              <a:gd name="T78" fmla="*/ 2 w 5"/>
              <a:gd name="T79" fmla="*/ 1 h 7"/>
              <a:gd name="T80" fmla="*/ 3 w 5"/>
              <a:gd name="T81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" h="7">
                <a:moveTo>
                  <a:pt x="3" y="2"/>
                </a:moveTo>
                <a:cubicBezTo>
                  <a:pt x="2" y="1"/>
                  <a:pt x="2" y="1"/>
                  <a:pt x="2" y="1"/>
                </a:cubicBezTo>
                <a:cubicBezTo>
                  <a:pt x="3" y="1"/>
                  <a:pt x="2" y="1"/>
                  <a:pt x="3" y="1"/>
                </a:cubicBezTo>
                <a:cubicBezTo>
                  <a:pt x="2" y="1"/>
                  <a:pt x="3" y="1"/>
                  <a:pt x="1" y="0"/>
                </a:cubicBezTo>
                <a:cubicBezTo>
                  <a:pt x="2" y="1"/>
                  <a:pt x="1" y="2"/>
                  <a:pt x="2" y="3"/>
                </a:cubicBezTo>
                <a:cubicBezTo>
                  <a:pt x="1" y="3"/>
                  <a:pt x="1" y="3"/>
                  <a:pt x="1" y="3"/>
                </a:cubicBezTo>
                <a:cubicBezTo>
                  <a:pt x="3" y="4"/>
                  <a:pt x="0" y="3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3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2" y="5"/>
                  <a:pt x="2" y="5"/>
                </a:cubicBezTo>
                <a:cubicBezTo>
                  <a:pt x="2" y="5"/>
                  <a:pt x="1" y="5"/>
                  <a:pt x="1" y="5"/>
                </a:cubicBezTo>
                <a:cubicBezTo>
                  <a:pt x="2" y="6"/>
                  <a:pt x="0" y="5"/>
                  <a:pt x="2" y="6"/>
                </a:cubicBezTo>
                <a:cubicBezTo>
                  <a:pt x="3" y="6"/>
                  <a:pt x="3" y="6"/>
                  <a:pt x="3" y="7"/>
                </a:cubicBezTo>
                <a:cubicBezTo>
                  <a:pt x="4" y="7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5"/>
                  <a:pt x="3" y="6"/>
                  <a:pt x="2" y="5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2" y="5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3" y="5"/>
                  <a:pt x="2" y="5"/>
                </a:cubicBezTo>
                <a:cubicBezTo>
                  <a:pt x="3" y="5"/>
                  <a:pt x="2" y="4"/>
                  <a:pt x="2" y="4"/>
                </a:cubicBezTo>
                <a:cubicBezTo>
                  <a:pt x="3" y="5"/>
                  <a:pt x="3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4" y="5"/>
                  <a:pt x="4" y="5"/>
                </a:cubicBezTo>
                <a:cubicBezTo>
                  <a:pt x="4" y="5"/>
                  <a:pt x="4" y="5"/>
                  <a:pt x="3" y="4"/>
                </a:cubicBezTo>
                <a:cubicBezTo>
                  <a:pt x="4" y="5"/>
                  <a:pt x="4" y="4"/>
                  <a:pt x="3" y="3"/>
                </a:cubicBezTo>
                <a:cubicBezTo>
                  <a:pt x="3" y="3"/>
                  <a:pt x="4" y="4"/>
                  <a:pt x="4" y="4"/>
                </a:cubicBezTo>
                <a:cubicBezTo>
                  <a:pt x="4" y="4"/>
                  <a:pt x="4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4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1" y="1"/>
                  <a:pt x="2" y="1"/>
                </a:cubicBezTo>
                <a:cubicBezTo>
                  <a:pt x="3" y="1"/>
                  <a:pt x="3" y="2"/>
                  <a:pt x="3" y="2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2" name="Freeform 2416"/>
          <p:cNvSpPr>
            <a:spLocks/>
          </p:cNvSpPr>
          <p:nvPr/>
        </p:nvSpPr>
        <p:spPr bwMode="auto">
          <a:xfrm>
            <a:off x="1325563" y="4852989"/>
            <a:ext cx="7938" cy="3175"/>
          </a:xfrm>
          <a:custGeom>
            <a:avLst/>
            <a:gdLst>
              <a:gd name="T0" fmla="*/ 1 w 2"/>
              <a:gd name="T1" fmla="*/ 0 h 1"/>
              <a:gd name="T2" fmla="*/ 2 w 2"/>
              <a:gd name="T3" fmla="*/ 1 h 1"/>
              <a:gd name="T4" fmla="*/ 0 w 2"/>
              <a:gd name="T5" fmla="*/ 0 h 1"/>
              <a:gd name="T6" fmla="*/ 1 w 2"/>
              <a:gd name="T7" fmla="*/ 0 h 1"/>
              <a:gd name="T8" fmla="*/ 1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0"/>
                  <a:pt x="0" y="0"/>
                </a:cubicBezTo>
                <a:cubicBezTo>
                  <a:pt x="1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3" name="Freeform 2417"/>
          <p:cNvSpPr>
            <a:spLocks/>
          </p:cNvSpPr>
          <p:nvPr/>
        </p:nvSpPr>
        <p:spPr bwMode="auto">
          <a:xfrm>
            <a:off x="1322388" y="4841877"/>
            <a:ext cx="14288" cy="11113"/>
          </a:xfrm>
          <a:custGeom>
            <a:avLst/>
            <a:gdLst>
              <a:gd name="T0" fmla="*/ 2 w 4"/>
              <a:gd name="T1" fmla="*/ 1 h 3"/>
              <a:gd name="T2" fmla="*/ 2 w 4"/>
              <a:gd name="T3" fmla="*/ 1 h 3"/>
              <a:gd name="T4" fmla="*/ 1 w 4"/>
              <a:gd name="T5" fmla="*/ 2 h 3"/>
              <a:gd name="T6" fmla="*/ 2 w 4"/>
              <a:gd name="T7" fmla="*/ 3 h 3"/>
              <a:gd name="T8" fmla="*/ 1 w 4"/>
              <a:gd name="T9" fmla="*/ 3 h 3"/>
              <a:gd name="T10" fmla="*/ 3 w 4"/>
              <a:gd name="T11" fmla="*/ 3 h 3"/>
              <a:gd name="T12" fmla="*/ 2 w 4"/>
              <a:gd name="T13" fmla="*/ 3 h 3"/>
              <a:gd name="T14" fmla="*/ 3 w 4"/>
              <a:gd name="T15" fmla="*/ 3 h 3"/>
              <a:gd name="T16" fmla="*/ 3 w 4"/>
              <a:gd name="T17" fmla="*/ 3 h 3"/>
              <a:gd name="T18" fmla="*/ 3 w 4"/>
              <a:gd name="T19" fmla="*/ 3 h 3"/>
              <a:gd name="T20" fmla="*/ 2 w 4"/>
              <a:gd name="T21" fmla="*/ 2 h 3"/>
              <a:gd name="T22" fmla="*/ 3 w 4"/>
              <a:gd name="T23" fmla="*/ 3 h 3"/>
              <a:gd name="T24" fmla="*/ 4 w 4"/>
              <a:gd name="T25" fmla="*/ 2 h 3"/>
              <a:gd name="T26" fmla="*/ 3 w 4"/>
              <a:gd name="T27" fmla="*/ 2 h 3"/>
              <a:gd name="T28" fmla="*/ 2 w 4"/>
              <a:gd name="T29" fmla="*/ 2 h 3"/>
              <a:gd name="T30" fmla="*/ 4 w 4"/>
              <a:gd name="T31" fmla="*/ 2 h 3"/>
              <a:gd name="T32" fmla="*/ 3 w 4"/>
              <a:gd name="T33" fmla="*/ 1 h 3"/>
              <a:gd name="T34" fmla="*/ 2 w 4"/>
              <a:gd name="T35" fmla="*/ 0 h 3"/>
              <a:gd name="T36" fmla="*/ 3 w 4"/>
              <a:gd name="T37" fmla="*/ 1 h 3"/>
              <a:gd name="T38" fmla="*/ 3 w 4"/>
              <a:gd name="T39" fmla="*/ 0 h 3"/>
              <a:gd name="T40" fmla="*/ 1 w 4"/>
              <a:gd name="T41" fmla="*/ 0 h 3"/>
              <a:gd name="T42" fmla="*/ 2 w 4"/>
              <a:gd name="T4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" h="3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1" y="2"/>
                </a:cubicBezTo>
                <a:cubicBezTo>
                  <a:pt x="1" y="2"/>
                  <a:pt x="2" y="2"/>
                  <a:pt x="2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1" y="3"/>
                  <a:pt x="3" y="3"/>
                </a:cubicBezTo>
                <a:cubicBezTo>
                  <a:pt x="3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1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3" y="2"/>
                  <a:pt x="3" y="2"/>
                  <a:pt x="2" y="2"/>
                </a:cubicBezTo>
                <a:cubicBezTo>
                  <a:pt x="1" y="1"/>
                  <a:pt x="3" y="2"/>
                  <a:pt x="4" y="2"/>
                </a:cubicBezTo>
                <a:cubicBezTo>
                  <a:pt x="3" y="1"/>
                  <a:pt x="2" y="1"/>
                  <a:pt x="3" y="1"/>
                </a:cubicBezTo>
                <a:cubicBezTo>
                  <a:pt x="3" y="1"/>
                  <a:pt x="2" y="0"/>
                  <a:pt x="2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4" y="1"/>
                  <a:pt x="3" y="0"/>
                </a:cubicBezTo>
                <a:cubicBezTo>
                  <a:pt x="3" y="0"/>
                  <a:pt x="2" y="0"/>
                  <a:pt x="1" y="0"/>
                </a:cubicBezTo>
                <a:cubicBezTo>
                  <a:pt x="0" y="0"/>
                  <a:pt x="3" y="1"/>
                  <a:pt x="2" y="1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4" name="Rectangle 2418"/>
          <p:cNvSpPr>
            <a:spLocks noChangeArrowheads="1"/>
          </p:cNvSpPr>
          <p:nvPr/>
        </p:nvSpPr>
        <p:spPr bwMode="auto">
          <a:xfrm>
            <a:off x="1325563" y="4845052"/>
            <a:ext cx="4763" cy="1588"/>
          </a:xfrm>
          <a:prstGeom prst="rect">
            <a:avLst/>
          </a:pr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5" name="Freeform 2419"/>
          <p:cNvSpPr>
            <a:spLocks/>
          </p:cNvSpPr>
          <p:nvPr/>
        </p:nvSpPr>
        <p:spPr bwMode="auto">
          <a:xfrm>
            <a:off x="741363" y="4232277"/>
            <a:ext cx="153988" cy="155575"/>
          </a:xfrm>
          <a:custGeom>
            <a:avLst/>
            <a:gdLst>
              <a:gd name="T0" fmla="*/ 30 w 41"/>
              <a:gd name="T1" fmla="*/ 3 h 41"/>
              <a:gd name="T2" fmla="*/ 2 w 41"/>
              <a:gd name="T3" fmla="*/ 20 h 41"/>
              <a:gd name="T4" fmla="*/ 30 w 41"/>
              <a:gd name="T5" fmla="*/ 34 h 41"/>
              <a:gd name="T6" fmla="*/ 29 w 41"/>
              <a:gd name="T7" fmla="*/ 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30" y="3"/>
                </a:moveTo>
                <a:cubicBezTo>
                  <a:pt x="18" y="0"/>
                  <a:pt x="0" y="4"/>
                  <a:pt x="2" y="20"/>
                </a:cubicBezTo>
                <a:cubicBezTo>
                  <a:pt x="4" y="33"/>
                  <a:pt x="20" y="41"/>
                  <a:pt x="30" y="34"/>
                </a:cubicBezTo>
                <a:cubicBezTo>
                  <a:pt x="41" y="27"/>
                  <a:pt x="41" y="9"/>
                  <a:pt x="29" y="4"/>
                </a:cubicBezTo>
              </a:path>
            </a:pathLst>
          </a:custGeom>
          <a:solidFill>
            <a:srgbClr val="F9C5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6" name="Freeform 2420"/>
          <p:cNvSpPr>
            <a:spLocks/>
          </p:cNvSpPr>
          <p:nvPr/>
        </p:nvSpPr>
        <p:spPr bwMode="auto">
          <a:xfrm>
            <a:off x="760413" y="4248152"/>
            <a:ext cx="115888" cy="87313"/>
          </a:xfrm>
          <a:custGeom>
            <a:avLst/>
            <a:gdLst>
              <a:gd name="T0" fmla="*/ 20 w 31"/>
              <a:gd name="T1" fmla="*/ 7 h 23"/>
              <a:gd name="T2" fmla="*/ 11 w 31"/>
              <a:gd name="T3" fmla="*/ 20 h 23"/>
              <a:gd name="T4" fmla="*/ 21 w 31"/>
              <a:gd name="T5" fmla="*/ 8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23">
                <a:moveTo>
                  <a:pt x="20" y="7"/>
                </a:moveTo>
                <a:cubicBezTo>
                  <a:pt x="12" y="0"/>
                  <a:pt x="0" y="16"/>
                  <a:pt x="11" y="20"/>
                </a:cubicBezTo>
                <a:cubicBezTo>
                  <a:pt x="19" y="23"/>
                  <a:pt x="31" y="12"/>
                  <a:pt x="21" y="8"/>
                </a:cubicBezTo>
              </a:path>
            </a:pathLst>
          </a:custGeom>
          <a:solidFill>
            <a:srgbClr val="F77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7" name="Freeform 2421"/>
          <p:cNvSpPr>
            <a:spLocks/>
          </p:cNvSpPr>
          <p:nvPr/>
        </p:nvSpPr>
        <p:spPr bwMode="auto">
          <a:xfrm>
            <a:off x="900113" y="4527552"/>
            <a:ext cx="296863" cy="19050"/>
          </a:xfrm>
          <a:custGeom>
            <a:avLst/>
            <a:gdLst>
              <a:gd name="T0" fmla="*/ 51 w 79"/>
              <a:gd name="T1" fmla="*/ 0 h 5"/>
              <a:gd name="T2" fmla="*/ 20 w 79"/>
              <a:gd name="T3" fmla="*/ 1 h 5"/>
              <a:gd name="T4" fmla="*/ 16 w 79"/>
              <a:gd name="T5" fmla="*/ 1 h 5"/>
              <a:gd name="T6" fmla="*/ 1 w 79"/>
              <a:gd name="T7" fmla="*/ 0 h 5"/>
              <a:gd name="T8" fmla="*/ 0 w 79"/>
              <a:gd name="T9" fmla="*/ 3 h 5"/>
              <a:gd name="T10" fmla="*/ 16 w 79"/>
              <a:gd name="T11" fmla="*/ 4 h 5"/>
              <a:gd name="T12" fmla="*/ 20 w 79"/>
              <a:gd name="T13" fmla="*/ 4 h 5"/>
              <a:gd name="T14" fmla="*/ 51 w 79"/>
              <a:gd name="T15" fmla="*/ 3 h 5"/>
              <a:gd name="T16" fmla="*/ 79 w 79"/>
              <a:gd name="T17" fmla="*/ 3 h 5"/>
              <a:gd name="T18" fmla="*/ 79 w 79"/>
              <a:gd name="T19" fmla="*/ 0 h 5"/>
              <a:gd name="T20" fmla="*/ 51 w 79"/>
              <a:gd name="T2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" h="5">
                <a:moveTo>
                  <a:pt x="51" y="0"/>
                </a:moveTo>
                <a:cubicBezTo>
                  <a:pt x="41" y="0"/>
                  <a:pt x="30" y="0"/>
                  <a:pt x="20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1" y="1"/>
                  <a:pt x="5" y="2"/>
                  <a:pt x="1" y="0"/>
                </a:cubicBezTo>
                <a:cubicBezTo>
                  <a:pt x="0" y="3"/>
                  <a:pt x="0" y="3"/>
                  <a:pt x="0" y="3"/>
                </a:cubicBezTo>
                <a:cubicBezTo>
                  <a:pt x="4" y="5"/>
                  <a:pt x="11" y="5"/>
                  <a:pt x="16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30" y="3"/>
                  <a:pt x="41" y="3"/>
                  <a:pt x="51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79" y="0"/>
                  <a:pt x="79" y="0"/>
                  <a:pt x="79" y="0"/>
                </a:cubicBezTo>
                <a:lnTo>
                  <a:pt x="51" y="0"/>
                </a:ln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8" name="Freeform 2422"/>
          <p:cNvSpPr>
            <a:spLocks/>
          </p:cNvSpPr>
          <p:nvPr/>
        </p:nvSpPr>
        <p:spPr bwMode="auto">
          <a:xfrm>
            <a:off x="933451" y="4489452"/>
            <a:ext cx="15875" cy="49213"/>
          </a:xfrm>
          <a:custGeom>
            <a:avLst/>
            <a:gdLst>
              <a:gd name="T0" fmla="*/ 0 w 4"/>
              <a:gd name="T1" fmla="*/ 0 h 13"/>
              <a:gd name="T2" fmla="*/ 1 w 4"/>
              <a:gd name="T3" fmla="*/ 3 h 13"/>
              <a:gd name="T4" fmla="*/ 0 w 4"/>
              <a:gd name="T5" fmla="*/ 2 h 13"/>
              <a:gd name="T6" fmla="*/ 1 w 4"/>
              <a:gd name="T7" fmla="*/ 7 h 13"/>
              <a:gd name="T8" fmla="*/ 2 w 4"/>
              <a:gd name="T9" fmla="*/ 12 h 13"/>
              <a:gd name="T10" fmla="*/ 4 w 4"/>
              <a:gd name="T11" fmla="*/ 12 h 13"/>
              <a:gd name="T12" fmla="*/ 4 w 4"/>
              <a:gd name="T13" fmla="*/ 10 h 13"/>
              <a:gd name="T14" fmla="*/ 4 w 4"/>
              <a:gd name="T15" fmla="*/ 10 h 13"/>
              <a:gd name="T16" fmla="*/ 4 w 4"/>
              <a:gd name="T17" fmla="*/ 7 h 13"/>
              <a:gd name="T18" fmla="*/ 3 w 4"/>
              <a:gd name="T19" fmla="*/ 0 h 13"/>
              <a:gd name="T20" fmla="*/ 0 w 4"/>
              <a:gd name="T2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13">
                <a:moveTo>
                  <a:pt x="0" y="0"/>
                </a:moveTo>
                <a:cubicBezTo>
                  <a:pt x="0" y="1"/>
                  <a:pt x="0" y="2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5"/>
                  <a:pt x="1" y="7"/>
                </a:cubicBezTo>
                <a:cubicBezTo>
                  <a:pt x="1" y="10"/>
                  <a:pt x="1" y="12"/>
                  <a:pt x="2" y="12"/>
                </a:cubicBezTo>
                <a:cubicBezTo>
                  <a:pt x="2" y="13"/>
                  <a:pt x="3" y="13"/>
                  <a:pt x="4" y="12"/>
                </a:cubicBezTo>
                <a:cubicBezTo>
                  <a:pt x="4" y="12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8"/>
                  <a:pt x="4" y="7"/>
                </a:cubicBezTo>
                <a:cubicBezTo>
                  <a:pt x="4" y="3"/>
                  <a:pt x="4" y="1"/>
                  <a:pt x="3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9" name="Freeform 2423"/>
          <p:cNvSpPr>
            <a:spLocks/>
          </p:cNvSpPr>
          <p:nvPr/>
        </p:nvSpPr>
        <p:spPr bwMode="auto">
          <a:xfrm>
            <a:off x="985838" y="4486277"/>
            <a:ext cx="15875" cy="49213"/>
          </a:xfrm>
          <a:custGeom>
            <a:avLst/>
            <a:gdLst>
              <a:gd name="T0" fmla="*/ 2 w 4"/>
              <a:gd name="T1" fmla="*/ 0 h 13"/>
              <a:gd name="T2" fmla="*/ 0 w 4"/>
              <a:gd name="T3" fmla="*/ 2 h 13"/>
              <a:gd name="T4" fmla="*/ 0 w 4"/>
              <a:gd name="T5" fmla="*/ 4 h 13"/>
              <a:gd name="T6" fmla="*/ 1 w 4"/>
              <a:gd name="T7" fmla="*/ 12 h 13"/>
              <a:gd name="T8" fmla="*/ 3 w 4"/>
              <a:gd name="T9" fmla="*/ 13 h 13"/>
              <a:gd name="T10" fmla="*/ 4 w 4"/>
              <a:gd name="T11" fmla="*/ 10 h 13"/>
              <a:gd name="T12" fmla="*/ 4 w 4"/>
              <a:gd name="T13" fmla="*/ 5 h 13"/>
              <a:gd name="T14" fmla="*/ 4 w 4"/>
              <a:gd name="T15" fmla="*/ 2 h 13"/>
              <a:gd name="T16" fmla="*/ 2 w 4"/>
              <a:gd name="T1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3">
                <a:moveTo>
                  <a:pt x="2" y="0"/>
                </a:moveTo>
                <a:cubicBezTo>
                  <a:pt x="1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7"/>
                  <a:pt x="0" y="10"/>
                  <a:pt x="1" y="12"/>
                </a:cubicBezTo>
                <a:cubicBezTo>
                  <a:pt x="1" y="12"/>
                  <a:pt x="2" y="13"/>
                  <a:pt x="3" y="13"/>
                </a:cubicBezTo>
                <a:cubicBezTo>
                  <a:pt x="4" y="12"/>
                  <a:pt x="4" y="11"/>
                  <a:pt x="4" y="10"/>
                </a:cubicBezTo>
                <a:cubicBezTo>
                  <a:pt x="4" y="9"/>
                  <a:pt x="4" y="6"/>
                  <a:pt x="4" y="5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60" name="Freeform 2424"/>
          <p:cNvSpPr>
            <a:spLocks/>
          </p:cNvSpPr>
          <p:nvPr/>
        </p:nvSpPr>
        <p:spPr bwMode="auto">
          <a:xfrm>
            <a:off x="1039813" y="4489452"/>
            <a:ext cx="19050" cy="41275"/>
          </a:xfrm>
          <a:custGeom>
            <a:avLst/>
            <a:gdLst>
              <a:gd name="T0" fmla="*/ 1 w 5"/>
              <a:gd name="T1" fmla="*/ 1 h 11"/>
              <a:gd name="T2" fmla="*/ 1 w 5"/>
              <a:gd name="T3" fmla="*/ 9 h 11"/>
              <a:gd name="T4" fmla="*/ 3 w 5"/>
              <a:gd name="T5" fmla="*/ 10 h 11"/>
              <a:gd name="T6" fmla="*/ 4 w 5"/>
              <a:gd name="T7" fmla="*/ 8 h 11"/>
              <a:gd name="T8" fmla="*/ 4 w 5"/>
              <a:gd name="T9" fmla="*/ 2 h 11"/>
              <a:gd name="T10" fmla="*/ 3 w 5"/>
              <a:gd name="T11" fmla="*/ 0 h 11"/>
              <a:gd name="T12" fmla="*/ 1 w 5"/>
              <a:gd name="T1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1">
                <a:moveTo>
                  <a:pt x="1" y="1"/>
                </a:moveTo>
                <a:cubicBezTo>
                  <a:pt x="0" y="3"/>
                  <a:pt x="0" y="6"/>
                  <a:pt x="1" y="9"/>
                </a:cubicBezTo>
                <a:cubicBezTo>
                  <a:pt x="2" y="10"/>
                  <a:pt x="2" y="11"/>
                  <a:pt x="3" y="10"/>
                </a:cubicBezTo>
                <a:cubicBezTo>
                  <a:pt x="4" y="10"/>
                  <a:pt x="5" y="9"/>
                  <a:pt x="4" y="8"/>
                </a:cubicBezTo>
                <a:cubicBezTo>
                  <a:pt x="3" y="6"/>
                  <a:pt x="3" y="4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61" name="Freeform 2425"/>
          <p:cNvSpPr>
            <a:spLocks/>
          </p:cNvSpPr>
          <p:nvPr/>
        </p:nvSpPr>
        <p:spPr bwMode="auto">
          <a:xfrm>
            <a:off x="1095376" y="4494214"/>
            <a:ext cx="15875" cy="41275"/>
          </a:xfrm>
          <a:custGeom>
            <a:avLst/>
            <a:gdLst>
              <a:gd name="T0" fmla="*/ 1 w 4"/>
              <a:gd name="T1" fmla="*/ 1 h 11"/>
              <a:gd name="T2" fmla="*/ 1 w 4"/>
              <a:gd name="T3" fmla="*/ 10 h 11"/>
              <a:gd name="T4" fmla="*/ 3 w 4"/>
              <a:gd name="T5" fmla="*/ 11 h 11"/>
              <a:gd name="T6" fmla="*/ 4 w 4"/>
              <a:gd name="T7" fmla="*/ 9 h 11"/>
              <a:gd name="T8" fmla="*/ 4 w 4"/>
              <a:gd name="T9" fmla="*/ 2 h 11"/>
              <a:gd name="T10" fmla="*/ 3 w 4"/>
              <a:gd name="T11" fmla="*/ 0 h 11"/>
              <a:gd name="T12" fmla="*/ 1 w 4"/>
              <a:gd name="T1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1">
                <a:moveTo>
                  <a:pt x="1" y="1"/>
                </a:moveTo>
                <a:cubicBezTo>
                  <a:pt x="0" y="4"/>
                  <a:pt x="0" y="9"/>
                  <a:pt x="1" y="10"/>
                </a:cubicBezTo>
                <a:cubicBezTo>
                  <a:pt x="1" y="11"/>
                  <a:pt x="2" y="11"/>
                  <a:pt x="3" y="11"/>
                </a:cubicBezTo>
                <a:cubicBezTo>
                  <a:pt x="4" y="11"/>
                  <a:pt x="4" y="10"/>
                  <a:pt x="4" y="9"/>
                </a:cubicBezTo>
                <a:cubicBezTo>
                  <a:pt x="3" y="8"/>
                  <a:pt x="3" y="4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62" name="Freeform 2426"/>
          <p:cNvSpPr>
            <a:spLocks/>
          </p:cNvSpPr>
          <p:nvPr/>
        </p:nvSpPr>
        <p:spPr bwMode="auto">
          <a:xfrm>
            <a:off x="1141413" y="4486277"/>
            <a:ext cx="19050" cy="49213"/>
          </a:xfrm>
          <a:custGeom>
            <a:avLst/>
            <a:gdLst>
              <a:gd name="T0" fmla="*/ 1 w 5"/>
              <a:gd name="T1" fmla="*/ 2 h 13"/>
              <a:gd name="T2" fmla="*/ 1 w 5"/>
              <a:gd name="T3" fmla="*/ 11 h 13"/>
              <a:gd name="T4" fmla="*/ 3 w 5"/>
              <a:gd name="T5" fmla="*/ 13 h 13"/>
              <a:gd name="T6" fmla="*/ 4 w 5"/>
              <a:gd name="T7" fmla="*/ 11 h 13"/>
              <a:gd name="T8" fmla="*/ 4 w 5"/>
              <a:gd name="T9" fmla="*/ 3 h 13"/>
              <a:gd name="T10" fmla="*/ 3 w 5"/>
              <a:gd name="T11" fmla="*/ 1 h 13"/>
              <a:gd name="T12" fmla="*/ 1 w 5"/>
              <a:gd name="T13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3">
                <a:moveTo>
                  <a:pt x="1" y="2"/>
                </a:moveTo>
                <a:cubicBezTo>
                  <a:pt x="0" y="5"/>
                  <a:pt x="1" y="11"/>
                  <a:pt x="1" y="11"/>
                </a:cubicBezTo>
                <a:cubicBezTo>
                  <a:pt x="1" y="12"/>
                  <a:pt x="2" y="13"/>
                  <a:pt x="3" y="13"/>
                </a:cubicBezTo>
                <a:cubicBezTo>
                  <a:pt x="4" y="12"/>
                  <a:pt x="5" y="12"/>
                  <a:pt x="4" y="11"/>
                </a:cubicBezTo>
                <a:cubicBezTo>
                  <a:pt x="4" y="8"/>
                  <a:pt x="4" y="4"/>
                  <a:pt x="4" y="3"/>
                </a:cubicBezTo>
                <a:cubicBezTo>
                  <a:pt x="5" y="2"/>
                  <a:pt x="4" y="1"/>
                  <a:pt x="3" y="1"/>
                </a:cubicBezTo>
                <a:cubicBezTo>
                  <a:pt x="3" y="0"/>
                  <a:pt x="2" y="1"/>
                  <a:pt x="1" y="2"/>
                </a:cubicBezTo>
                <a:close/>
              </a:path>
            </a:pathLst>
          </a:custGeom>
          <a:solidFill>
            <a:srgbClr val="C2E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B5872-93D1-4C69-B73C-0D5E8B47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679" y="-118328"/>
            <a:ext cx="1490663" cy="14906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853053-613D-461B-9A76-92C505B14838}"/>
              </a:ext>
            </a:extLst>
          </p:cNvPr>
          <p:cNvGrpSpPr/>
          <p:nvPr/>
        </p:nvGrpSpPr>
        <p:grpSpPr>
          <a:xfrm>
            <a:off x="201613" y="3684589"/>
            <a:ext cx="1792288" cy="1538288"/>
            <a:chOff x="201613" y="3684589"/>
            <a:chExt cx="1792288" cy="15382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CB3AA27-269F-4966-915D-161CD0085C82}"/>
                </a:ext>
              </a:extLst>
            </p:cNvPr>
            <p:cNvGrpSpPr/>
            <p:nvPr/>
          </p:nvGrpSpPr>
          <p:grpSpPr>
            <a:xfrm>
              <a:off x="201613" y="3684589"/>
              <a:ext cx="1792288" cy="1538288"/>
              <a:chOff x="201613" y="3684589"/>
              <a:chExt cx="1792288" cy="1538288"/>
            </a:xfrm>
          </p:grpSpPr>
          <p:sp>
            <p:nvSpPr>
              <p:cNvPr id="2263" name="Freeform 1708"/>
              <p:cNvSpPr>
                <a:spLocks/>
              </p:cNvSpPr>
              <p:nvPr/>
            </p:nvSpPr>
            <p:spPr bwMode="auto">
              <a:xfrm>
                <a:off x="894216" y="4479475"/>
                <a:ext cx="317500" cy="45402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ea typeface="黑体" panose="02010609060101010101" pitchFamily="49" charset="-122"/>
                  <a:cs typeface="+mn-cs"/>
                </a:endParaRPr>
              </a:p>
            </p:txBody>
          </p:sp>
          <p:grpSp>
            <p:nvGrpSpPr>
              <p:cNvPr id="1746" name="Group 2310"/>
              <p:cNvGrpSpPr>
                <a:grpSpLocks/>
              </p:cNvGrpSpPr>
              <p:nvPr/>
            </p:nvGrpSpPr>
            <p:grpSpPr bwMode="auto">
              <a:xfrm>
                <a:off x="201613" y="3684589"/>
                <a:ext cx="1792288" cy="1538288"/>
                <a:chOff x="127" y="2321"/>
                <a:chExt cx="1129" cy="969"/>
              </a:xfrm>
            </p:grpSpPr>
            <p:sp>
              <p:nvSpPr>
                <p:cNvPr id="1863" name="Freeform 2110"/>
                <p:cNvSpPr>
                  <a:spLocks/>
                </p:cNvSpPr>
                <p:nvPr/>
              </p:nvSpPr>
              <p:spPr bwMode="auto">
                <a:xfrm>
                  <a:off x="1247" y="2764"/>
                  <a:ext cx="4" cy="2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1 w 2"/>
                    <a:gd name="T7" fmla="*/ 0 h 1"/>
                    <a:gd name="T8" fmla="*/ 1 w 2"/>
                    <a:gd name="T9" fmla="*/ 0 h 1"/>
                    <a:gd name="T10" fmla="*/ 0 w 2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1" y="0"/>
                        <a:pt x="0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64" name="Freeform 2111"/>
                <p:cNvSpPr>
                  <a:spLocks/>
                </p:cNvSpPr>
                <p:nvPr/>
              </p:nvSpPr>
              <p:spPr bwMode="auto">
                <a:xfrm>
                  <a:off x="1247" y="2754"/>
                  <a:ext cx="9" cy="10"/>
                </a:xfrm>
                <a:custGeom>
                  <a:avLst/>
                  <a:gdLst>
                    <a:gd name="T0" fmla="*/ 2 w 4"/>
                    <a:gd name="T1" fmla="*/ 4 h 4"/>
                    <a:gd name="T2" fmla="*/ 2 w 4"/>
                    <a:gd name="T3" fmla="*/ 3 h 4"/>
                    <a:gd name="T4" fmla="*/ 3 w 4"/>
                    <a:gd name="T5" fmla="*/ 4 h 4"/>
                    <a:gd name="T6" fmla="*/ 3 w 4"/>
                    <a:gd name="T7" fmla="*/ 3 h 4"/>
                    <a:gd name="T8" fmla="*/ 3 w 4"/>
                    <a:gd name="T9" fmla="*/ 3 h 4"/>
                    <a:gd name="T10" fmla="*/ 3 w 4"/>
                    <a:gd name="T11" fmla="*/ 3 h 4"/>
                    <a:gd name="T12" fmla="*/ 2 w 4"/>
                    <a:gd name="T13" fmla="*/ 3 h 4"/>
                    <a:gd name="T14" fmla="*/ 3 w 4"/>
                    <a:gd name="T15" fmla="*/ 3 h 4"/>
                    <a:gd name="T16" fmla="*/ 1 w 4"/>
                    <a:gd name="T17" fmla="*/ 3 h 4"/>
                    <a:gd name="T18" fmla="*/ 2 w 4"/>
                    <a:gd name="T19" fmla="*/ 2 h 4"/>
                    <a:gd name="T20" fmla="*/ 2 w 4"/>
                    <a:gd name="T21" fmla="*/ 2 h 4"/>
                    <a:gd name="T22" fmla="*/ 2 w 4"/>
                    <a:gd name="T23" fmla="*/ 2 h 4"/>
                    <a:gd name="T24" fmla="*/ 3 w 4"/>
                    <a:gd name="T25" fmla="*/ 2 h 4"/>
                    <a:gd name="T26" fmla="*/ 3 w 4"/>
                    <a:gd name="T27" fmla="*/ 2 h 4"/>
                    <a:gd name="T28" fmla="*/ 3 w 4"/>
                    <a:gd name="T29" fmla="*/ 2 h 4"/>
                    <a:gd name="T30" fmla="*/ 3 w 4"/>
                    <a:gd name="T31" fmla="*/ 1 h 4"/>
                    <a:gd name="T32" fmla="*/ 3 w 4"/>
                    <a:gd name="T33" fmla="*/ 1 h 4"/>
                    <a:gd name="T34" fmla="*/ 2 w 4"/>
                    <a:gd name="T35" fmla="*/ 1 h 4"/>
                    <a:gd name="T36" fmla="*/ 2 w 4"/>
                    <a:gd name="T37" fmla="*/ 1 h 4"/>
                    <a:gd name="T38" fmla="*/ 3 w 4"/>
                    <a:gd name="T39" fmla="*/ 1 h 4"/>
                    <a:gd name="T40" fmla="*/ 2 w 4"/>
                    <a:gd name="T41" fmla="*/ 1 h 4"/>
                    <a:gd name="T42" fmla="*/ 3 w 4"/>
                    <a:gd name="T43" fmla="*/ 1 h 4"/>
                    <a:gd name="T44" fmla="*/ 2 w 4"/>
                    <a:gd name="T45" fmla="*/ 1 h 4"/>
                    <a:gd name="T46" fmla="*/ 2 w 4"/>
                    <a:gd name="T47" fmla="*/ 1 h 4"/>
                    <a:gd name="T48" fmla="*/ 1 w 4"/>
                    <a:gd name="T49" fmla="*/ 1 h 4"/>
                    <a:gd name="T50" fmla="*/ 1 w 4"/>
                    <a:gd name="T51" fmla="*/ 1 h 4"/>
                    <a:gd name="T52" fmla="*/ 2 w 4"/>
                    <a:gd name="T53" fmla="*/ 2 h 4"/>
                    <a:gd name="T54" fmla="*/ 1 w 4"/>
                    <a:gd name="T55" fmla="*/ 2 h 4"/>
                    <a:gd name="T56" fmla="*/ 2 w 4"/>
                    <a:gd name="T57" fmla="*/ 2 h 4"/>
                    <a:gd name="T58" fmla="*/ 1 w 4"/>
                    <a:gd name="T59" fmla="*/ 2 h 4"/>
                    <a:gd name="T60" fmla="*/ 2 w 4"/>
                    <a:gd name="T61" fmla="*/ 2 h 4"/>
                    <a:gd name="T62" fmla="*/ 0 w 4"/>
                    <a:gd name="T63" fmla="*/ 2 h 4"/>
                    <a:gd name="T64" fmla="*/ 1 w 4"/>
                    <a:gd name="T65" fmla="*/ 3 h 4"/>
                    <a:gd name="T66" fmla="*/ 2 w 4"/>
                    <a:gd name="T67" fmla="*/ 3 h 4"/>
                    <a:gd name="T68" fmla="*/ 2 w 4"/>
                    <a:gd name="T69" fmla="*/ 4 h 4"/>
                    <a:gd name="T70" fmla="*/ 2 w 4"/>
                    <a:gd name="T71" fmla="*/ 4 h 4"/>
                    <a:gd name="T72" fmla="*/ 1 w 4"/>
                    <a:gd name="T73" fmla="*/ 4 h 4"/>
                    <a:gd name="T74" fmla="*/ 1 w 4"/>
                    <a:gd name="T75" fmla="*/ 4 h 4"/>
                    <a:gd name="T76" fmla="*/ 1 w 4"/>
                    <a:gd name="T77" fmla="*/ 4 h 4"/>
                    <a:gd name="T78" fmla="*/ 1 w 4"/>
                    <a:gd name="T79" fmla="*/ 4 h 4"/>
                    <a:gd name="T80" fmla="*/ 3 w 4"/>
                    <a:gd name="T81" fmla="*/ 4 h 4"/>
                    <a:gd name="T82" fmla="*/ 4 w 4"/>
                    <a:gd name="T83" fmla="*/ 4 h 4"/>
                    <a:gd name="T84" fmla="*/ 2 w 4"/>
                    <a:gd name="T8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" h="4">
                      <a:moveTo>
                        <a:pt x="2" y="4"/>
                      </a:moveTo>
                      <a:cubicBezTo>
                        <a:pt x="3" y="4"/>
                        <a:pt x="2" y="3"/>
                        <a:pt x="2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4" y="4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2" y="3"/>
                        <a:pt x="3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3" y="3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2" y="3"/>
                        <a:pt x="1" y="3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3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2" y="1"/>
                      </a:cubicBezTo>
                      <a:cubicBezTo>
                        <a:pt x="3" y="1"/>
                        <a:pt x="1" y="1"/>
                        <a:pt x="2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ubicBezTo>
                        <a:pt x="2" y="1"/>
                        <a:pt x="3" y="1"/>
                        <a:pt x="2" y="1"/>
                      </a:cubicBezTo>
                      <a:cubicBezTo>
                        <a:pt x="3" y="1"/>
                        <a:pt x="2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1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4"/>
                        <a:pt x="3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1" y="4"/>
                        <a:pt x="4" y="4"/>
                        <a:pt x="4" y="4"/>
                      </a:cubicBez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65" name="Freeform 2112"/>
                <p:cNvSpPr>
                  <a:spLocks/>
                </p:cNvSpPr>
                <p:nvPr/>
              </p:nvSpPr>
              <p:spPr bwMode="auto">
                <a:xfrm>
                  <a:off x="1247" y="276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66" name="Freeform 2113"/>
                <p:cNvSpPr>
                  <a:spLocks/>
                </p:cNvSpPr>
                <p:nvPr/>
              </p:nvSpPr>
              <p:spPr bwMode="auto">
                <a:xfrm>
                  <a:off x="1251" y="2754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67" name="Rectangle 2114"/>
                <p:cNvSpPr>
                  <a:spLocks noChangeArrowheads="1"/>
                </p:cNvSpPr>
                <p:nvPr/>
              </p:nvSpPr>
              <p:spPr bwMode="auto">
                <a:xfrm>
                  <a:off x="1249" y="2764"/>
                  <a:ext cx="1" cy="1"/>
                </a:xfrm>
                <a:prstGeom prst="rect">
                  <a:avLst/>
                </a:pr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68" name="Freeform 2115"/>
                <p:cNvSpPr>
                  <a:spLocks/>
                </p:cNvSpPr>
                <p:nvPr/>
              </p:nvSpPr>
              <p:spPr bwMode="auto">
                <a:xfrm>
                  <a:off x="1251" y="2764"/>
                  <a:ext cx="3" cy="0"/>
                </a:xfrm>
                <a:custGeom>
                  <a:avLst/>
                  <a:gdLst>
                    <a:gd name="T0" fmla="*/ 3 w 3"/>
                    <a:gd name="T1" fmla="*/ 3 w 3"/>
                    <a:gd name="T2" fmla="*/ 0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69" name="Freeform 2116"/>
                <p:cNvSpPr>
                  <a:spLocks/>
                </p:cNvSpPr>
                <p:nvPr/>
              </p:nvSpPr>
              <p:spPr bwMode="auto">
                <a:xfrm>
                  <a:off x="1254" y="27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0" name="Freeform 2117"/>
                <p:cNvSpPr>
                  <a:spLocks/>
                </p:cNvSpPr>
                <p:nvPr/>
              </p:nvSpPr>
              <p:spPr bwMode="auto">
                <a:xfrm>
                  <a:off x="1254" y="275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1" name="Freeform 2118"/>
                <p:cNvSpPr>
                  <a:spLocks/>
                </p:cNvSpPr>
                <p:nvPr/>
              </p:nvSpPr>
              <p:spPr bwMode="auto">
                <a:xfrm>
                  <a:off x="1244" y="2740"/>
                  <a:ext cx="12" cy="14"/>
                </a:xfrm>
                <a:custGeom>
                  <a:avLst/>
                  <a:gdLst>
                    <a:gd name="T0" fmla="*/ 3 w 5"/>
                    <a:gd name="T1" fmla="*/ 0 h 6"/>
                    <a:gd name="T2" fmla="*/ 2 w 5"/>
                    <a:gd name="T3" fmla="*/ 0 h 6"/>
                    <a:gd name="T4" fmla="*/ 2 w 5"/>
                    <a:gd name="T5" fmla="*/ 0 h 6"/>
                    <a:gd name="T6" fmla="*/ 2 w 5"/>
                    <a:gd name="T7" fmla="*/ 1 h 6"/>
                    <a:gd name="T8" fmla="*/ 2 w 5"/>
                    <a:gd name="T9" fmla="*/ 1 h 6"/>
                    <a:gd name="T10" fmla="*/ 2 w 5"/>
                    <a:gd name="T11" fmla="*/ 2 h 6"/>
                    <a:gd name="T12" fmla="*/ 3 w 5"/>
                    <a:gd name="T13" fmla="*/ 2 h 6"/>
                    <a:gd name="T14" fmla="*/ 2 w 5"/>
                    <a:gd name="T15" fmla="*/ 3 h 6"/>
                    <a:gd name="T16" fmla="*/ 2 w 5"/>
                    <a:gd name="T17" fmla="*/ 3 h 6"/>
                    <a:gd name="T18" fmla="*/ 4 w 5"/>
                    <a:gd name="T19" fmla="*/ 3 h 6"/>
                    <a:gd name="T20" fmla="*/ 4 w 5"/>
                    <a:gd name="T21" fmla="*/ 4 h 6"/>
                    <a:gd name="T22" fmla="*/ 3 w 5"/>
                    <a:gd name="T23" fmla="*/ 4 h 6"/>
                    <a:gd name="T24" fmla="*/ 3 w 5"/>
                    <a:gd name="T25" fmla="*/ 4 h 6"/>
                    <a:gd name="T26" fmla="*/ 2 w 5"/>
                    <a:gd name="T27" fmla="*/ 5 h 6"/>
                    <a:gd name="T28" fmla="*/ 3 w 5"/>
                    <a:gd name="T29" fmla="*/ 5 h 6"/>
                    <a:gd name="T30" fmla="*/ 3 w 5"/>
                    <a:gd name="T31" fmla="*/ 5 h 6"/>
                    <a:gd name="T32" fmla="*/ 3 w 5"/>
                    <a:gd name="T33" fmla="*/ 5 h 6"/>
                    <a:gd name="T34" fmla="*/ 3 w 5"/>
                    <a:gd name="T35" fmla="*/ 6 h 6"/>
                    <a:gd name="T36" fmla="*/ 3 w 5"/>
                    <a:gd name="T37" fmla="*/ 6 h 6"/>
                    <a:gd name="T38" fmla="*/ 3 w 5"/>
                    <a:gd name="T39" fmla="*/ 6 h 6"/>
                    <a:gd name="T40" fmla="*/ 2 w 5"/>
                    <a:gd name="T41" fmla="*/ 6 h 6"/>
                    <a:gd name="T42" fmla="*/ 4 w 5"/>
                    <a:gd name="T43" fmla="*/ 6 h 6"/>
                    <a:gd name="T44" fmla="*/ 5 w 5"/>
                    <a:gd name="T45" fmla="*/ 6 h 6"/>
                    <a:gd name="T46" fmla="*/ 4 w 5"/>
                    <a:gd name="T47" fmla="*/ 6 h 6"/>
                    <a:gd name="T48" fmla="*/ 5 w 5"/>
                    <a:gd name="T49" fmla="*/ 5 h 6"/>
                    <a:gd name="T50" fmla="*/ 5 w 5"/>
                    <a:gd name="T51" fmla="*/ 5 h 6"/>
                    <a:gd name="T52" fmla="*/ 4 w 5"/>
                    <a:gd name="T53" fmla="*/ 5 h 6"/>
                    <a:gd name="T54" fmla="*/ 5 w 5"/>
                    <a:gd name="T55" fmla="*/ 5 h 6"/>
                    <a:gd name="T56" fmla="*/ 5 w 5"/>
                    <a:gd name="T57" fmla="*/ 4 h 6"/>
                    <a:gd name="T58" fmla="*/ 4 w 5"/>
                    <a:gd name="T59" fmla="*/ 4 h 6"/>
                    <a:gd name="T60" fmla="*/ 4 w 5"/>
                    <a:gd name="T61" fmla="*/ 4 h 6"/>
                    <a:gd name="T62" fmla="*/ 5 w 5"/>
                    <a:gd name="T63" fmla="*/ 4 h 6"/>
                    <a:gd name="T64" fmla="*/ 5 w 5"/>
                    <a:gd name="T65" fmla="*/ 3 h 6"/>
                    <a:gd name="T66" fmla="*/ 4 w 5"/>
                    <a:gd name="T67" fmla="*/ 3 h 6"/>
                    <a:gd name="T68" fmla="*/ 4 w 5"/>
                    <a:gd name="T69" fmla="*/ 3 h 6"/>
                    <a:gd name="T70" fmla="*/ 3 w 5"/>
                    <a:gd name="T71" fmla="*/ 2 h 6"/>
                    <a:gd name="T72" fmla="*/ 4 w 5"/>
                    <a:gd name="T73" fmla="*/ 2 h 6"/>
                    <a:gd name="T74" fmla="*/ 3 w 5"/>
                    <a:gd name="T75" fmla="*/ 1 h 6"/>
                    <a:gd name="T76" fmla="*/ 2 w 5"/>
                    <a:gd name="T77" fmla="*/ 1 h 6"/>
                    <a:gd name="T78" fmla="*/ 4 w 5"/>
                    <a:gd name="T7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" h="6">
                      <a:moveTo>
                        <a:pt x="4" y="1"/>
                      </a:moveTo>
                      <a:cubicBezTo>
                        <a:pt x="4" y="1"/>
                        <a:pt x="4" y="0"/>
                        <a:pt x="3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2" y="0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0" y="0"/>
                        <a:pt x="4" y="1"/>
                        <a:pt x="2" y="1"/>
                      </a:cubicBezTo>
                      <a:cubicBezTo>
                        <a:pt x="2" y="1"/>
                        <a:pt x="2" y="2"/>
                        <a:pt x="3" y="2"/>
                      </a:cubicBezTo>
                      <a:cubicBezTo>
                        <a:pt x="2" y="2"/>
                        <a:pt x="3" y="2"/>
                        <a:pt x="2" y="2"/>
                      </a:cubicBezTo>
                      <a:cubicBezTo>
                        <a:pt x="3" y="2"/>
                        <a:pt x="1" y="2"/>
                        <a:pt x="3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3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3" y="3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4" y="3"/>
                      </a:cubicBezTo>
                      <a:cubicBezTo>
                        <a:pt x="3" y="3"/>
                        <a:pt x="4" y="3"/>
                        <a:pt x="4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2" y="3"/>
                        <a:pt x="2" y="3"/>
                        <a:pt x="3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4"/>
                        <a:pt x="2" y="4"/>
                        <a:pt x="2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4"/>
                        <a:pt x="4" y="5"/>
                        <a:pt x="3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2" y="5"/>
                        <a:pt x="3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4" y="5"/>
                        <a:pt x="3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6"/>
                        <a:pt x="1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5" y="6"/>
                        <a:pt x="5" y="5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4"/>
                        <a:pt x="4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4" y="4"/>
                        <a:pt x="5" y="4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5" y="4"/>
                        <a:pt x="4" y="4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3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5" y="2"/>
                        <a:pt x="4" y="2"/>
                      </a:cubicBezTo>
                      <a:cubicBezTo>
                        <a:pt x="3" y="2"/>
                        <a:pt x="4" y="2"/>
                        <a:pt x="4" y="2"/>
                      </a:cubicBezTo>
                      <a:cubicBezTo>
                        <a:pt x="3" y="2"/>
                        <a:pt x="5" y="2"/>
                        <a:pt x="3" y="1"/>
                      </a:cubicBezTo>
                      <a:cubicBezTo>
                        <a:pt x="3" y="1"/>
                        <a:pt x="3" y="1"/>
                        <a:pt x="3" y="2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1"/>
                        <a:pt x="2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2" name="Freeform 2119"/>
                <p:cNvSpPr>
                  <a:spLocks/>
                </p:cNvSpPr>
                <p:nvPr/>
              </p:nvSpPr>
              <p:spPr bwMode="auto">
                <a:xfrm>
                  <a:off x="1254" y="2745"/>
                  <a:ext cx="2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3" name="Rectangle 2120"/>
                <p:cNvSpPr>
                  <a:spLocks noChangeArrowheads="1"/>
                </p:cNvSpPr>
                <p:nvPr/>
              </p:nvSpPr>
              <p:spPr bwMode="auto">
                <a:xfrm>
                  <a:off x="1254" y="2745"/>
                  <a:ext cx="1" cy="1"/>
                </a:xfrm>
                <a:prstGeom prst="rect">
                  <a:avLst/>
                </a:pr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4" name="Freeform 2121"/>
                <p:cNvSpPr>
                  <a:spLocks/>
                </p:cNvSpPr>
                <p:nvPr/>
              </p:nvSpPr>
              <p:spPr bwMode="auto">
                <a:xfrm>
                  <a:off x="1254" y="27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5" name="Rectangle 2122"/>
                <p:cNvSpPr>
                  <a:spLocks noChangeArrowheads="1"/>
                </p:cNvSpPr>
                <p:nvPr/>
              </p:nvSpPr>
              <p:spPr bwMode="auto">
                <a:xfrm>
                  <a:off x="1254" y="2740"/>
                  <a:ext cx="1" cy="1"/>
                </a:xfrm>
                <a:prstGeom prst="rect">
                  <a:avLst/>
                </a:pr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6" name="Freeform 2123"/>
                <p:cNvSpPr>
                  <a:spLocks/>
                </p:cNvSpPr>
                <p:nvPr/>
              </p:nvSpPr>
              <p:spPr bwMode="auto">
                <a:xfrm>
                  <a:off x="1247" y="2731"/>
                  <a:ext cx="9" cy="9"/>
                </a:xfrm>
                <a:custGeom>
                  <a:avLst/>
                  <a:gdLst>
                    <a:gd name="T0" fmla="*/ 2 w 4"/>
                    <a:gd name="T1" fmla="*/ 1 h 4"/>
                    <a:gd name="T2" fmla="*/ 2 w 4"/>
                    <a:gd name="T3" fmla="*/ 1 h 4"/>
                    <a:gd name="T4" fmla="*/ 2 w 4"/>
                    <a:gd name="T5" fmla="*/ 1 h 4"/>
                    <a:gd name="T6" fmla="*/ 1 w 4"/>
                    <a:gd name="T7" fmla="*/ 0 h 4"/>
                    <a:gd name="T8" fmla="*/ 2 w 4"/>
                    <a:gd name="T9" fmla="*/ 2 h 4"/>
                    <a:gd name="T10" fmla="*/ 1 w 4"/>
                    <a:gd name="T11" fmla="*/ 2 h 4"/>
                    <a:gd name="T12" fmla="*/ 2 w 4"/>
                    <a:gd name="T13" fmla="*/ 3 h 4"/>
                    <a:gd name="T14" fmla="*/ 1 w 4"/>
                    <a:gd name="T15" fmla="*/ 2 h 4"/>
                    <a:gd name="T16" fmla="*/ 1 w 4"/>
                    <a:gd name="T17" fmla="*/ 3 h 4"/>
                    <a:gd name="T18" fmla="*/ 1 w 4"/>
                    <a:gd name="T19" fmla="*/ 3 h 4"/>
                    <a:gd name="T20" fmla="*/ 1 w 4"/>
                    <a:gd name="T21" fmla="*/ 3 h 4"/>
                    <a:gd name="T22" fmla="*/ 1 w 4"/>
                    <a:gd name="T23" fmla="*/ 3 h 4"/>
                    <a:gd name="T24" fmla="*/ 1 w 4"/>
                    <a:gd name="T25" fmla="*/ 3 h 4"/>
                    <a:gd name="T26" fmla="*/ 1 w 4"/>
                    <a:gd name="T27" fmla="*/ 3 h 4"/>
                    <a:gd name="T28" fmla="*/ 2 w 4"/>
                    <a:gd name="T29" fmla="*/ 3 h 4"/>
                    <a:gd name="T30" fmla="*/ 1 w 4"/>
                    <a:gd name="T31" fmla="*/ 3 h 4"/>
                    <a:gd name="T32" fmla="*/ 2 w 4"/>
                    <a:gd name="T33" fmla="*/ 4 h 4"/>
                    <a:gd name="T34" fmla="*/ 2 w 4"/>
                    <a:gd name="T35" fmla="*/ 4 h 4"/>
                    <a:gd name="T36" fmla="*/ 2 w 4"/>
                    <a:gd name="T37" fmla="*/ 4 h 4"/>
                    <a:gd name="T38" fmla="*/ 2 w 4"/>
                    <a:gd name="T39" fmla="*/ 4 h 4"/>
                    <a:gd name="T40" fmla="*/ 2 w 4"/>
                    <a:gd name="T41" fmla="*/ 3 h 4"/>
                    <a:gd name="T42" fmla="*/ 3 w 4"/>
                    <a:gd name="T43" fmla="*/ 4 h 4"/>
                    <a:gd name="T44" fmla="*/ 3 w 4"/>
                    <a:gd name="T45" fmla="*/ 4 h 4"/>
                    <a:gd name="T46" fmla="*/ 3 w 4"/>
                    <a:gd name="T47" fmla="*/ 4 h 4"/>
                    <a:gd name="T48" fmla="*/ 3 w 4"/>
                    <a:gd name="T49" fmla="*/ 3 h 4"/>
                    <a:gd name="T50" fmla="*/ 3 w 4"/>
                    <a:gd name="T51" fmla="*/ 3 h 4"/>
                    <a:gd name="T52" fmla="*/ 2 w 4"/>
                    <a:gd name="T53" fmla="*/ 3 h 4"/>
                    <a:gd name="T54" fmla="*/ 2 w 4"/>
                    <a:gd name="T55" fmla="*/ 3 h 4"/>
                    <a:gd name="T56" fmla="*/ 2 w 4"/>
                    <a:gd name="T57" fmla="*/ 3 h 4"/>
                    <a:gd name="T58" fmla="*/ 2 w 4"/>
                    <a:gd name="T59" fmla="*/ 3 h 4"/>
                    <a:gd name="T60" fmla="*/ 3 w 4"/>
                    <a:gd name="T61" fmla="*/ 3 h 4"/>
                    <a:gd name="T62" fmla="*/ 2 w 4"/>
                    <a:gd name="T63" fmla="*/ 3 h 4"/>
                    <a:gd name="T64" fmla="*/ 2 w 4"/>
                    <a:gd name="T65" fmla="*/ 2 h 4"/>
                    <a:gd name="T66" fmla="*/ 3 w 4"/>
                    <a:gd name="T67" fmla="*/ 2 h 4"/>
                    <a:gd name="T68" fmla="*/ 2 w 4"/>
                    <a:gd name="T69" fmla="*/ 2 h 4"/>
                    <a:gd name="T70" fmla="*/ 3 w 4"/>
                    <a:gd name="T71" fmla="*/ 2 h 4"/>
                    <a:gd name="T72" fmla="*/ 2 w 4"/>
                    <a:gd name="T73" fmla="*/ 2 h 4"/>
                    <a:gd name="T74" fmla="*/ 2 w 4"/>
                    <a:gd name="T75" fmla="*/ 1 h 4"/>
                    <a:gd name="T76" fmla="*/ 2 w 4"/>
                    <a:gd name="T77" fmla="*/ 1 h 4"/>
                    <a:gd name="T78" fmla="*/ 1 w 4"/>
                    <a:gd name="T79" fmla="*/ 1 h 4"/>
                    <a:gd name="T80" fmla="*/ 2 w 4"/>
                    <a:gd name="T8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" h="4">
                      <a:moveTo>
                        <a:pt x="2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3" y="1"/>
                        <a:pt x="1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0" y="2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0" y="3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0" y="3"/>
                        <a:pt x="2" y="4"/>
                        <a:pt x="2" y="3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4" y="4"/>
                        <a:pt x="2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3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3" y="3"/>
                        <a:pt x="3" y="3"/>
                        <a:pt x="2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2" y="2"/>
                        <a:pt x="2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3" y="2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7" name="Freeform 2124"/>
                <p:cNvSpPr>
                  <a:spLocks/>
                </p:cNvSpPr>
                <p:nvPr/>
              </p:nvSpPr>
              <p:spPr bwMode="auto">
                <a:xfrm>
                  <a:off x="1249" y="2731"/>
                  <a:ext cx="2" cy="2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  <a:gd name="T6" fmla="*/ 1 w 1"/>
                    <a:gd name="T7" fmla="*/ 0 h 1"/>
                    <a:gd name="T8" fmla="*/ 1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8" name="Freeform 2125"/>
                <p:cNvSpPr>
                  <a:spLocks/>
                </p:cNvSpPr>
                <p:nvPr/>
              </p:nvSpPr>
              <p:spPr bwMode="auto">
                <a:xfrm>
                  <a:off x="1249" y="2726"/>
                  <a:ext cx="5" cy="5"/>
                </a:xfrm>
                <a:custGeom>
                  <a:avLst/>
                  <a:gdLst>
                    <a:gd name="T0" fmla="*/ 1 w 2"/>
                    <a:gd name="T1" fmla="*/ 1 h 2"/>
                    <a:gd name="T2" fmla="*/ 1 w 2"/>
                    <a:gd name="T3" fmla="*/ 1 h 2"/>
                    <a:gd name="T4" fmla="*/ 0 w 2"/>
                    <a:gd name="T5" fmla="*/ 1 h 2"/>
                    <a:gd name="T6" fmla="*/ 1 w 2"/>
                    <a:gd name="T7" fmla="*/ 2 h 2"/>
                    <a:gd name="T8" fmla="*/ 0 w 2"/>
                    <a:gd name="T9" fmla="*/ 2 h 2"/>
                    <a:gd name="T10" fmla="*/ 1 w 2"/>
                    <a:gd name="T11" fmla="*/ 2 h 2"/>
                    <a:gd name="T12" fmla="*/ 1 w 2"/>
                    <a:gd name="T13" fmla="*/ 2 h 2"/>
                    <a:gd name="T14" fmla="*/ 1 w 2"/>
                    <a:gd name="T15" fmla="*/ 2 h 2"/>
                    <a:gd name="T16" fmla="*/ 1 w 2"/>
                    <a:gd name="T17" fmla="*/ 2 h 2"/>
                    <a:gd name="T18" fmla="*/ 2 w 2"/>
                    <a:gd name="T19" fmla="*/ 2 h 2"/>
                    <a:gd name="T20" fmla="*/ 1 w 2"/>
                    <a:gd name="T21" fmla="*/ 1 h 2"/>
                    <a:gd name="T22" fmla="*/ 2 w 2"/>
                    <a:gd name="T23" fmla="*/ 2 h 2"/>
                    <a:gd name="T24" fmla="*/ 2 w 2"/>
                    <a:gd name="T25" fmla="*/ 2 h 2"/>
                    <a:gd name="T26" fmla="*/ 2 w 2"/>
                    <a:gd name="T27" fmla="*/ 2 h 2"/>
                    <a:gd name="T28" fmla="*/ 1 w 2"/>
                    <a:gd name="T29" fmla="*/ 1 h 2"/>
                    <a:gd name="T30" fmla="*/ 2 w 2"/>
                    <a:gd name="T31" fmla="*/ 2 h 2"/>
                    <a:gd name="T32" fmla="*/ 2 w 2"/>
                    <a:gd name="T33" fmla="*/ 1 h 2"/>
                    <a:gd name="T34" fmla="*/ 1 w 2"/>
                    <a:gd name="T35" fmla="*/ 0 h 2"/>
                    <a:gd name="T36" fmla="*/ 2 w 2"/>
                    <a:gd name="T37" fmla="*/ 1 h 2"/>
                    <a:gd name="T38" fmla="*/ 2 w 2"/>
                    <a:gd name="T39" fmla="*/ 1 h 2"/>
                    <a:gd name="T40" fmla="*/ 1 w 2"/>
                    <a:gd name="T41" fmla="*/ 0 h 2"/>
                    <a:gd name="T42" fmla="*/ 1 w 2"/>
                    <a:gd name="T4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" h="2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0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0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1" y="2"/>
                        <a:pt x="2" y="2"/>
                      </a:cubicBezTo>
                      <a:cubicBezTo>
                        <a:pt x="2" y="2"/>
                        <a:pt x="2" y="1"/>
                        <a:pt x="2" y="2"/>
                      </a:cubicBezTo>
                      <a:cubicBezTo>
                        <a:pt x="2" y="2"/>
                        <a:pt x="1" y="1"/>
                        <a:pt x="1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79" name="Freeform 2126"/>
                <p:cNvSpPr>
                  <a:spLocks/>
                </p:cNvSpPr>
                <p:nvPr/>
              </p:nvSpPr>
              <p:spPr bwMode="auto">
                <a:xfrm>
                  <a:off x="1251" y="2726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E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0" name="Freeform 2127"/>
                <p:cNvSpPr>
                  <a:spLocks/>
                </p:cNvSpPr>
                <p:nvPr/>
              </p:nvSpPr>
              <p:spPr bwMode="auto">
                <a:xfrm>
                  <a:off x="132" y="2466"/>
                  <a:ext cx="939" cy="824"/>
                </a:xfrm>
                <a:custGeom>
                  <a:avLst/>
                  <a:gdLst>
                    <a:gd name="T0" fmla="*/ 298 w 395"/>
                    <a:gd name="T1" fmla="*/ 200 h 346"/>
                    <a:gd name="T2" fmla="*/ 283 w 395"/>
                    <a:gd name="T3" fmla="*/ 212 h 346"/>
                    <a:gd name="T4" fmla="*/ 264 w 395"/>
                    <a:gd name="T5" fmla="*/ 221 h 346"/>
                    <a:gd name="T6" fmla="*/ 261 w 395"/>
                    <a:gd name="T7" fmla="*/ 241 h 346"/>
                    <a:gd name="T8" fmla="*/ 257 w 395"/>
                    <a:gd name="T9" fmla="*/ 263 h 346"/>
                    <a:gd name="T10" fmla="*/ 226 w 395"/>
                    <a:gd name="T11" fmla="*/ 263 h 346"/>
                    <a:gd name="T12" fmla="*/ 197 w 395"/>
                    <a:gd name="T13" fmla="*/ 268 h 346"/>
                    <a:gd name="T14" fmla="*/ 190 w 395"/>
                    <a:gd name="T15" fmla="*/ 243 h 346"/>
                    <a:gd name="T16" fmla="*/ 191 w 395"/>
                    <a:gd name="T17" fmla="*/ 232 h 346"/>
                    <a:gd name="T18" fmla="*/ 191 w 395"/>
                    <a:gd name="T19" fmla="*/ 232 h 346"/>
                    <a:gd name="T20" fmla="*/ 208 w 395"/>
                    <a:gd name="T21" fmla="*/ 195 h 346"/>
                    <a:gd name="T22" fmla="*/ 183 w 395"/>
                    <a:gd name="T23" fmla="*/ 177 h 346"/>
                    <a:gd name="T24" fmla="*/ 182 w 395"/>
                    <a:gd name="T25" fmla="*/ 155 h 346"/>
                    <a:gd name="T26" fmla="*/ 219 w 395"/>
                    <a:gd name="T27" fmla="*/ 150 h 346"/>
                    <a:gd name="T28" fmla="*/ 221 w 395"/>
                    <a:gd name="T29" fmla="*/ 126 h 346"/>
                    <a:gd name="T30" fmla="*/ 215 w 395"/>
                    <a:gd name="T31" fmla="*/ 95 h 346"/>
                    <a:gd name="T32" fmla="*/ 210 w 395"/>
                    <a:gd name="T33" fmla="*/ 62 h 346"/>
                    <a:gd name="T34" fmla="*/ 190 w 395"/>
                    <a:gd name="T35" fmla="*/ 17 h 346"/>
                    <a:gd name="T36" fmla="*/ 180 w 395"/>
                    <a:gd name="T37" fmla="*/ 8 h 346"/>
                    <a:gd name="T38" fmla="*/ 130 w 395"/>
                    <a:gd name="T39" fmla="*/ 13 h 346"/>
                    <a:gd name="T40" fmla="*/ 107 w 395"/>
                    <a:gd name="T41" fmla="*/ 69 h 346"/>
                    <a:gd name="T42" fmla="*/ 98 w 395"/>
                    <a:gd name="T43" fmla="*/ 137 h 346"/>
                    <a:gd name="T44" fmla="*/ 82 w 395"/>
                    <a:gd name="T45" fmla="*/ 221 h 346"/>
                    <a:gd name="T46" fmla="*/ 74 w 395"/>
                    <a:gd name="T47" fmla="*/ 251 h 346"/>
                    <a:gd name="T48" fmla="*/ 63 w 395"/>
                    <a:gd name="T49" fmla="*/ 261 h 346"/>
                    <a:gd name="T50" fmla="*/ 35 w 395"/>
                    <a:gd name="T51" fmla="*/ 279 h 346"/>
                    <a:gd name="T52" fmla="*/ 15 w 395"/>
                    <a:gd name="T53" fmla="*/ 305 h 346"/>
                    <a:gd name="T54" fmla="*/ 1 w 395"/>
                    <a:gd name="T55" fmla="*/ 332 h 346"/>
                    <a:gd name="T56" fmla="*/ 4 w 395"/>
                    <a:gd name="T57" fmla="*/ 344 h 346"/>
                    <a:gd name="T58" fmla="*/ 17 w 395"/>
                    <a:gd name="T59" fmla="*/ 343 h 346"/>
                    <a:gd name="T60" fmla="*/ 47 w 395"/>
                    <a:gd name="T61" fmla="*/ 343 h 346"/>
                    <a:gd name="T62" fmla="*/ 107 w 395"/>
                    <a:gd name="T63" fmla="*/ 342 h 346"/>
                    <a:gd name="T64" fmla="*/ 149 w 395"/>
                    <a:gd name="T65" fmla="*/ 341 h 346"/>
                    <a:gd name="T66" fmla="*/ 197 w 395"/>
                    <a:gd name="T67" fmla="*/ 342 h 346"/>
                    <a:gd name="T68" fmla="*/ 239 w 395"/>
                    <a:gd name="T69" fmla="*/ 341 h 346"/>
                    <a:gd name="T70" fmla="*/ 289 w 395"/>
                    <a:gd name="T71" fmla="*/ 342 h 346"/>
                    <a:gd name="T72" fmla="*/ 311 w 395"/>
                    <a:gd name="T73" fmla="*/ 344 h 346"/>
                    <a:gd name="T74" fmla="*/ 331 w 395"/>
                    <a:gd name="T75" fmla="*/ 335 h 346"/>
                    <a:gd name="T76" fmla="*/ 358 w 395"/>
                    <a:gd name="T77" fmla="*/ 321 h 346"/>
                    <a:gd name="T78" fmla="*/ 379 w 395"/>
                    <a:gd name="T79" fmla="*/ 302 h 346"/>
                    <a:gd name="T80" fmla="*/ 389 w 395"/>
                    <a:gd name="T81" fmla="*/ 278 h 346"/>
                    <a:gd name="T82" fmla="*/ 364 w 395"/>
                    <a:gd name="T83" fmla="*/ 283 h 346"/>
                    <a:gd name="T84" fmla="*/ 394 w 395"/>
                    <a:gd name="T85" fmla="*/ 243 h 346"/>
                    <a:gd name="T86" fmla="*/ 386 w 395"/>
                    <a:gd name="T87" fmla="*/ 225 h 346"/>
                    <a:gd name="T88" fmla="*/ 360 w 395"/>
                    <a:gd name="T89" fmla="*/ 239 h 346"/>
                    <a:gd name="T90" fmla="*/ 371 w 395"/>
                    <a:gd name="T91" fmla="*/ 224 h 346"/>
                    <a:gd name="T92" fmla="*/ 379 w 395"/>
                    <a:gd name="T93" fmla="*/ 210 h 346"/>
                    <a:gd name="T94" fmla="*/ 385 w 395"/>
                    <a:gd name="T95" fmla="*/ 186 h 346"/>
                    <a:gd name="T96" fmla="*/ 367 w 395"/>
                    <a:gd name="T97" fmla="*/ 177 h 346"/>
                    <a:gd name="T98" fmla="*/ 350 w 395"/>
                    <a:gd name="T99" fmla="*/ 194 h 346"/>
                    <a:gd name="T100" fmla="*/ 353 w 395"/>
                    <a:gd name="T101" fmla="*/ 114 h 346"/>
                    <a:gd name="T102" fmla="*/ 357 w 395"/>
                    <a:gd name="T103" fmla="*/ 122 h 346"/>
                    <a:gd name="T104" fmla="*/ 361 w 395"/>
                    <a:gd name="T105" fmla="*/ 135 h 346"/>
                    <a:gd name="T106" fmla="*/ 363 w 395"/>
                    <a:gd name="T107" fmla="*/ 124 h 346"/>
                    <a:gd name="T108" fmla="*/ 345 w 395"/>
                    <a:gd name="T109" fmla="*/ 107 h 346"/>
                    <a:gd name="T110" fmla="*/ 331 w 395"/>
                    <a:gd name="T111" fmla="*/ 129 h 346"/>
                    <a:gd name="T112" fmla="*/ 329 w 395"/>
                    <a:gd name="T113" fmla="*/ 147 h 346"/>
                    <a:gd name="T114" fmla="*/ 324 w 395"/>
                    <a:gd name="T115" fmla="*/ 162 h 346"/>
                    <a:gd name="T116" fmla="*/ 298 w 395"/>
                    <a:gd name="T117" fmla="*/ 200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95" h="346">
                      <a:moveTo>
                        <a:pt x="298" y="200"/>
                      </a:moveTo>
                      <a:cubicBezTo>
                        <a:pt x="294" y="205"/>
                        <a:pt x="289" y="209"/>
                        <a:pt x="283" y="212"/>
                      </a:cubicBezTo>
                      <a:cubicBezTo>
                        <a:pt x="278" y="215"/>
                        <a:pt x="267" y="217"/>
                        <a:pt x="264" y="221"/>
                      </a:cubicBezTo>
                      <a:cubicBezTo>
                        <a:pt x="261" y="224"/>
                        <a:pt x="261" y="236"/>
                        <a:pt x="261" y="241"/>
                      </a:cubicBezTo>
                      <a:cubicBezTo>
                        <a:pt x="259" y="248"/>
                        <a:pt x="257" y="255"/>
                        <a:pt x="257" y="263"/>
                      </a:cubicBezTo>
                      <a:cubicBezTo>
                        <a:pt x="246" y="263"/>
                        <a:pt x="237" y="262"/>
                        <a:pt x="226" y="263"/>
                      </a:cubicBezTo>
                      <a:cubicBezTo>
                        <a:pt x="216" y="265"/>
                        <a:pt x="208" y="269"/>
                        <a:pt x="197" y="268"/>
                      </a:cubicBezTo>
                      <a:cubicBezTo>
                        <a:pt x="201" y="261"/>
                        <a:pt x="206" y="241"/>
                        <a:pt x="190" y="243"/>
                      </a:cubicBezTo>
                      <a:cubicBezTo>
                        <a:pt x="190" y="240"/>
                        <a:pt x="190" y="235"/>
                        <a:pt x="191" y="232"/>
                      </a:cubicBezTo>
                      <a:cubicBezTo>
                        <a:pt x="190" y="233"/>
                        <a:pt x="191" y="231"/>
                        <a:pt x="191" y="232"/>
                      </a:cubicBezTo>
                      <a:cubicBezTo>
                        <a:pt x="200" y="223"/>
                        <a:pt x="206" y="207"/>
                        <a:pt x="208" y="195"/>
                      </a:cubicBezTo>
                      <a:cubicBezTo>
                        <a:pt x="210" y="180"/>
                        <a:pt x="199" y="164"/>
                        <a:pt x="183" y="177"/>
                      </a:cubicBezTo>
                      <a:cubicBezTo>
                        <a:pt x="183" y="169"/>
                        <a:pt x="181" y="162"/>
                        <a:pt x="182" y="155"/>
                      </a:cubicBezTo>
                      <a:cubicBezTo>
                        <a:pt x="192" y="151"/>
                        <a:pt x="208" y="149"/>
                        <a:pt x="219" y="150"/>
                      </a:cubicBezTo>
                      <a:cubicBezTo>
                        <a:pt x="219" y="142"/>
                        <a:pt x="220" y="134"/>
                        <a:pt x="221" y="126"/>
                      </a:cubicBezTo>
                      <a:cubicBezTo>
                        <a:pt x="221" y="116"/>
                        <a:pt x="217" y="105"/>
                        <a:pt x="215" y="95"/>
                      </a:cubicBezTo>
                      <a:cubicBezTo>
                        <a:pt x="213" y="84"/>
                        <a:pt x="213" y="73"/>
                        <a:pt x="210" y="62"/>
                      </a:cubicBezTo>
                      <a:cubicBezTo>
                        <a:pt x="206" y="46"/>
                        <a:pt x="205" y="28"/>
                        <a:pt x="190" y="17"/>
                      </a:cubicBezTo>
                      <a:cubicBezTo>
                        <a:pt x="187" y="14"/>
                        <a:pt x="184" y="10"/>
                        <a:pt x="180" y="8"/>
                      </a:cubicBezTo>
                      <a:cubicBezTo>
                        <a:pt x="169" y="0"/>
                        <a:pt x="139" y="2"/>
                        <a:pt x="130" y="13"/>
                      </a:cubicBezTo>
                      <a:cubicBezTo>
                        <a:pt x="118" y="27"/>
                        <a:pt x="112" y="51"/>
                        <a:pt x="107" y="69"/>
                      </a:cubicBezTo>
                      <a:cubicBezTo>
                        <a:pt x="101" y="91"/>
                        <a:pt x="99" y="115"/>
                        <a:pt x="98" y="137"/>
                      </a:cubicBezTo>
                      <a:cubicBezTo>
                        <a:pt x="96" y="166"/>
                        <a:pt x="89" y="194"/>
                        <a:pt x="82" y="221"/>
                      </a:cubicBezTo>
                      <a:cubicBezTo>
                        <a:pt x="79" y="231"/>
                        <a:pt x="77" y="242"/>
                        <a:pt x="74" y="251"/>
                      </a:cubicBezTo>
                      <a:cubicBezTo>
                        <a:pt x="71" y="256"/>
                        <a:pt x="68" y="258"/>
                        <a:pt x="63" y="261"/>
                      </a:cubicBezTo>
                      <a:cubicBezTo>
                        <a:pt x="53" y="267"/>
                        <a:pt x="43" y="271"/>
                        <a:pt x="35" y="279"/>
                      </a:cubicBezTo>
                      <a:cubicBezTo>
                        <a:pt x="27" y="287"/>
                        <a:pt x="21" y="296"/>
                        <a:pt x="15" y="305"/>
                      </a:cubicBezTo>
                      <a:cubicBezTo>
                        <a:pt x="10" y="313"/>
                        <a:pt x="3" y="322"/>
                        <a:pt x="1" y="332"/>
                      </a:cubicBezTo>
                      <a:cubicBezTo>
                        <a:pt x="0" y="335"/>
                        <a:pt x="0" y="342"/>
                        <a:pt x="4" y="344"/>
                      </a:cubicBezTo>
                      <a:cubicBezTo>
                        <a:pt x="7" y="346"/>
                        <a:pt x="14" y="343"/>
                        <a:pt x="17" y="343"/>
                      </a:cubicBezTo>
                      <a:cubicBezTo>
                        <a:pt x="27" y="342"/>
                        <a:pt x="37" y="342"/>
                        <a:pt x="47" y="343"/>
                      </a:cubicBezTo>
                      <a:cubicBezTo>
                        <a:pt x="67" y="345"/>
                        <a:pt x="87" y="341"/>
                        <a:pt x="107" y="342"/>
                      </a:cubicBezTo>
                      <a:cubicBezTo>
                        <a:pt x="121" y="343"/>
                        <a:pt x="135" y="341"/>
                        <a:pt x="149" y="341"/>
                      </a:cubicBezTo>
                      <a:cubicBezTo>
                        <a:pt x="165" y="340"/>
                        <a:pt x="181" y="343"/>
                        <a:pt x="197" y="342"/>
                      </a:cubicBezTo>
                      <a:cubicBezTo>
                        <a:pt x="211" y="341"/>
                        <a:pt x="225" y="341"/>
                        <a:pt x="239" y="341"/>
                      </a:cubicBezTo>
                      <a:cubicBezTo>
                        <a:pt x="256" y="341"/>
                        <a:pt x="273" y="341"/>
                        <a:pt x="289" y="342"/>
                      </a:cubicBezTo>
                      <a:cubicBezTo>
                        <a:pt x="297" y="342"/>
                        <a:pt x="304" y="344"/>
                        <a:pt x="311" y="344"/>
                      </a:cubicBezTo>
                      <a:cubicBezTo>
                        <a:pt x="318" y="344"/>
                        <a:pt x="325" y="339"/>
                        <a:pt x="331" y="335"/>
                      </a:cubicBezTo>
                      <a:cubicBezTo>
                        <a:pt x="340" y="330"/>
                        <a:pt x="350" y="327"/>
                        <a:pt x="358" y="321"/>
                      </a:cubicBezTo>
                      <a:cubicBezTo>
                        <a:pt x="366" y="316"/>
                        <a:pt x="373" y="309"/>
                        <a:pt x="379" y="302"/>
                      </a:cubicBezTo>
                      <a:cubicBezTo>
                        <a:pt x="383" y="297"/>
                        <a:pt x="394" y="285"/>
                        <a:pt x="389" y="278"/>
                      </a:cubicBezTo>
                      <a:cubicBezTo>
                        <a:pt x="380" y="274"/>
                        <a:pt x="372" y="277"/>
                        <a:pt x="364" y="283"/>
                      </a:cubicBezTo>
                      <a:cubicBezTo>
                        <a:pt x="376" y="272"/>
                        <a:pt x="391" y="259"/>
                        <a:pt x="394" y="243"/>
                      </a:cubicBezTo>
                      <a:cubicBezTo>
                        <a:pt x="395" y="236"/>
                        <a:pt x="394" y="226"/>
                        <a:pt x="386" y="225"/>
                      </a:cubicBezTo>
                      <a:cubicBezTo>
                        <a:pt x="378" y="224"/>
                        <a:pt x="363" y="231"/>
                        <a:pt x="360" y="239"/>
                      </a:cubicBezTo>
                      <a:cubicBezTo>
                        <a:pt x="362" y="233"/>
                        <a:pt x="368" y="228"/>
                        <a:pt x="371" y="224"/>
                      </a:cubicBezTo>
                      <a:cubicBezTo>
                        <a:pt x="374" y="219"/>
                        <a:pt x="376" y="214"/>
                        <a:pt x="379" y="210"/>
                      </a:cubicBezTo>
                      <a:cubicBezTo>
                        <a:pt x="383" y="203"/>
                        <a:pt x="386" y="194"/>
                        <a:pt x="385" y="186"/>
                      </a:cubicBezTo>
                      <a:cubicBezTo>
                        <a:pt x="383" y="177"/>
                        <a:pt x="374" y="175"/>
                        <a:pt x="367" y="177"/>
                      </a:cubicBezTo>
                      <a:cubicBezTo>
                        <a:pt x="358" y="179"/>
                        <a:pt x="353" y="186"/>
                        <a:pt x="350" y="194"/>
                      </a:cubicBezTo>
                      <a:cubicBezTo>
                        <a:pt x="364" y="174"/>
                        <a:pt x="376" y="132"/>
                        <a:pt x="353" y="114"/>
                      </a:cubicBezTo>
                      <a:cubicBezTo>
                        <a:pt x="354" y="116"/>
                        <a:pt x="356" y="119"/>
                        <a:pt x="357" y="122"/>
                      </a:cubicBezTo>
                      <a:cubicBezTo>
                        <a:pt x="358" y="125"/>
                        <a:pt x="359" y="133"/>
                        <a:pt x="361" y="135"/>
                      </a:cubicBezTo>
                      <a:cubicBezTo>
                        <a:pt x="367" y="140"/>
                        <a:pt x="363" y="126"/>
                        <a:pt x="363" y="124"/>
                      </a:cubicBezTo>
                      <a:cubicBezTo>
                        <a:pt x="361" y="117"/>
                        <a:pt x="354" y="106"/>
                        <a:pt x="345" y="107"/>
                      </a:cubicBezTo>
                      <a:cubicBezTo>
                        <a:pt x="336" y="108"/>
                        <a:pt x="333" y="122"/>
                        <a:pt x="331" y="129"/>
                      </a:cubicBezTo>
                      <a:cubicBezTo>
                        <a:pt x="330" y="135"/>
                        <a:pt x="331" y="141"/>
                        <a:pt x="329" y="147"/>
                      </a:cubicBezTo>
                      <a:cubicBezTo>
                        <a:pt x="328" y="152"/>
                        <a:pt x="326" y="157"/>
                        <a:pt x="324" y="162"/>
                      </a:cubicBezTo>
                      <a:cubicBezTo>
                        <a:pt x="318" y="176"/>
                        <a:pt x="309" y="189"/>
                        <a:pt x="298" y="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1" name="Freeform 2128"/>
                <p:cNvSpPr>
                  <a:spLocks/>
                </p:cNvSpPr>
                <p:nvPr/>
              </p:nvSpPr>
              <p:spPr bwMode="auto">
                <a:xfrm>
                  <a:off x="624" y="2464"/>
                  <a:ext cx="133" cy="152"/>
                </a:xfrm>
                <a:custGeom>
                  <a:avLst/>
                  <a:gdLst>
                    <a:gd name="T0" fmla="*/ 0 w 56"/>
                    <a:gd name="T1" fmla="*/ 49 h 64"/>
                    <a:gd name="T2" fmla="*/ 31 w 56"/>
                    <a:gd name="T3" fmla="*/ 28 h 64"/>
                    <a:gd name="T4" fmla="*/ 56 w 56"/>
                    <a:gd name="T5" fmla="*/ 17 h 64"/>
                    <a:gd name="T6" fmla="*/ 25 w 56"/>
                    <a:gd name="T7" fmla="*/ 48 h 64"/>
                    <a:gd name="T8" fmla="*/ 5 w 56"/>
                    <a:gd name="T9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64">
                      <a:moveTo>
                        <a:pt x="0" y="49"/>
                      </a:moveTo>
                      <a:cubicBezTo>
                        <a:pt x="13" y="44"/>
                        <a:pt x="21" y="37"/>
                        <a:pt x="31" y="28"/>
                      </a:cubicBezTo>
                      <a:cubicBezTo>
                        <a:pt x="35" y="24"/>
                        <a:pt x="55" y="0"/>
                        <a:pt x="56" y="17"/>
                      </a:cubicBezTo>
                      <a:cubicBezTo>
                        <a:pt x="56" y="29"/>
                        <a:pt x="33" y="42"/>
                        <a:pt x="25" y="48"/>
                      </a:cubicBezTo>
                      <a:cubicBezTo>
                        <a:pt x="18" y="53"/>
                        <a:pt x="9" y="57"/>
                        <a:pt x="5" y="64"/>
                      </a:cubicBezTo>
                    </a:path>
                  </a:pathLst>
                </a:custGeom>
                <a:solidFill>
                  <a:srgbClr val="E8CB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2" name="Freeform 2129"/>
                <p:cNvSpPr>
                  <a:spLocks/>
                </p:cNvSpPr>
                <p:nvPr/>
              </p:nvSpPr>
              <p:spPr bwMode="auto">
                <a:xfrm>
                  <a:off x="619" y="2483"/>
                  <a:ext cx="143" cy="138"/>
                </a:xfrm>
                <a:custGeom>
                  <a:avLst/>
                  <a:gdLst>
                    <a:gd name="T0" fmla="*/ 34 w 60"/>
                    <a:gd name="T1" fmla="*/ 16 h 58"/>
                    <a:gd name="T2" fmla="*/ 32 w 60"/>
                    <a:gd name="T3" fmla="*/ 19 h 58"/>
                    <a:gd name="T4" fmla="*/ 1 w 60"/>
                    <a:gd name="T5" fmla="*/ 39 h 58"/>
                    <a:gd name="T6" fmla="*/ 1 w 60"/>
                    <a:gd name="T7" fmla="*/ 41 h 58"/>
                    <a:gd name="T8" fmla="*/ 3 w 60"/>
                    <a:gd name="T9" fmla="*/ 42 h 58"/>
                    <a:gd name="T10" fmla="*/ 34 w 60"/>
                    <a:gd name="T11" fmla="*/ 21 h 58"/>
                    <a:gd name="T12" fmla="*/ 37 w 60"/>
                    <a:gd name="T13" fmla="*/ 19 h 58"/>
                    <a:gd name="T14" fmla="*/ 54 w 60"/>
                    <a:gd name="T15" fmla="*/ 5 h 58"/>
                    <a:gd name="T16" fmla="*/ 56 w 60"/>
                    <a:gd name="T17" fmla="*/ 9 h 58"/>
                    <a:gd name="T18" fmla="*/ 32 w 60"/>
                    <a:gd name="T19" fmla="*/ 34 h 58"/>
                    <a:gd name="T20" fmla="*/ 26 w 60"/>
                    <a:gd name="T21" fmla="*/ 39 h 58"/>
                    <a:gd name="T22" fmla="*/ 19 w 60"/>
                    <a:gd name="T23" fmla="*/ 43 h 58"/>
                    <a:gd name="T24" fmla="*/ 5 w 60"/>
                    <a:gd name="T25" fmla="*/ 55 h 58"/>
                    <a:gd name="T26" fmla="*/ 6 w 60"/>
                    <a:gd name="T27" fmla="*/ 58 h 58"/>
                    <a:gd name="T28" fmla="*/ 8 w 60"/>
                    <a:gd name="T29" fmla="*/ 57 h 58"/>
                    <a:gd name="T30" fmla="*/ 21 w 60"/>
                    <a:gd name="T31" fmla="*/ 46 h 58"/>
                    <a:gd name="T32" fmla="*/ 28 w 60"/>
                    <a:gd name="T33" fmla="*/ 41 h 58"/>
                    <a:gd name="T34" fmla="*/ 34 w 60"/>
                    <a:gd name="T35" fmla="*/ 37 h 58"/>
                    <a:gd name="T36" fmla="*/ 59 w 60"/>
                    <a:gd name="T37" fmla="*/ 9 h 58"/>
                    <a:gd name="T38" fmla="*/ 56 w 60"/>
                    <a:gd name="T39" fmla="*/ 2 h 58"/>
                    <a:gd name="T40" fmla="*/ 34 w 60"/>
                    <a:gd name="T41" fmla="*/ 1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58">
                      <a:moveTo>
                        <a:pt x="34" y="16"/>
                      </a:moveTo>
                      <a:cubicBezTo>
                        <a:pt x="32" y="19"/>
                        <a:pt x="32" y="19"/>
                        <a:pt x="32" y="19"/>
                      </a:cubicBezTo>
                      <a:cubicBezTo>
                        <a:pt x="23" y="27"/>
                        <a:pt x="14" y="34"/>
                        <a:pt x="1" y="39"/>
                      </a:cubicBezTo>
                      <a:cubicBezTo>
                        <a:pt x="1" y="39"/>
                        <a:pt x="0" y="40"/>
                        <a:pt x="1" y="41"/>
                      </a:cubicBezTo>
                      <a:cubicBezTo>
                        <a:pt x="1" y="42"/>
                        <a:pt x="2" y="43"/>
                        <a:pt x="3" y="42"/>
                      </a:cubicBezTo>
                      <a:cubicBezTo>
                        <a:pt x="16" y="37"/>
                        <a:pt x="25" y="30"/>
                        <a:pt x="34" y="21"/>
                      </a:cubicBezTo>
                      <a:cubicBezTo>
                        <a:pt x="37" y="19"/>
                        <a:pt x="37" y="19"/>
                        <a:pt x="37" y="19"/>
                      </a:cubicBezTo>
                      <a:cubicBezTo>
                        <a:pt x="40" y="15"/>
                        <a:pt x="51" y="3"/>
                        <a:pt x="54" y="5"/>
                      </a:cubicBezTo>
                      <a:cubicBezTo>
                        <a:pt x="55" y="5"/>
                        <a:pt x="56" y="7"/>
                        <a:pt x="56" y="9"/>
                      </a:cubicBezTo>
                      <a:cubicBezTo>
                        <a:pt x="56" y="18"/>
                        <a:pt x="41" y="28"/>
                        <a:pt x="32" y="34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4" y="47"/>
                        <a:pt x="9" y="50"/>
                        <a:pt x="5" y="55"/>
                      </a:cubicBezTo>
                      <a:cubicBezTo>
                        <a:pt x="5" y="56"/>
                        <a:pt x="5" y="57"/>
                        <a:pt x="6" y="58"/>
                      </a:cubicBezTo>
                      <a:cubicBezTo>
                        <a:pt x="6" y="58"/>
                        <a:pt x="7" y="58"/>
                        <a:pt x="8" y="57"/>
                      </a:cubicBezTo>
                      <a:cubicBezTo>
                        <a:pt x="11" y="53"/>
                        <a:pt x="16" y="49"/>
                        <a:pt x="21" y="46"/>
                      </a:cubicBezTo>
                      <a:cubicBezTo>
                        <a:pt x="28" y="41"/>
                        <a:pt x="28" y="41"/>
                        <a:pt x="28" y="41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44" y="30"/>
                        <a:pt x="60" y="19"/>
                        <a:pt x="59" y="9"/>
                      </a:cubicBezTo>
                      <a:cubicBezTo>
                        <a:pt x="59" y="5"/>
                        <a:pt x="58" y="3"/>
                        <a:pt x="56" y="2"/>
                      </a:cubicBezTo>
                      <a:cubicBezTo>
                        <a:pt x="50" y="0"/>
                        <a:pt x="42" y="8"/>
                        <a:pt x="34" y="1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3" name="Freeform 2130"/>
                <p:cNvSpPr>
                  <a:spLocks/>
                </p:cNvSpPr>
                <p:nvPr/>
              </p:nvSpPr>
              <p:spPr bwMode="auto">
                <a:xfrm>
                  <a:off x="633" y="2623"/>
                  <a:ext cx="179" cy="53"/>
                </a:xfrm>
                <a:custGeom>
                  <a:avLst/>
                  <a:gdLst>
                    <a:gd name="T0" fmla="*/ 1 w 75"/>
                    <a:gd name="T1" fmla="*/ 3 h 22"/>
                    <a:gd name="T2" fmla="*/ 49 w 75"/>
                    <a:gd name="T3" fmla="*/ 3 h 22"/>
                    <a:gd name="T4" fmla="*/ 70 w 75"/>
                    <a:gd name="T5" fmla="*/ 4 h 22"/>
                    <a:gd name="T6" fmla="*/ 66 w 75"/>
                    <a:gd name="T7" fmla="*/ 14 h 22"/>
                    <a:gd name="T8" fmla="*/ 23 w 75"/>
                    <a:gd name="T9" fmla="*/ 18 h 22"/>
                    <a:gd name="T10" fmla="*/ 3 w 75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5" h="22">
                      <a:moveTo>
                        <a:pt x="1" y="3"/>
                      </a:moveTo>
                      <a:cubicBezTo>
                        <a:pt x="16" y="13"/>
                        <a:pt x="34" y="5"/>
                        <a:pt x="49" y="3"/>
                      </a:cubicBezTo>
                      <a:cubicBezTo>
                        <a:pt x="54" y="3"/>
                        <a:pt x="66" y="0"/>
                        <a:pt x="70" y="4"/>
                      </a:cubicBezTo>
                      <a:cubicBezTo>
                        <a:pt x="75" y="9"/>
                        <a:pt x="70" y="12"/>
                        <a:pt x="66" y="14"/>
                      </a:cubicBezTo>
                      <a:cubicBezTo>
                        <a:pt x="55" y="19"/>
                        <a:pt x="35" y="18"/>
                        <a:pt x="23" y="18"/>
                      </a:cubicBezTo>
                      <a:cubicBezTo>
                        <a:pt x="19" y="19"/>
                        <a:pt x="0" y="19"/>
                        <a:pt x="3" y="22"/>
                      </a:cubicBezTo>
                    </a:path>
                  </a:pathLst>
                </a:custGeom>
                <a:solidFill>
                  <a:srgbClr val="E8CB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4" name="Freeform 2131"/>
                <p:cNvSpPr>
                  <a:spLocks/>
                </p:cNvSpPr>
                <p:nvPr/>
              </p:nvSpPr>
              <p:spPr bwMode="auto">
                <a:xfrm>
                  <a:off x="631" y="2621"/>
                  <a:ext cx="178" cy="60"/>
                </a:xfrm>
                <a:custGeom>
                  <a:avLst/>
                  <a:gdLst>
                    <a:gd name="T0" fmla="*/ 53 w 75"/>
                    <a:gd name="T1" fmla="*/ 2 h 25"/>
                    <a:gd name="T2" fmla="*/ 50 w 75"/>
                    <a:gd name="T3" fmla="*/ 3 h 25"/>
                    <a:gd name="T4" fmla="*/ 38 w 75"/>
                    <a:gd name="T5" fmla="*/ 5 h 25"/>
                    <a:gd name="T6" fmla="*/ 3 w 75"/>
                    <a:gd name="T7" fmla="*/ 3 h 25"/>
                    <a:gd name="T8" fmla="*/ 1 w 75"/>
                    <a:gd name="T9" fmla="*/ 3 h 25"/>
                    <a:gd name="T10" fmla="*/ 1 w 75"/>
                    <a:gd name="T11" fmla="*/ 6 h 25"/>
                    <a:gd name="T12" fmla="*/ 39 w 75"/>
                    <a:gd name="T13" fmla="*/ 8 h 25"/>
                    <a:gd name="T14" fmla="*/ 51 w 75"/>
                    <a:gd name="T15" fmla="*/ 6 h 25"/>
                    <a:gd name="T16" fmla="*/ 53 w 75"/>
                    <a:gd name="T17" fmla="*/ 6 h 25"/>
                    <a:gd name="T18" fmla="*/ 70 w 75"/>
                    <a:gd name="T19" fmla="*/ 6 h 25"/>
                    <a:gd name="T20" fmla="*/ 71 w 75"/>
                    <a:gd name="T21" fmla="*/ 9 h 25"/>
                    <a:gd name="T22" fmla="*/ 66 w 75"/>
                    <a:gd name="T23" fmla="*/ 13 h 25"/>
                    <a:gd name="T24" fmla="*/ 34 w 75"/>
                    <a:gd name="T25" fmla="*/ 17 h 25"/>
                    <a:gd name="T26" fmla="*/ 24 w 75"/>
                    <a:gd name="T27" fmla="*/ 18 h 25"/>
                    <a:gd name="T28" fmla="*/ 22 w 75"/>
                    <a:gd name="T29" fmla="*/ 18 h 25"/>
                    <a:gd name="T30" fmla="*/ 2 w 75"/>
                    <a:gd name="T31" fmla="*/ 22 h 25"/>
                    <a:gd name="T32" fmla="*/ 3 w 75"/>
                    <a:gd name="T33" fmla="*/ 24 h 25"/>
                    <a:gd name="T34" fmla="*/ 5 w 75"/>
                    <a:gd name="T35" fmla="*/ 24 h 25"/>
                    <a:gd name="T36" fmla="*/ 6 w 75"/>
                    <a:gd name="T37" fmla="*/ 23 h 25"/>
                    <a:gd name="T38" fmla="*/ 6 w 75"/>
                    <a:gd name="T39" fmla="*/ 23 h 25"/>
                    <a:gd name="T40" fmla="*/ 22 w 75"/>
                    <a:gd name="T41" fmla="*/ 21 h 25"/>
                    <a:gd name="T42" fmla="*/ 24 w 75"/>
                    <a:gd name="T43" fmla="*/ 21 h 25"/>
                    <a:gd name="T44" fmla="*/ 34 w 75"/>
                    <a:gd name="T45" fmla="*/ 21 h 25"/>
                    <a:gd name="T46" fmla="*/ 67 w 75"/>
                    <a:gd name="T47" fmla="*/ 16 h 25"/>
                    <a:gd name="T48" fmla="*/ 75 w 75"/>
                    <a:gd name="T49" fmla="*/ 10 h 25"/>
                    <a:gd name="T50" fmla="*/ 75 w 75"/>
                    <a:gd name="T51" fmla="*/ 9 h 25"/>
                    <a:gd name="T52" fmla="*/ 72 w 75"/>
                    <a:gd name="T53" fmla="*/ 4 h 25"/>
                    <a:gd name="T54" fmla="*/ 53 w 75"/>
                    <a:gd name="T55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75" h="25">
                      <a:moveTo>
                        <a:pt x="53" y="2"/>
                      </a:move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26" y="7"/>
                        <a:pt x="13" y="10"/>
                        <a:pt x="3" y="3"/>
                      </a:cubicBezTo>
                      <a:cubicBezTo>
                        <a:pt x="2" y="2"/>
                        <a:pt x="1" y="2"/>
                        <a:pt x="1" y="3"/>
                      </a:cubicBezTo>
                      <a:cubicBezTo>
                        <a:pt x="0" y="4"/>
                        <a:pt x="1" y="5"/>
                        <a:pt x="1" y="6"/>
                      </a:cubicBezTo>
                      <a:cubicBezTo>
                        <a:pt x="13" y="13"/>
                        <a:pt x="26" y="11"/>
                        <a:pt x="39" y="8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58" y="5"/>
                        <a:pt x="67" y="3"/>
                        <a:pt x="70" y="6"/>
                      </a:cubicBezTo>
                      <a:cubicBezTo>
                        <a:pt x="71" y="7"/>
                        <a:pt x="71" y="8"/>
                        <a:pt x="71" y="9"/>
                      </a:cubicBezTo>
                      <a:cubicBezTo>
                        <a:pt x="71" y="11"/>
                        <a:pt x="68" y="12"/>
                        <a:pt x="66" y="13"/>
                      </a:cubicBezTo>
                      <a:cubicBezTo>
                        <a:pt x="58" y="17"/>
                        <a:pt x="45" y="17"/>
                        <a:pt x="34" y="17"/>
                      </a:cubicBezTo>
                      <a:cubicBezTo>
                        <a:pt x="24" y="18"/>
                        <a:pt x="24" y="18"/>
                        <a:pt x="24" y="18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ubicBezTo>
                        <a:pt x="8" y="18"/>
                        <a:pt x="3" y="19"/>
                        <a:pt x="2" y="22"/>
                      </a:cubicBezTo>
                      <a:cubicBezTo>
                        <a:pt x="2" y="22"/>
                        <a:pt x="2" y="23"/>
                        <a:pt x="3" y="24"/>
                      </a:cubicBezTo>
                      <a:cubicBezTo>
                        <a:pt x="3" y="25"/>
                        <a:pt x="4" y="25"/>
                        <a:pt x="5" y="24"/>
                      </a:cubicBezTo>
                      <a:cubicBezTo>
                        <a:pt x="5" y="24"/>
                        <a:pt x="6" y="24"/>
                        <a:pt x="6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7" y="22"/>
                        <a:pt x="11" y="22"/>
                        <a:pt x="22" y="21"/>
                      </a:cubicBezTo>
                      <a:cubicBezTo>
                        <a:pt x="24" y="21"/>
                        <a:pt x="24" y="21"/>
                        <a:pt x="24" y="21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45" y="20"/>
                        <a:pt x="59" y="20"/>
                        <a:pt x="67" y="16"/>
                      </a:cubicBezTo>
                      <a:cubicBezTo>
                        <a:pt x="71" y="15"/>
                        <a:pt x="74" y="13"/>
                        <a:pt x="75" y="10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5" y="7"/>
                        <a:pt x="74" y="5"/>
                        <a:pt x="72" y="4"/>
                      </a:cubicBezTo>
                      <a:cubicBezTo>
                        <a:pt x="69" y="0"/>
                        <a:pt x="61" y="1"/>
                        <a:pt x="53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5" name="Freeform 2132"/>
                <p:cNvSpPr>
                  <a:spLocks/>
                </p:cNvSpPr>
                <p:nvPr/>
              </p:nvSpPr>
              <p:spPr bwMode="auto">
                <a:xfrm>
                  <a:off x="222" y="2321"/>
                  <a:ext cx="404" cy="352"/>
                </a:xfrm>
                <a:custGeom>
                  <a:avLst/>
                  <a:gdLst>
                    <a:gd name="T0" fmla="*/ 69 w 170"/>
                    <a:gd name="T1" fmla="*/ 140 h 148"/>
                    <a:gd name="T2" fmla="*/ 5 w 170"/>
                    <a:gd name="T3" fmla="*/ 113 h 148"/>
                    <a:gd name="T4" fmla="*/ 17 w 170"/>
                    <a:gd name="T5" fmla="*/ 83 h 148"/>
                    <a:gd name="T6" fmla="*/ 52 w 170"/>
                    <a:gd name="T7" fmla="*/ 78 h 148"/>
                    <a:gd name="T8" fmla="*/ 62 w 170"/>
                    <a:gd name="T9" fmla="*/ 28 h 148"/>
                    <a:gd name="T10" fmla="*/ 105 w 170"/>
                    <a:gd name="T11" fmla="*/ 41 h 148"/>
                    <a:gd name="T12" fmla="*/ 153 w 170"/>
                    <a:gd name="T13" fmla="*/ 17 h 148"/>
                    <a:gd name="T14" fmla="*/ 145 w 170"/>
                    <a:gd name="T15" fmla="*/ 75 h 148"/>
                    <a:gd name="T16" fmla="*/ 88 w 170"/>
                    <a:gd name="T17" fmla="*/ 81 h 148"/>
                    <a:gd name="T18" fmla="*/ 66 w 170"/>
                    <a:gd name="T19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0" h="148">
                      <a:moveTo>
                        <a:pt x="69" y="140"/>
                      </a:moveTo>
                      <a:cubicBezTo>
                        <a:pt x="42" y="148"/>
                        <a:pt x="17" y="139"/>
                        <a:pt x="5" y="113"/>
                      </a:cubicBezTo>
                      <a:cubicBezTo>
                        <a:pt x="0" y="100"/>
                        <a:pt x="5" y="88"/>
                        <a:pt x="17" y="83"/>
                      </a:cubicBezTo>
                      <a:cubicBezTo>
                        <a:pt x="25" y="80"/>
                        <a:pt x="45" y="74"/>
                        <a:pt x="52" y="78"/>
                      </a:cubicBezTo>
                      <a:cubicBezTo>
                        <a:pt x="36" y="68"/>
                        <a:pt x="50" y="38"/>
                        <a:pt x="62" y="28"/>
                      </a:cubicBezTo>
                      <a:cubicBezTo>
                        <a:pt x="72" y="18"/>
                        <a:pt x="109" y="18"/>
                        <a:pt x="105" y="41"/>
                      </a:cubicBezTo>
                      <a:cubicBezTo>
                        <a:pt x="101" y="19"/>
                        <a:pt x="138" y="0"/>
                        <a:pt x="153" y="17"/>
                      </a:cubicBezTo>
                      <a:cubicBezTo>
                        <a:pt x="168" y="33"/>
                        <a:pt x="170" y="70"/>
                        <a:pt x="145" y="75"/>
                      </a:cubicBezTo>
                      <a:cubicBezTo>
                        <a:pt x="125" y="59"/>
                        <a:pt x="105" y="63"/>
                        <a:pt x="88" y="81"/>
                      </a:cubicBezTo>
                      <a:cubicBezTo>
                        <a:pt x="72" y="100"/>
                        <a:pt x="74" y="121"/>
                        <a:pt x="66" y="142"/>
                      </a:cubicBezTo>
                    </a:path>
                  </a:pathLst>
                </a:custGeom>
                <a:solidFill>
                  <a:srgbClr val="ED51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6" name="Freeform 2133"/>
                <p:cNvSpPr>
                  <a:spLocks/>
                </p:cNvSpPr>
                <p:nvPr/>
              </p:nvSpPr>
              <p:spPr bwMode="auto">
                <a:xfrm>
                  <a:off x="562" y="2876"/>
                  <a:ext cx="7" cy="12"/>
                </a:xfrm>
                <a:custGeom>
                  <a:avLst/>
                  <a:gdLst>
                    <a:gd name="T0" fmla="*/ 1 w 3"/>
                    <a:gd name="T1" fmla="*/ 0 h 5"/>
                    <a:gd name="T2" fmla="*/ 0 w 3"/>
                    <a:gd name="T3" fmla="*/ 2 h 5"/>
                    <a:gd name="T4" fmla="*/ 0 w 3"/>
                    <a:gd name="T5" fmla="*/ 5 h 5"/>
                    <a:gd name="T6" fmla="*/ 1 w 3"/>
                    <a:gd name="T7" fmla="*/ 4 h 5"/>
                    <a:gd name="T8" fmla="*/ 3 w 3"/>
                    <a:gd name="T9" fmla="*/ 5 h 5"/>
                    <a:gd name="T10" fmla="*/ 3 w 3"/>
                    <a:gd name="T11" fmla="*/ 2 h 5"/>
                    <a:gd name="T12" fmla="*/ 1 w 3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5">
                      <a:moveTo>
                        <a:pt x="1" y="0"/>
                      </a:move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2" y="4"/>
                        <a:pt x="3" y="4"/>
                        <a:pt x="3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7" name="Freeform 2134"/>
                <p:cNvSpPr>
                  <a:spLocks/>
                </p:cNvSpPr>
                <p:nvPr/>
              </p:nvSpPr>
              <p:spPr bwMode="auto">
                <a:xfrm>
                  <a:off x="576" y="3019"/>
                  <a:ext cx="12" cy="31"/>
                </a:xfrm>
                <a:custGeom>
                  <a:avLst/>
                  <a:gdLst>
                    <a:gd name="T0" fmla="*/ 2 w 5"/>
                    <a:gd name="T1" fmla="*/ 2 h 13"/>
                    <a:gd name="T2" fmla="*/ 0 w 5"/>
                    <a:gd name="T3" fmla="*/ 0 h 13"/>
                    <a:gd name="T4" fmla="*/ 2 w 5"/>
                    <a:gd name="T5" fmla="*/ 12 h 13"/>
                    <a:gd name="T6" fmla="*/ 3 w 5"/>
                    <a:gd name="T7" fmla="*/ 13 h 13"/>
                    <a:gd name="T8" fmla="*/ 5 w 5"/>
                    <a:gd name="T9" fmla="*/ 11 h 13"/>
                    <a:gd name="T10" fmla="*/ 4 w 5"/>
                    <a:gd name="T11" fmla="*/ 0 h 13"/>
                    <a:gd name="T12" fmla="*/ 2 w 5"/>
                    <a:gd name="T13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13">
                      <a:moveTo>
                        <a:pt x="2" y="2"/>
                      </a:moveTo>
                      <a:cubicBezTo>
                        <a:pt x="1" y="2"/>
                        <a:pt x="0" y="1"/>
                        <a:pt x="0" y="0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3"/>
                        <a:pt x="3" y="13"/>
                      </a:cubicBezTo>
                      <a:cubicBezTo>
                        <a:pt x="4" y="13"/>
                        <a:pt x="5" y="12"/>
                        <a:pt x="5" y="1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3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8" name="Freeform 2135"/>
                <p:cNvSpPr>
                  <a:spLocks noEditPoints="1"/>
                </p:cNvSpPr>
                <p:nvPr/>
              </p:nvSpPr>
              <p:spPr bwMode="auto">
                <a:xfrm>
                  <a:off x="557" y="2819"/>
                  <a:ext cx="205" cy="295"/>
                </a:xfrm>
                <a:custGeom>
                  <a:avLst/>
                  <a:gdLst>
                    <a:gd name="T0" fmla="*/ 85 w 86"/>
                    <a:gd name="T1" fmla="*/ 1 h 124"/>
                    <a:gd name="T2" fmla="*/ 71 w 86"/>
                    <a:gd name="T3" fmla="*/ 1 h 124"/>
                    <a:gd name="T4" fmla="*/ 44 w 86"/>
                    <a:gd name="T5" fmla="*/ 1 h 124"/>
                    <a:gd name="T6" fmla="*/ 2 w 86"/>
                    <a:gd name="T7" fmla="*/ 3 h 124"/>
                    <a:gd name="T8" fmla="*/ 0 w 86"/>
                    <a:gd name="T9" fmla="*/ 5 h 124"/>
                    <a:gd name="T10" fmla="*/ 1 w 86"/>
                    <a:gd name="T11" fmla="*/ 13 h 124"/>
                    <a:gd name="T12" fmla="*/ 1 w 86"/>
                    <a:gd name="T13" fmla="*/ 29 h 124"/>
                    <a:gd name="T14" fmla="*/ 2 w 86"/>
                    <a:gd name="T15" fmla="*/ 28 h 124"/>
                    <a:gd name="T16" fmla="*/ 1 w 86"/>
                    <a:gd name="T17" fmla="*/ 31 h 124"/>
                    <a:gd name="T18" fmla="*/ 3 w 86"/>
                    <a:gd name="T19" fmla="*/ 31 h 124"/>
                    <a:gd name="T20" fmla="*/ 5 w 86"/>
                    <a:gd name="T21" fmla="*/ 25 h 124"/>
                    <a:gd name="T22" fmla="*/ 4 w 86"/>
                    <a:gd name="T23" fmla="*/ 12 h 124"/>
                    <a:gd name="T24" fmla="*/ 4 w 86"/>
                    <a:gd name="T25" fmla="*/ 6 h 124"/>
                    <a:gd name="T26" fmla="*/ 44 w 86"/>
                    <a:gd name="T27" fmla="*/ 5 h 124"/>
                    <a:gd name="T28" fmla="*/ 71 w 86"/>
                    <a:gd name="T29" fmla="*/ 4 h 124"/>
                    <a:gd name="T30" fmla="*/ 83 w 86"/>
                    <a:gd name="T31" fmla="*/ 4 h 124"/>
                    <a:gd name="T32" fmla="*/ 82 w 86"/>
                    <a:gd name="T33" fmla="*/ 22 h 124"/>
                    <a:gd name="T34" fmla="*/ 74 w 86"/>
                    <a:gd name="T35" fmla="*/ 113 h 124"/>
                    <a:gd name="T36" fmla="*/ 39 w 86"/>
                    <a:gd name="T37" fmla="*/ 116 h 124"/>
                    <a:gd name="T38" fmla="*/ 17 w 86"/>
                    <a:gd name="T39" fmla="*/ 120 h 124"/>
                    <a:gd name="T40" fmla="*/ 15 w 86"/>
                    <a:gd name="T41" fmla="*/ 122 h 124"/>
                    <a:gd name="T42" fmla="*/ 17 w 86"/>
                    <a:gd name="T43" fmla="*/ 124 h 124"/>
                    <a:gd name="T44" fmla="*/ 39 w 86"/>
                    <a:gd name="T45" fmla="*/ 120 h 124"/>
                    <a:gd name="T46" fmla="*/ 75 w 86"/>
                    <a:gd name="T47" fmla="*/ 116 h 124"/>
                    <a:gd name="T48" fmla="*/ 77 w 86"/>
                    <a:gd name="T49" fmla="*/ 115 h 124"/>
                    <a:gd name="T50" fmla="*/ 86 w 86"/>
                    <a:gd name="T51" fmla="*/ 22 h 124"/>
                    <a:gd name="T52" fmla="*/ 86 w 86"/>
                    <a:gd name="T53" fmla="*/ 2 h 124"/>
                    <a:gd name="T54" fmla="*/ 86 w 86"/>
                    <a:gd name="T55" fmla="*/ 1 h 124"/>
                    <a:gd name="T56" fmla="*/ 85 w 86"/>
                    <a:gd name="T57" fmla="*/ 1 h 124"/>
                    <a:gd name="T58" fmla="*/ 76 w 86"/>
                    <a:gd name="T59" fmla="*/ 113 h 124"/>
                    <a:gd name="T60" fmla="*/ 76 w 86"/>
                    <a:gd name="T61" fmla="*/ 113 h 124"/>
                    <a:gd name="T62" fmla="*/ 76 w 86"/>
                    <a:gd name="T63" fmla="*/ 113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6" h="124">
                      <a:moveTo>
                        <a:pt x="85" y="1"/>
                      </a:moveTo>
                      <a:cubicBezTo>
                        <a:pt x="71" y="1"/>
                        <a:pt x="71" y="1"/>
                        <a:pt x="71" y="1"/>
                      </a:cubicBezTo>
                      <a:cubicBezTo>
                        <a:pt x="62" y="1"/>
                        <a:pt x="53" y="2"/>
                        <a:pt x="44" y="1"/>
                      </a:cubicBezTo>
                      <a:cubicBezTo>
                        <a:pt x="30" y="1"/>
                        <a:pt x="14" y="0"/>
                        <a:pt x="2" y="3"/>
                      </a:cubicBezTo>
                      <a:cubicBezTo>
                        <a:pt x="1" y="3"/>
                        <a:pt x="0" y="4"/>
                        <a:pt x="0" y="5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8"/>
                        <a:pt x="2" y="27"/>
                        <a:pt x="1" y="29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9"/>
                        <a:pt x="1" y="30"/>
                        <a:pt x="1" y="31"/>
                      </a:cubicBezTo>
                      <a:cubicBezTo>
                        <a:pt x="2" y="31"/>
                        <a:pt x="3" y="32"/>
                        <a:pt x="3" y="31"/>
                      </a:cubicBezTo>
                      <a:cubicBezTo>
                        <a:pt x="5" y="31"/>
                        <a:pt x="5" y="29"/>
                        <a:pt x="5" y="25"/>
                      </a:cubicBezTo>
                      <a:cubicBezTo>
                        <a:pt x="5" y="22"/>
                        <a:pt x="5" y="18"/>
                        <a:pt x="4" y="12"/>
                      </a:cubicBezTo>
                      <a:cubicBezTo>
                        <a:pt x="4" y="12"/>
                        <a:pt x="4" y="8"/>
                        <a:pt x="4" y="6"/>
                      </a:cubicBezTo>
                      <a:cubicBezTo>
                        <a:pt x="16" y="4"/>
                        <a:pt x="31" y="4"/>
                        <a:pt x="44" y="5"/>
                      </a:cubicBezTo>
                      <a:cubicBezTo>
                        <a:pt x="53" y="5"/>
                        <a:pt x="62" y="5"/>
                        <a:pt x="71" y="4"/>
                      </a:cubicBezTo>
                      <a:cubicBezTo>
                        <a:pt x="71" y="4"/>
                        <a:pt x="80" y="4"/>
                        <a:pt x="83" y="4"/>
                      </a:cubicBezTo>
                      <a:cubicBezTo>
                        <a:pt x="83" y="7"/>
                        <a:pt x="82" y="22"/>
                        <a:pt x="82" y="22"/>
                      </a:cubicBezTo>
                      <a:cubicBezTo>
                        <a:pt x="82" y="52"/>
                        <a:pt x="81" y="84"/>
                        <a:pt x="74" y="113"/>
                      </a:cubicBezTo>
                      <a:cubicBezTo>
                        <a:pt x="63" y="111"/>
                        <a:pt x="51" y="114"/>
                        <a:pt x="39" y="116"/>
                      </a:cubicBezTo>
                      <a:cubicBezTo>
                        <a:pt x="31" y="118"/>
                        <a:pt x="24" y="120"/>
                        <a:pt x="17" y="120"/>
                      </a:cubicBezTo>
                      <a:cubicBezTo>
                        <a:pt x="16" y="120"/>
                        <a:pt x="15" y="121"/>
                        <a:pt x="15" y="122"/>
                      </a:cubicBezTo>
                      <a:cubicBezTo>
                        <a:pt x="15" y="123"/>
                        <a:pt x="16" y="124"/>
                        <a:pt x="17" y="124"/>
                      </a:cubicBezTo>
                      <a:cubicBezTo>
                        <a:pt x="24" y="123"/>
                        <a:pt x="32" y="121"/>
                        <a:pt x="39" y="120"/>
                      </a:cubicBezTo>
                      <a:cubicBezTo>
                        <a:pt x="52" y="117"/>
                        <a:pt x="65" y="114"/>
                        <a:pt x="75" y="116"/>
                      </a:cubicBezTo>
                      <a:cubicBezTo>
                        <a:pt x="76" y="116"/>
                        <a:pt x="77" y="116"/>
                        <a:pt x="77" y="115"/>
                      </a:cubicBezTo>
                      <a:cubicBezTo>
                        <a:pt x="84" y="85"/>
                        <a:pt x="85" y="53"/>
                        <a:pt x="86" y="22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6" y="2"/>
                        <a:pt x="86" y="2"/>
                        <a:pt x="86" y="1"/>
                      </a:cubicBezTo>
                      <a:cubicBezTo>
                        <a:pt x="85" y="1"/>
                        <a:pt x="85" y="1"/>
                        <a:pt x="85" y="1"/>
                      </a:cubicBezTo>
                      <a:close/>
                      <a:moveTo>
                        <a:pt x="76" y="113"/>
                      </a:moveTo>
                      <a:cubicBezTo>
                        <a:pt x="76" y="113"/>
                        <a:pt x="76" y="113"/>
                        <a:pt x="76" y="113"/>
                      </a:cubicBezTo>
                      <a:cubicBezTo>
                        <a:pt x="76" y="113"/>
                        <a:pt x="76" y="113"/>
                        <a:pt x="76" y="11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89" name="Freeform 2136"/>
                <p:cNvSpPr>
                  <a:spLocks/>
                </p:cNvSpPr>
                <p:nvPr/>
              </p:nvSpPr>
              <p:spPr bwMode="auto">
                <a:xfrm>
                  <a:off x="300" y="2452"/>
                  <a:ext cx="362" cy="629"/>
                </a:xfrm>
                <a:custGeom>
                  <a:avLst/>
                  <a:gdLst>
                    <a:gd name="T0" fmla="*/ 40 w 152"/>
                    <a:gd name="T1" fmla="*/ 57 h 264"/>
                    <a:gd name="T2" fmla="*/ 27 w 152"/>
                    <a:gd name="T3" fmla="*/ 134 h 264"/>
                    <a:gd name="T4" fmla="*/ 25 w 152"/>
                    <a:gd name="T5" fmla="*/ 151 h 264"/>
                    <a:gd name="T6" fmla="*/ 0 w 152"/>
                    <a:gd name="T7" fmla="*/ 261 h 264"/>
                    <a:gd name="T8" fmla="*/ 1 w 152"/>
                    <a:gd name="T9" fmla="*/ 263 h 264"/>
                    <a:gd name="T10" fmla="*/ 3 w 152"/>
                    <a:gd name="T11" fmla="*/ 262 h 264"/>
                    <a:gd name="T12" fmla="*/ 29 w 152"/>
                    <a:gd name="T13" fmla="*/ 151 h 264"/>
                    <a:gd name="T14" fmla="*/ 31 w 152"/>
                    <a:gd name="T15" fmla="*/ 134 h 264"/>
                    <a:gd name="T16" fmla="*/ 44 w 152"/>
                    <a:gd name="T17" fmla="*/ 58 h 264"/>
                    <a:gd name="T18" fmla="*/ 94 w 152"/>
                    <a:gd name="T19" fmla="*/ 11 h 264"/>
                    <a:gd name="T20" fmla="*/ 141 w 152"/>
                    <a:gd name="T21" fmla="*/ 91 h 264"/>
                    <a:gd name="T22" fmla="*/ 143 w 152"/>
                    <a:gd name="T23" fmla="*/ 107 h 264"/>
                    <a:gd name="T24" fmla="*/ 146 w 152"/>
                    <a:gd name="T25" fmla="*/ 156 h 264"/>
                    <a:gd name="T26" fmla="*/ 147 w 152"/>
                    <a:gd name="T27" fmla="*/ 158 h 264"/>
                    <a:gd name="T28" fmla="*/ 149 w 152"/>
                    <a:gd name="T29" fmla="*/ 157 h 264"/>
                    <a:gd name="T30" fmla="*/ 147 w 152"/>
                    <a:gd name="T31" fmla="*/ 106 h 264"/>
                    <a:gd name="T32" fmla="*/ 145 w 152"/>
                    <a:gd name="T33" fmla="*/ 91 h 264"/>
                    <a:gd name="T34" fmla="*/ 95 w 152"/>
                    <a:gd name="T35" fmla="*/ 8 h 264"/>
                    <a:gd name="T36" fmla="*/ 40 w 152"/>
                    <a:gd name="T37" fmla="*/ 57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2" h="264">
                      <a:moveTo>
                        <a:pt x="40" y="57"/>
                      </a:moveTo>
                      <a:cubicBezTo>
                        <a:pt x="33" y="81"/>
                        <a:pt x="30" y="108"/>
                        <a:pt x="27" y="134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1" y="191"/>
                        <a:pt x="10" y="228"/>
                        <a:pt x="0" y="261"/>
                      </a:cubicBezTo>
                      <a:cubicBezTo>
                        <a:pt x="0" y="262"/>
                        <a:pt x="0" y="263"/>
                        <a:pt x="1" y="263"/>
                      </a:cubicBezTo>
                      <a:cubicBezTo>
                        <a:pt x="2" y="264"/>
                        <a:pt x="3" y="263"/>
                        <a:pt x="3" y="262"/>
                      </a:cubicBezTo>
                      <a:cubicBezTo>
                        <a:pt x="14" y="228"/>
                        <a:pt x="24" y="192"/>
                        <a:pt x="29" y="151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4" y="108"/>
                        <a:pt x="37" y="82"/>
                        <a:pt x="44" y="58"/>
                      </a:cubicBezTo>
                      <a:cubicBezTo>
                        <a:pt x="47" y="45"/>
                        <a:pt x="62" y="4"/>
                        <a:pt x="94" y="11"/>
                      </a:cubicBezTo>
                      <a:cubicBezTo>
                        <a:pt x="128" y="19"/>
                        <a:pt x="137" y="58"/>
                        <a:pt x="141" y="91"/>
                      </a:cubicBezTo>
                      <a:cubicBezTo>
                        <a:pt x="143" y="107"/>
                        <a:pt x="143" y="107"/>
                        <a:pt x="143" y="107"/>
                      </a:cubicBezTo>
                      <a:cubicBezTo>
                        <a:pt x="146" y="124"/>
                        <a:pt x="149" y="141"/>
                        <a:pt x="146" y="156"/>
                      </a:cubicBezTo>
                      <a:cubicBezTo>
                        <a:pt x="146" y="157"/>
                        <a:pt x="146" y="158"/>
                        <a:pt x="147" y="158"/>
                      </a:cubicBezTo>
                      <a:cubicBezTo>
                        <a:pt x="148" y="158"/>
                        <a:pt x="149" y="158"/>
                        <a:pt x="149" y="157"/>
                      </a:cubicBezTo>
                      <a:cubicBezTo>
                        <a:pt x="152" y="141"/>
                        <a:pt x="149" y="123"/>
                        <a:pt x="147" y="106"/>
                      </a:cubicBezTo>
                      <a:cubicBezTo>
                        <a:pt x="145" y="91"/>
                        <a:pt x="145" y="91"/>
                        <a:pt x="145" y="91"/>
                      </a:cubicBezTo>
                      <a:cubicBezTo>
                        <a:pt x="140" y="56"/>
                        <a:pt x="131" y="16"/>
                        <a:pt x="95" y="8"/>
                      </a:cubicBezTo>
                      <a:cubicBezTo>
                        <a:pt x="60" y="0"/>
                        <a:pt x="44" y="44"/>
                        <a:pt x="40" y="57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0" name="Freeform 2137"/>
                <p:cNvSpPr>
                  <a:spLocks/>
                </p:cNvSpPr>
                <p:nvPr/>
              </p:nvSpPr>
              <p:spPr bwMode="auto">
                <a:xfrm>
                  <a:off x="476" y="2566"/>
                  <a:ext cx="57" cy="36"/>
                </a:xfrm>
                <a:custGeom>
                  <a:avLst/>
                  <a:gdLst>
                    <a:gd name="T0" fmla="*/ 9 w 24"/>
                    <a:gd name="T1" fmla="*/ 2 h 15"/>
                    <a:gd name="T2" fmla="*/ 0 w 24"/>
                    <a:gd name="T3" fmla="*/ 13 h 15"/>
                    <a:gd name="T4" fmla="*/ 1 w 24"/>
                    <a:gd name="T5" fmla="*/ 15 h 15"/>
                    <a:gd name="T6" fmla="*/ 3 w 24"/>
                    <a:gd name="T7" fmla="*/ 13 h 15"/>
                    <a:gd name="T8" fmla="*/ 11 w 24"/>
                    <a:gd name="T9" fmla="*/ 5 h 15"/>
                    <a:gd name="T10" fmla="*/ 22 w 24"/>
                    <a:gd name="T11" fmla="*/ 6 h 15"/>
                    <a:gd name="T12" fmla="*/ 24 w 24"/>
                    <a:gd name="T13" fmla="*/ 5 h 15"/>
                    <a:gd name="T14" fmla="*/ 23 w 24"/>
                    <a:gd name="T15" fmla="*/ 3 h 15"/>
                    <a:gd name="T16" fmla="*/ 9 w 24"/>
                    <a:gd name="T1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15">
                      <a:moveTo>
                        <a:pt x="9" y="2"/>
                      </a:moveTo>
                      <a:cubicBezTo>
                        <a:pt x="5" y="4"/>
                        <a:pt x="1" y="8"/>
                        <a:pt x="0" y="13"/>
                      </a:cubicBezTo>
                      <a:cubicBezTo>
                        <a:pt x="0" y="14"/>
                        <a:pt x="0" y="15"/>
                        <a:pt x="1" y="15"/>
                      </a:cubicBezTo>
                      <a:cubicBezTo>
                        <a:pt x="2" y="15"/>
                        <a:pt x="3" y="14"/>
                        <a:pt x="3" y="13"/>
                      </a:cubicBezTo>
                      <a:cubicBezTo>
                        <a:pt x="4" y="10"/>
                        <a:pt x="7" y="7"/>
                        <a:pt x="11" y="5"/>
                      </a:cubicBezTo>
                      <a:cubicBezTo>
                        <a:pt x="15" y="4"/>
                        <a:pt x="19" y="4"/>
                        <a:pt x="22" y="6"/>
                      </a:cubicBezTo>
                      <a:cubicBezTo>
                        <a:pt x="22" y="6"/>
                        <a:pt x="23" y="6"/>
                        <a:pt x="24" y="5"/>
                      </a:cubicBezTo>
                      <a:cubicBezTo>
                        <a:pt x="24" y="5"/>
                        <a:pt x="24" y="3"/>
                        <a:pt x="23" y="3"/>
                      </a:cubicBezTo>
                      <a:cubicBezTo>
                        <a:pt x="20" y="0"/>
                        <a:pt x="14" y="0"/>
                        <a:pt x="9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1" name="Freeform 2138"/>
                <p:cNvSpPr>
                  <a:spLocks/>
                </p:cNvSpPr>
                <p:nvPr/>
              </p:nvSpPr>
              <p:spPr bwMode="auto">
                <a:xfrm>
                  <a:off x="505" y="2602"/>
                  <a:ext cx="50" cy="43"/>
                </a:xfrm>
                <a:custGeom>
                  <a:avLst/>
                  <a:gdLst>
                    <a:gd name="T0" fmla="*/ 9 w 21"/>
                    <a:gd name="T1" fmla="*/ 4 h 18"/>
                    <a:gd name="T2" fmla="*/ 13 w 21"/>
                    <a:gd name="T3" fmla="*/ 14 h 18"/>
                    <a:gd name="T4" fmla="*/ 9 w 21"/>
                    <a:gd name="T5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18">
                      <a:moveTo>
                        <a:pt x="9" y="4"/>
                      </a:moveTo>
                      <a:cubicBezTo>
                        <a:pt x="0" y="5"/>
                        <a:pt x="5" y="18"/>
                        <a:pt x="13" y="14"/>
                      </a:cubicBezTo>
                      <a:cubicBezTo>
                        <a:pt x="21" y="11"/>
                        <a:pt x="17" y="0"/>
                        <a:pt x="9" y="3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2" name="Freeform 2139"/>
                <p:cNvSpPr>
                  <a:spLocks/>
                </p:cNvSpPr>
                <p:nvPr/>
              </p:nvSpPr>
              <p:spPr bwMode="auto">
                <a:xfrm>
                  <a:off x="224" y="2335"/>
                  <a:ext cx="402" cy="331"/>
                </a:xfrm>
                <a:custGeom>
                  <a:avLst/>
                  <a:gdLst>
                    <a:gd name="T0" fmla="*/ 125 w 169"/>
                    <a:gd name="T1" fmla="*/ 4 h 139"/>
                    <a:gd name="T2" fmla="*/ 104 w 169"/>
                    <a:gd name="T3" fmla="*/ 27 h 139"/>
                    <a:gd name="T4" fmla="*/ 95 w 169"/>
                    <a:gd name="T5" fmla="*/ 18 h 139"/>
                    <a:gd name="T6" fmla="*/ 61 w 169"/>
                    <a:gd name="T7" fmla="*/ 21 h 139"/>
                    <a:gd name="T8" fmla="*/ 43 w 169"/>
                    <a:gd name="T9" fmla="*/ 56 h 139"/>
                    <a:gd name="T10" fmla="*/ 43 w 169"/>
                    <a:gd name="T11" fmla="*/ 59 h 139"/>
                    <a:gd name="T12" fmla="*/ 47 w 169"/>
                    <a:gd name="T13" fmla="*/ 69 h 139"/>
                    <a:gd name="T14" fmla="*/ 21 w 169"/>
                    <a:gd name="T15" fmla="*/ 74 h 139"/>
                    <a:gd name="T16" fmla="*/ 5 w 169"/>
                    <a:gd name="T17" fmla="*/ 110 h 139"/>
                    <a:gd name="T18" fmla="*/ 42 w 169"/>
                    <a:gd name="T19" fmla="*/ 138 h 139"/>
                    <a:gd name="T20" fmla="*/ 67 w 169"/>
                    <a:gd name="T21" fmla="*/ 135 h 139"/>
                    <a:gd name="T22" fmla="*/ 68 w 169"/>
                    <a:gd name="T23" fmla="*/ 133 h 139"/>
                    <a:gd name="T24" fmla="*/ 65 w 169"/>
                    <a:gd name="T25" fmla="*/ 133 h 139"/>
                    <a:gd name="T26" fmla="*/ 42 w 169"/>
                    <a:gd name="T27" fmla="*/ 135 h 139"/>
                    <a:gd name="T28" fmla="*/ 8 w 169"/>
                    <a:gd name="T29" fmla="*/ 109 h 139"/>
                    <a:gd name="T30" fmla="*/ 22 w 169"/>
                    <a:gd name="T31" fmla="*/ 77 h 139"/>
                    <a:gd name="T32" fmla="*/ 54 w 169"/>
                    <a:gd name="T33" fmla="*/ 75 h 139"/>
                    <a:gd name="T34" fmla="*/ 54 w 169"/>
                    <a:gd name="T35" fmla="*/ 75 h 139"/>
                    <a:gd name="T36" fmla="*/ 54 w 169"/>
                    <a:gd name="T37" fmla="*/ 75 h 139"/>
                    <a:gd name="T38" fmla="*/ 56 w 169"/>
                    <a:gd name="T39" fmla="*/ 74 h 139"/>
                    <a:gd name="T40" fmla="*/ 56 w 169"/>
                    <a:gd name="T41" fmla="*/ 74 h 139"/>
                    <a:gd name="T42" fmla="*/ 56 w 169"/>
                    <a:gd name="T43" fmla="*/ 72 h 139"/>
                    <a:gd name="T44" fmla="*/ 55 w 169"/>
                    <a:gd name="T45" fmla="*/ 72 h 139"/>
                    <a:gd name="T46" fmla="*/ 55 w 169"/>
                    <a:gd name="T47" fmla="*/ 72 h 139"/>
                    <a:gd name="T48" fmla="*/ 46 w 169"/>
                    <a:gd name="T49" fmla="*/ 59 h 139"/>
                    <a:gd name="T50" fmla="*/ 63 w 169"/>
                    <a:gd name="T51" fmla="*/ 23 h 139"/>
                    <a:gd name="T52" fmla="*/ 93 w 169"/>
                    <a:gd name="T53" fmla="*/ 21 h 139"/>
                    <a:gd name="T54" fmla="*/ 102 w 169"/>
                    <a:gd name="T55" fmla="*/ 36 h 139"/>
                    <a:gd name="T56" fmla="*/ 102 w 169"/>
                    <a:gd name="T57" fmla="*/ 36 h 139"/>
                    <a:gd name="T58" fmla="*/ 102 w 169"/>
                    <a:gd name="T59" fmla="*/ 36 h 139"/>
                    <a:gd name="T60" fmla="*/ 104 w 169"/>
                    <a:gd name="T61" fmla="*/ 38 h 139"/>
                    <a:gd name="T62" fmla="*/ 106 w 169"/>
                    <a:gd name="T63" fmla="*/ 37 h 139"/>
                    <a:gd name="T64" fmla="*/ 106 w 169"/>
                    <a:gd name="T65" fmla="*/ 36 h 139"/>
                    <a:gd name="T66" fmla="*/ 106 w 169"/>
                    <a:gd name="T67" fmla="*/ 37 h 139"/>
                    <a:gd name="T68" fmla="*/ 126 w 169"/>
                    <a:gd name="T69" fmla="*/ 7 h 139"/>
                    <a:gd name="T70" fmla="*/ 154 w 169"/>
                    <a:gd name="T71" fmla="*/ 17 h 139"/>
                    <a:gd name="T72" fmla="*/ 158 w 169"/>
                    <a:gd name="T73" fmla="*/ 56 h 139"/>
                    <a:gd name="T74" fmla="*/ 144 w 169"/>
                    <a:gd name="T75" fmla="*/ 65 h 139"/>
                    <a:gd name="T76" fmla="*/ 142 w 169"/>
                    <a:gd name="T77" fmla="*/ 67 h 139"/>
                    <a:gd name="T78" fmla="*/ 143 w 169"/>
                    <a:gd name="T79" fmla="*/ 69 h 139"/>
                    <a:gd name="T80" fmla="*/ 161 w 169"/>
                    <a:gd name="T81" fmla="*/ 58 h 139"/>
                    <a:gd name="T82" fmla="*/ 157 w 169"/>
                    <a:gd name="T83" fmla="*/ 15 h 139"/>
                    <a:gd name="T84" fmla="*/ 125 w 169"/>
                    <a:gd name="T85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69" h="139">
                      <a:moveTo>
                        <a:pt x="125" y="4"/>
                      </a:moveTo>
                      <a:cubicBezTo>
                        <a:pt x="115" y="7"/>
                        <a:pt x="107" y="16"/>
                        <a:pt x="104" y="27"/>
                      </a:cubicBezTo>
                      <a:cubicBezTo>
                        <a:pt x="102" y="24"/>
                        <a:pt x="99" y="20"/>
                        <a:pt x="95" y="18"/>
                      </a:cubicBezTo>
                      <a:cubicBezTo>
                        <a:pt x="84" y="13"/>
                        <a:pt x="69" y="14"/>
                        <a:pt x="61" y="21"/>
                      </a:cubicBezTo>
                      <a:cubicBezTo>
                        <a:pt x="53" y="27"/>
                        <a:pt x="43" y="43"/>
                        <a:pt x="43" y="56"/>
                      </a:cubicBezTo>
                      <a:cubicBezTo>
                        <a:pt x="43" y="57"/>
                        <a:pt x="43" y="58"/>
                        <a:pt x="43" y="59"/>
                      </a:cubicBezTo>
                      <a:cubicBezTo>
                        <a:pt x="43" y="63"/>
                        <a:pt x="45" y="66"/>
                        <a:pt x="47" y="69"/>
                      </a:cubicBezTo>
                      <a:cubicBezTo>
                        <a:pt x="38" y="68"/>
                        <a:pt x="28" y="71"/>
                        <a:pt x="21" y="74"/>
                      </a:cubicBezTo>
                      <a:cubicBezTo>
                        <a:pt x="6" y="79"/>
                        <a:pt x="0" y="93"/>
                        <a:pt x="5" y="110"/>
                      </a:cubicBezTo>
                      <a:cubicBezTo>
                        <a:pt x="10" y="125"/>
                        <a:pt x="27" y="138"/>
                        <a:pt x="42" y="138"/>
                      </a:cubicBezTo>
                      <a:cubicBezTo>
                        <a:pt x="42" y="138"/>
                        <a:pt x="64" y="139"/>
                        <a:pt x="67" y="135"/>
                      </a:cubicBezTo>
                      <a:cubicBezTo>
                        <a:pt x="68" y="135"/>
                        <a:pt x="68" y="134"/>
                        <a:pt x="68" y="133"/>
                      </a:cubicBezTo>
                      <a:cubicBezTo>
                        <a:pt x="67" y="132"/>
                        <a:pt x="66" y="132"/>
                        <a:pt x="65" y="133"/>
                      </a:cubicBezTo>
                      <a:cubicBezTo>
                        <a:pt x="64" y="135"/>
                        <a:pt x="50" y="135"/>
                        <a:pt x="42" y="135"/>
                      </a:cubicBezTo>
                      <a:cubicBezTo>
                        <a:pt x="28" y="134"/>
                        <a:pt x="13" y="122"/>
                        <a:pt x="8" y="109"/>
                      </a:cubicBezTo>
                      <a:cubicBezTo>
                        <a:pt x="3" y="94"/>
                        <a:pt x="8" y="82"/>
                        <a:pt x="22" y="77"/>
                      </a:cubicBezTo>
                      <a:cubicBezTo>
                        <a:pt x="31" y="74"/>
                        <a:pt x="44" y="69"/>
                        <a:pt x="54" y="75"/>
                      </a:cubicBezTo>
                      <a:cubicBezTo>
                        <a:pt x="54" y="75"/>
                        <a:pt x="54" y="75"/>
                        <a:pt x="54" y="75"/>
                      </a:cubicBezTo>
                      <a:cubicBezTo>
                        <a:pt x="54" y="75"/>
                        <a:pt x="54" y="75"/>
                        <a:pt x="54" y="75"/>
                      </a:cubicBezTo>
                      <a:cubicBezTo>
                        <a:pt x="55" y="75"/>
                        <a:pt x="56" y="75"/>
                        <a:pt x="56" y="74"/>
                      </a:cubicBezTo>
                      <a:cubicBezTo>
                        <a:pt x="56" y="74"/>
                        <a:pt x="56" y="74"/>
                        <a:pt x="56" y="74"/>
                      </a:cubicBezTo>
                      <a:cubicBezTo>
                        <a:pt x="56" y="73"/>
                        <a:pt x="56" y="72"/>
                        <a:pt x="56" y="72"/>
                      </a:cubicBezTo>
                      <a:cubicBezTo>
                        <a:pt x="55" y="72"/>
                        <a:pt x="55" y="72"/>
                        <a:pt x="55" y="72"/>
                      </a:cubicBezTo>
                      <a:cubicBezTo>
                        <a:pt x="55" y="72"/>
                        <a:pt x="55" y="72"/>
                        <a:pt x="55" y="72"/>
                      </a:cubicBezTo>
                      <a:cubicBezTo>
                        <a:pt x="50" y="69"/>
                        <a:pt x="47" y="65"/>
                        <a:pt x="46" y="59"/>
                      </a:cubicBezTo>
                      <a:cubicBezTo>
                        <a:pt x="45" y="47"/>
                        <a:pt x="54" y="30"/>
                        <a:pt x="63" y="23"/>
                      </a:cubicBezTo>
                      <a:cubicBezTo>
                        <a:pt x="70" y="17"/>
                        <a:pt x="84" y="17"/>
                        <a:pt x="93" y="21"/>
                      </a:cubicBezTo>
                      <a:cubicBezTo>
                        <a:pt x="97" y="23"/>
                        <a:pt x="103" y="28"/>
                        <a:pt x="102" y="36"/>
                      </a:cubicBezTo>
                      <a:cubicBezTo>
                        <a:pt x="102" y="36"/>
                        <a:pt x="102" y="36"/>
                        <a:pt x="102" y="36"/>
                      </a:cubicBezTo>
                      <a:cubicBezTo>
                        <a:pt x="102" y="36"/>
                        <a:pt x="102" y="36"/>
                        <a:pt x="102" y="36"/>
                      </a:cubicBezTo>
                      <a:cubicBezTo>
                        <a:pt x="102" y="37"/>
                        <a:pt x="103" y="38"/>
                        <a:pt x="104" y="38"/>
                      </a:cubicBezTo>
                      <a:cubicBezTo>
                        <a:pt x="105" y="38"/>
                        <a:pt x="106" y="37"/>
                        <a:pt x="106" y="37"/>
                      </a:cubicBezTo>
                      <a:cubicBezTo>
                        <a:pt x="106" y="37"/>
                        <a:pt x="106" y="37"/>
                        <a:pt x="106" y="36"/>
                      </a:cubicBezTo>
                      <a:cubicBezTo>
                        <a:pt x="106" y="37"/>
                        <a:pt x="106" y="37"/>
                        <a:pt x="106" y="37"/>
                      </a:cubicBezTo>
                      <a:cubicBezTo>
                        <a:pt x="106" y="23"/>
                        <a:pt x="114" y="11"/>
                        <a:pt x="126" y="7"/>
                      </a:cubicBezTo>
                      <a:cubicBezTo>
                        <a:pt x="136" y="4"/>
                        <a:pt x="146" y="7"/>
                        <a:pt x="154" y="17"/>
                      </a:cubicBezTo>
                      <a:cubicBezTo>
                        <a:pt x="163" y="28"/>
                        <a:pt x="165" y="45"/>
                        <a:pt x="158" y="56"/>
                      </a:cubicBezTo>
                      <a:cubicBezTo>
                        <a:pt x="155" y="62"/>
                        <a:pt x="152" y="67"/>
                        <a:pt x="144" y="65"/>
                      </a:cubicBezTo>
                      <a:cubicBezTo>
                        <a:pt x="143" y="65"/>
                        <a:pt x="142" y="66"/>
                        <a:pt x="142" y="67"/>
                      </a:cubicBezTo>
                      <a:cubicBezTo>
                        <a:pt x="142" y="68"/>
                        <a:pt x="143" y="69"/>
                        <a:pt x="143" y="69"/>
                      </a:cubicBezTo>
                      <a:cubicBezTo>
                        <a:pt x="153" y="70"/>
                        <a:pt x="157" y="64"/>
                        <a:pt x="161" y="58"/>
                      </a:cubicBezTo>
                      <a:cubicBezTo>
                        <a:pt x="169" y="45"/>
                        <a:pt x="167" y="27"/>
                        <a:pt x="157" y="15"/>
                      </a:cubicBezTo>
                      <a:cubicBezTo>
                        <a:pt x="148" y="4"/>
                        <a:pt x="136" y="0"/>
                        <a:pt x="125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3" name="Freeform 2140"/>
                <p:cNvSpPr>
                  <a:spLocks/>
                </p:cNvSpPr>
                <p:nvPr/>
              </p:nvSpPr>
              <p:spPr bwMode="auto">
                <a:xfrm>
                  <a:off x="127" y="2869"/>
                  <a:ext cx="509" cy="414"/>
                </a:xfrm>
                <a:custGeom>
                  <a:avLst/>
                  <a:gdLst>
                    <a:gd name="T0" fmla="*/ 164 w 214"/>
                    <a:gd name="T1" fmla="*/ 25 h 174"/>
                    <a:gd name="T2" fmla="*/ 156 w 214"/>
                    <a:gd name="T3" fmla="*/ 33 h 174"/>
                    <a:gd name="T4" fmla="*/ 83 w 214"/>
                    <a:gd name="T5" fmla="*/ 82 h 174"/>
                    <a:gd name="T6" fmla="*/ 76 w 214"/>
                    <a:gd name="T7" fmla="*/ 85 h 174"/>
                    <a:gd name="T8" fmla="*/ 31 w 214"/>
                    <a:gd name="T9" fmla="*/ 112 h 174"/>
                    <a:gd name="T10" fmla="*/ 1 w 214"/>
                    <a:gd name="T11" fmla="*/ 167 h 174"/>
                    <a:gd name="T12" fmla="*/ 4 w 214"/>
                    <a:gd name="T13" fmla="*/ 174 h 174"/>
                    <a:gd name="T14" fmla="*/ 6 w 214"/>
                    <a:gd name="T15" fmla="*/ 173 h 174"/>
                    <a:gd name="T16" fmla="*/ 6 w 214"/>
                    <a:gd name="T17" fmla="*/ 171 h 174"/>
                    <a:gd name="T18" fmla="*/ 4 w 214"/>
                    <a:gd name="T19" fmla="*/ 167 h 174"/>
                    <a:gd name="T20" fmla="*/ 34 w 214"/>
                    <a:gd name="T21" fmla="*/ 115 h 174"/>
                    <a:gd name="T22" fmla="*/ 78 w 214"/>
                    <a:gd name="T23" fmla="*/ 88 h 174"/>
                    <a:gd name="T24" fmla="*/ 85 w 214"/>
                    <a:gd name="T25" fmla="*/ 85 h 174"/>
                    <a:gd name="T26" fmla="*/ 158 w 214"/>
                    <a:gd name="T27" fmla="*/ 35 h 174"/>
                    <a:gd name="T28" fmla="*/ 166 w 214"/>
                    <a:gd name="T29" fmla="*/ 27 h 174"/>
                    <a:gd name="T30" fmla="*/ 199 w 214"/>
                    <a:gd name="T31" fmla="*/ 4 h 174"/>
                    <a:gd name="T32" fmla="*/ 206 w 214"/>
                    <a:gd name="T33" fmla="*/ 8 h 174"/>
                    <a:gd name="T34" fmla="*/ 209 w 214"/>
                    <a:gd name="T35" fmla="*/ 28 h 174"/>
                    <a:gd name="T36" fmla="*/ 167 w 214"/>
                    <a:gd name="T37" fmla="*/ 82 h 174"/>
                    <a:gd name="T38" fmla="*/ 167 w 214"/>
                    <a:gd name="T39" fmla="*/ 82 h 174"/>
                    <a:gd name="T40" fmla="*/ 166 w 214"/>
                    <a:gd name="T41" fmla="*/ 84 h 174"/>
                    <a:gd name="T42" fmla="*/ 166 w 214"/>
                    <a:gd name="T43" fmla="*/ 85 h 174"/>
                    <a:gd name="T44" fmla="*/ 168 w 214"/>
                    <a:gd name="T45" fmla="*/ 86 h 174"/>
                    <a:gd name="T46" fmla="*/ 168 w 214"/>
                    <a:gd name="T47" fmla="*/ 86 h 174"/>
                    <a:gd name="T48" fmla="*/ 169 w 214"/>
                    <a:gd name="T49" fmla="*/ 86 h 174"/>
                    <a:gd name="T50" fmla="*/ 169 w 214"/>
                    <a:gd name="T51" fmla="*/ 86 h 174"/>
                    <a:gd name="T52" fmla="*/ 169 w 214"/>
                    <a:gd name="T53" fmla="*/ 86 h 174"/>
                    <a:gd name="T54" fmla="*/ 176 w 214"/>
                    <a:gd name="T55" fmla="*/ 82 h 174"/>
                    <a:gd name="T56" fmla="*/ 199 w 214"/>
                    <a:gd name="T57" fmla="*/ 76 h 174"/>
                    <a:gd name="T58" fmla="*/ 203 w 214"/>
                    <a:gd name="T59" fmla="*/ 84 h 174"/>
                    <a:gd name="T60" fmla="*/ 176 w 214"/>
                    <a:gd name="T61" fmla="*/ 117 h 174"/>
                    <a:gd name="T62" fmla="*/ 164 w 214"/>
                    <a:gd name="T63" fmla="*/ 125 h 174"/>
                    <a:gd name="T64" fmla="*/ 164 w 214"/>
                    <a:gd name="T65" fmla="*/ 127 h 174"/>
                    <a:gd name="T66" fmla="*/ 166 w 214"/>
                    <a:gd name="T67" fmla="*/ 128 h 174"/>
                    <a:gd name="T68" fmla="*/ 198 w 214"/>
                    <a:gd name="T69" fmla="*/ 124 h 174"/>
                    <a:gd name="T70" fmla="*/ 198 w 214"/>
                    <a:gd name="T71" fmla="*/ 136 h 174"/>
                    <a:gd name="T72" fmla="*/ 161 w 214"/>
                    <a:gd name="T73" fmla="*/ 171 h 174"/>
                    <a:gd name="T74" fmla="*/ 161 w 214"/>
                    <a:gd name="T75" fmla="*/ 173 h 174"/>
                    <a:gd name="T76" fmla="*/ 163 w 214"/>
                    <a:gd name="T77" fmla="*/ 174 h 174"/>
                    <a:gd name="T78" fmla="*/ 201 w 214"/>
                    <a:gd name="T79" fmla="*/ 137 h 174"/>
                    <a:gd name="T80" fmla="*/ 200 w 214"/>
                    <a:gd name="T81" fmla="*/ 122 h 174"/>
                    <a:gd name="T82" fmla="*/ 176 w 214"/>
                    <a:gd name="T83" fmla="*/ 121 h 174"/>
                    <a:gd name="T84" fmla="*/ 178 w 214"/>
                    <a:gd name="T85" fmla="*/ 120 h 174"/>
                    <a:gd name="T86" fmla="*/ 206 w 214"/>
                    <a:gd name="T87" fmla="*/ 86 h 174"/>
                    <a:gd name="T88" fmla="*/ 206 w 214"/>
                    <a:gd name="T89" fmla="*/ 84 h 174"/>
                    <a:gd name="T90" fmla="*/ 201 w 214"/>
                    <a:gd name="T91" fmla="*/ 73 h 174"/>
                    <a:gd name="T92" fmla="*/ 183 w 214"/>
                    <a:gd name="T93" fmla="*/ 75 h 174"/>
                    <a:gd name="T94" fmla="*/ 212 w 214"/>
                    <a:gd name="T95" fmla="*/ 29 h 174"/>
                    <a:gd name="T96" fmla="*/ 214 w 214"/>
                    <a:gd name="T97" fmla="*/ 20 h 174"/>
                    <a:gd name="T98" fmla="*/ 209 w 214"/>
                    <a:gd name="T99" fmla="*/ 6 h 174"/>
                    <a:gd name="T100" fmla="*/ 199 w 214"/>
                    <a:gd name="T101" fmla="*/ 1 h 174"/>
                    <a:gd name="T102" fmla="*/ 164 w 214"/>
                    <a:gd name="T103" fmla="*/ 25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14" h="174">
                      <a:moveTo>
                        <a:pt x="164" y="25"/>
                      </a:moveTo>
                      <a:cubicBezTo>
                        <a:pt x="156" y="33"/>
                        <a:pt x="156" y="33"/>
                        <a:pt x="156" y="33"/>
                      </a:cubicBezTo>
                      <a:cubicBezTo>
                        <a:pt x="135" y="50"/>
                        <a:pt x="111" y="69"/>
                        <a:pt x="83" y="82"/>
                      </a:cubicBezTo>
                      <a:cubicBezTo>
                        <a:pt x="76" y="85"/>
                        <a:pt x="76" y="85"/>
                        <a:pt x="76" y="85"/>
                      </a:cubicBezTo>
                      <a:cubicBezTo>
                        <a:pt x="60" y="93"/>
                        <a:pt x="45" y="100"/>
                        <a:pt x="31" y="112"/>
                      </a:cubicBezTo>
                      <a:cubicBezTo>
                        <a:pt x="24" y="119"/>
                        <a:pt x="0" y="152"/>
                        <a:pt x="1" y="167"/>
                      </a:cubicBezTo>
                      <a:cubicBezTo>
                        <a:pt x="1" y="170"/>
                        <a:pt x="2" y="172"/>
                        <a:pt x="4" y="174"/>
                      </a:cubicBezTo>
                      <a:cubicBezTo>
                        <a:pt x="4" y="174"/>
                        <a:pt x="5" y="174"/>
                        <a:pt x="6" y="173"/>
                      </a:cubicBezTo>
                      <a:cubicBezTo>
                        <a:pt x="7" y="173"/>
                        <a:pt x="6" y="171"/>
                        <a:pt x="6" y="171"/>
                      </a:cubicBezTo>
                      <a:cubicBezTo>
                        <a:pt x="5" y="170"/>
                        <a:pt x="4" y="169"/>
                        <a:pt x="4" y="167"/>
                      </a:cubicBezTo>
                      <a:cubicBezTo>
                        <a:pt x="4" y="153"/>
                        <a:pt x="26" y="121"/>
                        <a:pt x="34" y="115"/>
                      </a:cubicBezTo>
                      <a:cubicBezTo>
                        <a:pt x="47" y="103"/>
                        <a:pt x="61" y="96"/>
                        <a:pt x="78" y="88"/>
                      </a:cubicBezTo>
                      <a:cubicBezTo>
                        <a:pt x="85" y="85"/>
                        <a:pt x="85" y="85"/>
                        <a:pt x="85" y="85"/>
                      </a:cubicBezTo>
                      <a:cubicBezTo>
                        <a:pt x="113" y="72"/>
                        <a:pt x="137" y="52"/>
                        <a:pt x="158" y="35"/>
                      </a:cubicBezTo>
                      <a:cubicBezTo>
                        <a:pt x="166" y="27"/>
                        <a:pt x="166" y="27"/>
                        <a:pt x="166" y="27"/>
                      </a:cubicBezTo>
                      <a:cubicBezTo>
                        <a:pt x="175" y="18"/>
                        <a:pt x="189" y="4"/>
                        <a:pt x="199" y="4"/>
                      </a:cubicBezTo>
                      <a:cubicBezTo>
                        <a:pt x="202" y="4"/>
                        <a:pt x="204" y="6"/>
                        <a:pt x="206" y="8"/>
                      </a:cubicBezTo>
                      <a:cubicBezTo>
                        <a:pt x="210" y="13"/>
                        <a:pt x="211" y="20"/>
                        <a:pt x="209" y="28"/>
                      </a:cubicBezTo>
                      <a:cubicBezTo>
                        <a:pt x="204" y="50"/>
                        <a:pt x="180" y="77"/>
                        <a:pt x="167" y="82"/>
                      </a:cubicBezTo>
                      <a:cubicBezTo>
                        <a:pt x="167" y="82"/>
                        <a:pt x="167" y="82"/>
                        <a:pt x="167" y="82"/>
                      </a:cubicBezTo>
                      <a:cubicBezTo>
                        <a:pt x="167" y="83"/>
                        <a:pt x="166" y="83"/>
                        <a:pt x="166" y="84"/>
                      </a:cubicBezTo>
                      <a:cubicBezTo>
                        <a:pt x="166" y="84"/>
                        <a:pt x="166" y="84"/>
                        <a:pt x="166" y="85"/>
                      </a:cubicBezTo>
                      <a:cubicBezTo>
                        <a:pt x="167" y="85"/>
                        <a:pt x="168" y="86"/>
                        <a:pt x="168" y="86"/>
                      </a:cubicBezTo>
                      <a:cubicBezTo>
                        <a:pt x="168" y="86"/>
                        <a:pt x="168" y="86"/>
                        <a:pt x="168" y="86"/>
                      </a:cubicBezTo>
                      <a:cubicBezTo>
                        <a:pt x="169" y="86"/>
                        <a:pt x="169" y="86"/>
                        <a:pt x="169" y="86"/>
                      </a:cubicBezTo>
                      <a:cubicBezTo>
                        <a:pt x="169" y="86"/>
                        <a:pt x="169" y="86"/>
                        <a:pt x="169" y="86"/>
                      </a:cubicBezTo>
                      <a:cubicBezTo>
                        <a:pt x="169" y="86"/>
                        <a:pt x="169" y="86"/>
                        <a:pt x="169" y="86"/>
                      </a:cubicBezTo>
                      <a:cubicBezTo>
                        <a:pt x="169" y="85"/>
                        <a:pt x="176" y="82"/>
                        <a:pt x="176" y="82"/>
                      </a:cubicBezTo>
                      <a:cubicBezTo>
                        <a:pt x="184" y="78"/>
                        <a:pt x="194" y="73"/>
                        <a:pt x="199" y="76"/>
                      </a:cubicBezTo>
                      <a:cubicBezTo>
                        <a:pt x="201" y="77"/>
                        <a:pt x="202" y="80"/>
                        <a:pt x="203" y="84"/>
                      </a:cubicBezTo>
                      <a:cubicBezTo>
                        <a:pt x="204" y="99"/>
                        <a:pt x="189" y="108"/>
                        <a:pt x="176" y="117"/>
                      </a:cubicBezTo>
                      <a:cubicBezTo>
                        <a:pt x="172" y="120"/>
                        <a:pt x="168" y="123"/>
                        <a:pt x="164" y="125"/>
                      </a:cubicBezTo>
                      <a:cubicBezTo>
                        <a:pt x="164" y="126"/>
                        <a:pt x="163" y="127"/>
                        <a:pt x="164" y="127"/>
                      </a:cubicBezTo>
                      <a:cubicBezTo>
                        <a:pt x="164" y="128"/>
                        <a:pt x="165" y="128"/>
                        <a:pt x="166" y="128"/>
                      </a:cubicBezTo>
                      <a:cubicBezTo>
                        <a:pt x="178" y="123"/>
                        <a:pt x="193" y="120"/>
                        <a:pt x="198" y="124"/>
                      </a:cubicBezTo>
                      <a:cubicBezTo>
                        <a:pt x="200" y="126"/>
                        <a:pt x="200" y="130"/>
                        <a:pt x="198" y="136"/>
                      </a:cubicBezTo>
                      <a:cubicBezTo>
                        <a:pt x="191" y="154"/>
                        <a:pt x="176" y="163"/>
                        <a:pt x="161" y="171"/>
                      </a:cubicBezTo>
                      <a:cubicBezTo>
                        <a:pt x="161" y="171"/>
                        <a:pt x="160" y="172"/>
                        <a:pt x="161" y="173"/>
                      </a:cubicBezTo>
                      <a:cubicBezTo>
                        <a:pt x="161" y="174"/>
                        <a:pt x="162" y="174"/>
                        <a:pt x="163" y="174"/>
                      </a:cubicBezTo>
                      <a:cubicBezTo>
                        <a:pt x="178" y="166"/>
                        <a:pt x="194" y="156"/>
                        <a:pt x="201" y="137"/>
                      </a:cubicBezTo>
                      <a:cubicBezTo>
                        <a:pt x="203" y="130"/>
                        <a:pt x="203" y="125"/>
                        <a:pt x="200" y="122"/>
                      </a:cubicBezTo>
                      <a:cubicBezTo>
                        <a:pt x="195" y="117"/>
                        <a:pt x="185" y="119"/>
                        <a:pt x="176" y="121"/>
                      </a:cubicBezTo>
                      <a:cubicBezTo>
                        <a:pt x="177" y="121"/>
                        <a:pt x="177" y="120"/>
                        <a:pt x="178" y="120"/>
                      </a:cubicBezTo>
                      <a:cubicBezTo>
                        <a:pt x="191" y="111"/>
                        <a:pt x="206" y="102"/>
                        <a:pt x="206" y="86"/>
                      </a:cubicBezTo>
                      <a:cubicBezTo>
                        <a:pt x="206" y="85"/>
                        <a:pt x="206" y="85"/>
                        <a:pt x="206" y="84"/>
                      </a:cubicBezTo>
                      <a:cubicBezTo>
                        <a:pt x="205" y="79"/>
                        <a:pt x="204" y="75"/>
                        <a:pt x="201" y="73"/>
                      </a:cubicBezTo>
                      <a:cubicBezTo>
                        <a:pt x="196" y="71"/>
                        <a:pt x="189" y="72"/>
                        <a:pt x="183" y="75"/>
                      </a:cubicBezTo>
                      <a:cubicBezTo>
                        <a:pt x="195" y="64"/>
                        <a:pt x="208" y="46"/>
                        <a:pt x="212" y="29"/>
                      </a:cubicBezTo>
                      <a:cubicBezTo>
                        <a:pt x="213" y="26"/>
                        <a:pt x="214" y="23"/>
                        <a:pt x="214" y="20"/>
                      </a:cubicBezTo>
                      <a:cubicBezTo>
                        <a:pt x="214" y="15"/>
                        <a:pt x="212" y="10"/>
                        <a:pt x="209" y="6"/>
                      </a:cubicBezTo>
                      <a:cubicBezTo>
                        <a:pt x="206" y="3"/>
                        <a:pt x="203" y="1"/>
                        <a:pt x="199" y="1"/>
                      </a:cubicBezTo>
                      <a:cubicBezTo>
                        <a:pt x="188" y="0"/>
                        <a:pt x="174" y="15"/>
                        <a:pt x="164" y="2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4" name="Freeform 2141"/>
                <p:cNvSpPr>
                  <a:spLocks/>
                </p:cNvSpPr>
                <p:nvPr/>
              </p:nvSpPr>
              <p:spPr bwMode="auto">
                <a:xfrm>
                  <a:off x="747" y="2719"/>
                  <a:ext cx="324" cy="569"/>
                </a:xfrm>
                <a:custGeom>
                  <a:avLst/>
                  <a:gdLst>
                    <a:gd name="T0" fmla="*/ 87 w 136"/>
                    <a:gd name="T1" fmla="*/ 1 h 239"/>
                    <a:gd name="T2" fmla="*/ 72 w 136"/>
                    <a:gd name="T3" fmla="*/ 18 h 239"/>
                    <a:gd name="T4" fmla="*/ 1 w 136"/>
                    <a:gd name="T5" fmla="*/ 116 h 239"/>
                    <a:gd name="T6" fmla="*/ 0 w 136"/>
                    <a:gd name="T7" fmla="*/ 119 h 239"/>
                    <a:gd name="T8" fmla="*/ 2 w 136"/>
                    <a:gd name="T9" fmla="*/ 120 h 239"/>
                    <a:gd name="T10" fmla="*/ 76 w 136"/>
                    <a:gd name="T11" fmla="*/ 19 h 239"/>
                    <a:gd name="T12" fmla="*/ 88 w 136"/>
                    <a:gd name="T13" fmla="*/ 4 h 239"/>
                    <a:gd name="T14" fmla="*/ 101 w 136"/>
                    <a:gd name="T15" fmla="*/ 16 h 239"/>
                    <a:gd name="T16" fmla="*/ 104 w 136"/>
                    <a:gd name="T17" fmla="*/ 33 h 239"/>
                    <a:gd name="T18" fmla="*/ 93 w 136"/>
                    <a:gd name="T19" fmla="*/ 80 h 239"/>
                    <a:gd name="T20" fmla="*/ 86 w 136"/>
                    <a:gd name="T21" fmla="*/ 92 h 239"/>
                    <a:gd name="T22" fmla="*/ 86 w 136"/>
                    <a:gd name="T23" fmla="*/ 93 h 239"/>
                    <a:gd name="T24" fmla="*/ 87 w 136"/>
                    <a:gd name="T25" fmla="*/ 94 h 239"/>
                    <a:gd name="T26" fmla="*/ 89 w 136"/>
                    <a:gd name="T27" fmla="*/ 94 h 239"/>
                    <a:gd name="T28" fmla="*/ 95 w 136"/>
                    <a:gd name="T29" fmla="*/ 83 h 239"/>
                    <a:gd name="T30" fmla="*/ 115 w 136"/>
                    <a:gd name="T31" fmla="*/ 70 h 239"/>
                    <a:gd name="T32" fmla="*/ 124 w 136"/>
                    <a:gd name="T33" fmla="*/ 79 h 239"/>
                    <a:gd name="T34" fmla="*/ 124 w 136"/>
                    <a:gd name="T35" fmla="*/ 85 h 239"/>
                    <a:gd name="T36" fmla="*/ 102 w 136"/>
                    <a:gd name="T37" fmla="*/ 128 h 239"/>
                    <a:gd name="T38" fmla="*/ 94 w 136"/>
                    <a:gd name="T39" fmla="*/ 136 h 239"/>
                    <a:gd name="T40" fmla="*/ 93 w 136"/>
                    <a:gd name="T41" fmla="*/ 137 h 239"/>
                    <a:gd name="T42" fmla="*/ 94 w 136"/>
                    <a:gd name="T43" fmla="*/ 138 h 239"/>
                    <a:gd name="T44" fmla="*/ 96 w 136"/>
                    <a:gd name="T45" fmla="*/ 138 h 239"/>
                    <a:gd name="T46" fmla="*/ 104 w 136"/>
                    <a:gd name="T47" fmla="*/ 131 h 239"/>
                    <a:gd name="T48" fmla="*/ 127 w 136"/>
                    <a:gd name="T49" fmla="*/ 123 h 239"/>
                    <a:gd name="T50" fmla="*/ 133 w 136"/>
                    <a:gd name="T51" fmla="*/ 132 h 239"/>
                    <a:gd name="T52" fmla="*/ 107 w 136"/>
                    <a:gd name="T53" fmla="*/ 170 h 239"/>
                    <a:gd name="T54" fmla="*/ 100 w 136"/>
                    <a:gd name="T55" fmla="*/ 176 h 239"/>
                    <a:gd name="T56" fmla="*/ 100 w 136"/>
                    <a:gd name="T57" fmla="*/ 178 h 239"/>
                    <a:gd name="T58" fmla="*/ 102 w 136"/>
                    <a:gd name="T59" fmla="*/ 178 h 239"/>
                    <a:gd name="T60" fmla="*/ 103 w 136"/>
                    <a:gd name="T61" fmla="*/ 178 h 239"/>
                    <a:gd name="T62" fmla="*/ 129 w 136"/>
                    <a:gd name="T63" fmla="*/ 174 h 239"/>
                    <a:gd name="T64" fmla="*/ 112 w 136"/>
                    <a:gd name="T65" fmla="*/ 199 h 239"/>
                    <a:gd name="T66" fmla="*/ 111 w 136"/>
                    <a:gd name="T67" fmla="*/ 200 h 239"/>
                    <a:gd name="T68" fmla="*/ 76 w 136"/>
                    <a:gd name="T69" fmla="*/ 225 h 239"/>
                    <a:gd name="T70" fmla="*/ 69 w 136"/>
                    <a:gd name="T71" fmla="*/ 228 h 239"/>
                    <a:gd name="T72" fmla="*/ 50 w 136"/>
                    <a:gd name="T73" fmla="*/ 235 h 239"/>
                    <a:gd name="T74" fmla="*/ 49 w 136"/>
                    <a:gd name="T75" fmla="*/ 237 h 239"/>
                    <a:gd name="T76" fmla="*/ 51 w 136"/>
                    <a:gd name="T77" fmla="*/ 239 h 239"/>
                    <a:gd name="T78" fmla="*/ 70 w 136"/>
                    <a:gd name="T79" fmla="*/ 231 h 239"/>
                    <a:gd name="T80" fmla="*/ 77 w 136"/>
                    <a:gd name="T81" fmla="*/ 228 h 239"/>
                    <a:gd name="T82" fmla="*/ 114 w 136"/>
                    <a:gd name="T83" fmla="*/ 203 h 239"/>
                    <a:gd name="T84" fmla="*/ 114 w 136"/>
                    <a:gd name="T85" fmla="*/ 202 h 239"/>
                    <a:gd name="T86" fmla="*/ 132 w 136"/>
                    <a:gd name="T87" fmla="*/ 173 h 239"/>
                    <a:gd name="T88" fmla="*/ 112 w 136"/>
                    <a:gd name="T89" fmla="*/ 170 h 239"/>
                    <a:gd name="T90" fmla="*/ 136 w 136"/>
                    <a:gd name="T91" fmla="*/ 134 h 239"/>
                    <a:gd name="T92" fmla="*/ 136 w 136"/>
                    <a:gd name="T93" fmla="*/ 132 h 239"/>
                    <a:gd name="T94" fmla="*/ 128 w 136"/>
                    <a:gd name="T95" fmla="*/ 119 h 239"/>
                    <a:gd name="T96" fmla="*/ 111 w 136"/>
                    <a:gd name="T97" fmla="*/ 122 h 239"/>
                    <a:gd name="T98" fmla="*/ 128 w 136"/>
                    <a:gd name="T99" fmla="*/ 85 h 239"/>
                    <a:gd name="T100" fmla="*/ 127 w 136"/>
                    <a:gd name="T101" fmla="*/ 78 h 239"/>
                    <a:gd name="T102" fmla="*/ 115 w 136"/>
                    <a:gd name="T103" fmla="*/ 67 h 239"/>
                    <a:gd name="T104" fmla="*/ 99 w 136"/>
                    <a:gd name="T105" fmla="*/ 74 h 239"/>
                    <a:gd name="T106" fmla="*/ 107 w 136"/>
                    <a:gd name="T107" fmla="*/ 33 h 239"/>
                    <a:gd name="T108" fmla="*/ 104 w 136"/>
                    <a:gd name="T109" fmla="*/ 14 h 239"/>
                    <a:gd name="T110" fmla="*/ 87 w 136"/>
                    <a:gd name="T111" fmla="*/ 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36" h="239">
                      <a:moveTo>
                        <a:pt x="87" y="1"/>
                      </a:moveTo>
                      <a:cubicBezTo>
                        <a:pt x="80" y="2"/>
                        <a:pt x="74" y="8"/>
                        <a:pt x="72" y="18"/>
                      </a:cubicBezTo>
                      <a:cubicBezTo>
                        <a:pt x="62" y="73"/>
                        <a:pt x="38" y="105"/>
                        <a:pt x="1" y="116"/>
                      </a:cubicBezTo>
                      <a:cubicBezTo>
                        <a:pt x="1" y="117"/>
                        <a:pt x="0" y="118"/>
                        <a:pt x="0" y="119"/>
                      </a:cubicBezTo>
                      <a:cubicBezTo>
                        <a:pt x="1" y="119"/>
                        <a:pt x="2" y="120"/>
                        <a:pt x="2" y="120"/>
                      </a:cubicBezTo>
                      <a:cubicBezTo>
                        <a:pt x="41" y="108"/>
                        <a:pt x="65" y="75"/>
                        <a:pt x="76" y="19"/>
                      </a:cubicBezTo>
                      <a:cubicBezTo>
                        <a:pt x="77" y="11"/>
                        <a:pt x="82" y="5"/>
                        <a:pt x="88" y="4"/>
                      </a:cubicBezTo>
                      <a:cubicBezTo>
                        <a:pt x="93" y="4"/>
                        <a:pt x="98" y="8"/>
                        <a:pt x="101" y="16"/>
                      </a:cubicBezTo>
                      <a:cubicBezTo>
                        <a:pt x="103" y="20"/>
                        <a:pt x="104" y="27"/>
                        <a:pt x="104" y="33"/>
                      </a:cubicBezTo>
                      <a:cubicBezTo>
                        <a:pt x="104" y="49"/>
                        <a:pt x="99" y="67"/>
                        <a:pt x="93" y="80"/>
                      </a:cubicBezTo>
                      <a:cubicBezTo>
                        <a:pt x="90" y="84"/>
                        <a:pt x="87" y="89"/>
                        <a:pt x="86" y="92"/>
                      </a:cubicBezTo>
                      <a:cubicBezTo>
                        <a:pt x="86" y="92"/>
                        <a:pt x="86" y="93"/>
                        <a:pt x="86" y="93"/>
                      </a:cubicBezTo>
                      <a:cubicBezTo>
                        <a:pt x="86" y="93"/>
                        <a:pt x="87" y="94"/>
                        <a:pt x="87" y="94"/>
                      </a:cubicBezTo>
                      <a:cubicBezTo>
                        <a:pt x="88" y="95"/>
                        <a:pt x="89" y="94"/>
                        <a:pt x="89" y="94"/>
                      </a:cubicBezTo>
                      <a:cubicBezTo>
                        <a:pt x="91" y="91"/>
                        <a:pt x="93" y="87"/>
                        <a:pt x="95" y="83"/>
                      </a:cubicBezTo>
                      <a:cubicBezTo>
                        <a:pt x="101" y="76"/>
                        <a:pt x="109" y="70"/>
                        <a:pt x="115" y="70"/>
                      </a:cubicBezTo>
                      <a:cubicBezTo>
                        <a:pt x="119" y="70"/>
                        <a:pt x="122" y="73"/>
                        <a:pt x="124" y="79"/>
                      </a:cubicBezTo>
                      <a:cubicBezTo>
                        <a:pt x="124" y="81"/>
                        <a:pt x="124" y="83"/>
                        <a:pt x="124" y="85"/>
                      </a:cubicBezTo>
                      <a:cubicBezTo>
                        <a:pt x="124" y="100"/>
                        <a:pt x="112" y="117"/>
                        <a:pt x="102" y="128"/>
                      </a:cubicBezTo>
                      <a:cubicBezTo>
                        <a:pt x="98" y="131"/>
                        <a:pt x="95" y="134"/>
                        <a:pt x="94" y="136"/>
                      </a:cubicBezTo>
                      <a:cubicBezTo>
                        <a:pt x="94" y="136"/>
                        <a:pt x="93" y="137"/>
                        <a:pt x="93" y="137"/>
                      </a:cubicBezTo>
                      <a:cubicBezTo>
                        <a:pt x="93" y="138"/>
                        <a:pt x="94" y="138"/>
                        <a:pt x="94" y="138"/>
                      </a:cubicBezTo>
                      <a:cubicBezTo>
                        <a:pt x="95" y="139"/>
                        <a:pt x="96" y="139"/>
                        <a:pt x="96" y="138"/>
                      </a:cubicBezTo>
                      <a:cubicBezTo>
                        <a:pt x="99" y="137"/>
                        <a:pt x="101" y="134"/>
                        <a:pt x="104" y="131"/>
                      </a:cubicBezTo>
                      <a:cubicBezTo>
                        <a:pt x="111" y="125"/>
                        <a:pt x="121" y="121"/>
                        <a:pt x="127" y="123"/>
                      </a:cubicBezTo>
                      <a:cubicBezTo>
                        <a:pt x="130" y="124"/>
                        <a:pt x="132" y="127"/>
                        <a:pt x="133" y="132"/>
                      </a:cubicBezTo>
                      <a:cubicBezTo>
                        <a:pt x="134" y="148"/>
                        <a:pt x="119" y="160"/>
                        <a:pt x="107" y="170"/>
                      </a:cubicBezTo>
                      <a:cubicBezTo>
                        <a:pt x="100" y="176"/>
                        <a:pt x="100" y="176"/>
                        <a:pt x="100" y="176"/>
                      </a:cubicBezTo>
                      <a:cubicBezTo>
                        <a:pt x="99" y="176"/>
                        <a:pt x="99" y="177"/>
                        <a:pt x="100" y="178"/>
                      </a:cubicBezTo>
                      <a:cubicBezTo>
                        <a:pt x="100" y="178"/>
                        <a:pt x="101" y="179"/>
                        <a:pt x="102" y="178"/>
                      </a:cubicBezTo>
                      <a:cubicBezTo>
                        <a:pt x="103" y="178"/>
                        <a:pt x="103" y="178"/>
                        <a:pt x="103" y="178"/>
                      </a:cubicBezTo>
                      <a:cubicBezTo>
                        <a:pt x="109" y="175"/>
                        <a:pt x="125" y="167"/>
                        <a:pt x="129" y="174"/>
                      </a:cubicBezTo>
                      <a:cubicBezTo>
                        <a:pt x="132" y="181"/>
                        <a:pt x="117" y="195"/>
                        <a:pt x="112" y="199"/>
                      </a:cubicBezTo>
                      <a:cubicBezTo>
                        <a:pt x="111" y="200"/>
                        <a:pt x="111" y="200"/>
                        <a:pt x="111" y="200"/>
                      </a:cubicBezTo>
                      <a:cubicBezTo>
                        <a:pt x="99" y="212"/>
                        <a:pt x="87" y="220"/>
                        <a:pt x="76" y="225"/>
                      </a:cubicBezTo>
                      <a:cubicBezTo>
                        <a:pt x="69" y="228"/>
                        <a:pt x="69" y="228"/>
                        <a:pt x="69" y="228"/>
                      </a:cubicBezTo>
                      <a:cubicBezTo>
                        <a:pt x="62" y="231"/>
                        <a:pt x="55" y="235"/>
                        <a:pt x="50" y="235"/>
                      </a:cubicBezTo>
                      <a:cubicBezTo>
                        <a:pt x="50" y="235"/>
                        <a:pt x="49" y="236"/>
                        <a:pt x="49" y="237"/>
                      </a:cubicBezTo>
                      <a:cubicBezTo>
                        <a:pt x="49" y="238"/>
                        <a:pt x="50" y="239"/>
                        <a:pt x="51" y="239"/>
                      </a:cubicBezTo>
                      <a:cubicBezTo>
                        <a:pt x="56" y="238"/>
                        <a:pt x="64" y="235"/>
                        <a:pt x="70" y="231"/>
                      </a:cubicBezTo>
                      <a:cubicBezTo>
                        <a:pt x="77" y="228"/>
                        <a:pt x="77" y="228"/>
                        <a:pt x="77" y="228"/>
                      </a:cubicBezTo>
                      <a:cubicBezTo>
                        <a:pt x="89" y="223"/>
                        <a:pt x="101" y="214"/>
                        <a:pt x="114" y="203"/>
                      </a:cubicBezTo>
                      <a:cubicBezTo>
                        <a:pt x="114" y="202"/>
                        <a:pt x="114" y="202"/>
                        <a:pt x="114" y="202"/>
                      </a:cubicBezTo>
                      <a:cubicBezTo>
                        <a:pt x="121" y="196"/>
                        <a:pt x="136" y="182"/>
                        <a:pt x="132" y="173"/>
                      </a:cubicBezTo>
                      <a:cubicBezTo>
                        <a:pt x="128" y="166"/>
                        <a:pt x="120" y="167"/>
                        <a:pt x="112" y="170"/>
                      </a:cubicBezTo>
                      <a:cubicBezTo>
                        <a:pt x="124" y="161"/>
                        <a:pt x="136" y="149"/>
                        <a:pt x="136" y="134"/>
                      </a:cubicBezTo>
                      <a:cubicBezTo>
                        <a:pt x="136" y="133"/>
                        <a:pt x="136" y="133"/>
                        <a:pt x="136" y="132"/>
                      </a:cubicBezTo>
                      <a:cubicBezTo>
                        <a:pt x="135" y="123"/>
                        <a:pt x="131" y="120"/>
                        <a:pt x="128" y="119"/>
                      </a:cubicBezTo>
                      <a:cubicBezTo>
                        <a:pt x="123" y="118"/>
                        <a:pt x="117" y="120"/>
                        <a:pt x="111" y="122"/>
                      </a:cubicBezTo>
                      <a:cubicBezTo>
                        <a:pt x="120" y="111"/>
                        <a:pt x="128" y="97"/>
                        <a:pt x="128" y="85"/>
                      </a:cubicBezTo>
                      <a:cubicBezTo>
                        <a:pt x="128" y="83"/>
                        <a:pt x="128" y="80"/>
                        <a:pt x="127" y="78"/>
                      </a:cubicBezTo>
                      <a:cubicBezTo>
                        <a:pt x="125" y="69"/>
                        <a:pt x="119" y="67"/>
                        <a:pt x="115" y="67"/>
                      </a:cubicBezTo>
                      <a:cubicBezTo>
                        <a:pt x="110" y="67"/>
                        <a:pt x="104" y="70"/>
                        <a:pt x="99" y="74"/>
                      </a:cubicBezTo>
                      <a:cubicBezTo>
                        <a:pt x="104" y="62"/>
                        <a:pt x="107" y="47"/>
                        <a:pt x="107" y="33"/>
                      </a:cubicBezTo>
                      <a:cubicBezTo>
                        <a:pt x="107" y="26"/>
                        <a:pt x="106" y="20"/>
                        <a:pt x="104" y="14"/>
                      </a:cubicBezTo>
                      <a:cubicBezTo>
                        <a:pt x="100" y="5"/>
                        <a:pt x="94" y="0"/>
                        <a:pt x="87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5" name="Freeform 2142"/>
                <p:cNvSpPr>
                  <a:spLocks/>
                </p:cNvSpPr>
                <p:nvPr/>
              </p:nvSpPr>
              <p:spPr bwMode="auto">
                <a:xfrm>
                  <a:off x="431" y="3102"/>
                  <a:ext cx="3" cy="2"/>
                </a:xfrm>
                <a:custGeom>
                  <a:avLst/>
                  <a:gdLst>
                    <a:gd name="T0" fmla="*/ 0 w 3"/>
                    <a:gd name="T1" fmla="*/ 2 h 2"/>
                    <a:gd name="T2" fmla="*/ 3 w 3"/>
                    <a:gd name="T3" fmla="*/ 2 h 2"/>
                    <a:gd name="T4" fmla="*/ 0 w 3"/>
                    <a:gd name="T5" fmla="*/ 0 h 2"/>
                    <a:gd name="T6" fmla="*/ 0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6" name="Freeform 2143"/>
                <p:cNvSpPr>
                  <a:spLocks/>
                </p:cNvSpPr>
                <p:nvPr/>
              </p:nvSpPr>
              <p:spPr bwMode="auto">
                <a:xfrm>
                  <a:off x="434" y="3102"/>
                  <a:ext cx="0" cy="10"/>
                </a:xfrm>
                <a:custGeom>
                  <a:avLst/>
                  <a:gdLst>
                    <a:gd name="T0" fmla="*/ 4 h 4"/>
                    <a:gd name="T1" fmla="*/ 4 h 4"/>
                    <a:gd name="T2" fmla="*/ 0 h 4"/>
                    <a:gd name="T3" fmla="*/ 2 h 4"/>
                    <a:gd name="T4" fmla="*/ 2 h 4"/>
                    <a:gd name="T5" fmla="*/ 3 h 4"/>
                    <a:gd name="T6" fmla="*/ 3 h 4"/>
                    <a:gd name="T7" fmla="*/ 4 h 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</a:cxnLst>
                  <a:rect l="0" t="0" r="r" b="b"/>
                  <a:pathLst>
                    <a:path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"/>
                        <a:pt x="0" y="2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0" y="3"/>
                        <a:pt x="0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7" name="Freeform 2144"/>
                <p:cNvSpPr>
                  <a:spLocks/>
                </p:cNvSpPr>
                <p:nvPr/>
              </p:nvSpPr>
              <p:spPr bwMode="auto">
                <a:xfrm>
                  <a:off x="434" y="3107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8" name="Freeform 2145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899" name="Freeform 2146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0" name="Freeform 2147"/>
                <p:cNvSpPr>
                  <a:spLocks/>
                </p:cNvSpPr>
                <p:nvPr/>
              </p:nvSpPr>
              <p:spPr bwMode="auto">
                <a:xfrm>
                  <a:off x="434" y="3104"/>
                  <a:ext cx="2" cy="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  <a:gd name="T8" fmla="*/ 0 w 1"/>
                    <a:gd name="T9" fmla="*/ 1 h 2"/>
                    <a:gd name="T10" fmla="*/ 1 w 1"/>
                    <a:gd name="T11" fmla="*/ 2 h 2"/>
                    <a:gd name="T12" fmla="*/ 0 w 1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1" name="Freeform 2148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3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2" name="Freeform 2149"/>
                <p:cNvSpPr>
                  <a:spLocks/>
                </p:cNvSpPr>
                <p:nvPr/>
              </p:nvSpPr>
              <p:spPr bwMode="auto">
                <a:xfrm>
                  <a:off x="434" y="3104"/>
                  <a:ext cx="0" cy="3"/>
                </a:xfrm>
                <a:custGeom>
                  <a:avLst/>
                  <a:gdLst>
                    <a:gd name="T0" fmla="*/ 0 h 3"/>
                    <a:gd name="T1" fmla="*/ 0 h 3"/>
                    <a:gd name="T2" fmla="*/ 3 h 3"/>
                    <a:gd name="T3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3" name="Freeform 2150"/>
                <p:cNvSpPr>
                  <a:spLocks/>
                </p:cNvSpPr>
                <p:nvPr/>
              </p:nvSpPr>
              <p:spPr bwMode="auto">
                <a:xfrm>
                  <a:off x="434" y="3104"/>
                  <a:ext cx="2" cy="8"/>
                </a:xfrm>
                <a:custGeom>
                  <a:avLst/>
                  <a:gdLst>
                    <a:gd name="T0" fmla="*/ 1 w 1"/>
                    <a:gd name="T1" fmla="*/ 0 h 3"/>
                    <a:gd name="T2" fmla="*/ 1 w 1"/>
                    <a:gd name="T3" fmla="*/ 1 h 3"/>
                    <a:gd name="T4" fmla="*/ 1 w 1"/>
                    <a:gd name="T5" fmla="*/ 3 h 3"/>
                    <a:gd name="T6" fmla="*/ 1 w 1"/>
                    <a:gd name="T7" fmla="*/ 2 h 3"/>
                    <a:gd name="T8" fmla="*/ 1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2"/>
                        <a:pt x="0" y="0"/>
                        <a:pt x="1" y="1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4" name="Freeform 2151"/>
                <p:cNvSpPr>
                  <a:spLocks/>
                </p:cNvSpPr>
                <p:nvPr/>
              </p:nvSpPr>
              <p:spPr bwMode="auto">
                <a:xfrm>
                  <a:off x="436" y="311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5" name="Freeform 2152"/>
                <p:cNvSpPr>
                  <a:spLocks/>
                </p:cNvSpPr>
                <p:nvPr/>
              </p:nvSpPr>
              <p:spPr bwMode="auto">
                <a:xfrm>
                  <a:off x="436" y="3107"/>
                  <a:ext cx="2" cy="9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2 h 4"/>
                    <a:gd name="T4" fmla="*/ 0 w 1"/>
                    <a:gd name="T5" fmla="*/ 1 h 4"/>
                    <a:gd name="T6" fmla="*/ 0 w 1"/>
                    <a:gd name="T7" fmla="*/ 1 h 4"/>
                    <a:gd name="T8" fmla="*/ 0 w 1"/>
                    <a:gd name="T9" fmla="*/ 0 h 4"/>
                    <a:gd name="T10" fmla="*/ 0 w 1"/>
                    <a:gd name="T11" fmla="*/ 1 h 4"/>
                    <a:gd name="T12" fmla="*/ 0 w 1"/>
                    <a:gd name="T13" fmla="*/ 0 h 4"/>
                    <a:gd name="T14" fmla="*/ 0 w 1"/>
                    <a:gd name="T15" fmla="*/ 2 h 4"/>
                    <a:gd name="T16" fmla="*/ 0 w 1"/>
                    <a:gd name="T17" fmla="*/ 2 h 4"/>
                    <a:gd name="T18" fmla="*/ 0 w 1"/>
                    <a:gd name="T19" fmla="*/ 3 h 4"/>
                    <a:gd name="T20" fmla="*/ 1 w 1"/>
                    <a:gd name="T21" fmla="*/ 4 h 4"/>
                    <a:gd name="T22" fmla="*/ 1 w 1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1" y="4"/>
                        <a:pt x="1" y="4"/>
                      </a:cubicBezTo>
                      <a:cubicBezTo>
                        <a:pt x="1" y="3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6" name="Rectangle 2153"/>
                <p:cNvSpPr>
                  <a:spLocks noChangeArrowheads="1"/>
                </p:cNvSpPr>
                <p:nvPr/>
              </p:nvSpPr>
              <p:spPr bwMode="auto">
                <a:xfrm>
                  <a:off x="438" y="311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7" name="Freeform 2154"/>
                <p:cNvSpPr>
                  <a:spLocks/>
                </p:cNvSpPr>
                <p:nvPr/>
              </p:nvSpPr>
              <p:spPr bwMode="auto">
                <a:xfrm>
                  <a:off x="438" y="3104"/>
                  <a:ext cx="3" cy="12"/>
                </a:xfrm>
                <a:custGeom>
                  <a:avLst/>
                  <a:gdLst>
                    <a:gd name="T0" fmla="*/ 0 w 1"/>
                    <a:gd name="T1" fmla="*/ 1 h 5"/>
                    <a:gd name="T2" fmla="*/ 0 w 1"/>
                    <a:gd name="T3" fmla="*/ 2 h 5"/>
                    <a:gd name="T4" fmla="*/ 0 w 1"/>
                    <a:gd name="T5" fmla="*/ 1 h 5"/>
                    <a:gd name="T6" fmla="*/ 0 w 1"/>
                    <a:gd name="T7" fmla="*/ 2 h 5"/>
                    <a:gd name="T8" fmla="*/ 0 w 1"/>
                    <a:gd name="T9" fmla="*/ 2 h 5"/>
                    <a:gd name="T10" fmla="*/ 0 w 1"/>
                    <a:gd name="T11" fmla="*/ 4 h 5"/>
                    <a:gd name="T12" fmla="*/ 0 w 1"/>
                    <a:gd name="T13" fmla="*/ 3 h 5"/>
                    <a:gd name="T14" fmla="*/ 0 w 1"/>
                    <a:gd name="T15" fmla="*/ 3 h 5"/>
                    <a:gd name="T16" fmla="*/ 0 w 1"/>
                    <a:gd name="T17" fmla="*/ 2 h 5"/>
                    <a:gd name="T18" fmla="*/ 0 w 1"/>
                    <a:gd name="T19" fmla="*/ 2 h 5"/>
                    <a:gd name="T20" fmla="*/ 0 w 1"/>
                    <a:gd name="T21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5">
                      <a:moveTo>
                        <a:pt x="0" y="1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4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5"/>
                        <a:pt x="0" y="3"/>
                        <a:pt x="0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8" name="Freeform 2155"/>
                <p:cNvSpPr>
                  <a:spLocks/>
                </p:cNvSpPr>
                <p:nvPr/>
              </p:nvSpPr>
              <p:spPr bwMode="auto">
                <a:xfrm>
                  <a:off x="436" y="3104"/>
                  <a:ext cx="2" cy="3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09" name="Freeform 2156"/>
                <p:cNvSpPr>
                  <a:spLocks/>
                </p:cNvSpPr>
                <p:nvPr/>
              </p:nvSpPr>
              <p:spPr bwMode="auto">
                <a:xfrm>
                  <a:off x="438" y="31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0" name="Freeform 2157"/>
                <p:cNvSpPr>
                  <a:spLocks/>
                </p:cNvSpPr>
                <p:nvPr/>
              </p:nvSpPr>
              <p:spPr bwMode="auto">
                <a:xfrm>
                  <a:off x="438" y="31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1" name="Freeform 2158"/>
                <p:cNvSpPr>
                  <a:spLocks/>
                </p:cNvSpPr>
                <p:nvPr/>
              </p:nvSpPr>
              <p:spPr bwMode="auto">
                <a:xfrm>
                  <a:off x="438" y="3102"/>
                  <a:ext cx="10" cy="12"/>
                </a:xfrm>
                <a:custGeom>
                  <a:avLst/>
                  <a:gdLst>
                    <a:gd name="T0" fmla="*/ 4 w 4"/>
                    <a:gd name="T1" fmla="*/ 4 h 5"/>
                    <a:gd name="T2" fmla="*/ 4 w 4"/>
                    <a:gd name="T3" fmla="*/ 3 h 5"/>
                    <a:gd name="T4" fmla="*/ 4 w 4"/>
                    <a:gd name="T5" fmla="*/ 2 h 5"/>
                    <a:gd name="T6" fmla="*/ 3 w 4"/>
                    <a:gd name="T7" fmla="*/ 0 h 5"/>
                    <a:gd name="T8" fmla="*/ 3 w 4"/>
                    <a:gd name="T9" fmla="*/ 1 h 5"/>
                    <a:gd name="T10" fmla="*/ 3 w 4"/>
                    <a:gd name="T11" fmla="*/ 0 h 5"/>
                    <a:gd name="T12" fmla="*/ 2 w 4"/>
                    <a:gd name="T13" fmla="*/ 1 h 5"/>
                    <a:gd name="T14" fmla="*/ 2 w 4"/>
                    <a:gd name="T15" fmla="*/ 1 h 5"/>
                    <a:gd name="T16" fmla="*/ 1 w 4"/>
                    <a:gd name="T17" fmla="*/ 1 h 5"/>
                    <a:gd name="T18" fmla="*/ 1 w 4"/>
                    <a:gd name="T19" fmla="*/ 3 h 5"/>
                    <a:gd name="T20" fmla="*/ 1 w 4"/>
                    <a:gd name="T21" fmla="*/ 2 h 5"/>
                    <a:gd name="T22" fmla="*/ 1 w 4"/>
                    <a:gd name="T23" fmla="*/ 2 h 5"/>
                    <a:gd name="T24" fmla="*/ 0 w 4"/>
                    <a:gd name="T25" fmla="*/ 1 h 5"/>
                    <a:gd name="T26" fmla="*/ 1 w 4"/>
                    <a:gd name="T27" fmla="*/ 3 h 5"/>
                    <a:gd name="T28" fmla="*/ 0 w 4"/>
                    <a:gd name="T29" fmla="*/ 1 h 5"/>
                    <a:gd name="T30" fmla="*/ 0 w 4"/>
                    <a:gd name="T31" fmla="*/ 3 h 5"/>
                    <a:gd name="T32" fmla="*/ 1 w 4"/>
                    <a:gd name="T33" fmla="*/ 4 h 5"/>
                    <a:gd name="T34" fmla="*/ 1 w 4"/>
                    <a:gd name="T35" fmla="*/ 5 h 5"/>
                    <a:gd name="T36" fmla="*/ 1 w 4"/>
                    <a:gd name="T37" fmla="*/ 2 h 5"/>
                    <a:gd name="T38" fmla="*/ 1 w 4"/>
                    <a:gd name="T39" fmla="*/ 3 h 5"/>
                    <a:gd name="T40" fmla="*/ 2 w 4"/>
                    <a:gd name="T41" fmla="*/ 4 h 5"/>
                    <a:gd name="T42" fmla="*/ 2 w 4"/>
                    <a:gd name="T43" fmla="*/ 2 h 5"/>
                    <a:gd name="T44" fmla="*/ 2 w 4"/>
                    <a:gd name="T45" fmla="*/ 3 h 5"/>
                    <a:gd name="T46" fmla="*/ 2 w 4"/>
                    <a:gd name="T47" fmla="*/ 2 h 5"/>
                    <a:gd name="T48" fmla="*/ 2 w 4"/>
                    <a:gd name="T49" fmla="*/ 3 h 5"/>
                    <a:gd name="T50" fmla="*/ 2 w 4"/>
                    <a:gd name="T51" fmla="*/ 1 h 5"/>
                    <a:gd name="T52" fmla="*/ 3 w 4"/>
                    <a:gd name="T53" fmla="*/ 4 h 5"/>
                    <a:gd name="T54" fmla="*/ 3 w 4"/>
                    <a:gd name="T55" fmla="*/ 3 h 5"/>
                    <a:gd name="T56" fmla="*/ 3 w 4"/>
                    <a:gd name="T57" fmla="*/ 2 h 5"/>
                    <a:gd name="T58" fmla="*/ 3 w 4"/>
                    <a:gd name="T59" fmla="*/ 4 h 5"/>
                    <a:gd name="T60" fmla="*/ 3 w 4"/>
                    <a:gd name="T61" fmla="*/ 2 h 5"/>
                    <a:gd name="T62" fmla="*/ 3 w 4"/>
                    <a:gd name="T63" fmla="*/ 2 h 5"/>
                    <a:gd name="T64" fmla="*/ 3 w 4"/>
                    <a:gd name="T65" fmla="*/ 2 h 5"/>
                    <a:gd name="T66" fmla="*/ 4 w 4"/>
                    <a:gd name="T67" fmla="*/ 4 h 5"/>
                    <a:gd name="T68" fmla="*/ 4 w 4"/>
                    <a:gd name="T69" fmla="*/ 4 h 5"/>
                    <a:gd name="T70" fmla="*/ 4 w 4"/>
                    <a:gd name="T71" fmla="*/ 2 h 5"/>
                    <a:gd name="T72" fmla="*/ 4 w 4"/>
                    <a:gd name="T73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" h="5">
                      <a:moveTo>
                        <a:pt x="4" y="4"/>
                      </a:move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1"/>
                        <a:pt x="3" y="1"/>
                        <a:pt x="3" y="0"/>
                      </a:cubicBezTo>
                      <a:cubicBezTo>
                        <a:pt x="3" y="0"/>
                        <a:pt x="3" y="1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1"/>
                        <a:pt x="1" y="2"/>
                        <a:pt x="1" y="1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0"/>
                        <a:pt x="1" y="2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0" y="2"/>
                        <a:pt x="1" y="3"/>
                        <a:pt x="0" y="1"/>
                      </a:cubicBezTo>
                      <a:cubicBezTo>
                        <a:pt x="0" y="1"/>
                        <a:pt x="1" y="3"/>
                        <a:pt x="0" y="3"/>
                      </a:cubicBezTo>
                      <a:cubicBezTo>
                        <a:pt x="1" y="4"/>
                        <a:pt x="1" y="3"/>
                        <a:pt x="1" y="4"/>
                      </a:cubicBezTo>
                      <a:cubicBezTo>
                        <a:pt x="1" y="5"/>
                        <a:pt x="1" y="4"/>
                        <a:pt x="1" y="5"/>
                      </a:cubicBezTo>
                      <a:cubicBezTo>
                        <a:pt x="1" y="5"/>
                        <a:pt x="1" y="3"/>
                        <a:pt x="1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2" y="2"/>
                        <a:pt x="2" y="4"/>
                      </a:cubicBezTo>
                      <a:cubicBezTo>
                        <a:pt x="2" y="3"/>
                        <a:pt x="3" y="4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2" y="1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3" y="4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4" y="3"/>
                        <a:pt x="3" y="3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4"/>
                        <a:pt x="4" y="3"/>
                        <a:pt x="4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2" name="Rectangle 2159"/>
                <p:cNvSpPr>
                  <a:spLocks noChangeArrowheads="1"/>
                </p:cNvSpPr>
                <p:nvPr/>
              </p:nvSpPr>
              <p:spPr bwMode="auto">
                <a:xfrm>
                  <a:off x="448" y="3112"/>
                  <a:ext cx="1" cy="2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3" name="Freeform 2160"/>
                <p:cNvSpPr>
                  <a:spLocks/>
                </p:cNvSpPr>
                <p:nvPr/>
              </p:nvSpPr>
              <p:spPr bwMode="auto">
                <a:xfrm>
                  <a:off x="448" y="31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4" name="Rectangle 2161"/>
                <p:cNvSpPr>
                  <a:spLocks noChangeArrowheads="1"/>
                </p:cNvSpPr>
                <p:nvPr/>
              </p:nvSpPr>
              <p:spPr bwMode="auto">
                <a:xfrm>
                  <a:off x="443" y="3104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5" name="Freeform 2162"/>
                <p:cNvSpPr>
                  <a:spLocks/>
                </p:cNvSpPr>
                <p:nvPr/>
              </p:nvSpPr>
              <p:spPr bwMode="auto">
                <a:xfrm>
                  <a:off x="445" y="3112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6" name="Freeform 2163"/>
                <p:cNvSpPr>
                  <a:spLocks/>
                </p:cNvSpPr>
                <p:nvPr/>
              </p:nvSpPr>
              <p:spPr bwMode="auto">
                <a:xfrm>
                  <a:off x="443" y="311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7" name="Rectangle 2164"/>
                <p:cNvSpPr>
                  <a:spLocks noChangeArrowheads="1"/>
                </p:cNvSpPr>
                <p:nvPr/>
              </p:nvSpPr>
              <p:spPr bwMode="auto">
                <a:xfrm>
                  <a:off x="448" y="311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8" name="Freeform 2165"/>
                <p:cNvSpPr>
                  <a:spLocks/>
                </p:cNvSpPr>
                <p:nvPr/>
              </p:nvSpPr>
              <p:spPr bwMode="auto">
                <a:xfrm>
                  <a:off x="445" y="3097"/>
                  <a:ext cx="8" cy="15"/>
                </a:xfrm>
                <a:custGeom>
                  <a:avLst/>
                  <a:gdLst>
                    <a:gd name="T0" fmla="*/ 2 w 3"/>
                    <a:gd name="T1" fmla="*/ 1 h 6"/>
                    <a:gd name="T2" fmla="*/ 1 w 3"/>
                    <a:gd name="T3" fmla="*/ 1 h 6"/>
                    <a:gd name="T4" fmla="*/ 2 w 3"/>
                    <a:gd name="T5" fmla="*/ 3 h 6"/>
                    <a:gd name="T6" fmla="*/ 1 w 3"/>
                    <a:gd name="T7" fmla="*/ 1 h 6"/>
                    <a:gd name="T8" fmla="*/ 1 w 3"/>
                    <a:gd name="T9" fmla="*/ 3 h 6"/>
                    <a:gd name="T10" fmla="*/ 1 w 3"/>
                    <a:gd name="T11" fmla="*/ 2 h 6"/>
                    <a:gd name="T12" fmla="*/ 1 w 3"/>
                    <a:gd name="T13" fmla="*/ 4 h 6"/>
                    <a:gd name="T14" fmla="*/ 0 w 3"/>
                    <a:gd name="T15" fmla="*/ 2 h 6"/>
                    <a:gd name="T16" fmla="*/ 0 w 3"/>
                    <a:gd name="T17" fmla="*/ 2 h 6"/>
                    <a:gd name="T18" fmla="*/ 0 w 3"/>
                    <a:gd name="T19" fmla="*/ 2 h 6"/>
                    <a:gd name="T20" fmla="*/ 1 w 3"/>
                    <a:gd name="T21" fmla="*/ 4 h 6"/>
                    <a:gd name="T22" fmla="*/ 1 w 3"/>
                    <a:gd name="T23" fmla="*/ 5 h 6"/>
                    <a:gd name="T24" fmla="*/ 1 w 3"/>
                    <a:gd name="T25" fmla="*/ 4 h 6"/>
                    <a:gd name="T26" fmla="*/ 1 w 3"/>
                    <a:gd name="T27" fmla="*/ 5 h 6"/>
                    <a:gd name="T28" fmla="*/ 1 w 3"/>
                    <a:gd name="T29" fmla="*/ 4 h 6"/>
                    <a:gd name="T30" fmla="*/ 2 w 3"/>
                    <a:gd name="T31" fmla="*/ 5 h 6"/>
                    <a:gd name="T32" fmla="*/ 1 w 3"/>
                    <a:gd name="T33" fmla="*/ 4 h 6"/>
                    <a:gd name="T34" fmla="*/ 1 w 3"/>
                    <a:gd name="T35" fmla="*/ 5 h 6"/>
                    <a:gd name="T36" fmla="*/ 1 w 3"/>
                    <a:gd name="T37" fmla="*/ 4 h 6"/>
                    <a:gd name="T38" fmla="*/ 2 w 3"/>
                    <a:gd name="T39" fmla="*/ 5 h 6"/>
                    <a:gd name="T40" fmla="*/ 1 w 3"/>
                    <a:gd name="T41" fmla="*/ 4 h 6"/>
                    <a:gd name="T42" fmla="*/ 2 w 3"/>
                    <a:gd name="T43" fmla="*/ 5 h 6"/>
                    <a:gd name="T44" fmla="*/ 2 w 3"/>
                    <a:gd name="T45" fmla="*/ 4 h 6"/>
                    <a:gd name="T46" fmla="*/ 2 w 3"/>
                    <a:gd name="T47" fmla="*/ 5 h 6"/>
                    <a:gd name="T48" fmla="*/ 1 w 3"/>
                    <a:gd name="T49" fmla="*/ 3 h 6"/>
                    <a:gd name="T50" fmla="*/ 2 w 3"/>
                    <a:gd name="T51" fmla="*/ 4 h 6"/>
                    <a:gd name="T52" fmla="*/ 2 w 3"/>
                    <a:gd name="T53" fmla="*/ 4 h 6"/>
                    <a:gd name="T54" fmla="*/ 2 w 3"/>
                    <a:gd name="T55" fmla="*/ 4 h 6"/>
                    <a:gd name="T56" fmla="*/ 2 w 3"/>
                    <a:gd name="T57" fmla="*/ 3 h 6"/>
                    <a:gd name="T58" fmla="*/ 2 w 3"/>
                    <a:gd name="T59" fmla="*/ 3 h 6"/>
                    <a:gd name="T60" fmla="*/ 2 w 3"/>
                    <a:gd name="T61" fmla="*/ 2 h 6"/>
                    <a:gd name="T62" fmla="*/ 2 w 3"/>
                    <a:gd name="T63" fmla="*/ 3 h 6"/>
                    <a:gd name="T64" fmla="*/ 2 w 3"/>
                    <a:gd name="T65" fmla="*/ 1 h 6"/>
                    <a:gd name="T66" fmla="*/ 2 w 3"/>
                    <a:gd name="T67" fmla="*/ 2 h 6"/>
                    <a:gd name="T68" fmla="*/ 2 w 3"/>
                    <a:gd name="T6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" h="6">
                      <a:moveTo>
                        <a:pt x="2" y="1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2" y="3"/>
                        <a:pt x="2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2" y="5"/>
                        <a:pt x="1" y="4"/>
                      </a:cubicBezTo>
                      <a:cubicBezTo>
                        <a:pt x="1" y="3"/>
                        <a:pt x="1" y="3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1" y="5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5"/>
                        <a:pt x="1" y="5"/>
                        <a:pt x="2" y="5"/>
                      </a:cubicBezTo>
                      <a:cubicBezTo>
                        <a:pt x="1" y="5"/>
                        <a:pt x="1" y="4"/>
                        <a:pt x="1" y="4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4"/>
                        <a:pt x="2" y="5"/>
                        <a:pt x="1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2" y="6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4"/>
                        <a:pt x="2" y="3"/>
                        <a:pt x="1" y="3"/>
                      </a:cubicBezTo>
                      <a:cubicBezTo>
                        <a:pt x="2" y="4"/>
                        <a:pt x="1" y="2"/>
                        <a:pt x="2" y="4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3" y="5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2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2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19" name="Freeform 2166"/>
                <p:cNvSpPr>
                  <a:spLocks/>
                </p:cNvSpPr>
                <p:nvPr/>
              </p:nvSpPr>
              <p:spPr bwMode="auto">
                <a:xfrm>
                  <a:off x="448" y="310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0" name="Freeform 2167"/>
                <p:cNvSpPr>
                  <a:spLocks/>
                </p:cNvSpPr>
                <p:nvPr/>
              </p:nvSpPr>
              <p:spPr bwMode="auto">
                <a:xfrm>
                  <a:off x="450" y="3095"/>
                  <a:ext cx="5" cy="17"/>
                </a:xfrm>
                <a:custGeom>
                  <a:avLst/>
                  <a:gdLst>
                    <a:gd name="T0" fmla="*/ 1 w 2"/>
                    <a:gd name="T1" fmla="*/ 4 h 7"/>
                    <a:gd name="T2" fmla="*/ 1 w 2"/>
                    <a:gd name="T3" fmla="*/ 5 h 7"/>
                    <a:gd name="T4" fmla="*/ 0 w 2"/>
                    <a:gd name="T5" fmla="*/ 3 h 7"/>
                    <a:gd name="T6" fmla="*/ 0 w 2"/>
                    <a:gd name="T7" fmla="*/ 2 h 7"/>
                    <a:gd name="T8" fmla="*/ 1 w 2"/>
                    <a:gd name="T9" fmla="*/ 4 h 7"/>
                    <a:gd name="T10" fmla="*/ 1 w 2"/>
                    <a:gd name="T11" fmla="*/ 4 h 7"/>
                    <a:gd name="T12" fmla="*/ 1 w 2"/>
                    <a:gd name="T13" fmla="*/ 3 h 7"/>
                    <a:gd name="T14" fmla="*/ 1 w 2"/>
                    <a:gd name="T15" fmla="*/ 2 h 7"/>
                    <a:gd name="T16" fmla="*/ 1 w 2"/>
                    <a:gd name="T17" fmla="*/ 3 h 7"/>
                    <a:gd name="T18" fmla="*/ 1 w 2"/>
                    <a:gd name="T19" fmla="*/ 4 h 7"/>
                    <a:gd name="T20" fmla="*/ 0 w 2"/>
                    <a:gd name="T21" fmla="*/ 0 h 7"/>
                    <a:gd name="T22" fmla="*/ 0 w 2"/>
                    <a:gd name="T23" fmla="*/ 1 h 7"/>
                    <a:gd name="T24" fmla="*/ 1 w 2"/>
                    <a:gd name="T25" fmla="*/ 2 h 7"/>
                    <a:gd name="T26" fmla="*/ 1 w 2"/>
                    <a:gd name="T27" fmla="*/ 2 h 7"/>
                    <a:gd name="T28" fmla="*/ 0 w 2"/>
                    <a:gd name="T29" fmla="*/ 1 h 7"/>
                    <a:gd name="T30" fmla="*/ 0 w 2"/>
                    <a:gd name="T31" fmla="*/ 1 h 7"/>
                    <a:gd name="T32" fmla="*/ 0 w 2"/>
                    <a:gd name="T33" fmla="*/ 1 h 7"/>
                    <a:gd name="T34" fmla="*/ 0 w 2"/>
                    <a:gd name="T35" fmla="*/ 2 h 7"/>
                    <a:gd name="T36" fmla="*/ 1 w 2"/>
                    <a:gd name="T37" fmla="*/ 4 h 7"/>
                    <a:gd name="T38" fmla="*/ 0 w 2"/>
                    <a:gd name="T39" fmla="*/ 3 h 7"/>
                    <a:gd name="T40" fmla="*/ 1 w 2"/>
                    <a:gd name="T41" fmla="*/ 5 h 7"/>
                    <a:gd name="T42" fmla="*/ 1 w 2"/>
                    <a:gd name="T43" fmla="*/ 6 h 7"/>
                    <a:gd name="T44" fmla="*/ 1 w 2"/>
                    <a:gd name="T45" fmla="*/ 6 h 7"/>
                    <a:gd name="T46" fmla="*/ 1 w 2"/>
                    <a:gd name="T4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" h="7">
                      <a:moveTo>
                        <a:pt x="1" y="4"/>
                      </a:move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0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3"/>
                        <a:pt x="1" y="4"/>
                      </a:cubicBezTo>
                      <a:cubicBezTo>
                        <a:pt x="1" y="3"/>
                        <a:pt x="1" y="3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3"/>
                        <a:pt x="1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0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2" y="7"/>
                        <a:pt x="1" y="5"/>
                        <a:pt x="1" y="6"/>
                      </a:cubicBez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1" name="Freeform 2168"/>
                <p:cNvSpPr>
                  <a:spLocks/>
                </p:cNvSpPr>
                <p:nvPr/>
              </p:nvSpPr>
              <p:spPr bwMode="auto">
                <a:xfrm>
                  <a:off x="450" y="310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0 w 3"/>
                    <a:gd name="T3" fmla="*/ 0 h 3"/>
                    <a:gd name="T4" fmla="*/ 0 w 3"/>
                    <a:gd name="T5" fmla="*/ 0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2" name="Freeform 2169"/>
                <p:cNvSpPr>
                  <a:spLocks/>
                </p:cNvSpPr>
                <p:nvPr/>
              </p:nvSpPr>
              <p:spPr bwMode="auto">
                <a:xfrm>
                  <a:off x="448" y="3097"/>
                  <a:ext cx="2" cy="3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3" name="Freeform 2170"/>
                <p:cNvSpPr>
                  <a:spLocks/>
                </p:cNvSpPr>
                <p:nvPr/>
              </p:nvSpPr>
              <p:spPr bwMode="auto">
                <a:xfrm>
                  <a:off x="453" y="3104"/>
                  <a:ext cx="2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4" name="Freeform 2171"/>
                <p:cNvSpPr>
                  <a:spLocks/>
                </p:cNvSpPr>
                <p:nvPr/>
              </p:nvSpPr>
              <p:spPr bwMode="auto">
                <a:xfrm>
                  <a:off x="450" y="3095"/>
                  <a:ext cx="5" cy="7"/>
                </a:xfrm>
                <a:custGeom>
                  <a:avLst/>
                  <a:gdLst>
                    <a:gd name="T0" fmla="*/ 0 w 2"/>
                    <a:gd name="T1" fmla="*/ 0 h 3"/>
                    <a:gd name="T2" fmla="*/ 0 w 2"/>
                    <a:gd name="T3" fmla="*/ 0 h 3"/>
                    <a:gd name="T4" fmla="*/ 1 w 2"/>
                    <a:gd name="T5" fmla="*/ 3 h 3"/>
                    <a:gd name="T6" fmla="*/ 1 w 2"/>
                    <a:gd name="T7" fmla="*/ 1 h 3"/>
                    <a:gd name="T8" fmla="*/ 1 w 2"/>
                    <a:gd name="T9" fmla="*/ 1 h 3"/>
                    <a:gd name="T10" fmla="*/ 0 w 2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cubicBezTo>
                        <a:pt x="0" y="0"/>
                        <a:pt x="1" y="1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1" y="1"/>
                        <a:pt x="1" y="1"/>
                      </a:cubicBezTo>
                      <a:cubicBezTo>
                        <a:pt x="1" y="2"/>
                        <a:pt x="1" y="1"/>
                        <a:pt x="1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5" name="Freeform 2172"/>
                <p:cNvSpPr>
                  <a:spLocks/>
                </p:cNvSpPr>
                <p:nvPr/>
              </p:nvSpPr>
              <p:spPr bwMode="auto">
                <a:xfrm>
                  <a:off x="453" y="3093"/>
                  <a:ext cx="9" cy="14"/>
                </a:xfrm>
                <a:custGeom>
                  <a:avLst/>
                  <a:gdLst>
                    <a:gd name="T0" fmla="*/ 1 w 4"/>
                    <a:gd name="T1" fmla="*/ 4 h 6"/>
                    <a:gd name="T2" fmla="*/ 1 w 4"/>
                    <a:gd name="T3" fmla="*/ 4 h 6"/>
                    <a:gd name="T4" fmla="*/ 2 w 4"/>
                    <a:gd name="T5" fmla="*/ 4 h 6"/>
                    <a:gd name="T6" fmla="*/ 2 w 4"/>
                    <a:gd name="T7" fmla="*/ 5 h 6"/>
                    <a:gd name="T8" fmla="*/ 2 w 4"/>
                    <a:gd name="T9" fmla="*/ 4 h 6"/>
                    <a:gd name="T10" fmla="*/ 2 w 4"/>
                    <a:gd name="T11" fmla="*/ 4 h 6"/>
                    <a:gd name="T12" fmla="*/ 1 w 4"/>
                    <a:gd name="T13" fmla="*/ 3 h 6"/>
                    <a:gd name="T14" fmla="*/ 3 w 4"/>
                    <a:gd name="T15" fmla="*/ 4 h 6"/>
                    <a:gd name="T16" fmla="*/ 1 w 4"/>
                    <a:gd name="T17" fmla="*/ 2 h 6"/>
                    <a:gd name="T18" fmla="*/ 2 w 4"/>
                    <a:gd name="T19" fmla="*/ 3 h 6"/>
                    <a:gd name="T20" fmla="*/ 2 w 4"/>
                    <a:gd name="T21" fmla="*/ 3 h 6"/>
                    <a:gd name="T22" fmla="*/ 2 w 4"/>
                    <a:gd name="T23" fmla="*/ 3 h 6"/>
                    <a:gd name="T24" fmla="*/ 3 w 4"/>
                    <a:gd name="T25" fmla="*/ 4 h 6"/>
                    <a:gd name="T26" fmla="*/ 3 w 4"/>
                    <a:gd name="T27" fmla="*/ 4 h 6"/>
                    <a:gd name="T28" fmla="*/ 3 w 4"/>
                    <a:gd name="T29" fmla="*/ 4 h 6"/>
                    <a:gd name="T30" fmla="*/ 3 w 4"/>
                    <a:gd name="T31" fmla="*/ 3 h 6"/>
                    <a:gd name="T32" fmla="*/ 4 w 4"/>
                    <a:gd name="T33" fmla="*/ 4 h 6"/>
                    <a:gd name="T34" fmla="*/ 2 w 4"/>
                    <a:gd name="T35" fmla="*/ 2 h 6"/>
                    <a:gd name="T36" fmla="*/ 3 w 4"/>
                    <a:gd name="T37" fmla="*/ 2 h 6"/>
                    <a:gd name="T38" fmla="*/ 4 w 4"/>
                    <a:gd name="T39" fmla="*/ 3 h 6"/>
                    <a:gd name="T40" fmla="*/ 3 w 4"/>
                    <a:gd name="T41" fmla="*/ 2 h 6"/>
                    <a:gd name="T42" fmla="*/ 4 w 4"/>
                    <a:gd name="T43" fmla="*/ 4 h 6"/>
                    <a:gd name="T44" fmla="*/ 3 w 4"/>
                    <a:gd name="T45" fmla="*/ 2 h 6"/>
                    <a:gd name="T46" fmla="*/ 3 w 4"/>
                    <a:gd name="T47" fmla="*/ 2 h 6"/>
                    <a:gd name="T48" fmla="*/ 2 w 4"/>
                    <a:gd name="T49" fmla="*/ 0 h 6"/>
                    <a:gd name="T50" fmla="*/ 2 w 4"/>
                    <a:gd name="T51" fmla="*/ 1 h 6"/>
                    <a:gd name="T52" fmla="*/ 2 w 4"/>
                    <a:gd name="T53" fmla="*/ 2 h 6"/>
                    <a:gd name="T54" fmla="*/ 2 w 4"/>
                    <a:gd name="T55" fmla="*/ 1 h 6"/>
                    <a:gd name="T56" fmla="*/ 2 w 4"/>
                    <a:gd name="T57" fmla="*/ 2 h 6"/>
                    <a:gd name="T58" fmla="*/ 1 w 4"/>
                    <a:gd name="T59" fmla="*/ 1 h 6"/>
                    <a:gd name="T60" fmla="*/ 2 w 4"/>
                    <a:gd name="T61" fmla="*/ 2 h 6"/>
                    <a:gd name="T62" fmla="*/ 1 w 4"/>
                    <a:gd name="T63" fmla="*/ 1 h 6"/>
                    <a:gd name="T64" fmla="*/ 0 w 4"/>
                    <a:gd name="T65" fmla="*/ 2 h 6"/>
                    <a:gd name="T66" fmla="*/ 1 w 4"/>
                    <a:gd name="T67" fmla="*/ 3 h 6"/>
                    <a:gd name="T68" fmla="*/ 1 w 4"/>
                    <a:gd name="T69" fmla="*/ 3 h 6"/>
                    <a:gd name="T70" fmla="*/ 1 w 4"/>
                    <a:gd name="T71" fmla="*/ 4 h 6"/>
                    <a:gd name="T72" fmla="*/ 0 w 4"/>
                    <a:gd name="T73" fmla="*/ 2 h 6"/>
                    <a:gd name="T74" fmla="*/ 0 w 4"/>
                    <a:gd name="T75" fmla="*/ 2 h 6"/>
                    <a:gd name="T76" fmla="*/ 0 w 4"/>
                    <a:gd name="T77" fmla="*/ 2 h 6"/>
                    <a:gd name="T78" fmla="*/ 0 w 4"/>
                    <a:gd name="T79" fmla="*/ 2 h 6"/>
                    <a:gd name="T80" fmla="*/ 1 w 4"/>
                    <a:gd name="T81" fmla="*/ 5 h 6"/>
                    <a:gd name="T82" fmla="*/ 2 w 4"/>
                    <a:gd name="T83" fmla="*/ 5 h 6"/>
                    <a:gd name="T84" fmla="*/ 1 w 4"/>
                    <a:gd name="T8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" h="6">
                      <a:moveTo>
                        <a:pt x="1" y="4"/>
                      </a:moveTo>
                      <a:cubicBezTo>
                        <a:pt x="1" y="4"/>
                        <a:pt x="1" y="3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5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1" y="3"/>
                        <a:pt x="2" y="4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2" y="4"/>
                        <a:pt x="2" y="3"/>
                        <a:pt x="1" y="2"/>
                      </a:cubicBezTo>
                      <a:cubicBezTo>
                        <a:pt x="2" y="3"/>
                        <a:pt x="1" y="2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4"/>
                        <a:pt x="2" y="3"/>
                        <a:pt x="2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2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4"/>
                        <a:pt x="3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3"/>
                        <a:pt x="3" y="4"/>
                        <a:pt x="2" y="2"/>
                      </a:cubicBezTo>
                      <a:cubicBezTo>
                        <a:pt x="4" y="4"/>
                        <a:pt x="2" y="1"/>
                        <a:pt x="3" y="2"/>
                      </a:cubicBezTo>
                      <a:cubicBezTo>
                        <a:pt x="3" y="3"/>
                        <a:pt x="3" y="2"/>
                        <a:pt x="4" y="3"/>
                      </a:cubicBezTo>
                      <a:cubicBezTo>
                        <a:pt x="3" y="2"/>
                        <a:pt x="3" y="3"/>
                        <a:pt x="3" y="2"/>
                      </a:cubicBezTo>
                      <a:cubicBezTo>
                        <a:pt x="4" y="3"/>
                        <a:pt x="3" y="2"/>
                        <a:pt x="4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2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2" y="1"/>
                        <a:pt x="2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1" y="1"/>
                        <a:pt x="2" y="1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2" y="5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0" y="3"/>
                        <a:pt x="0" y="2"/>
                      </a:cubicBezTo>
                      <a:cubicBezTo>
                        <a:pt x="0" y="3"/>
                        <a:pt x="1" y="4"/>
                        <a:pt x="1" y="5"/>
                      </a:cubicBezTo>
                      <a:cubicBezTo>
                        <a:pt x="1" y="3"/>
                        <a:pt x="2" y="6"/>
                        <a:pt x="2" y="5"/>
                      </a:cubicBezTo>
                      <a:cubicBezTo>
                        <a:pt x="2" y="5"/>
                        <a:pt x="2" y="4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6" name="Freeform 2173"/>
                <p:cNvSpPr>
                  <a:spLocks/>
                </p:cNvSpPr>
                <p:nvPr/>
              </p:nvSpPr>
              <p:spPr bwMode="auto">
                <a:xfrm>
                  <a:off x="453" y="3095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7" name="Freeform 2174"/>
                <p:cNvSpPr>
                  <a:spLocks/>
                </p:cNvSpPr>
                <p:nvPr/>
              </p:nvSpPr>
              <p:spPr bwMode="auto">
                <a:xfrm>
                  <a:off x="460" y="309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8" name="Rectangle 2175"/>
                <p:cNvSpPr>
                  <a:spLocks noChangeArrowheads="1"/>
                </p:cNvSpPr>
                <p:nvPr/>
              </p:nvSpPr>
              <p:spPr bwMode="auto">
                <a:xfrm>
                  <a:off x="453" y="3097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29" name="Rectangle 2176"/>
                <p:cNvSpPr>
                  <a:spLocks noChangeArrowheads="1"/>
                </p:cNvSpPr>
                <p:nvPr/>
              </p:nvSpPr>
              <p:spPr bwMode="auto">
                <a:xfrm>
                  <a:off x="455" y="310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0" name="Freeform 2177"/>
                <p:cNvSpPr>
                  <a:spLocks/>
                </p:cNvSpPr>
                <p:nvPr/>
              </p:nvSpPr>
              <p:spPr bwMode="auto">
                <a:xfrm>
                  <a:off x="462" y="309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0 w 2"/>
                    <a:gd name="T3" fmla="*/ 0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1" name="Freeform 2178"/>
                <p:cNvSpPr>
                  <a:spLocks/>
                </p:cNvSpPr>
                <p:nvPr/>
              </p:nvSpPr>
              <p:spPr bwMode="auto">
                <a:xfrm>
                  <a:off x="467" y="309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2" name="Freeform 2179"/>
                <p:cNvSpPr>
                  <a:spLocks/>
                </p:cNvSpPr>
                <p:nvPr/>
              </p:nvSpPr>
              <p:spPr bwMode="auto">
                <a:xfrm>
                  <a:off x="457" y="3081"/>
                  <a:ext cx="17" cy="19"/>
                </a:xfrm>
                <a:custGeom>
                  <a:avLst/>
                  <a:gdLst>
                    <a:gd name="T0" fmla="*/ 5 w 7"/>
                    <a:gd name="T1" fmla="*/ 2 h 8"/>
                    <a:gd name="T2" fmla="*/ 3 w 7"/>
                    <a:gd name="T3" fmla="*/ 1 h 8"/>
                    <a:gd name="T4" fmla="*/ 2 w 7"/>
                    <a:gd name="T5" fmla="*/ 1 h 8"/>
                    <a:gd name="T6" fmla="*/ 3 w 7"/>
                    <a:gd name="T7" fmla="*/ 2 h 8"/>
                    <a:gd name="T8" fmla="*/ 3 w 7"/>
                    <a:gd name="T9" fmla="*/ 2 h 8"/>
                    <a:gd name="T10" fmla="*/ 2 w 7"/>
                    <a:gd name="T11" fmla="*/ 2 h 8"/>
                    <a:gd name="T12" fmla="*/ 3 w 7"/>
                    <a:gd name="T13" fmla="*/ 3 h 8"/>
                    <a:gd name="T14" fmla="*/ 3 w 7"/>
                    <a:gd name="T15" fmla="*/ 3 h 8"/>
                    <a:gd name="T16" fmla="*/ 2 w 7"/>
                    <a:gd name="T17" fmla="*/ 3 h 8"/>
                    <a:gd name="T18" fmla="*/ 4 w 7"/>
                    <a:gd name="T19" fmla="*/ 5 h 8"/>
                    <a:gd name="T20" fmla="*/ 4 w 7"/>
                    <a:gd name="T21" fmla="*/ 5 h 8"/>
                    <a:gd name="T22" fmla="*/ 3 w 7"/>
                    <a:gd name="T23" fmla="*/ 5 h 8"/>
                    <a:gd name="T24" fmla="*/ 3 w 7"/>
                    <a:gd name="T25" fmla="*/ 5 h 8"/>
                    <a:gd name="T26" fmla="*/ 2 w 7"/>
                    <a:gd name="T27" fmla="*/ 5 h 8"/>
                    <a:gd name="T28" fmla="*/ 2 w 7"/>
                    <a:gd name="T29" fmla="*/ 5 h 8"/>
                    <a:gd name="T30" fmla="*/ 3 w 7"/>
                    <a:gd name="T31" fmla="*/ 6 h 8"/>
                    <a:gd name="T32" fmla="*/ 2 w 7"/>
                    <a:gd name="T33" fmla="*/ 5 h 8"/>
                    <a:gd name="T34" fmla="*/ 2 w 7"/>
                    <a:gd name="T35" fmla="*/ 6 h 8"/>
                    <a:gd name="T36" fmla="*/ 1 w 7"/>
                    <a:gd name="T37" fmla="*/ 6 h 8"/>
                    <a:gd name="T38" fmla="*/ 2 w 7"/>
                    <a:gd name="T39" fmla="*/ 6 h 8"/>
                    <a:gd name="T40" fmla="*/ 1 w 7"/>
                    <a:gd name="T41" fmla="*/ 6 h 8"/>
                    <a:gd name="T42" fmla="*/ 3 w 7"/>
                    <a:gd name="T43" fmla="*/ 8 h 8"/>
                    <a:gd name="T44" fmla="*/ 3 w 7"/>
                    <a:gd name="T45" fmla="*/ 8 h 8"/>
                    <a:gd name="T46" fmla="*/ 3 w 7"/>
                    <a:gd name="T47" fmla="*/ 7 h 8"/>
                    <a:gd name="T48" fmla="*/ 4 w 7"/>
                    <a:gd name="T49" fmla="*/ 8 h 8"/>
                    <a:gd name="T50" fmla="*/ 4 w 7"/>
                    <a:gd name="T51" fmla="*/ 7 h 8"/>
                    <a:gd name="T52" fmla="*/ 4 w 7"/>
                    <a:gd name="T53" fmla="*/ 7 h 8"/>
                    <a:gd name="T54" fmla="*/ 4 w 7"/>
                    <a:gd name="T55" fmla="*/ 7 h 8"/>
                    <a:gd name="T56" fmla="*/ 4 w 7"/>
                    <a:gd name="T57" fmla="*/ 7 h 8"/>
                    <a:gd name="T58" fmla="*/ 4 w 7"/>
                    <a:gd name="T59" fmla="*/ 6 h 8"/>
                    <a:gd name="T60" fmla="*/ 4 w 7"/>
                    <a:gd name="T61" fmla="*/ 6 h 8"/>
                    <a:gd name="T62" fmla="*/ 5 w 7"/>
                    <a:gd name="T63" fmla="*/ 6 h 8"/>
                    <a:gd name="T64" fmla="*/ 5 w 7"/>
                    <a:gd name="T65" fmla="*/ 6 h 8"/>
                    <a:gd name="T66" fmla="*/ 4 w 7"/>
                    <a:gd name="T67" fmla="*/ 5 h 8"/>
                    <a:gd name="T68" fmla="*/ 4 w 7"/>
                    <a:gd name="T69" fmla="*/ 5 h 8"/>
                    <a:gd name="T70" fmla="*/ 4 w 7"/>
                    <a:gd name="T71" fmla="*/ 4 h 8"/>
                    <a:gd name="T72" fmla="*/ 5 w 7"/>
                    <a:gd name="T73" fmla="*/ 4 h 8"/>
                    <a:gd name="T74" fmla="*/ 5 w 7"/>
                    <a:gd name="T75" fmla="*/ 3 h 8"/>
                    <a:gd name="T76" fmla="*/ 3 w 7"/>
                    <a:gd name="T77" fmla="*/ 3 h 8"/>
                    <a:gd name="T78" fmla="*/ 5 w 7"/>
                    <a:gd name="T7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" h="8">
                      <a:moveTo>
                        <a:pt x="6" y="3"/>
                      </a:move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4" y="2"/>
                        <a:pt x="3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3" y="1"/>
                        <a:pt x="4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2"/>
                        <a:pt x="4" y="3"/>
                        <a:pt x="4" y="3"/>
                      </a:cubicBezTo>
                      <a:cubicBezTo>
                        <a:pt x="1" y="0"/>
                        <a:pt x="5" y="4"/>
                        <a:pt x="3" y="2"/>
                      </a:cubicBezTo>
                      <a:cubicBezTo>
                        <a:pt x="3" y="2"/>
                        <a:pt x="3" y="2"/>
                        <a:pt x="3" y="3"/>
                      </a:cubicBezTo>
                      <a:cubicBezTo>
                        <a:pt x="3" y="2"/>
                        <a:pt x="3" y="3"/>
                        <a:pt x="2" y="2"/>
                      </a:cubicBezTo>
                      <a:cubicBezTo>
                        <a:pt x="4" y="4"/>
                        <a:pt x="1" y="2"/>
                        <a:pt x="4" y="4"/>
                      </a:cubicBezTo>
                      <a:cubicBezTo>
                        <a:pt x="3" y="3"/>
                        <a:pt x="4" y="4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4" y="4"/>
                        <a:pt x="3" y="3"/>
                      </a:cubicBezTo>
                      <a:cubicBezTo>
                        <a:pt x="2" y="3"/>
                        <a:pt x="3" y="4"/>
                        <a:pt x="4" y="4"/>
                      </a:cubicBezTo>
                      <a:cubicBezTo>
                        <a:pt x="3" y="4"/>
                        <a:pt x="3" y="4"/>
                        <a:pt x="2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4" y="4"/>
                        <a:pt x="4" y="5"/>
                      </a:cubicBezTo>
                      <a:cubicBezTo>
                        <a:pt x="4" y="5"/>
                        <a:pt x="5" y="6"/>
                        <a:pt x="5" y="6"/>
                      </a:cubicBezTo>
                      <a:cubicBezTo>
                        <a:pt x="3" y="5"/>
                        <a:pt x="5" y="6"/>
                        <a:pt x="4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4"/>
                        <a:pt x="3" y="5"/>
                      </a:cubicBezTo>
                      <a:cubicBezTo>
                        <a:pt x="3" y="4"/>
                        <a:pt x="2" y="4"/>
                        <a:pt x="2" y="4"/>
                      </a:cubicBezTo>
                      <a:cubicBezTo>
                        <a:pt x="2" y="3"/>
                        <a:pt x="3" y="5"/>
                        <a:pt x="3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5"/>
                        <a:pt x="2" y="4"/>
                        <a:pt x="2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4"/>
                        <a:pt x="3" y="6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5"/>
                        <a:pt x="1" y="4"/>
                      </a:cubicBezTo>
                      <a:cubicBezTo>
                        <a:pt x="2" y="5"/>
                        <a:pt x="1" y="5"/>
                        <a:pt x="2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3" y="7"/>
                        <a:pt x="2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5"/>
                        <a:pt x="1" y="6"/>
                      </a:cubicBezTo>
                      <a:cubicBezTo>
                        <a:pt x="1" y="7"/>
                        <a:pt x="2" y="8"/>
                        <a:pt x="3" y="8"/>
                      </a:cubicBezTo>
                      <a:cubicBezTo>
                        <a:pt x="3" y="8"/>
                        <a:pt x="2" y="7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6"/>
                        <a:pt x="2" y="6"/>
                        <a:pt x="1" y="6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2" y="7"/>
                        <a:pt x="2" y="7"/>
                        <a:pt x="3" y="8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8"/>
                        <a:pt x="3" y="7"/>
                        <a:pt x="3" y="8"/>
                      </a:cubicBezTo>
                      <a:cubicBezTo>
                        <a:pt x="2" y="7"/>
                        <a:pt x="4" y="8"/>
                        <a:pt x="4" y="8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7"/>
                        <a:pt x="3" y="7"/>
                        <a:pt x="4" y="8"/>
                      </a:cubicBezTo>
                      <a:cubicBezTo>
                        <a:pt x="4" y="7"/>
                        <a:pt x="3" y="6"/>
                        <a:pt x="3" y="6"/>
                      </a:cubicBezTo>
                      <a:cubicBezTo>
                        <a:pt x="4" y="7"/>
                        <a:pt x="3" y="6"/>
                        <a:pt x="4" y="7"/>
                      </a:cubicBezTo>
                      <a:cubicBezTo>
                        <a:pt x="3" y="6"/>
                        <a:pt x="4" y="7"/>
                        <a:pt x="4" y="6"/>
                      </a:cubicBezTo>
                      <a:cubicBezTo>
                        <a:pt x="3" y="6"/>
                        <a:pt x="4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6"/>
                        <a:pt x="4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3" y="5"/>
                        <a:pt x="4" y="6"/>
                      </a:cubicBezTo>
                      <a:cubicBezTo>
                        <a:pt x="4" y="6"/>
                        <a:pt x="4" y="6"/>
                        <a:pt x="3" y="5"/>
                      </a:cubicBezTo>
                      <a:cubicBezTo>
                        <a:pt x="3" y="5"/>
                        <a:pt x="4" y="6"/>
                        <a:pt x="4" y="6"/>
                      </a:cubicBezTo>
                      <a:cubicBezTo>
                        <a:pt x="3" y="5"/>
                        <a:pt x="4" y="6"/>
                        <a:pt x="4" y="5"/>
                      </a:cubicBezTo>
                      <a:cubicBezTo>
                        <a:pt x="5" y="6"/>
                        <a:pt x="4" y="5"/>
                        <a:pt x="5" y="6"/>
                      </a:cubicBezTo>
                      <a:cubicBezTo>
                        <a:pt x="5" y="7"/>
                        <a:pt x="4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4" y="5"/>
                        <a:pt x="5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6"/>
                        <a:pt x="5" y="4"/>
                        <a:pt x="4" y="3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6" y="5"/>
                        <a:pt x="5" y="4"/>
                      </a:cubicBezTo>
                      <a:cubicBezTo>
                        <a:pt x="4" y="4"/>
                        <a:pt x="5" y="4"/>
                        <a:pt x="6" y="5"/>
                      </a:cubicBezTo>
                      <a:cubicBezTo>
                        <a:pt x="4" y="3"/>
                        <a:pt x="7" y="5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3" y="2"/>
                        <a:pt x="4" y="3"/>
                        <a:pt x="4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7" y="5"/>
                        <a:pt x="3" y="2"/>
                        <a:pt x="6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3" name="Freeform 2180"/>
                <p:cNvSpPr>
                  <a:spLocks/>
                </p:cNvSpPr>
                <p:nvPr/>
              </p:nvSpPr>
              <p:spPr bwMode="auto">
                <a:xfrm>
                  <a:off x="469" y="3090"/>
                  <a:ext cx="3" cy="3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4" name="Rectangle 2181"/>
                <p:cNvSpPr>
                  <a:spLocks noChangeArrowheads="1"/>
                </p:cNvSpPr>
                <p:nvPr/>
              </p:nvSpPr>
              <p:spPr bwMode="auto">
                <a:xfrm>
                  <a:off x="469" y="3090"/>
                  <a:ext cx="1" cy="3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5" name="Freeform 2182"/>
                <p:cNvSpPr>
                  <a:spLocks/>
                </p:cNvSpPr>
                <p:nvPr/>
              </p:nvSpPr>
              <p:spPr bwMode="auto">
                <a:xfrm>
                  <a:off x="469" y="3088"/>
                  <a:ext cx="3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6" name="Rectangle 2183"/>
                <p:cNvSpPr>
                  <a:spLocks noChangeArrowheads="1"/>
                </p:cNvSpPr>
                <p:nvPr/>
              </p:nvSpPr>
              <p:spPr bwMode="auto">
                <a:xfrm>
                  <a:off x="469" y="3085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7" name="Freeform 2184"/>
                <p:cNvSpPr>
                  <a:spLocks/>
                </p:cNvSpPr>
                <p:nvPr/>
              </p:nvSpPr>
              <p:spPr bwMode="auto">
                <a:xfrm>
                  <a:off x="460" y="3076"/>
                  <a:ext cx="14" cy="9"/>
                </a:xfrm>
                <a:custGeom>
                  <a:avLst/>
                  <a:gdLst>
                    <a:gd name="T0" fmla="*/ 4 w 6"/>
                    <a:gd name="T1" fmla="*/ 1 h 4"/>
                    <a:gd name="T2" fmla="*/ 3 w 6"/>
                    <a:gd name="T3" fmla="*/ 1 h 4"/>
                    <a:gd name="T4" fmla="*/ 4 w 6"/>
                    <a:gd name="T5" fmla="*/ 1 h 4"/>
                    <a:gd name="T6" fmla="*/ 2 w 6"/>
                    <a:gd name="T7" fmla="*/ 0 h 4"/>
                    <a:gd name="T8" fmla="*/ 3 w 6"/>
                    <a:gd name="T9" fmla="*/ 2 h 4"/>
                    <a:gd name="T10" fmla="*/ 2 w 6"/>
                    <a:gd name="T11" fmla="*/ 1 h 4"/>
                    <a:gd name="T12" fmla="*/ 3 w 6"/>
                    <a:gd name="T13" fmla="*/ 2 h 4"/>
                    <a:gd name="T14" fmla="*/ 2 w 6"/>
                    <a:gd name="T15" fmla="*/ 2 h 4"/>
                    <a:gd name="T16" fmla="*/ 2 w 6"/>
                    <a:gd name="T17" fmla="*/ 2 h 4"/>
                    <a:gd name="T18" fmla="*/ 3 w 6"/>
                    <a:gd name="T19" fmla="*/ 2 h 4"/>
                    <a:gd name="T20" fmla="*/ 2 w 6"/>
                    <a:gd name="T21" fmla="*/ 2 h 4"/>
                    <a:gd name="T22" fmla="*/ 2 w 6"/>
                    <a:gd name="T23" fmla="*/ 3 h 4"/>
                    <a:gd name="T24" fmla="*/ 3 w 6"/>
                    <a:gd name="T25" fmla="*/ 3 h 4"/>
                    <a:gd name="T26" fmla="*/ 2 w 6"/>
                    <a:gd name="T27" fmla="*/ 3 h 4"/>
                    <a:gd name="T28" fmla="*/ 3 w 6"/>
                    <a:gd name="T29" fmla="*/ 3 h 4"/>
                    <a:gd name="T30" fmla="*/ 2 w 6"/>
                    <a:gd name="T31" fmla="*/ 2 h 4"/>
                    <a:gd name="T32" fmla="*/ 3 w 6"/>
                    <a:gd name="T33" fmla="*/ 3 h 4"/>
                    <a:gd name="T34" fmla="*/ 4 w 6"/>
                    <a:gd name="T35" fmla="*/ 4 h 4"/>
                    <a:gd name="T36" fmla="*/ 3 w 6"/>
                    <a:gd name="T37" fmla="*/ 3 h 4"/>
                    <a:gd name="T38" fmla="*/ 3 w 6"/>
                    <a:gd name="T39" fmla="*/ 3 h 4"/>
                    <a:gd name="T40" fmla="*/ 3 w 6"/>
                    <a:gd name="T41" fmla="*/ 3 h 4"/>
                    <a:gd name="T42" fmla="*/ 4 w 6"/>
                    <a:gd name="T43" fmla="*/ 4 h 4"/>
                    <a:gd name="T44" fmla="*/ 5 w 6"/>
                    <a:gd name="T45" fmla="*/ 4 h 4"/>
                    <a:gd name="T46" fmla="*/ 5 w 6"/>
                    <a:gd name="T47" fmla="*/ 4 h 4"/>
                    <a:gd name="T48" fmla="*/ 5 w 6"/>
                    <a:gd name="T49" fmla="*/ 4 h 4"/>
                    <a:gd name="T50" fmla="*/ 4 w 6"/>
                    <a:gd name="T51" fmla="*/ 3 h 4"/>
                    <a:gd name="T52" fmla="*/ 3 w 6"/>
                    <a:gd name="T53" fmla="*/ 3 h 4"/>
                    <a:gd name="T54" fmla="*/ 3 w 6"/>
                    <a:gd name="T55" fmla="*/ 2 h 4"/>
                    <a:gd name="T56" fmla="*/ 4 w 6"/>
                    <a:gd name="T57" fmla="*/ 3 h 4"/>
                    <a:gd name="T58" fmla="*/ 3 w 6"/>
                    <a:gd name="T59" fmla="*/ 3 h 4"/>
                    <a:gd name="T60" fmla="*/ 5 w 6"/>
                    <a:gd name="T61" fmla="*/ 3 h 4"/>
                    <a:gd name="T62" fmla="*/ 3 w 6"/>
                    <a:gd name="T63" fmla="*/ 3 h 4"/>
                    <a:gd name="T64" fmla="*/ 4 w 6"/>
                    <a:gd name="T65" fmla="*/ 2 h 4"/>
                    <a:gd name="T66" fmla="*/ 4 w 6"/>
                    <a:gd name="T67" fmla="*/ 3 h 4"/>
                    <a:gd name="T68" fmla="*/ 3 w 6"/>
                    <a:gd name="T69" fmla="*/ 2 h 4"/>
                    <a:gd name="T70" fmla="*/ 4 w 6"/>
                    <a:gd name="T71" fmla="*/ 2 h 4"/>
                    <a:gd name="T72" fmla="*/ 3 w 6"/>
                    <a:gd name="T73" fmla="*/ 2 h 4"/>
                    <a:gd name="T74" fmla="*/ 4 w 6"/>
                    <a:gd name="T75" fmla="*/ 1 h 4"/>
                    <a:gd name="T76" fmla="*/ 4 w 6"/>
                    <a:gd name="T77" fmla="*/ 1 h 4"/>
                    <a:gd name="T78" fmla="*/ 2 w 6"/>
                    <a:gd name="T79" fmla="*/ 1 h 4"/>
                    <a:gd name="T80" fmla="*/ 4 w 6"/>
                    <a:gd name="T81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" h="4">
                      <a:moveTo>
                        <a:pt x="4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4" y="1"/>
                      </a:cubicBezTo>
                      <a:cubicBezTo>
                        <a:pt x="2" y="1"/>
                        <a:pt x="4" y="1"/>
                        <a:pt x="2" y="0"/>
                      </a:cubicBezTo>
                      <a:cubicBezTo>
                        <a:pt x="2" y="1"/>
                        <a:pt x="1" y="1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0" y="1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3" y="3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2" y="2"/>
                        <a:pt x="3" y="3"/>
                        <a:pt x="3" y="3"/>
                      </a:cubicBezTo>
                      <a:cubicBezTo>
                        <a:pt x="2" y="3"/>
                        <a:pt x="2" y="3"/>
                        <a:pt x="2" y="2"/>
                      </a:cubicBezTo>
                      <a:cubicBezTo>
                        <a:pt x="2" y="3"/>
                        <a:pt x="1" y="2"/>
                        <a:pt x="3" y="3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1" y="2"/>
                        <a:pt x="4" y="4"/>
                        <a:pt x="3" y="3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6" y="4"/>
                        <a:pt x="3" y="3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4" y="3"/>
                        <a:pt x="2" y="2"/>
                        <a:pt x="3" y="2"/>
                      </a:cubicBezTo>
                      <a:cubicBezTo>
                        <a:pt x="4" y="3"/>
                        <a:pt x="3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3"/>
                      </a:cubicBezTo>
                      <a:cubicBezTo>
                        <a:pt x="5" y="3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4" y="2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8" name="Freeform 2185"/>
                <p:cNvSpPr>
                  <a:spLocks/>
                </p:cNvSpPr>
                <p:nvPr/>
              </p:nvSpPr>
              <p:spPr bwMode="auto">
                <a:xfrm>
                  <a:off x="464" y="3076"/>
                  <a:ext cx="5" cy="2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  <a:gd name="T6" fmla="*/ 0 w 2"/>
                    <a:gd name="T7" fmla="*/ 0 h 1"/>
                    <a:gd name="T8" fmla="*/ 0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39" name="Freeform 2186"/>
                <p:cNvSpPr>
                  <a:spLocks/>
                </p:cNvSpPr>
                <p:nvPr/>
              </p:nvSpPr>
              <p:spPr bwMode="auto">
                <a:xfrm>
                  <a:off x="460" y="3073"/>
                  <a:ext cx="12" cy="5"/>
                </a:xfrm>
                <a:custGeom>
                  <a:avLst/>
                  <a:gdLst>
                    <a:gd name="T0" fmla="*/ 3 w 5"/>
                    <a:gd name="T1" fmla="*/ 1 h 2"/>
                    <a:gd name="T2" fmla="*/ 2 w 5"/>
                    <a:gd name="T3" fmla="*/ 0 h 2"/>
                    <a:gd name="T4" fmla="*/ 1 w 5"/>
                    <a:gd name="T5" fmla="*/ 1 h 2"/>
                    <a:gd name="T6" fmla="*/ 3 w 5"/>
                    <a:gd name="T7" fmla="*/ 1 h 2"/>
                    <a:gd name="T8" fmla="*/ 2 w 5"/>
                    <a:gd name="T9" fmla="*/ 1 h 2"/>
                    <a:gd name="T10" fmla="*/ 3 w 5"/>
                    <a:gd name="T11" fmla="*/ 1 h 2"/>
                    <a:gd name="T12" fmla="*/ 2 w 5"/>
                    <a:gd name="T13" fmla="*/ 1 h 2"/>
                    <a:gd name="T14" fmla="*/ 3 w 5"/>
                    <a:gd name="T15" fmla="*/ 1 h 2"/>
                    <a:gd name="T16" fmla="*/ 3 w 5"/>
                    <a:gd name="T17" fmla="*/ 1 h 2"/>
                    <a:gd name="T18" fmla="*/ 4 w 5"/>
                    <a:gd name="T19" fmla="*/ 2 h 2"/>
                    <a:gd name="T20" fmla="*/ 2 w 5"/>
                    <a:gd name="T21" fmla="*/ 1 h 2"/>
                    <a:gd name="T22" fmla="*/ 4 w 5"/>
                    <a:gd name="T23" fmla="*/ 1 h 2"/>
                    <a:gd name="T24" fmla="*/ 4 w 5"/>
                    <a:gd name="T25" fmla="*/ 1 h 2"/>
                    <a:gd name="T26" fmla="*/ 4 w 5"/>
                    <a:gd name="T27" fmla="*/ 1 h 2"/>
                    <a:gd name="T28" fmla="*/ 3 w 5"/>
                    <a:gd name="T29" fmla="*/ 1 h 2"/>
                    <a:gd name="T30" fmla="*/ 4 w 5"/>
                    <a:gd name="T31" fmla="*/ 1 h 2"/>
                    <a:gd name="T32" fmla="*/ 4 w 5"/>
                    <a:gd name="T33" fmla="*/ 1 h 2"/>
                    <a:gd name="T34" fmla="*/ 2 w 5"/>
                    <a:gd name="T35" fmla="*/ 0 h 2"/>
                    <a:gd name="T36" fmla="*/ 3 w 5"/>
                    <a:gd name="T37" fmla="*/ 1 h 2"/>
                    <a:gd name="T38" fmla="*/ 4 w 5"/>
                    <a:gd name="T39" fmla="*/ 1 h 2"/>
                    <a:gd name="T40" fmla="*/ 1 w 5"/>
                    <a:gd name="T41" fmla="*/ 0 h 2"/>
                    <a:gd name="T42" fmla="*/ 3 w 5"/>
                    <a:gd name="T4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" h="2">
                      <a:moveTo>
                        <a:pt x="3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1"/>
                        <a:pt x="3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3" y="1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2" y="1"/>
                        <a:pt x="2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1"/>
                        <a:pt x="4" y="1"/>
                      </a:cubicBezTo>
                      <a:cubicBezTo>
                        <a:pt x="4" y="1"/>
                        <a:pt x="3" y="1"/>
                        <a:pt x="4" y="1"/>
                      </a:cubicBezTo>
                      <a:cubicBezTo>
                        <a:pt x="4" y="1"/>
                        <a:pt x="3" y="1"/>
                        <a:pt x="3" y="1"/>
                      </a:cubicBezTo>
                      <a:cubicBezTo>
                        <a:pt x="2" y="0"/>
                        <a:pt x="3" y="1"/>
                        <a:pt x="4" y="1"/>
                      </a:cubicBezTo>
                      <a:cubicBezTo>
                        <a:pt x="3" y="1"/>
                        <a:pt x="3" y="0"/>
                        <a:pt x="4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4" y="1"/>
                        <a:pt x="4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0" name="Rectangle 2187"/>
                <p:cNvSpPr>
                  <a:spLocks noChangeArrowheads="1"/>
                </p:cNvSpPr>
                <p:nvPr/>
              </p:nvSpPr>
              <p:spPr bwMode="auto">
                <a:xfrm>
                  <a:off x="464" y="3073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1" name="Freeform 2188"/>
                <p:cNvSpPr>
                  <a:spLocks/>
                </p:cNvSpPr>
                <p:nvPr/>
              </p:nvSpPr>
              <p:spPr bwMode="auto">
                <a:xfrm>
                  <a:off x="267" y="3171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2" name="Freeform 2189"/>
                <p:cNvSpPr>
                  <a:spLocks/>
                </p:cNvSpPr>
                <p:nvPr/>
              </p:nvSpPr>
              <p:spPr bwMode="auto">
                <a:xfrm>
                  <a:off x="265" y="3171"/>
                  <a:ext cx="5" cy="10"/>
                </a:xfrm>
                <a:custGeom>
                  <a:avLst/>
                  <a:gdLst>
                    <a:gd name="T0" fmla="*/ 0 w 2"/>
                    <a:gd name="T1" fmla="*/ 4 h 4"/>
                    <a:gd name="T2" fmla="*/ 0 w 2"/>
                    <a:gd name="T3" fmla="*/ 4 h 4"/>
                    <a:gd name="T4" fmla="*/ 2 w 2"/>
                    <a:gd name="T5" fmla="*/ 0 h 4"/>
                    <a:gd name="T6" fmla="*/ 0 w 2"/>
                    <a:gd name="T7" fmla="*/ 2 h 4"/>
                    <a:gd name="T8" fmla="*/ 1 w 2"/>
                    <a:gd name="T9" fmla="*/ 2 h 4"/>
                    <a:gd name="T10" fmla="*/ 0 w 2"/>
                    <a:gd name="T11" fmla="*/ 3 h 4"/>
                    <a:gd name="T12" fmla="*/ 1 w 2"/>
                    <a:gd name="T13" fmla="*/ 3 h 4"/>
                    <a:gd name="T14" fmla="*/ 0 w 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1"/>
                        <a:pt x="1" y="2"/>
                        <a:pt x="2" y="0"/>
                      </a:cubicBezTo>
                      <a:cubicBezTo>
                        <a:pt x="1" y="1"/>
                        <a:pt x="1" y="1"/>
                        <a:pt x="0" y="2"/>
                      </a:cubicBezTo>
                      <a:cubicBezTo>
                        <a:pt x="0" y="2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0" y="4"/>
                        <a:pt x="0" y="3"/>
                        <a:pt x="1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3" name="Freeform 2190"/>
                <p:cNvSpPr>
                  <a:spLocks/>
                </p:cNvSpPr>
                <p:nvPr/>
              </p:nvSpPr>
              <p:spPr bwMode="auto">
                <a:xfrm>
                  <a:off x="267" y="3176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4" name="Freeform 2191"/>
                <p:cNvSpPr>
                  <a:spLocks/>
                </p:cNvSpPr>
                <p:nvPr/>
              </p:nvSpPr>
              <p:spPr bwMode="auto">
                <a:xfrm>
                  <a:off x="267" y="3173"/>
                  <a:ext cx="3" cy="5"/>
                </a:xfrm>
                <a:custGeom>
                  <a:avLst/>
                  <a:gdLst>
                    <a:gd name="T0" fmla="*/ 1 w 1"/>
                    <a:gd name="T1" fmla="*/ 1 h 2"/>
                    <a:gd name="T2" fmla="*/ 0 w 1"/>
                    <a:gd name="T3" fmla="*/ 2 h 2"/>
                    <a:gd name="T4" fmla="*/ 1 w 1"/>
                    <a:gd name="T5" fmla="*/ 0 h 2"/>
                    <a:gd name="T6" fmla="*/ 1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1"/>
                      </a:move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5" name="Freeform 2192"/>
                <p:cNvSpPr>
                  <a:spLocks/>
                </p:cNvSpPr>
                <p:nvPr/>
              </p:nvSpPr>
              <p:spPr bwMode="auto">
                <a:xfrm>
                  <a:off x="270" y="31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6" name="Freeform 2193"/>
                <p:cNvSpPr>
                  <a:spLocks/>
                </p:cNvSpPr>
                <p:nvPr/>
              </p:nvSpPr>
              <p:spPr bwMode="auto">
                <a:xfrm>
                  <a:off x="267" y="3173"/>
                  <a:ext cx="5" cy="8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1 h 3"/>
                    <a:gd name="T4" fmla="*/ 1 w 2"/>
                    <a:gd name="T5" fmla="*/ 1 h 3"/>
                    <a:gd name="T6" fmla="*/ 1 w 2"/>
                    <a:gd name="T7" fmla="*/ 2 h 3"/>
                    <a:gd name="T8" fmla="*/ 1 w 2"/>
                    <a:gd name="T9" fmla="*/ 2 h 3"/>
                    <a:gd name="T10" fmla="*/ 0 w 2"/>
                    <a:gd name="T11" fmla="*/ 3 h 3"/>
                    <a:gd name="T12" fmla="*/ 2 w 2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2" y="0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7" name="Freeform 2194"/>
                <p:cNvSpPr>
                  <a:spLocks/>
                </p:cNvSpPr>
                <p:nvPr/>
              </p:nvSpPr>
              <p:spPr bwMode="auto">
                <a:xfrm>
                  <a:off x="270" y="31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8" name="Rectangle 2195"/>
                <p:cNvSpPr>
                  <a:spLocks noChangeArrowheads="1"/>
                </p:cNvSpPr>
                <p:nvPr/>
              </p:nvSpPr>
              <p:spPr bwMode="auto">
                <a:xfrm>
                  <a:off x="270" y="3176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49" name="Freeform 2196"/>
                <p:cNvSpPr>
                  <a:spLocks/>
                </p:cNvSpPr>
                <p:nvPr/>
              </p:nvSpPr>
              <p:spPr bwMode="auto">
                <a:xfrm>
                  <a:off x="270" y="3176"/>
                  <a:ext cx="2" cy="7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1 h 3"/>
                    <a:gd name="T4" fmla="*/ 0 w 1"/>
                    <a:gd name="T5" fmla="*/ 3 h 3"/>
                    <a:gd name="T6" fmla="*/ 1 w 1"/>
                    <a:gd name="T7" fmla="*/ 2 h 3"/>
                    <a:gd name="T8" fmla="*/ 1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1"/>
                        <a:pt x="1" y="0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0" name="Freeform 2197"/>
                <p:cNvSpPr>
                  <a:spLocks/>
                </p:cNvSpPr>
                <p:nvPr/>
              </p:nvSpPr>
              <p:spPr bwMode="auto">
                <a:xfrm>
                  <a:off x="272" y="31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1" name="Freeform 2198"/>
                <p:cNvSpPr>
                  <a:spLocks/>
                </p:cNvSpPr>
                <p:nvPr/>
              </p:nvSpPr>
              <p:spPr bwMode="auto">
                <a:xfrm>
                  <a:off x="272" y="3178"/>
                  <a:ext cx="5" cy="10"/>
                </a:xfrm>
                <a:custGeom>
                  <a:avLst/>
                  <a:gdLst>
                    <a:gd name="T0" fmla="*/ 2 w 2"/>
                    <a:gd name="T1" fmla="*/ 0 h 4"/>
                    <a:gd name="T2" fmla="*/ 1 w 2"/>
                    <a:gd name="T3" fmla="*/ 2 h 4"/>
                    <a:gd name="T4" fmla="*/ 1 w 2"/>
                    <a:gd name="T5" fmla="*/ 1 h 4"/>
                    <a:gd name="T6" fmla="*/ 1 w 2"/>
                    <a:gd name="T7" fmla="*/ 1 h 4"/>
                    <a:gd name="T8" fmla="*/ 1 w 2"/>
                    <a:gd name="T9" fmla="*/ 0 h 4"/>
                    <a:gd name="T10" fmla="*/ 0 w 2"/>
                    <a:gd name="T11" fmla="*/ 1 h 4"/>
                    <a:gd name="T12" fmla="*/ 0 w 2"/>
                    <a:gd name="T13" fmla="*/ 0 h 4"/>
                    <a:gd name="T14" fmla="*/ 0 w 2"/>
                    <a:gd name="T15" fmla="*/ 2 h 4"/>
                    <a:gd name="T16" fmla="*/ 0 w 2"/>
                    <a:gd name="T17" fmla="*/ 2 h 4"/>
                    <a:gd name="T18" fmla="*/ 0 w 2"/>
                    <a:gd name="T19" fmla="*/ 3 h 4"/>
                    <a:gd name="T20" fmla="*/ 1 w 2"/>
                    <a:gd name="T21" fmla="*/ 4 h 4"/>
                    <a:gd name="T22" fmla="*/ 2 w 2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1"/>
                      </a:cubicBezTo>
                      <a:cubicBezTo>
                        <a:pt x="1" y="0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2"/>
                        <a:pt x="0" y="4"/>
                        <a:pt x="1" y="4"/>
                      </a:cubicBezTo>
                      <a:cubicBezTo>
                        <a:pt x="1" y="4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2" name="Freeform 2199"/>
                <p:cNvSpPr>
                  <a:spLocks/>
                </p:cNvSpPr>
                <p:nvPr/>
              </p:nvSpPr>
              <p:spPr bwMode="auto">
                <a:xfrm>
                  <a:off x="274" y="3183"/>
                  <a:ext cx="3" cy="2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2 h 2"/>
                    <a:gd name="T4" fmla="*/ 3 w 3"/>
                    <a:gd name="T5" fmla="*/ 0 h 2"/>
                    <a:gd name="T6" fmla="*/ 0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3" name="Freeform 2200"/>
                <p:cNvSpPr>
                  <a:spLocks/>
                </p:cNvSpPr>
                <p:nvPr/>
              </p:nvSpPr>
              <p:spPr bwMode="auto">
                <a:xfrm>
                  <a:off x="277" y="3178"/>
                  <a:ext cx="2" cy="10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1 h 4"/>
                    <a:gd name="T4" fmla="*/ 0 w 1"/>
                    <a:gd name="T5" fmla="*/ 0 h 4"/>
                    <a:gd name="T6" fmla="*/ 0 w 1"/>
                    <a:gd name="T7" fmla="*/ 2 h 4"/>
                    <a:gd name="T8" fmla="*/ 0 w 1"/>
                    <a:gd name="T9" fmla="*/ 1 h 4"/>
                    <a:gd name="T10" fmla="*/ 0 w 1"/>
                    <a:gd name="T11" fmla="*/ 3 h 4"/>
                    <a:gd name="T12" fmla="*/ 0 w 1"/>
                    <a:gd name="T13" fmla="*/ 3 h 4"/>
                    <a:gd name="T14" fmla="*/ 1 w 1"/>
                    <a:gd name="T15" fmla="*/ 3 h 4"/>
                    <a:gd name="T16" fmla="*/ 1 w 1"/>
                    <a:gd name="T17" fmla="*/ 2 h 4"/>
                    <a:gd name="T18" fmla="*/ 1 w 1"/>
                    <a:gd name="T19" fmla="*/ 2 h 4"/>
                    <a:gd name="T20" fmla="*/ 0 w 1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1"/>
                        <a:pt x="0" y="1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4" name="Freeform 2201"/>
                <p:cNvSpPr>
                  <a:spLocks/>
                </p:cNvSpPr>
                <p:nvPr/>
              </p:nvSpPr>
              <p:spPr bwMode="auto">
                <a:xfrm>
                  <a:off x="277" y="317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5" name="Freeform 2202"/>
                <p:cNvSpPr>
                  <a:spLocks/>
                </p:cNvSpPr>
                <p:nvPr/>
              </p:nvSpPr>
              <p:spPr bwMode="auto">
                <a:xfrm>
                  <a:off x="279" y="3183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6" name="Freeform 2203"/>
                <p:cNvSpPr>
                  <a:spLocks/>
                </p:cNvSpPr>
                <p:nvPr/>
              </p:nvSpPr>
              <p:spPr bwMode="auto">
                <a:xfrm>
                  <a:off x="279" y="3178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7" name="Freeform 2204"/>
                <p:cNvSpPr>
                  <a:spLocks/>
                </p:cNvSpPr>
                <p:nvPr/>
              </p:nvSpPr>
              <p:spPr bwMode="auto">
                <a:xfrm>
                  <a:off x="279" y="3176"/>
                  <a:ext cx="21" cy="12"/>
                </a:xfrm>
                <a:custGeom>
                  <a:avLst/>
                  <a:gdLst>
                    <a:gd name="T0" fmla="*/ 9 w 9"/>
                    <a:gd name="T1" fmla="*/ 3 h 5"/>
                    <a:gd name="T2" fmla="*/ 8 w 9"/>
                    <a:gd name="T3" fmla="*/ 3 h 5"/>
                    <a:gd name="T4" fmla="*/ 9 w 9"/>
                    <a:gd name="T5" fmla="*/ 1 h 5"/>
                    <a:gd name="T6" fmla="*/ 8 w 9"/>
                    <a:gd name="T7" fmla="*/ 0 h 5"/>
                    <a:gd name="T8" fmla="*/ 8 w 9"/>
                    <a:gd name="T9" fmla="*/ 1 h 5"/>
                    <a:gd name="T10" fmla="*/ 8 w 9"/>
                    <a:gd name="T11" fmla="*/ 0 h 5"/>
                    <a:gd name="T12" fmla="*/ 6 w 9"/>
                    <a:gd name="T13" fmla="*/ 1 h 5"/>
                    <a:gd name="T14" fmla="*/ 6 w 9"/>
                    <a:gd name="T15" fmla="*/ 1 h 5"/>
                    <a:gd name="T16" fmla="*/ 2 w 9"/>
                    <a:gd name="T17" fmla="*/ 1 h 5"/>
                    <a:gd name="T18" fmla="*/ 2 w 9"/>
                    <a:gd name="T19" fmla="*/ 3 h 5"/>
                    <a:gd name="T20" fmla="*/ 2 w 9"/>
                    <a:gd name="T21" fmla="*/ 2 h 5"/>
                    <a:gd name="T22" fmla="*/ 2 w 9"/>
                    <a:gd name="T23" fmla="*/ 2 h 5"/>
                    <a:gd name="T24" fmla="*/ 1 w 9"/>
                    <a:gd name="T25" fmla="*/ 1 h 5"/>
                    <a:gd name="T26" fmla="*/ 1 w 9"/>
                    <a:gd name="T27" fmla="*/ 3 h 5"/>
                    <a:gd name="T28" fmla="*/ 1 w 9"/>
                    <a:gd name="T29" fmla="*/ 1 h 5"/>
                    <a:gd name="T30" fmla="*/ 0 w 9"/>
                    <a:gd name="T31" fmla="*/ 2 h 5"/>
                    <a:gd name="T32" fmla="*/ 1 w 9"/>
                    <a:gd name="T33" fmla="*/ 4 h 5"/>
                    <a:gd name="T34" fmla="*/ 0 w 9"/>
                    <a:gd name="T35" fmla="*/ 4 h 5"/>
                    <a:gd name="T36" fmla="*/ 3 w 9"/>
                    <a:gd name="T37" fmla="*/ 2 h 5"/>
                    <a:gd name="T38" fmla="*/ 3 w 9"/>
                    <a:gd name="T39" fmla="*/ 3 h 5"/>
                    <a:gd name="T40" fmla="*/ 4 w 9"/>
                    <a:gd name="T41" fmla="*/ 4 h 5"/>
                    <a:gd name="T42" fmla="*/ 5 w 9"/>
                    <a:gd name="T43" fmla="*/ 2 h 5"/>
                    <a:gd name="T44" fmla="*/ 5 w 9"/>
                    <a:gd name="T45" fmla="*/ 3 h 5"/>
                    <a:gd name="T46" fmla="*/ 5 w 9"/>
                    <a:gd name="T47" fmla="*/ 2 h 5"/>
                    <a:gd name="T48" fmla="*/ 5 w 9"/>
                    <a:gd name="T49" fmla="*/ 3 h 5"/>
                    <a:gd name="T50" fmla="*/ 5 w 9"/>
                    <a:gd name="T51" fmla="*/ 1 h 5"/>
                    <a:gd name="T52" fmla="*/ 6 w 9"/>
                    <a:gd name="T53" fmla="*/ 4 h 5"/>
                    <a:gd name="T54" fmla="*/ 6 w 9"/>
                    <a:gd name="T55" fmla="*/ 3 h 5"/>
                    <a:gd name="T56" fmla="*/ 6 w 9"/>
                    <a:gd name="T57" fmla="*/ 2 h 5"/>
                    <a:gd name="T58" fmla="*/ 7 w 9"/>
                    <a:gd name="T59" fmla="*/ 4 h 5"/>
                    <a:gd name="T60" fmla="*/ 7 w 9"/>
                    <a:gd name="T61" fmla="*/ 2 h 5"/>
                    <a:gd name="T62" fmla="*/ 7 w 9"/>
                    <a:gd name="T63" fmla="*/ 1 h 5"/>
                    <a:gd name="T64" fmla="*/ 8 w 9"/>
                    <a:gd name="T65" fmla="*/ 2 h 5"/>
                    <a:gd name="T66" fmla="*/ 8 w 9"/>
                    <a:gd name="T67" fmla="*/ 3 h 5"/>
                    <a:gd name="T68" fmla="*/ 8 w 9"/>
                    <a:gd name="T69" fmla="*/ 4 h 5"/>
                    <a:gd name="T70" fmla="*/ 8 w 9"/>
                    <a:gd name="T71" fmla="*/ 2 h 5"/>
                    <a:gd name="T72" fmla="*/ 9 w 9"/>
                    <a:gd name="T73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" h="5">
                      <a:moveTo>
                        <a:pt x="9" y="3"/>
                      </a:moveTo>
                      <a:cubicBezTo>
                        <a:pt x="9" y="3"/>
                        <a:pt x="9" y="2"/>
                        <a:pt x="8" y="3"/>
                      </a:cubicBezTo>
                      <a:cubicBezTo>
                        <a:pt x="8" y="2"/>
                        <a:pt x="9" y="2"/>
                        <a:pt x="9" y="1"/>
                      </a:cubicBezTo>
                      <a:cubicBezTo>
                        <a:pt x="8" y="1"/>
                        <a:pt x="8" y="0"/>
                        <a:pt x="8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1"/>
                        <a:pt x="6" y="1"/>
                      </a:cubicBezTo>
                      <a:cubicBezTo>
                        <a:pt x="6" y="0"/>
                        <a:pt x="6" y="1"/>
                        <a:pt x="6" y="1"/>
                      </a:cubicBezTo>
                      <a:cubicBezTo>
                        <a:pt x="5" y="1"/>
                        <a:pt x="4" y="2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3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1" y="2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1"/>
                        <a:pt x="1" y="3"/>
                        <a:pt x="1" y="1"/>
                      </a:cubicBezTo>
                      <a:cubicBezTo>
                        <a:pt x="0" y="1"/>
                        <a:pt x="1" y="3"/>
                        <a:pt x="0" y="2"/>
                      </a:cubicBez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1" y="4"/>
                        <a:pt x="0" y="3"/>
                        <a:pt x="0" y="4"/>
                      </a:cubicBezTo>
                      <a:cubicBezTo>
                        <a:pt x="1" y="5"/>
                        <a:pt x="2" y="3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4" y="2"/>
                        <a:pt x="4" y="4"/>
                      </a:cubicBezTo>
                      <a:cubicBezTo>
                        <a:pt x="4" y="3"/>
                        <a:pt x="5" y="4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6" y="2"/>
                        <a:pt x="6" y="3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7" y="3"/>
                        <a:pt x="7" y="4"/>
                      </a:cubicBezTo>
                      <a:cubicBezTo>
                        <a:pt x="7" y="4"/>
                        <a:pt x="7" y="2"/>
                        <a:pt x="7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8" y="2"/>
                        <a:pt x="8" y="2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3"/>
                        <a:pt x="9" y="3"/>
                        <a:pt x="9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8" name="Freeform 2205"/>
                <p:cNvSpPr>
                  <a:spLocks/>
                </p:cNvSpPr>
                <p:nvPr/>
              </p:nvSpPr>
              <p:spPr bwMode="auto">
                <a:xfrm>
                  <a:off x="298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  <a:gd name="T3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59" name="Freeform 2206"/>
                <p:cNvSpPr>
                  <a:spLocks/>
                </p:cNvSpPr>
                <p:nvPr/>
              </p:nvSpPr>
              <p:spPr bwMode="auto">
                <a:xfrm>
                  <a:off x="300" y="31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0" name="Freeform 2207"/>
                <p:cNvSpPr>
                  <a:spLocks/>
                </p:cNvSpPr>
                <p:nvPr/>
              </p:nvSpPr>
              <p:spPr bwMode="auto">
                <a:xfrm>
                  <a:off x="293" y="3176"/>
                  <a:ext cx="3" cy="2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2 h 2"/>
                    <a:gd name="T4" fmla="*/ 3 w 3"/>
                    <a:gd name="T5" fmla="*/ 2 h 2"/>
                    <a:gd name="T6" fmla="*/ 0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1" name="Freeform 2208"/>
                <p:cNvSpPr>
                  <a:spLocks/>
                </p:cNvSpPr>
                <p:nvPr/>
              </p:nvSpPr>
              <p:spPr bwMode="auto">
                <a:xfrm>
                  <a:off x="293" y="3185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0 w 3"/>
                    <a:gd name="T3" fmla="*/ 0 h 3"/>
                    <a:gd name="T4" fmla="*/ 3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2" name="Freeform 2209"/>
                <p:cNvSpPr>
                  <a:spLocks/>
                </p:cNvSpPr>
                <p:nvPr/>
              </p:nvSpPr>
              <p:spPr bwMode="auto">
                <a:xfrm>
                  <a:off x="291" y="3185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3" name="Rectangle 2210"/>
                <p:cNvSpPr>
                  <a:spLocks noChangeArrowheads="1"/>
                </p:cNvSpPr>
                <p:nvPr/>
              </p:nvSpPr>
              <p:spPr bwMode="auto">
                <a:xfrm>
                  <a:off x="300" y="3185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4" name="Freeform 2211"/>
                <p:cNvSpPr>
                  <a:spLocks/>
                </p:cNvSpPr>
                <p:nvPr/>
              </p:nvSpPr>
              <p:spPr bwMode="auto">
                <a:xfrm>
                  <a:off x="300" y="3169"/>
                  <a:ext cx="10" cy="14"/>
                </a:xfrm>
                <a:custGeom>
                  <a:avLst/>
                  <a:gdLst>
                    <a:gd name="T0" fmla="*/ 3 w 4"/>
                    <a:gd name="T1" fmla="*/ 1 h 6"/>
                    <a:gd name="T2" fmla="*/ 2 w 4"/>
                    <a:gd name="T3" fmla="*/ 1 h 6"/>
                    <a:gd name="T4" fmla="*/ 3 w 4"/>
                    <a:gd name="T5" fmla="*/ 3 h 6"/>
                    <a:gd name="T6" fmla="*/ 2 w 4"/>
                    <a:gd name="T7" fmla="*/ 1 h 6"/>
                    <a:gd name="T8" fmla="*/ 1 w 4"/>
                    <a:gd name="T9" fmla="*/ 3 h 6"/>
                    <a:gd name="T10" fmla="*/ 1 w 4"/>
                    <a:gd name="T11" fmla="*/ 2 h 6"/>
                    <a:gd name="T12" fmla="*/ 1 w 4"/>
                    <a:gd name="T13" fmla="*/ 5 h 6"/>
                    <a:gd name="T14" fmla="*/ 0 w 4"/>
                    <a:gd name="T15" fmla="*/ 2 h 6"/>
                    <a:gd name="T16" fmla="*/ 0 w 4"/>
                    <a:gd name="T17" fmla="*/ 2 h 6"/>
                    <a:gd name="T18" fmla="*/ 0 w 4"/>
                    <a:gd name="T19" fmla="*/ 3 h 6"/>
                    <a:gd name="T20" fmla="*/ 0 w 4"/>
                    <a:gd name="T21" fmla="*/ 5 h 6"/>
                    <a:gd name="T22" fmla="*/ 0 w 4"/>
                    <a:gd name="T23" fmla="*/ 6 h 6"/>
                    <a:gd name="T24" fmla="*/ 1 w 4"/>
                    <a:gd name="T25" fmla="*/ 5 h 6"/>
                    <a:gd name="T26" fmla="*/ 1 w 4"/>
                    <a:gd name="T27" fmla="*/ 6 h 6"/>
                    <a:gd name="T28" fmla="*/ 1 w 4"/>
                    <a:gd name="T29" fmla="*/ 5 h 6"/>
                    <a:gd name="T30" fmla="*/ 1 w 4"/>
                    <a:gd name="T31" fmla="*/ 6 h 6"/>
                    <a:gd name="T32" fmla="*/ 1 w 4"/>
                    <a:gd name="T33" fmla="*/ 5 h 6"/>
                    <a:gd name="T34" fmla="*/ 1 w 4"/>
                    <a:gd name="T35" fmla="*/ 5 h 6"/>
                    <a:gd name="T36" fmla="*/ 1 w 4"/>
                    <a:gd name="T37" fmla="*/ 4 h 6"/>
                    <a:gd name="T38" fmla="*/ 2 w 4"/>
                    <a:gd name="T39" fmla="*/ 5 h 6"/>
                    <a:gd name="T40" fmla="*/ 1 w 4"/>
                    <a:gd name="T41" fmla="*/ 4 h 6"/>
                    <a:gd name="T42" fmla="*/ 3 w 4"/>
                    <a:gd name="T43" fmla="*/ 5 h 6"/>
                    <a:gd name="T44" fmla="*/ 3 w 4"/>
                    <a:gd name="T45" fmla="*/ 4 h 6"/>
                    <a:gd name="T46" fmla="*/ 2 w 4"/>
                    <a:gd name="T47" fmla="*/ 5 h 6"/>
                    <a:gd name="T48" fmla="*/ 2 w 4"/>
                    <a:gd name="T49" fmla="*/ 3 h 6"/>
                    <a:gd name="T50" fmla="*/ 3 w 4"/>
                    <a:gd name="T51" fmla="*/ 5 h 6"/>
                    <a:gd name="T52" fmla="*/ 4 w 4"/>
                    <a:gd name="T53" fmla="*/ 4 h 6"/>
                    <a:gd name="T54" fmla="*/ 4 w 4"/>
                    <a:gd name="T55" fmla="*/ 4 h 6"/>
                    <a:gd name="T56" fmla="*/ 4 w 4"/>
                    <a:gd name="T57" fmla="*/ 3 h 6"/>
                    <a:gd name="T58" fmla="*/ 4 w 4"/>
                    <a:gd name="T59" fmla="*/ 3 h 6"/>
                    <a:gd name="T60" fmla="*/ 3 w 4"/>
                    <a:gd name="T61" fmla="*/ 2 h 6"/>
                    <a:gd name="T62" fmla="*/ 4 w 4"/>
                    <a:gd name="T63" fmla="*/ 3 h 6"/>
                    <a:gd name="T64" fmla="*/ 3 w 4"/>
                    <a:gd name="T65" fmla="*/ 1 h 6"/>
                    <a:gd name="T66" fmla="*/ 3 w 4"/>
                    <a:gd name="T67" fmla="*/ 2 h 6"/>
                    <a:gd name="T68" fmla="*/ 3 w 4"/>
                    <a:gd name="T6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" h="6">
                      <a:moveTo>
                        <a:pt x="3" y="1"/>
                      </a:move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1"/>
                        <a:pt x="3" y="3"/>
                        <a:pt x="3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3"/>
                        <a:pt x="1" y="6"/>
                        <a:pt x="1" y="5"/>
                      </a:cubicBezTo>
                      <a:cubicBezTo>
                        <a:pt x="1" y="3"/>
                        <a:pt x="0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0" y="5"/>
                        <a:pt x="1" y="6"/>
                        <a:pt x="1" y="5"/>
                      </a:cubicBezTo>
                      <a:cubicBezTo>
                        <a:pt x="1" y="5"/>
                        <a:pt x="0" y="5"/>
                        <a:pt x="1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2" y="5"/>
                        <a:pt x="1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5"/>
                        <a:pt x="3" y="6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3" y="5"/>
                        <a:pt x="2" y="5"/>
                      </a:cubicBezTo>
                      <a:cubicBezTo>
                        <a:pt x="2" y="4"/>
                        <a:pt x="2" y="3"/>
                        <a:pt x="2" y="3"/>
                      </a:cubicBezTo>
                      <a:cubicBezTo>
                        <a:pt x="2" y="4"/>
                        <a:pt x="2" y="3"/>
                        <a:pt x="3" y="5"/>
                      </a:cubicBezTo>
                      <a:cubicBezTo>
                        <a:pt x="3" y="5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3"/>
                        <a:pt x="4" y="5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4" y="2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5" name="Freeform 2212"/>
                <p:cNvSpPr>
                  <a:spLocks/>
                </p:cNvSpPr>
                <p:nvPr/>
              </p:nvSpPr>
              <p:spPr bwMode="auto">
                <a:xfrm>
                  <a:off x="303" y="318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6" name="Freeform 2213"/>
                <p:cNvSpPr>
                  <a:spLocks/>
                </p:cNvSpPr>
                <p:nvPr/>
              </p:nvSpPr>
              <p:spPr bwMode="auto">
                <a:xfrm>
                  <a:off x="310" y="3164"/>
                  <a:ext cx="7" cy="19"/>
                </a:xfrm>
                <a:custGeom>
                  <a:avLst/>
                  <a:gdLst>
                    <a:gd name="T0" fmla="*/ 1 w 3"/>
                    <a:gd name="T1" fmla="*/ 4 h 8"/>
                    <a:gd name="T2" fmla="*/ 2 w 3"/>
                    <a:gd name="T3" fmla="*/ 5 h 8"/>
                    <a:gd name="T4" fmla="*/ 1 w 3"/>
                    <a:gd name="T5" fmla="*/ 3 h 8"/>
                    <a:gd name="T6" fmla="*/ 1 w 3"/>
                    <a:gd name="T7" fmla="*/ 3 h 8"/>
                    <a:gd name="T8" fmla="*/ 2 w 3"/>
                    <a:gd name="T9" fmla="*/ 4 h 8"/>
                    <a:gd name="T10" fmla="*/ 2 w 3"/>
                    <a:gd name="T11" fmla="*/ 5 h 8"/>
                    <a:gd name="T12" fmla="*/ 2 w 3"/>
                    <a:gd name="T13" fmla="*/ 3 h 8"/>
                    <a:gd name="T14" fmla="*/ 1 w 3"/>
                    <a:gd name="T15" fmla="*/ 2 h 8"/>
                    <a:gd name="T16" fmla="*/ 2 w 3"/>
                    <a:gd name="T17" fmla="*/ 3 h 8"/>
                    <a:gd name="T18" fmla="*/ 3 w 3"/>
                    <a:gd name="T19" fmla="*/ 4 h 8"/>
                    <a:gd name="T20" fmla="*/ 1 w 3"/>
                    <a:gd name="T21" fmla="*/ 0 h 8"/>
                    <a:gd name="T22" fmla="*/ 1 w 3"/>
                    <a:gd name="T23" fmla="*/ 1 h 8"/>
                    <a:gd name="T24" fmla="*/ 2 w 3"/>
                    <a:gd name="T25" fmla="*/ 2 h 8"/>
                    <a:gd name="T26" fmla="*/ 2 w 3"/>
                    <a:gd name="T27" fmla="*/ 2 h 8"/>
                    <a:gd name="T28" fmla="*/ 1 w 3"/>
                    <a:gd name="T29" fmla="*/ 1 h 8"/>
                    <a:gd name="T30" fmla="*/ 0 w 3"/>
                    <a:gd name="T31" fmla="*/ 2 h 8"/>
                    <a:gd name="T32" fmla="*/ 0 w 3"/>
                    <a:gd name="T33" fmla="*/ 2 h 8"/>
                    <a:gd name="T34" fmla="*/ 0 w 3"/>
                    <a:gd name="T35" fmla="*/ 3 h 8"/>
                    <a:gd name="T36" fmla="*/ 1 w 3"/>
                    <a:gd name="T37" fmla="*/ 5 h 8"/>
                    <a:gd name="T38" fmla="*/ 0 w 3"/>
                    <a:gd name="T39" fmla="*/ 4 h 8"/>
                    <a:gd name="T40" fmla="*/ 1 w 3"/>
                    <a:gd name="T41" fmla="*/ 6 h 8"/>
                    <a:gd name="T42" fmla="*/ 1 w 3"/>
                    <a:gd name="T43" fmla="*/ 7 h 8"/>
                    <a:gd name="T44" fmla="*/ 2 w 3"/>
                    <a:gd name="T45" fmla="*/ 6 h 8"/>
                    <a:gd name="T46" fmla="*/ 1 w 3"/>
                    <a:gd name="T47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" h="8">
                      <a:moveTo>
                        <a:pt x="1" y="4"/>
                      </a:move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1" y="4"/>
                        <a:pt x="1" y="3"/>
                      </a:cubicBezTo>
                      <a:cubicBezTo>
                        <a:pt x="1" y="4"/>
                        <a:pt x="1" y="3"/>
                        <a:pt x="1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2" y="3"/>
                      </a:cubicBez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2" y="3"/>
                        <a:pt x="3" y="4"/>
                      </a:cubicBezTo>
                      <a:cubicBezTo>
                        <a:pt x="2" y="3"/>
                        <a:pt x="3" y="2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2"/>
                        <a:pt x="2" y="3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4"/>
                        <a:pt x="1" y="5"/>
                        <a:pt x="0" y="4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1" y="6"/>
                        <a:pt x="1" y="5"/>
                        <a:pt x="1" y="7"/>
                      </a:cubicBezTo>
                      <a:cubicBezTo>
                        <a:pt x="2" y="8"/>
                        <a:pt x="1" y="5"/>
                        <a:pt x="2" y="6"/>
                      </a:cubicBez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7" name="Rectangle 2214"/>
                <p:cNvSpPr>
                  <a:spLocks noChangeArrowheads="1"/>
                </p:cNvSpPr>
                <p:nvPr/>
              </p:nvSpPr>
              <p:spPr bwMode="auto">
                <a:xfrm>
                  <a:off x="310" y="3176"/>
                  <a:ext cx="2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8" name="Freeform 2215"/>
                <p:cNvSpPr>
                  <a:spLocks/>
                </p:cNvSpPr>
                <p:nvPr/>
              </p:nvSpPr>
              <p:spPr bwMode="auto">
                <a:xfrm>
                  <a:off x="308" y="3169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69" name="Freeform 2216"/>
                <p:cNvSpPr>
                  <a:spLocks/>
                </p:cNvSpPr>
                <p:nvPr/>
              </p:nvSpPr>
              <p:spPr bwMode="auto">
                <a:xfrm>
                  <a:off x="317" y="3171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0" name="Freeform 2217"/>
                <p:cNvSpPr>
                  <a:spLocks/>
                </p:cNvSpPr>
                <p:nvPr/>
              </p:nvSpPr>
              <p:spPr bwMode="auto">
                <a:xfrm>
                  <a:off x="312" y="3164"/>
                  <a:ext cx="5" cy="7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0 h 3"/>
                    <a:gd name="T4" fmla="*/ 2 w 2"/>
                    <a:gd name="T5" fmla="*/ 3 h 3"/>
                    <a:gd name="T6" fmla="*/ 1 w 2"/>
                    <a:gd name="T7" fmla="*/ 1 h 3"/>
                    <a:gd name="T8" fmla="*/ 1 w 2"/>
                    <a:gd name="T9" fmla="*/ 1 h 3"/>
                    <a:gd name="T10" fmla="*/ 1 w 2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cubicBezTo>
                        <a:pt x="1" y="0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2" y="3"/>
                      </a:cubicBezTo>
                      <a:cubicBezTo>
                        <a:pt x="2" y="3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1" name="Freeform 2218"/>
                <p:cNvSpPr>
                  <a:spLocks/>
                </p:cNvSpPr>
                <p:nvPr/>
              </p:nvSpPr>
              <p:spPr bwMode="auto">
                <a:xfrm>
                  <a:off x="315" y="3150"/>
                  <a:ext cx="16" cy="23"/>
                </a:xfrm>
                <a:custGeom>
                  <a:avLst/>
                  <a:gdLst>
                    <a:gd name="T0" fmla="*/ 3 w 7"/>
                    <a:gd name="T1" fmla="*/ 7 h 10"/>
                    <a:gd name="T2" fmla="*/ 3 w 7"/>
                    <a:gd name="T3" fmla="*/ 7 h 10"/>
                    <a:gd name="T4" fmla="*/ 3 w 7"/>
                    <a:gd name="T5" fmla="*/ 8 h 10"/>
                    <a:gd name="T6" fmla="*/ 4 w 7"/>
                    <a:gd name="T7" fmla="*/ 8 h 10"/>
                    <a:gd name="T8" fmla="*/ 4 w 7"/>
                    <a:gd name="T9" fmla="*/ 7 h 10"/>
                    <a:gd name="T10" fmla="*/ 4 w 7"/>
                    <a:gd name="T11" fmla="*/ 6 h 10"/>
                    <a:gd name="T12" fmla="*/ 3 w 7"/>
                    <a:gd name="T13" fmla="*/ 5 h 10"/>
                    <a:gd name="T14" fmla="*/ 5 w 7"/>
                    <a:gd name="T15" fmla="*/ 6 h 10"/>
                    <a:gd name="T16" fmla="*/ 3 w 7"/>
                    <a:gd name="T17" fmla="*/ 5 h 10"/>
                    <a:gd name="T18" fmla="*/ 4 w 7"/>
                    <a:gd name="T19" fmla="*/ 5 h 10"/>
                    <a:gd name="T20" fmla="*/ 4 w 7"/>
                    <a:gd name="T21" fmla="*/ 5 h 10"/>
                    <a:gd name="T22" fmla="*/ 4 w 7"/>
                    <a:gd name="T23" fmla="*/ 4 h 10"/>
                    <a:gd name="T24" fmla="*/ 5 w 7"/>
                    <a:gd name="T25" fmla="*/ 5 h 10"/>
                    <a:gd name="T26" fmla="*/ 6 w 7"/>
                    <a:gd name="T27" fmla="*/ 4 h 10"/>
                    <a:gd name="T28" fmla="*/ 6 w 7"/>
                    <a:gd name="T29" fmla="*/ 4 h 10"/>
                    <a:gd name="T30" fmla="*/ 6 w 7"/>
                    <a:gd name="T31" fmla="*/ 3 h 10"/>
                    <a:gd name="T32" fmla="*/ 6 w 7"/>
                    <a:gd name="T33" fmla="*/ 3 h 10"/>
                    <a:gd name="T34" fmla="*/ 4 w 7"/>
                    <a:gd name="T35" fmla="*/ 2 h 10"/>
                    <a:gd name="T36" fmla="*/ 4 w 7"/>
                    <a:gd name="T37" fmla="*/ 2 h 10"/>
                    <a:gd name="T38" fmla="*/ 6 w 7"/>
                    <a:gd name="T39" fmla="*/ 2 h 10"/>
                    <a:gd name="T40" fmla="*/ 5 w 7"/>
                    <a:gd name="T41" fmla="*/ 2 h 10"/>
                    <a:gd name="T42" fmla="*/ 7 w 7"/>
                    <a:gd name="T43" fmla="*/ 1 h 10"/>
                    <a:gd name="T44" fmla="*/ 5 w 7"/>
                    <a:gd name="T45" fmla="*/ 1 h 10"/>
                    <a:gd name="T46" fmla="*/ 4 w 7"/>
                    <a:gd name="T47" fmla="*/ 1 h 10"/>
                    <a:gd name="T48" fmla="*/ 3 w 7"/>
                    <a:gd name="T49" fmla="*/ 1 h 10"/>
                    <a:gd name="T50" fmla="*/ 3 w 7"/>
                    <a:gd name="T51" fmla="*/ 2 h 10"/>
                    <a:gd name="T52" fmla="*/ 4 w 7"/>
                    <a:gd name="T53" fmla="*/ 3 h 10"/>
                    <a:gd name="T54" fmla="*/ 3 w 7"/>
                    <a:gd name="T55" fmla="*/ 3 h 10"/>
                    <a:gd name="T56" fmla="*/ 4 w 7"/>
                    <a:gd name="T57" fmla="*/ 3 h 10"/>
                    <a:gd name="T58" fmla="*/ 3 w 7"/>
                    <a:gd name="T59" fmla="*/ 3 h 10"/>
                    <a:gd name="T60" fmla="*/ 4 w 7"/>
                    <a:gd name="T61" fmla="*/ 3 h 10"/>
                    <a:gd name="T62" fmla="*/ 2 w 7"/>
                    <a:gd name="T63" fmla="*/ 3 h 10"/>
                    <a:gd name="T64" fmla="*/ 1 w 7"/>
                    <a:gd name="T65" fmla="*/ 5 h 10"/>
                    <a:gd name="T66" fmla="*/ 2 w 7"/>
                    <a:gd name="T67" fmla="*/ 6 h 10"/>
                    <a:gd name="T68" fmla="*/ 2 w 7"/>
                    <a:gd name="T69" fmla="*/ 7 h 10"/>
                    <a:gd name="T70" fmla="*/ 2 w 7"/>
                    <a:gd name="T71" fmla="*/ 8 h 10"/>
                    <a:gd name="T72" fmla="*/ 1 w 7"/>
                    <a:gd name="T73" fmla="*/ 6 h 10"/>
                    <a:gd name="T74" fmla="*/ 1 w 7"/>
                    <a:gd name="T75" fmla="*/ 6 h 10"/>
                    <a:gd name="T76" fmla="*/ 1 w 7"/>
                    <a:gd name="T77" fmla="*/ 7 h 10"/>
                    <a:gd name="T78" fmla="*/ 0 w 7"/>
                    <a:gd name="T79" fmla="*/ 7 h 10"/>
                    <a:gd name="T80" fmla="*/ 3 w 7"/>
                    <a:gd name="T81" fmla="*/ 9 h 10"/>
                    <a:gd name="T82" fmla="*/ 4 w 7"/>
                    <a:gd name="T83" fmla="*/ 9 h 10"/>
                    <a:gd name="T84" fmla="*/ 3 w 7"/>
                    <a:gd name="T85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7" h="10"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4" y="8"/>
                        <a:pt x="3" y="8"/>
                      </a:cubicBezTo>
                      <a:cubicBezTo>
                        <a:pt x="4" y="8"/>
                        <a:pt x="3" y="7"/>
                        <a:pt x="4" y="8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3" y="5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6"/>
                        <a:pt x="3" y="5"/>
                        <a:pt x="3" y="5"/>
                      </a:cubicBezTo>
                      <a:cubicBezTo>
                        <a:pt x="4" y="5"/>
                        <a:pt x="3" y="4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5"/>
                        <a:pt x="4" y="4"/>
                        <a:pt x="4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2"/>
                        <a:pt x="6" y="3"/>
                        <a:pt x="4" y="2"/>
                      </a:cubicBezTo>
                      <a:cubicBezTo>
                        <a:pt x="6" y="3"/>
                        <a:pt x="3" y="2"/>
                        <a:pt x="4" y="2"/>
                      </a:cubicBezTo>
                      <a:cubicBezTo>
                        <a:pt x="5" y="2"/>
                        <a:pt x="5" y="2"/>
                        <a:pt x="6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2"/>
                        <a:pt x="5" y="1"/>
                        <a:pt x="7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4" y="1"/>
                      </a:cubicBezTo>
                      <a:cubicBezTo>
                        <a:pt x="6" y="0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4" y="3"/>
                        <a:pt x="3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4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4"/>
                        <a:pt x="3" y="5"/>
                        <a:pt x="1" y="5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4" y="8"/>
                        <a:pt x="2" y="7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7"/>
                        <a:pt x="1" y="7"/>
                        <a:pt x="1" y="6"/>
                      </a:cubicBezTo>
                      <a:cubicBezTo>
                        <a:pt x="1" y="6"/>
                        <a:pt x="0" y="6"/>
                        <a:pt x="1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7"/>
                        <a:pt x="1" y="7"/>
                        <a:pt x="0" y="7"/>
                      </a:cubicBezTo>
                      <a:cubicBezTo>
                        <a:pt x="1" y="8"/>
                        <a:pt x="2" y="8"/>
                        <a:pt x="3" y="9"/>
                      </a:cubicBezTo>
                      <a:cubicBezTo>
                        <a:pt x="2" y="7"/>
                        <a:pt x="4" y="10"/>
                        <a:pt x="4" y="9"/>
                      </a:cubicBezTo>
                      <a:cubicBezTo>
                        <a:pt x="4" y="8"/>
                        <a:pt x="3" y="8"/>
                        <a:pt x="3" y="7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2" name="Freeform 2219"/>
                <p:cNvSpPr>
                  <a:spLocks/>
                </p:cNvSpPr>
                <p:nvPr/>
              </p:nvSpPr>
              <p:spPr bwMode="auto">
                <a:xfrm>
                  <a:off x="315" y="316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3" name="Freeform 2220"/>
                <p:cNvSpPr>
                  <a:spLocks/>
                </p:cNvSpPr>
                <p:nvPr/>
              </p:nvSpPr>
              <p:spPr bwMode="auto">
                <a:xfrm>
                  <a:off x="324" y="315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4" name="Rectangle 2221"/>
                <p:cNvSpPr>
                  <a:spLocks noChangeArrowheads="1"/>
                </p:cNvSpPr>
                <p:nvPr/>
              </p:nvSpPr>
              <p:spPr bwMode="auto">
                <a:xfrm>
                  <a:off x="315" y="3166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5" name="Freeform 2222"/>
                <p:cNvSpPr>
                  <a:spLocks/>
                </p:cNvSpPr>
                <p:nvPr/>
              </p:nvSpPr>
              <p:spPr bwMode="auto">
                <a:xfrm>
                  <a:off x="319" y="3169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6" name="Freeform 2223"/>
                <p:cNvSpPr>
                  <a:spLocks/>
                </p:cNvSpPr>
                <p:nvPr/>
              </p:nvSpPr>
              <p:spPr bwMode="auto">
                <a:xfrm>
                  <a:off x="327" y="3154"/>
                  <a:ext cx="0" cy="3"/>
                </a:xfrm>
                <a:custGeom>
                  <a:avLst/>
                  <a:gdLst>
                    <a:gd name="T0" fmla="*/ 3 h 3"/>
                    <a:gd name="T1" fmla="*/ 0 h 3"/>
                    <a:gd name="T2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7" name="Freeform 2224"/>
                <p:cNvSpPr>
                  <a:spLocks/>
                </p:cNvSpPr>
                <p:nvPr/>
              </p:nvSpPr>
              <p:spPr bwMode="auto">
                <a:xfrm>
                  <a:off x="336" y="31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8" name="Freeform 2225"/>
                <p:cNvSpPr>
                  <a:spLocks/>
                </p:cNvSpPr>
                <p:nvPr/>
              </p:nvSpPr>
              <p:spPr bwMode="auto">
                <a:xfrm>
                  <a:off x="324" y="3140"/>
                  <a:ext cx="34" cy="19"/>
                </a:xfrm>
                <a:custGeom>
                  <a:avLst/>
                  <a:gdLst>
                    <a:gd name="T0" fmla="*/ 14 w 14"/>
                    <a:gd name="T1" fmla="*/ 3 h 8"/>
                    <a:gd name="T2" fmla="*/ 13 w 14"/>
                    <a:gd name="T3" fmla="*/ 2 h 8"/>
                    <a:gd name="T4" fmla="*/ 12 w 14"/>
                    <a:gd name="T5" fmla="*/ 1 h 8"/>
                    <a:gd name="T6" fmla="*/ 12 w 14"/>
                    <a:gd name="T7" fmla="*/ 2 h 8"/>
                    <a:gd name="T8" fmla="*/ 11 w 14"/>
                    <a:gd name="T9" fmla="*/ 3 h 8"/>
                    <a:gd name="T10" fmla="*/ 10 w 14"/>
                    <a:gd name="T11" fmla="*/ 3 h 8"/>
                    <a:gd name="T12" fmla="*/ 9 w 14"/>
                    <a:gd name="T13" fmla="*/ 4 h 8"/>
                    <a:gd name="T14" fmla="*/ 9 w 14"/>
                    <a:gd name="T15" fmla="*/ 4 h 8"/>
                    <a:gd name="T16" fmla="*/ 8 w 14"/>
                    <a:gd name="T17" fmla="*/ 4 h 8"/>
                    <a:gd name="T18" fmla="*/ 8 w 14"/>
                    <a:gd name="T19" fmla="*/ 6 h 8"/>
                    <a:gd name="T20" fmla="*/ 7 w 14"/>
                    <a:gd name="T21" fmla="*/ 6 h 8"/>
                    <a:gd name="T22" fmla="*/ 6 w 14"/>
                    <a:gd name="T23" fmla="*/ 5 h 8"/>
                    <a:gd name="T24" fmla="*/ 6 w 14"/>
                    <a:gd name="T25" fmla="*/ 5 h 8"/>
                    <a:gd name="T26" fmla="*/ 5 w 14"/>
                    <a:gd name="T27" fmla="*/ 4 h 8"/>
                    <a:gd name="T28" fmla="*/ 4 w 14"/>
                    <a:gd name="T29" fmla="*/ 5 h 8"/>
                    <a:gd name="T30" fmla="*/ 3 w 14"/>
                    <a:gd name="T31" fmla="*/ 6 h 8"/>
                    <a:gd name="T32" fmla="*/ 3 w 14"/>
                    <a:gd name="T33" fmla="*/ 5 h 8"/>
                    <a:gd name="T34" fmla="*/ 3 w 14"/>
                    <a:gd name="T35" fmla="*/ 5 h 8"/>
                    <a:gd name="T36" fmla="*/ 1 w 14"/>
                    <a:gd name="T37" fmla="*/ 4 h 8"/>
                    <a:gd name="T38" fmla="*/ 2 w 14"/>
                    <a:gd name="T39" fmla="*/ 5 h 8"/>
                    <a:gd name="T40" fmla="*/ 2 w 14"/>
                    <a:gd name="T41" fmla="*/ 4 h 8"/>
                    <a:gd name="T42" fmla="*/ 2 w 14"/>
                    <a:gd name="T43" fmla="*/ 7 h 8"/>
                    <a:gd name="T44" fmla="*/ 2 w 14"/>
                    <a:gd name="T45" fmla="*/ 7 h 8"/>
                    <a:gd name="T46" fmla="*/ 3 w 14"/>
                    <a:gd name="T47" fmla="*/ 7 h 8"/>
                    <a:gd name="T48" fmla="*/ 3 w 14"/>
                    <a:gd name="T49" fmla="*/ 8 h 8"/>
                    <a:gd name="T50" fmla="*/ 4 w 14"/>
                    <a:gd name="T51" fmla="*/ 8 h 8"/>
                    <a:gd name="T52" fmla="*/ 5 w 14"/>
                    <a:gd name="T53" fmla="*/ 7 h 8"/>
                    <a:gd name="T54" fmla="*/ 5 w 14"/>
                    <a:gd name="T55" fmla="*/ 8 h 8"/>
                    <a:gd name="T56" fmla="*/ 5 w 14"/>
                    <a:gd name="T57" fmla="*/ 8 h 8"/>
                    <a:gd name="T58" fmla="*/ 6 w 14"/>
                    <a:gd name="T59" fmla="*/ 7 h 8"/>
                    <a:gd name="T60" fmla="*/ 7 w 14"/>
                    <a:gd name="T61" fmla="*/ 7 h 8"/>
                    <a:gd name="T62" fmla="*/ 7 w 14"/>
                    <a:gd name="T63" fmla="*/ 8 h 8"/>
                    <a:gd name="T64" fmla="*/ 8 w 14"/>
                    <a:gd name="T65" fmla="*/ 8 h 8"/>
                    <a:gd name="T66" fmla="*/ 8 w 14"/>
                    <a:gd name="T67" fmla="*/ 7 h 8"/>
                    <a:gd name="T68" fmla="*/ 9 w 14"/>
                    <a:gd name="T69" fmla="*/ 6 h 8"/>
                    <a:gd name="T70" fmla="*/ 10 w 14"/>
                    <a:gd name="T71" fmla="*/ 5 h 8"/>
                    <a:gd name="T72" fmla="*/ 11 w 14"/>
                    <a:gd name="T73" fmla="*/ 5 h 8"/>
                    <a:gd name="T74" fmla="*/ 12 w 14"/>
                    <a:gd name="T75" fmla="*/ 5 h 8"/>
                    <a:gd name="T76" fmla="*/ 11 w 14"/>
                    <a:gd name="T77" fmla="*/ 3 h 8"/>
                    <a:gd name="T78" fmla="*/ 12 w 14"/>
                    <a:gd name="T7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4" h="8">
                      <a:moveTo>
                        <a:pt x="14" y="5"/>
                      </a:moveTo>
                      <a:cubicBezTo>
                        <a:pt x="14" y="5"/>
                        <a:pt x="14" y="4"/>
                        <a:pt x="14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3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2" y="2"/>
                        <a:pt x="13" y="4"/>
                        <a:pt x="13" y="3"/>
                      </a:cubicBezTo>
                      <a:cubicBezTo>
                        <a:pt x="12" y="3"/>
                        <a:pt x="12" y="3"/>
                        <a:pt x="12" y="2"/>
                      </a:cubicBezTo>
                      <a:cubicBezTo>
                        <a:pt x="12" y="2"/>
                        <a:pt x="12" y="4"/>
                        <a:pt x="12" y="4"/>
                      </a:cubicBezTo>
                      <a:cubicBezTo>
                        <a:pt x="11" y="0"/>
                        <a:pt x="12" y="5"/>
                        <a:pt x="11" y="3"/>
                      </a:cubicBezTo>
                      <a:cubicBezTo>
                        <a:pt x="11" y="3"/>
                        <a:pt x="10" y="3"/>
                        <a:pt x="10" y="4"/>
                      </a:cubicBezTo>
                      <a:cubicBezTo>
                        <a:pt x="10" y="3"/>
                        <a:pt x="10" y="4"/>
                        <a:pt x="10" y="3"/>
                      </a:cubicBezTo>
                      <a:cubicBezTo>
                        <a:pt x="10" y="5"/>
                        <a:pt x="9" y="2"/>
                        <a:pt x="9" y="5"/>
                      </a:cubicBezTo>
                      <a:cubicBezTo>
                        <a:pt x="9" y="4"/>
                        <a:pt x="9" y="5"/>
                        <a:pt x="9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5"/>
                        <a:pt x="9" y="4"/>
                      </a:cubicBezTo>
                      <a:cubicBezTo>
                        <a:pt x="8" y="4"/>
                        <a:pt x="9" y="5"/>
                        <a:pt x="9" y="6"/>
                      </a:cubicBezTo>
                      <a:cubicBezTo>
                        <a:pt x="8" y="5"/>
                        <a:pt x="8" y="5"/>
                        <a:pt x="8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6"/>
                        <a:pt x="8" y="6"/>
                      </a:cubicBezTo>
                      <a:cubicBezTo>
                        <a:pt x="7" y="6"/>
                        <a:pt x="7" y="7"/>
                        <a:pt x="7" y="8"/>
                      </a:cubicBezTo>
                      <a:cubicBezTo>
                        <a:pt x="7" y="6"/>
                        <a:pt x="7" y="8"/>
                        <a:pt x="7" y="6"/>
                      </a:cubicBezTo>
                      <a:cubicBezTo>
                        <a:pt x="7" y="5"/>
                        <a:pt x="7" y="6"/>
                        <a:pt x="8" y="4"/>
                      </a:cubicBezTo>
                      <a:cubicBezTo>
                        <a:pt x="7" y="4"/>
                        <a:pt x="7" y="4"/>
                        <a:pt x="6" y="5"/>
                      </a:cubicBezTo>
                      <a:cubicBezTo>
                        <a:pt x="6" y="5"/>
                        <a:pt x="7" y="4"/>
                        <a:pt x="6" y="4"/>
                      </a:cubicBezTo>
                      <a:cubicBezTo>
                        <a:pt x="6" y="3"/>
                        <a:pt x="6" y="6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5"/>
                        <a:pt x="5" y="4"/>
                        <a:pt x="5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3"/>
                        <a:pt x="4" y="6"/>
                        <a:pt x="4" y="5"/>
                      </a:cubicBezTo>
                      <a:cubicBezTo>
                        <a:pt x="4" y="6"/>
                        <a:pt x="3" y="7"/>
                        <a:pt x="3" y="7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4" y="4"/>
                        <a:pt x="4" y="4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3" y="6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3"/>
                        <a:pt x="1" y="4"/>
                      </a:cubicBezTo>
                      <a:cubicBezTo>
                        <a:pt x="0" y="5"/>
                        <a:pt x="0" y="7"/>
                        <a:pt x="0" y="7"/>
                      </a:cubicBezTo>
                      <a:cubicBezTo>
                        <a:pt x="1" y="7"/>
                        <a:pt x="1" y="5"/>
                        <a:pt x="2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5"/>
                        <a:pt x="2" y="5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6"/>
                        <a:pt x="2" y="6"/>
                        <a:pt x="2" y="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6"/>
                        <a:pt x="2" y="8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6"/>
                        <a:pt x="3" y="7"/>
                        <a:pt x="3" y="6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3" y="7"/>
                        <a:pt x="4" y="6"/>
                        <a:pt x="4" y="6"/>
                      </a:cubicBezTo>
                      <a:cubicBezTo>
                        <a:pt x="4" y="7"/>
                        <a:pt x="4" y="7"/>
                        <a:pt x="4" y="8"/>
                      </a:cubicBezTo>
                      <a:cubicBezTo>
                        <a:pt x="4" y="6"/>
                        <a:pt x="5" y="7"/>
                        <a:pt x="5" y="7"/>
                      </a:cubicBezTo>
                      <a:cubicBezTo>
                        <a:pt x="5" y="6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7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6"/>
                        <a:pt x="6" y="7"/>
                      </a:cubicBezTo>
                      <a:cubicBezTo>
                        <a:pt x="6" y="7"/>
                        <a:pt x="6" y="7"/>
                        <a:pt x="6" y="5"/>
                      </a:cubicBezTo>
                      <a:cubicBezTo>
                        <a:pt x="6" y="6"/>
                        <a:pt x="6" y="7"/>
                        <a:pt x="7" y="7"/>
                      </a:cubicBezTo>
                      <a:cubicBezTo>
                        <a:pt x="7" y="5"/>
                        <a:pt x="7" y="7"/>
                        <a:pt x="7" y="6"/>
                      </a:cubicBezTo>
                      <a:cubicBezTo>
                        <a:pt x="7" y="8"/>
                        <a:pt x="7" y="7"/>
                        <a:pt x="7" y="8"/>
                      </a:cubicBezTo>
                      <a:cubicBezTo>
                        <a:pt x="7" y="8"/>
                        <a:pt x="7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8" y="7"/>
                        <a:pt x="8" y="8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7"/>
                        <a:pt x="9" y="8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8"/>
                        <a:pt x="10" y="6"/>
                        <a:pt x="10" y="4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6"/>
                        <a:pt x="11" y="7"/>
                        <a:pt x="11" y="5"/>
                      </a:cubicBezTo>
                      <a:cubicBezTo>
                        <a:pt x="11" y="5"/>
                        <a:pt x="11" y="6"/>
                        <a:pt x="11" y="6"/>
                      </a:cubicBezTo>
                      <a:cubicBezTo>
                        <a:pt x="11" y="4"/>
                        <a:pt x="13" y="7"/>
                        <a:pt x="12" y="5"/>
                      </a:cubicBezTo>
                      <a:cubicBezTo>
                        <a:pt x="12" y="5"/>
                        <a:pt x="11" y="4"/>
                        <a:pt x="11" y="4"/>
                      </a:cubicBezTo>
                      <a:cubicBezTo>
                        <a:pt x="11" y="4"/>
                        <a:pt x="11" y="3"/>
                        <a:pt x="11" y="3"/>
                      </a:cubicBezTo>
                      <a:cubicBezTo>
                        <a:pt x="11" y="3"/>
                        <a:pt x="12" y="4"/>
                        <a:pt x="12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4" y="7"/>
                        <a:pt x="12" y="3"/>
                        <a:pt x="14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79" name="Freeform 2226"/>
                <p:cNvSpPr>
                  <a:spLocks/>
                </p:cNvSpPr>
                <p:nvPr/>
              </p:nvSpPr>
              <p:spPr bwMode="auto">
                <a:xfrm>
                  <a:off x="348" y="315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0" name="Rectangle 2227"/>
                <p:cNvSpPr>
                  <a:spLocks noChangeArrowheads="1"/>
                </p:cNvSpPr>
                <p:nvPr/>
              </p:nvSpPr>
              <p:spPr bwMode="auto">
                <a:xfrm>
                  <a:off x="348" y="3154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1" name="Freeform 2228"/>
                <p:cNvSpPr>
                  <a:spLocks/>
                </p:cNvSpPr>
                <p:nvPr/>
              </p:nvSpPr>
              <p:spPr bwMode="auto">
                <a:xfrm>
                  <a:off x="358" y="315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2" name="Freeform 2229"/>
                <p:cNvSpPr>
                  <a:spLocks/>
                </p:cNvSpPr>
                <p:nvPr/>
              </p:nvSpPr>
              <p:spPr bwMode="auto">
                <a:xfrm>
                  <a:off x="358" y="3147"/>
                  <a:ext cx="0" cy="3"/>
                </a:xfrm>
                <a:custGeom>
                  <a:avLst/>
                  <a:gdLst>
                    <a:gd name="T0" fmla="*/ 3 h 3"/>
                    <a:gd name="T1" fmla="*/ 0 h 3"/>
                    <a:gd name="T2" fmla="*/ 3 h 3"/>
                    <a:gd name="T3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3" name="Freeform 2230"/>
                <p:cNvSpPr>
                  <a:spLocks/>
                </p:cNvSpPr>
                <p:nvPr/>
              </p:nvSpPr>
              <p:spPr bwMode="auto">
                <a:xfrm>
                  <a:off x="353" y="3131"/>
                  <a:ext cx="12" cy="19"/>
                </a:xfrm>
                <a:custGeom>
                  <a:avLst/>
                  <a:gdLst>
                    <a:gd name="T0" fmla="*/ 4 w 5"/>
                    <a:gd name="T1" fmla="*/ 2 h 8"/>
                    <a:gd name="T2" fmla="*/ 4 w 5"/>
                    <a:gd name="T3" fmla="*/ 1 h 8"/>
                    <a:gd name="T4" fmla="*/ 4 w 5"/>
                    <a:gd name="T5" fmla="*/ 1 h 8"/>
                    <a:gd name="T6" fmla="*/ 3 w 5"/>
                    <a:gd name="T7" fmla="*/ 0 h 8"/>
                    <a:gd name="T8" fmla="*/ 3 w 5"/>
                    <a:gd name="T9" fmla="*/ 3 h 8"/>
                    <a:gd name="T10" fmla="*/ 2 w 5"/>
                    <a:gd name="T11" fmla="*/ 3 h 8"/>
                    <a:gd name="T12" fmla="*/ 3 w 5"/>
                    <a:gd name="T13" fmla="*/ 4 h 8"/>
                    <a:gd name="T14" fmla="*/ 1 w 5"/>
                    <a:gd name="T15" fmla="*/ 3 h 8"/>
                    <a:gd name="T16" fmla="*/ 1 w 5"/>
                    <a:gd name="T17" fmla="*/ 4 h 8"/>
                    <a:gd name="T18" fmla="*/ 2 w 5"/>
                    <a:gd name="T19" fmla="*/ 5 h 8"/>
                    <a:gd name="T20" fmla="*/ 2 w 5"/>
                    <a:gd name="T21" fmla="*/ 4 h 8"/>
                    <a:gd name="T22" fmla="*/ 2 w 5"/>
                    <a:gd name="T23" fmla="*/ 5 h 8"/>
                    <a:gd name="T24" fmla="*/ 2 w 5"/>
                    <a:gd name="T25" fmla="*/ 5 h 8"/>
                    <a:gd name="T26" fmla="*/ 1 w 5"/>
                    <a:gd name="T27" fmla="*/ 5 h 8"/>
                    <a:gd name="T28" fmla="*/ 2 w 5"/>
                    <a:gd name="T29" fmla="*/ 5 h 8"/>
                    <a:gd name="T30" fmla="*/ 1 w 5"/>
                    <a:gd name="T31" fmla="*/ 5 h 8"/>
                    <a:gd name="T32" fmla="*/ 1 w 5"/>
                    <a:gd name="T33" fmla="*/ 6 h 8"/>
                    <a:gd name="T34" fmla="*/ 2 w 5"/>
                    <a:gd name="T35" fmla="*/ 7 h 8"/>
                    <a:gd name="T36" fmla="*/ 2 w 5"/>
                    <a:gd name="T37" fmla="*/ 6 h 8"/>
                    <a:gd name="T38" fmla="*/ 2 w 5"/>
                    <a:gd name="T39" fmla="*/ 6 h 8"/>
                    <a:gd name="T40" fmla="*/ 2 w 5"/>
                    <a:gd name="T41" fmla="*/ 5 h 8"/>
                    <a:gd name="T42" fmla="*/ 3 w 5"/>
                    <a:gd name="T43" fmla="*/ 7 h 8"/>
                    <a:gd name="T44" fmla="*/ 4 w 5"/>
                    <a:gd name="T45" fmla="*/ 7 h 8"/>
                    <a:gd name="T46" fmla="*/ 4 w 5"/>
                    <a:gd name="T47" fmla="*/ 7 h 8"/>
                    <a:gd name="T48" fmla="*/ 4 w 5"/>
                    <a:gd name="T49" fmla="*/ 6 h 8"/>
                    <a:gd name="T50" fmla="*/ 3 w 5"/>
                    <a:gd name="T51" fmla="*/ 6 h 8"/>
                    <a:gd name="T52" fmla="*/ 2 w 5"/>
                    <a:gd name="T53" fmla="*/ 5 h 8"/>
                    <a:gd name="T54" fmla="*/ 2 w 5"/>
                    <a:gd name="T55" fmla="*/ 4 h 8"/>
                    <a:gd name="T56" fmla="*/ 3 w 5"/>
                    <a:gd name="T57" fmla="*/ 5 h 8"/>
                    <a:gd name="T58" fmla="*/ 3 w 5"/>
                    <a:gd name="T59" fmla="*/ 5 h 8"/>
                    <a:gd name="T60" fmla="*/ 4 w 5"/>
                    <a:gd name="T61" fmla="*/ 6 h 8"/>
                    <a:gd name="T62" fmla="*/ 3 w 5"/>
                    <a:gd name="T63" fmla="*/ 5 h 8"/>
                    <a:gd name="T64" fmla="*/ 4 w 5"/>
                    <a:gd name="T65" fmla="*/ 4 h 8"/>
                    <a:gd name="T66" fmla="*/ 4 w 5"/>
                    <a:gd name="T67" fmla="*/ 4 h 8"/>
                    <a:gd name="T68" fmla="*/ 4 w 5"/>
                    <a:gd name="T69" fmla="*/ 4 h 8"/>
                    <a:gd name="T70" fmla="*/ 5 w 5"/>
                    <a:gd name="T71" fmla="*/ 3 h 8"/>
                    <a:gd name="T72" fmla="*/ 4 w 5"/>
                    <a:gd name="T73" fmla="*/ 3 h 8"/>
                    <a:gd name="T74" fmla="*/ 4 w 5"/>
                    <a:gd name="T75" fmla="*/ 2 h 8"/>
                    <a:gd name="T76" fmla="*/ 4 w 5"/>
                    <a:gd name="T77" fmla="*/ 2 h 8"/>
                    <a:gd name="T78" fmla="*/ 3 w 5"/>
                    <a:gd name="T79" fmla="*/ 1 h 8"/>
                    <a:gd name="T80" fmla="*/ 4 w 5"/>
                    <a:gd name="T8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" h="8">
                      <a:moveTo>
                        <a:pt x="4" y="2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5" y="1"/>
                        <a:pt x="3" y="0"/>
                      </a:cubicBezTo>
                      <a:cubicBezTo>
                        <a:pt x="3" y="1"/>
                        <a:pt x="2" y="2"/>
                        <a:pt x="3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4"/>
                        <a:pt x="0" y="2"/>
                        <a:pt x="3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5"/>
                        <a:pt x="1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2" y="5"/>
                        <a:pt x="1" y="5"/>
                      </a:cubicBezTo>
                      <a:cubicBezTo>
                        <a:pt x="1" y="4"/>
                        <a:pt x="2" y="5"/>
                        <a:pt x="2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4"/>
                        <a:pt x="1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3" y="7"/>
                        <a:pt x="2" y="7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4"/>
                        <a:pt x="2" y="6"/>
                        <a:pt x="2" y="5"/>
                      </a:cubicBezTo>
                      <a:cubicBezTo>
                        <a:pt x="2" y="6"/>
                        <a:pt x="2" y="6"/>
                        <a:pt x="3" y="7"/>
                      </a:cubicBezTo>
                      <a:cubicBezTo>
                        <a:pt x="4" y="8"/>
                        <a:pt x="2" y="5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6"/>
                        <a:pt x="4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2" y="5"/>
                        <a:pt x="2" y="5"/>
                      </a:cubicBezTo>
                      <a:cubicBezTo>
                        <a:pt x="3" y="5"/>
                        <a:pt x="2" y="4"/>
                        <a:pt x="2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4" y="5"/>
                        <a:pt x="4" y="6"/>
                      </a:cubicBezTo>
                      <a:cubicBezTo>
                        <a:pt x="4" y="5"/>
                        <a:pt x="4" y="5"/>
                        <a:pt x="3" y="5"/>
                      </a:cubicBezTo>
                      <a:cubicBezTo>
                        <a:pt x="4" y="5"/>
                        <a:pt x="4" y="4"/>
                        <a:pt x="4" y="4"/>
                      </a:cubicBezTo>
                      <a:cubicBezTo>
                        <a:pt x="4" y="4"/>
                        <a:pt x="5" y="4"/>
                        <a:pt x="4" y="4"/>
                      </a:cubicBezTo>
                      <a:cubicBezTo>
                        <a:pt x="5" y="4"/>
                        <a:pt x="4" y="4"/>
                        <a:pt x="4" y="4"/>
                      </a:cubicBezTo>
                      <a:cubicBezTo>
                        <a:pt x="3" y="3"/>
                        <a:pt x="4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5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3" y="1"/>
                        <a:pt x="3" y="1"/>
                      </a:cubicBezTo>
                      <a:cubicBezTo>
                        <a:pt x="4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4" name="Freeform 2231"/>
                <p:cNvSpPr>
                  <a:spLocks/>
                </p:cNvSpPr>
                <p:nvPr/>
              </p:nvSpPr>
              <p:spPr bwMode="auto">
                <a:xfrm>
                  <a:off x="358" y="3131"/>
                  <a:ext cx="4" cy="2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1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5" name="Freeform 2232"/>
                <p:cNvSpPr>
                  <a:spLocks/>
                </p:cNvSpPr>
                <p:nvPr/>
              </p:nvSpPr>
              <p:spPr bwMode="auto">
                <a:xfrm>
                  <a:off x="358" y="3123"/>
                  <a:ext cx="7" cy="8"/>
                </a:xfrm>
                <a:custGeom>
                  <a:avLst/>
                  <a:gdLst>
                    <a:gd name="T0" fmla="*/ 2 w 3"/>
                    <a:gd name="T1" fmla="*/ 1 h 3"/>
                    <a:gd name="T2" fmla="*/ 1 w 3"/>
                    <a:gd name="T3" fmla="*/ 1 h 3"/>
                    <a:gd name="T4" fmla="*/ 0 w 3"/>
                    <a:gd name="T5" fmla="*/ 2 h 3"/>
                    <a:gd name="T6" fmla="*/ 2 w 3"/>
                    <a:gd name="T7" fmla="*/ 3 h 3"/>
                    <a:gd name="T8" fmla="*/ 1 w 3"/>
                    <a:gd name="T9" fmla="*/ 3 h 3"/>
                    <a:gd name="T10" fmla="*/ 2 w 3"/>
                    <a:gd name="T11" fmla="*/ 3 h 3"/>
                    <a:gd name="T12" fmla="*/ 1 w 3"/>
                    <a:gd name="T13" fmla="*/ 3 h 3"/>
                    <a:gd name="T14" fmla="*/ 2 w 3"/>
                    <a:gd name="T15" fmla="*/ 3 h 3"/>
                    <a:gd name="T16" fmla="*/ 2 w 3"/>
                    <a:gd name="T17" fmla="*/ 3 h 3"/>
                    <a:gd name="T18" fmla="*/ 2 w 3"/>
                    <a:gd name="T19" fmla="*/ 3 h 3"/>
                    <a:gd name="T20" fmla="*/ 1 w 3"/>
                    <a:gd name="T21" fmla="*/ 2 h 3"/>
                    <a:gd name="T22" fmla="*/ 3 w 3"/>
                    <a:gd name="T23" fmla="*/ 3 h 3"/>
                    <a:gd name="T24" fmla="*/ 3 w 3"/>
                    <a:gd name="T25" fmla="*/ 2 h 3"/>
                    <a:gd name="T26" fmla="*/ 3 w 3"/>
                    <a:gd name="T27" fmla="*/ 2 h 3"/>
                    <a:gd name="T28" fmla="*/ 2 w 3"/>
                    <a:gd name="T29" fmla="*/ 2 h 3"/>
                    <a:gd name="T30" fmla="*/ 3 w 3"/>
                    <a:gd name="T31" fmla="*/ 2 h 3"/>
                    <a:gd name="T32" fmla="*/ 3 w 3"/>
                    <a:gd name="T33" fmla="*/ 1 h 3"/>
                    <a:gd name="T34" fmla="*/ 1 w 3"/>
                    <a:gd name="T35" fmla="*/ 0 h 3"/>
                    <a:gd name="T36" fmla="*/ 2 w 3"/>
                    <a:gd name="T37" fmla="*/ 1 h 3"/>
                    <a:gd name="T38" fmla="*/ 3 w 3"/>
                    <a:gd name="T39" fmla="*/ 0 h 3"/>
                    <a:gd name="T40" fmla="*/ 1 w 3"/>
                    <a:gd name="T41" fmla="*/ 0 h 3"/>
                    <a:gd name="T42" fmla="*/ 2 w 3"/>
                    <a:gd name="T4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0" y="2"/>
                        <a:pt x="1" y="2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3"/>
                        <a:pt x="2" y="3"/>
                      </a:cubicBez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0" y="2"/>
                        <a:pt x="1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2"/>
                        <a:pt x="3" y="2"/>
                      </a:cubicBezTo>
                      <a:cubicBezTo>
                        <a:pt x="3" y="2"/>
                        <a:pt x="2" y="2"/>
                        <a:pt x="3" y="2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1"/>
                        <a:pt x="3" y="2"/>
                        <a:pt x="3" y="2"/>
                      </a:cubicBezTo>
                      <a:cubicBezTo>
                        <a:pt x="2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1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0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6" name="Rectangle 2233"/>
                <p:cNvSpPr>
                  <a:spLocks noChangeArrowheads="1"/>
                </p:cNvSpPr>
                <p:nvPr/>
              </p:nvSpPr>
              <p:spPr bwMode="auto">
                <a:xfrm>
                  <a:off x="360" y="3126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7" name="Freeform 2234"/>
                <p:cNvSpPr>
                  <a:spLocks/>
                </p:cNvSpPr>
                <p:nvPr/>
              </p:nvSpPr>
              <p:spPr bwMode="auto">
                <a:xfrm>
                  <a:off x="379" y="3202"/>
                  <a:ext cx="2" cy="2"/>
                </a:xfrm>
                <a:custGeom>
                  <a:avLst/>
                  <a:gdLst>
                    <a:gd name="T0" fmla="*/ 0 w 2"/>
                    <a:gd name="T1" fmla="*/ 2 h 2"/>
                    <a:gd name="T2" fmla="*/ 0 w 2"/>
                    <a:gd name="T3" fmla="*/ 2 h 2"/>
                    <a:gd name="T4" fmla="*/ 2 w 2"/>
                    <a:gd name="T5" fmla="*/ 0 h 2"/>
                    <a:gd name="T6" fmla="*/ 0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8" name="Freeform 2235"/>
                <p:cNvSpPr>
                  <a:spLocks/>
                </p:cNvSpPr>
                <p:nvPr/>
              </p:nvSpPr>
              <p:spPr bwMode="auto">
                <a:xfrm>
                  <a:off x="379" y="3202"/>
                  <a:ext cx="2" cy="10"/>
                </a:xfrm>
                <a:custGeom>
                  <a:avLst/>
                  <a:gdLst>
                    <a:gd name="T0" fmla="*/ 1 w 1"/>
                    <a:gd name="T1" fmla="*/ 4 h 4"/>
                    <a:gd name="T2" fmla="*/ 1 w 1"/>
                    <a:gd name="T3" fmla="*/ 4 h 4"/>
                    <a:gd name="T4" fmla="*/ 1 w 1"/>
                    <a:gd name="T5" fmla="*/ 0 h 4"/>
                    <a:gd name="T6" fmla="*/ 0 w 1"/>
                    <a:gd name="T7" fmla="*/ 2 h 4"/>
                    <a:gd name="T8" fmla="*/ 1 w 1"/>
                    <a:gd name="T9" fmla="*/ 2 h 4"/>
                    <a:gd name="T10" fmla="*/ 0 w 1"/>
                    <a:gd name="T11" fmla="*/ 3 h 4"/>
                    <a:gd name="T12" fmla="*/ 1 w 1"/>
                    <a:gd name="T13" fmla="*/ 3 h 4"/>
                    <a:gd name="T14" fmla="*/ 1 w 1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1"/>
                        <a:pt x="1" y="2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0" y="4"/>
                        <a:pt x="1" y="3"/>
                        <a:pt x="1" y="3"/>
                      </a:cubicBez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89" name="Freeform 2236"/>
                <p:cNvSpPr>
                  <a:spLocks/>
                </p:cNvSpPr>
                <p:nvPr/>
              </p:nvSpPr>
              <p:spPr bwMode="auto">
                <a:xfrm>
                  <a:off x="381" y="3207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0" name="Freeform 2237"/>
                <p:cNvSpPr>
                  <a:spLocks/>
                </p:cNvSpPr>
                <p:nvPr/>
              </p:nvSpPr>
              <p:spPr bwMode="auto">
                <a:xfrm>
                  <a:off x="381" y="320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1" name="Freeform 2238"/>
                <p:cNvSpPr>
                  <a:spLocks/>
                </p:cNvSpPr>
                <p:nvPr/>
              </p:nvSpPr>
              <p:spPr bwMode="auto">
                <a:xfrm>
                  <a:off x="38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2" name="Freeform 2239"/>
                <p:cNvSpPr>
                  <a:spLocks/>
                </p:cNvSpPr>
                <p:nvPr/>
              </p:nvSpPr>
              <p:spPr bwMode="auto">
                <a:xfrm>
                  <a:off x="381" y="3204"/>
                  <a:ext cx="3" cy="8"/>
                </a:xfrm>
                <a:custGeom>
                  <a:avLst/>
                  <a:gdLst>
                    <a:gd name="T0" fmla="*/ 1 w 1"/>
                    <a:gd name="T1" fmla="*/ 0 h 3"/>
                    <a:gd name="T2" fmla="*/ 1 w 1"/>
                    <a:gd name="T3" fmla="*/ 0 h 3"/>
                    <a:gd name="T4" fmla="*/ 1 w 1"/>
                    <a:gd name="T5" fmla="*/ 0 h 3"/>
                    <a:gd name="T6" fmla="*/ 1 w 1"/>
                    <a:gd name="T7" fmla="*/ 2 h 3"/>
                    <a:gd name="T8" fmla="*/ 0 w 1"/>
                    <a:gd name="T9" fmla="*/ 2 h 3"/>
                    <a:gd name="T10" fmla="*/ 1 w 1"/>
                    <a:gd name="T11" fmla="*/ 3 h 3"/>
                    <a:gd name="T12" fmla="*/ 1 w 1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0" y="2"/>
                        <a:pt x="1" y="1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3" name="Freeform 2240"/>
                <p:cNvSpPr>
                  <a:spLocks/>
                </p:cNvSpPr>
                <p:nvPr/>
              </p:nvSpPr>
              <p:spPr bwMode="auto">
                <a:xfrm>
                  <a:off x="384" y="3204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4" name="Rectangle 2241"/>
                <p:cNvSpPr>
                  <a:spLocks noChangeArrowheads="1"/>
                </p:cNvSpPr>
                <p:nvPr/>
              </p:nvSpPr>
              <p:spPr bwMode="auto">
                <a:xfrm>
                  <a:off x="381" y="3204"/>
                  <a:ext cx="1" cy="3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5" name="Freeform 2242"/>
                <p:cNvSpPr>
                  <a:spLocks/>
                </p:cNvSpPr>
                <p:nvPr/>
              </p:nvSpPr>
              <p:spPr bwMode="auto">
                <a:xfrm>
                  <a:off x="384" y="3204"/>
                  <a:ext cx="2" cy="8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1 h 3"/>
                    <a:gd name="T4" fmla="*/ 0 w 1"/>
                    <a:gd name="T5" fmla="*/ 3 h 3"/>
                    <a:gd name="T6" fmla="*/ 1 w 1"/>
                    <a:gd name="T7" fmla="*/ 3 h 3"/>
                    <a:gd name="T8" fmla="*/ 0 w 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cubicBezTo>
                        <a:pt x="0" y="2"/>
                        <a:pt x="0" y="0"/>
                        <a:pt x="0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6" name="Freeform 2243"/>
                <p:cNvSpPr>
                  <a:spLocks/>
                </p:cNvSpPr>
                <p:nvPr/>
              </p:nvSpPr>
              <p:spPr bwMode="auto">
                <a:xfrm>
                  <a:off x="386" y="321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7" name="Freeform 2244"/>
                <p:cNvSpPr>
                  <a:spLocks/>
                </p:cNvSpPr>
                <p:nvPr/>
              </p:nvSpPr>
              <p:spPr bwMode="auto">
                <a:xfrm>
                  <a:off x="386" y="3207"/>
                  <a:ext cx="2" cy="9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2 h 4"/>
                    <a:gd name="T4" fmla="*/ 1 w 1"/>
                    <a:gd name="T5" fmla="*/ 1 h 4"/>
                    <a:gd name="T6" fmla="*/ 0 w 1"/>
                    <a:gd name="T7" fmla="*/ 1 h 4"/>
                    <a:gd name="T8" fmla="*/ 0 w 1"/>
                    <a:gd name="T9" fmla="*/ 0 h 4"/>
                    <a:gd name="T10" fmla="*/ 0 w 1"/>
                    <a:gd name="T11" fmla="*/ 1 h 4"/>
                    <a:gd name="T12" fmla="*/ 0 w 1"/>
                    <a:gd name="T13" fmla="*/ 0 h 4"/>
                    <a:gd name="T14" fmla="*/ 0 w 1"/>
                    <a:gd name="T15" fmla="*/ 2 h 4"/>
                    <a:gd name="T16" fmla="*/ 0 w 1"/>
                    <a:gd name="T17" fmla="*/ 2 h 4"/>
                    <a:gd name="T18" fmla="*/ 0 w 1"/>
                    <a:gd name="T19" fmla="*/ 3 h 4"/>
                    <a:gd name="T20" fmla="*/ 1 w 1"/>
                    <a:gd name="T21" fmla="*/ 4 h 4"/>
                    <a:gd name="T22" fmla="*/ 1 w 1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0" y="1"/>
                        <a:pt x="1" y="1"/>
                      </a:cubicBezTo>
                      <a:cubicBezTo>
                        <a:pt x="0" y="1"/>
                        <a:pt x="0" y="2"/>
                        <a:pt x="0" y="1"/>
                      </a:cubicBezTo>
                      <a:cubicBezTo>
                        <a:pt x="0" y="0"/>
                        <a:pt x="1" y="1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1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8" name="Freeform 2245"/>
                <p:cNvSpPr>
                  <a:spLocks/>
                </p:cNvSpPr>
                <p:nvPr/>
              </p:nvSpPr>
              <p:spPr bwMode="auto">
                <a:xfrm>
                  <a:off x="388" y="3212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999" name="Freeform 2246"/>
                <p:cNvSpPr>
                  <a:spLocks/>
                </p:cNvSpPr>
                <p:nvPr/>
              </p:nvSpPr>
              <p:spPr bwMode="auto">
                <a:xfrm>
                  <a:off x="388" y="3207"/>
                  <a:ext cx="3" cy="9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1 h 4"/>
                    <a:gd name="T4" fmla="*/ 0 w 1"/>
                    <a:gd name="T5" fmla="*/ 0 h 4"/>
                    <a:gd name="T6" fmla="*/ 0 w 1"/>
                    <a:gd name="T7" fmla="*/ 2 h 4"/>
                    <a:gd name="T8" fmla="*/ 1 w 1"/>
                    <a:gd name="T9" fmla="*/ 1 h 4"/>
                    <a:gd name="T10" fmla="*/ 1 w 1"/>
                    <a:gd name="T11" fmla="*/ 3 h 4"/>
                    <a:gd name="T12" fmla="*/ 1 w 1"/>
                    <a:gd name="T13" fmla="*/ 3 h 4"/>
                    <a:gd name="T14" fmla="*/ 1 w 1"/>
                    <a:gd name="T15" fmla="*/ 2 h 4"/>
                    <a:gd name="T16" fmla="*/ 1 w 1"/>
                    <a:gd name="T17" fmla="*/ 2 h 4"/>
                    <a:gd name="T18" fmla="*/ 1 w 1"/>
                    <a:gd name="T19" fmla="*/ 1 h 4"/>
                    <a:gd name="T20" fmla="*/ 0 w 1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3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0" name="Freeform 2247"/>
                <p:cNvSpPr>
                  <a:spLocks/>
                </p:cNvSpPr>
                <p:nvPr/>
              </p:nvSpPr>
              <p:spPr bwMode="auto">
                <a:xfrm>
                  <a:off x="388" y="32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1" name="Freeform 2248"/>
                <p:cNvSpPr>
                  <a:spLocks/>
                </p:cNvSpPr>
                <p:nvPr/>
              </p:nvSpPr>
              <p:spPr bwMode="auto">
                <a:xfrm>
                  <a:off x="391" y="321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2" name="Freeform 2249"/>
                <p:cNvSpPr>
                  <a:spLocks/>
                </p:cNvSpPr>
                <p:nvPr/>
              </p:nvSpPr>
              <p:spPr bwMode="auto">
                <a:xfrm>
                  <a:off x="391" y="3207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3" name="Freeform 2250"/>
                <p:cNvSpPr>
                  <a:spLocks/>
                </p:cNvSpPr>
                <p:nvPr/>
              </p:nvSpPr>
              <p:spPr bwMode="auto">
                <a:xfrm>
                  <a:off x="391" y="3200"/>
                  <a:ext cx="16" cy="14"/>
                </a:xfrm>
                <a:custGeom>
                  <a:avLst/>
                  <a:gdLst>
                    <a:gd name="T0" fmla="*/ 7 w 7"/>
                    <a:gd name="T1" fmla="*/ 3 h 6"/>
                    <a:gd name="T2" fmla="*/ 7 w 7"/>
                    <a:gd name="T3" fmla="*/ 2 h 6"/>
                    <a:gd name="T4" fmla="*/ 6 w 7"/>
                    <a:gd name="T5" fmla="*/ 1 h 6"/>
                    <a:gd name="T6" fmla="*/ 5 w 7"/>
                    <a:gd name="T7" fmla="*/ 0 h 6"/>
                    <a:gd name="T8" fmla="*/ 5 w 7"/>
                    <a:gd name="T9" fmla="*/ 1 h 6"/>
                    <a:gd name="T10" fmla="*/ 5 w 7"/>
                    <a:gd name="T11" fmla="*/ 0 h 6"/>
                    <a:gd name="T12" fmla="*/ 4 w 7"/>
                    <a:gd name="T13" fmla="*/ 1 h 6"/>
                    <a:gd name="T14" fmla="*/ 4 w 7"/>
                    <a:gd name="T15" fmla="*/ 2 h 6"/>
                    <a:gd name="T16" fmla="*/ 1 w 7"/>
                    <a:gd name="T17" fmla="*/ 2 h 6"/>
                    <a:gd name="T18" fmla="*/ 2 w 7"/>
                    <a:gd name="T19" fmla="*/ 4 h 6"/>
                    <a:gd name="T20" fmla="*/ 1 w 7"/>
                    <a:gd name="T21" fmla="*/ 3 h 6"/>
                    <a:gd name="T22" fmla="*/ 1 w 7"/>
                    <a:gd name="T23" fmla="*/ 3 h 6"/>
                    <a:gd name="T24" fmla="*/ 1 w 7"/>
                    <a:gd name="T25" fmla="*/ 3 h 6"/>
                    <a:gd name="T26" fmla="*/ 1 w 7"/>
                    <a:gd name="T27" fmla="*/ 4 h 6"/>
                    <a:gd name="T28" fmla="*/ 0 w 7"/>
                    <a:gd name="T29" fmla="*/ 3 h 6"/>
                    <a:gd name="T30" fmla="*/ 0 w 7"/>
                    <a:gd name="T31" fmla="*/ 4 h 6"/>
                    <a:gd name="T32" fmla="*/ 1 w 7"/>
                    <a:gd name="T33" fmla="*/ 5 h 6"/>
                    <a:gd name="T34" fmla="*/ 1 w 7"/>
                    <a:gd name="T35" fmla="*/ 6 h 6"/>
                    <a:gd name="T36" fmla="*/ 2 w 7"/>
                    <a:gd name="T37" fmla="*/ 3 h 6"/>
                    <a:gd name="T38" fmla="*/ 2 w 7"/>
                    <a:gd name="T39" fmla="*/ 4 h 6"/>
                    <a:gd name="T40" fmla="*/ 4 w 7"/>
                    <a:gd name="T41" fmla="*/ 4 h 6"/>
                    <a:gd name="T42" fmla="*/ 4 w 7"/>
                    <a:gd name="T43" fmla="*/ 3 h 6"/>
                    <a:gd name="T44" fmla="*/ 4 w 7"/>
                    <a:gd name="T45" fmla="*/ 3 h 6"/>
                    <a:gd name="T46" fmla="*/ 4 w 7"/>
                    <a:gd name="T47" fmla="*/ 3 h 6"/>
                    <a:gd name="T48" fmla="*/ 4 w 7"/>
                    <a:gd name="T49" fmla="*/ 3 h 6"/>
                    <a:gd name="T50" fmla="*/ 4 w 7"/>
                    <a:gd name="T51" fmla="*/ 2 h 6"/>
                    <a:gd name="T52" fmla="*/ 5 w 7"/>
                    <a:gd name="T53" fmla="*/ 4 h 6"/>
                    <a:gd name="T54" fmla="*/ 5 w 7"/>
                    <a:gd name="T55" fmla="*/ 3 h 6"/>
                    <a:gd name="T56" fmla="*/ 5 w 7"/>
                    <a:gd name="T57" fmla="*/ 2 h 6"/>
                    <a:gd name="T58" fmla="*/ 6 w 7"/>
                    <a:gd name="T59" fmla="*/ 4 h 6"/>
                    <a:gd name="T60" fmla="*/ 5 w 7"/>
                    <a:gd name="T61" fmla="*/ 2 h 6"/>
                    <a:gd name="T62" fmla="*/ 5 w 7"/>
                    <a:gd name="T63" fmla="*/ 2 h 6"/>
                    <a:gd name="T64" fmla="*/ 6 w 7"/>
                    <a:gd name="T65" fmla="*/ 2 h 6"/>
                    <a:gd name="T66" fmla="*/ 6 w 7"/>
                    <a:gd name="T67" fmla="*/ 3 h 6"/>
                    <a:gd name="T68" fmla="*/ 7 w 7"/>
                    <a:gd name="T69" fmla="*/ 4 h 6"/>
                    <a:gd name="T70" fmla="*/ 6 w 7"/>
                    <a:gd name="T71" fmla="*/ 2 h 6"/>
                    <a:gd name="T72" fmla="*/ 7 w 7"/>
                    <a:gd name="T73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" h="6">
                      <a:moveTo>
                        <a:pt x="7" y="3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2"/>
                        <a:pt x="6" y="2"/>
                        <a:pt x="6" y="1"/>
                      </a:cubicBezTo>
                      <a:cubicBezTo>
                        <a:pt x="6" y="1"/>
                        <a:pt x="6" y="0"/>
                        <a:pt x="5" y="0"/>
                      </a:cubicBezTo>
                      <a:cubicBezTo>
                        <a:pt x="5" y="0"/>
                        <a:pt x="6" y="1"/>
                        <a:pt x="5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2"/>
                      </a:cubicBezTo>
                      <a:cubicBezTo>
                        <a:pt x="3" y="1"/>
                        <a:pt x="3" y="3"/>
                        <a:pt x="1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2" y="4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1"/>
                        <a:pt x="1" y="3"/>
                        <a:pt x="1" y="3"/>
                      </a:cubicBezTo>
                      <a:cubicBezTo>
                        <a:pt x="1" y="3"/>
                        <a:pt x="1" y="4"/>
                        <a:pt x="1" y="4"/>
                      </a:cubicBezTo>
                      <a:cubicBezTo>
                        <a:pt x="1" y="3"/>
                        <a:pt x="1" y="5"/>
                        <a:pt x="0" y="3"/>
                      </a:cubicBezTo>
                      <a:cubicBezTo>
                        <a:pt x="0" y="2"/>
                        <a:pt x="1" y="4"/>
                        <a:pt x="0" y="4"/>
                      </a:cubicBezTo>
                      <a:cubicBezTo>
                        <a:pt x="1" y="5"/>
                        <a:pt x="1" y="4"/>
                        <a:pt x="1" y="5"/>
                      </a:cubicBezTo>
                      <a:cubicBezTo>
                        <a:pt x="1" y="6"/>
                        <a:pt x="1" y="5"/>
                        <a:pt x="1" y="6"/>
                      </a:cubicBezTo>
                      <a:cubicBezTo>
                        <a:pt x="1" y="6"/>
                        <a:pt x="2" y="4"/>
                        <a:pt x="2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3" y="3"/>
                        <a:pt x="4" y="4"/>
                      </a:cubicBezTo>
                      <a:cubicBezTo>
                        <a:pt x="3" y="4"/>
                        <a:pt x="4" y="5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3"/>
                      </a:cubicBezTo>
                      <a:cubicBezTo>
                        <a:pt x="4" y="3"/>
                        <a:pt x="4" y="2"/>
                        <a:pt x="4" y="2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5" y="2"/>
                        <a:pt x="5" y="3"/>
                        <a:pt x="6" y="4"/>
                      </a:cubicBezTo>
                      <a:cubicBezTo>
                        <a:pt x="6" y="4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2"/>
                        <a:pt x="6" y="2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4" name="Rectangle 2251"/>
                <p:cNvSpPr>
                  <a:spLocks noChangeArrowheads="1"/>
                </p:cNvSpPr>
                <p:nvPr/>
              </p:nvSpPr>
              <p:spPr bwMode="auto">
                <a:xfrm>
                  <a:off x="407" y="3209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5" name="Freeform 2252"/>
                <p:cNvSpPr>
                  <a:spLocks/>
                </p:cNvSpPr>
                <p:nvPr/>
              </p:nvSpPr>
              <p:spPr bwMode="auto">
                <a:xfrm>
                  <a:off x="407" y="32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6" name="Rectangle 2253"/>
                <p:cNvSpPr>
                  <a:spLocks noChangeArrowheads="1"/>
                </p:cNvSpPr>
                <p:nvPr/>
              </p:nvSpPr>
              <p:spPr bwMode="auto">
                <a:xfrm>
                  <a:off x="400" y="320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7" name="Freeform 2254"/>
                <p:cNvSpPr>
                  <a:spLocks/>
                </p:cNvSpPr>
                <p:nvPr/>
              </p:nvSpPr>
              <p:spPr bwMode="auto">
                <a:xfrm>
                  <a:off x="403" y="3209"/>
                  <a:ext cx="2" cy="3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8" name="Freeform 2255"/>
                <p:cNvSpPr>
                  <a:spLocks/>
                </p:cNvSpPr>
                <p:nvPr/>
              </p:nvSpPr>
              <p:spPr bwMode="auto">
                <a:xfrm>
                  <a:off x="400" y="3209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09" name="Rectangle 2256"/>
                <p:cNvSpPr>
                  <a:spLocks noChangeArrowheads="1"/>
                </p:cNvSpPr>
                <p:nvPr/>
              </p:nvSpPr>
              <p:spPr bwMode="auto">
                <a:xfrm>
                  <a:off x="407" y="3207"/>
                  <a:ext cx="1" cy="2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0" name="Freeform 2257"/>
                <p:cNvSpPr>
                  <a:spLocks/>
                </p:cNvSpPr>
                <p:nvPr/>
              </p:nvSpPr>
              <p:spPr bwMode="auto">
                <a:xfrm>
                  <a:off x="405" y="3193"/>
                  <a:ext cx="10" cy="11"/>
                </a:xfrm>
                <a:custGeom>
                  <a:avLst/>
                  <a:gdLst>
                    <a:gd name="T0" fmla="*/ 2 w 4"/>
                    <a:gd name="T1" fmla="*/ 1 h 5"/>
                    <a:gd name="T2" fmla="*/ 1 w 4"/>
                    <a:gd name="T3" fmla="*/ 1 h 5"/>
                    <a:gd name="T4" fmla="*/ 2 w 4"/>
                    <a:gd name="T5" fmla="*/ 3 h 5"/>
                    <a:gd name="T6" fmla="*/ 1 w 4"/>
                    <a:gd name="T7" fmla="*/ 1 h 5"/>
                    <a:gd name="T8" fmla="*/ 1 w 4"/>
                    <a:gd name="T9" fmla="*/ 3 h 5"/>
                    <a:gd name="T10" fmla="*/ 0 w 4"/>
                    <a:gd name="T11" fmla="*/ 2 h 5"/>
                    <a:gd name="T12" fmla="*/ 1 w 4"/>
                    <a:gd name="T13" fmla="*/ 4 h 5"/>
                    <a:gd name="T14" fmla="*/ 0 w 4"/>
                    <a:gd name="T15" fmla="*/ 2 h 5"/>
                    <a:gd name="T16" fmla="*/ 0 w 4"/>
                    <a:gd name="T17" fmla="*/ 2 h 5"/>
                    <a:gd name="T18" fmla="*/ 0 w 4"/>
                    <a:gd name="T19" fmla="*/ 3 h 5"/>
                    <a:gd name="T20" fmla="*/ 1 w 4"/>
                    <a:gd name="T21" fmla="*/ 4 h 5"/>
                    <a:gd name="T22" fmla="*/ 1 w 4"/>
                    <a:gd name="T23" fmla="*/ 5 h 5"/>
                    <a:gd name="T24" fmla="*/ 1 w 4"/>
                    <a:gd name="T25" fmla="*/ 4 h 5"/>
                    <a:gd name="T26" fmla="*/ 2 w 4"/>
                    <a:gd name="T27" fmla="*/ 5 h 5"/>
                    <a:gd name="T28" fmla="*/ 1 w 4"/>
                    <a:gd name="T29" fmla="*/ 4 h 5"/>
                    <a:gd name="T30" fmla="*/ 2 w 4"/>
                    <a:gd name="T31" fmla="*/ 5 h 5"/>
                    <a:gd name="T32" fmla="*/ 2 w 4"/>
                    <a:gd name="T33" fmla="*/ 4 h 5"/>
                    <a:gd name="T34" fmla="*/ 2 w 4"/>
                    <a:gd name="T35" fmla="*/ 4 h 5"/>
                    <a:gd name="T36" fmla="*/ 1 w 4"/>
                    <a:gd name="T37" fmla="*/ 3 h 5"/>
                    <a:gd name="T38" fmla="*/ 2 w 4"/>
                    <a:gd name="T39" fmla="*/ 4 h 5"/>
                    <a:gd name="T40" fmla="*/ 2 w 4"/>
                    <a:gd name="T41" fmla="*/ 4 h 5"/>
                    <a:gd name="T42" fmla="*/ 3 w 4"/>
                    <a:gd name="T43" fmla="*/ 4 h 5"/>
                    <a:gd name="T44" fmla="*/ 3 w 4"/>
                    <a:gd name="T45" fmla="*/ 4 h 5"/>
                    <a:gd name="T46" fmla="*/ 3 w 4"/>
                    <a:gd name="T47" fmla="*/ 4 h 5"/>
                    <a:gd name="T48" fmla="*/ 1 w 4"/>
                    <a:gd name="T49" fmla="*/ 2 h 5"/>
                    <a:gd name="T50" fmla="*/ 3 w 4"/>
                    <a:gd name="T51" fmla="*/ 4 h 5"/>
                    <a:gd name="T52" fmla="*/ 3 w 4"/>
                    <a:gd name="T53" fmla="*/ 3 h 5"/>
                    <a:gd name="T54" fmla="*/ 4 w 4"/>
                    <a:gd name="T55" fmla="*/ 3 h 5"/>
                    <a:gd name="T56" fmla="*/ 3 w 4"/>
                    <a:gd name="T57" fmla="*/ 2 h 5"/>
                    <a:gd name="T58" fmla="*/ 3 w 4"/>
                    <a:gd name="T59" fmla="*/ 2 h 5"/>
                    <a:gd name="T60" fmla="*/ 3 w 4"/>
                    <a:gd name="T61" fmla="*/ 2 h 5"/>
                    <a:gd name="T62" fmla="*/ 3 w 4"/>
                    <a:gd name="T63" fmla="*/ 2 h 5"/>
                    <a:gd name="T64" fmla="*/ 2 w 4"/>
                    <a:gd name="T65" fmla="*/ 1 h 5"/>
                    <a:gd name="T66" fmla="*/ 2 w 4"/>
                    <a:gd name="T67" fmla="*/ 2 h 5"/>
                    <a:gd name="T68" fmla="*/ 2 w 4"/>
                    <a:gd name="T6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" h="5">
                      <a:moveTo>
                        <a:pt x="2" y="1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2" y="2"/>
                        <a:pt x="2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1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5"/>
                        <a:pt x="1" y="4"/>
                      </a:cubicBezTo>
                      <a:cubicBezTo>
                        <a:pt x="1" y="3"/>
                        <a:pt x="1" y="3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2" y="5"/>
                        <a:pt x="1" y="5"/>
                        <a:pt x="2" y="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4" y="5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3"/>
                        <a:pt x="3" y="4"/>
                        <a:pt x="3" y="4"/>
                      </a:cubicBezTo>
                      <a:cubicBezTo>
                        <a:pt x="2" y="4"/>
                        <a:pt x="2" y="3"/>
                        <a:pt x="1" y="2"/>
                      </a:cubicBezTo>
                      <a:cubicBezTo>
                        <a:pt x="2" y="3"/>
                        <a:pt x="2" y="2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4" y="4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2"/>
                      </a:cubicBezTo>
                      <a:cubicBezTo>
                        <a:pt x="2" y="1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1" name="Freeform 2258"/>
                <p:cNvSpPr>
                  <a:spLocks/>
                </p:cNvSpPr>
                <p:nvPr/>
              </p:nvSpPr>
              <p:spPr bwMode="auto">
                <a:xfrm>
                  <a:off x="410" y="3202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2" name="Freeform 2259"/>
                <p:cNvSpPr>
                  <a:spLocks/>
                </p:cNvSpPr>
                <p:nvPr/>
              </p:nvSpPr>
              <p:spPr bwMode="auto">
                <a:xfrm>
                  <a:off x="410" y="3188"/>
                  <a:ext cx="9" cy="14"/>
                </a:xfrm>
                <a:custGeom>
                  <a:avLst/>
                  <a:gdLst>
                    <a:gd name="T0" fmla="*/ 2 w 4"/>
                    <a:gd name="T1" fmla="*/ 3 h 6"/>
                    <a:gd name="T2" fmla="*/ 3 w 4"/>
                    <a:gd name="T3" fmla="*/ 4 h 6"/>
                    <a:gd name="T4" fmla="*/ 1 w 4"/>
                    <a:gd name="T5" fmla="*/ 2 h 6"/>
                    <a:gd name="T6" fmla="*/ 1 w 4"/>
                    <a:gd name="T7" fmla="*/ 2 h 6"/>
                    <a:gd name="T8" fmla="*/ 2 w 4"/>
                    <a:gd name="T9" fmla="*/ 3 h 6"/>
                    <a:gd name="T10" fmla="*/ 3 w 4"/>
                    <a:gd name="T11" fmla="*/ 3 h 6"/>
                    <a:gd name="T12" fmla="*/ 2 w 4"/>
                    <a:gd name="T13" fmla="*/ 2 h 6"/>
                    <a:gd name="T14" fmla="*/ 1 w 4"/>
                    <a:gd name="T15" fmla="*/ 1 h 6"/>
                    <a:gd name="T16" fmla="*/ 2 w 4"/>
                    <a:gd name="T17" fmla="*/ 2 h 6"/>
                    <a:gd name="T18" fmla="*/ 3 w 4"/>
                    <a:gd name="T19" fmla="*/ 3 h 6"/>
                    <a:gd name="T20" fmla="*/ 0 w 4"/>
                    <a:gd name="T21" fmla="*/ 0 h 6"/>
                    <a:gd name="T22" fmla="*/ 0 w 4"/>
                    <a:gd name="T23" fmla="*/ 0 h 6"/>
                    <a:gd name="T24" fmla="*/ 2 w 4"/>
                    <a:gd name="T25" fmla="*/ 1 h 6"/>
                    <a:gd name="T26" fmla="*/ 1 w 4"/>
                    <a:gd name="T27" fmla="*/ 1 h 6"/>
                    <a:gd name="T28" fmla="*/ 0 w 4"/>
                    <a:gd name="T29" fmla="*/ 0 h 6"/>
                    <a:gd name="T30" fmla="*/ 0 w 4"/>
                    <a:gd name="T31" fmla="*/ 2 h 6"/>
                    <a:gd name="T32" fmla="*/ 0 w 4"/>
                    <a:gd name="T33" fmla="*/ 1 h 6"/>
                    <a:gd name="T34" fmla="*/ 0 w 4"/>
                    <a:gd name="T35" fmla="*/ 2 h 6"/>
                    <a:gd name="T36" fmla="*/ 2 w 4"/>
                    <a:gd name="T37" fmla="*/ 3 h 6"/>
                    <a:gd name="T38" fmla="*/ 1 w 4"/>
                    <a:gd name="T39" fmla="*/ 3 h 6"/>
                    <a:gd name="T40" fmla="*/ 2 w 4"/>
                    <a:gd name="T41" fmla="*/ 4 h 6"/>
                    <a:gd name="T42" fmla="*/ 3 w 4"/>
                    <a:gd name="T43" fmla="*/ 5 h 6"/>
                    <a:gd name="T44" fmla="*/ 3 w 4"/>
                    <a:gd name="T45" fmla="*/ 4 h 6"/>
                    <a:gd name="T46" fmla="*/ 2 w 4"/>
                    <a:gd name="T4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" h="6">
                      <a:moveTo>
                        <a:pt x="2" y="3"/>
                      </a:moveTo>
                      <a:cubicBezTo>
                        <a:pt x="2" y="3"/>
                        <a:pt x="2" y="4"/>
                        <a:pt x="3" y="4"/>
                      </a:cubicBezTo>
                      <a:cubicBezTo>
                        <a:pt x="2" y="3"/>
                        <a:pt x="1" y="3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2" y="3"/>
                        <a:pt x="3" y="2"/>
                        <a:pt x="2" y="2"/>
                      </a:cubicBez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3" y="3"/>
                      </a:cubicBezTo>
                      <a:cubicBezTo>
                        <a:pt x="2" y="1"/>
                        <a:pt x="2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1"/>
                        <a:pt x="2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5"/>
                        <a:pt x="2" y="4"/>
                        <a:pt x="3" y="5"/>
                      </a:cubicBezTo>
                      <a:cubicBezTo>
                        <a:pt x="4" y="6"/>
                        <a:pt x="2" y="4"/>
                        <a:pt x="3" y="4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3" name="Freeform 2260"/>
                <p:cNvSpPr>
                  <a:spLocks/>
                </p:cNvSpPr>
                <p:nvPr/>
              </p:nvSpPr>
              <p:spPr bwMode="auto">
                <a:xfrm>
                  <a:off x="412" y="3195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0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4" name="Freeform 2261"/>
                <p:cNvSpPr>
                  <a:spLocks/>
                </p:cNvSpPr>
                <p:nvPr/>
              </p:nvSpPr>
              <p:spPr bwMode="auto">
                <a:xfrm>
                  <a:off x="407" y="3193"/>
                  <a:ext cx="3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5" name="Freeform 2262"/>
                <p:cNvSpPr>
                  <a:spLocks/>
                </p:cNvSpPr>
                <p:nvPr/>
              </p:nvSpPr>
              <p:spPr bwMode="auto">
                <a:xfrm>
                  <a:off x="417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6" name="Freeform 2263"/>
                <p:cNvSpPr>
                  <a:spLocks/>
                </p:cNvSpPr>
                <p:nvPr/>
              </p:nvSpPr>
              <p:spPr bwMode="auto">
                <a:xfrm>
                  <a:off x="410" y="3185"/>
                  <a:ext cx="7" cy="5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1 h 2"/>
                    <a:gd name="T4" fmla="*/ 3 w 3"/>
                    <a:gd name="T5" fmla="*/ 2 h 2"/>
                    <a:gd name="T6" fmla="*/ 1 w 3"/>
                    <a:gd name="T7" fmla="*/ 1 h 2"/>
                    <a:gd name="T8" fmla="*/ 1 w 3"/>
                    <a:gd name="T9" fmla="*/ 1 h 2"/>
                    <a:gd name="T10" fmla="*/ 0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cubicBezTo>
                        <a:pt x="0" y="0"/>
                        <a:pt x="1" y="1"/>
                        <a:pt x="0" y="1"/>
                      </a:cubicBezTo>
                      <a:cubicBezTo>
                        <a:pt x="1" y="1"/>
                        <a:pt x="2" y="2"/>
                        <a:pt x="3" y="2"/>
                      </a:cubicBezTo>
                      <a:cubicBezTo>
                        <a:pt x="3" y="2"/>
                        <a:pt x="1" y="1"/>
                        <a:pt x="1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7" name="Freeform 2264"/>
                <p:cNvSpPr>
                  <a:spLocks/>
                </p:cNvSpPr>
                <p:nvPr/>
              </p:nvSpPr>
              <p:spPr bwMode="auto">
                <a:xfrm>
                  <a:off x="410" y="3181"/>
                  <a:ext cx="12" cy="12"/>
                </a:xfrm>
                <a:custGeom>
                  <a:avLst/>
                  <a:gdLst>
                    <a:gd name="T0" fmla="*/ 3 w 5"/>
                    <a:gd name="T1" fmla="*/ 1 h 5"/>
                    <a:gd name="T2" fmla="*/ 2 w 5"/>
                    <a:gd name="T3" fmla="*/ 1 h 5"/>
                    <a:gd name="T4" fmla="*/ 3 w 5"/>
                    <a:gd name="T5" fmla="*/ 1 h 5"/>
                    <a:gd name="T6" fmla="*/ 3 w 5"/>
                    <a:gd name="T7" fmla="*/ 0 h 5"/>
                    <a:gd name="T8" fmla="*/ 2 w 5"/>
                    <a:gd name="T9" fmla="*/ 1 h 5"/>
                    <a:gd name="T10" fmla="*/ 2 w 5"/>
                    <a:gd name="T11" fmla="*/ 1 h 5"/>
                    <a:gd name="T12" fmla="*/ 1 w 5"/>
                    <a:gd name="T13" fmla="*/ 2 h 5"/>
                    <a:gd name="T14" fmla="*/ 1 w 5"/>
                    <a:gd name="T15" fmla="*/ 5 h 5"/>
                    <a:gd name="T16" fmla="*/ 1 w 5"/>
                    <a:gd name="T17" fmla="*/ 2 h 5"/>
                    <a:gd name="T18" fmla="*/ 2 w 5"/>
                    <a:gd name="T19" fmla="*/ 3 h 5"/>
                    <a:gd name="T20" fmla="*/ 2 w 5"/>
                    <a:gd name="T21" fmla="*/ 3 h 5"/>
                    <a:gd name="T22" fmla="*/ 2 w 5"/>
                    <a:gd name="T23" fmla="*/ 3 h 5"/>
                    <a:gd name="T24" fmla="*/ 2 w 5"/>
                    <a:gd name="T25" fmla="*/ 4 h 5"/>
                    <a:gd name="T26" fmla="*/ 3 w 5"/>
                    <a:gd name="T27" fmla="*/ 4 h 5"/>
                    <a:gd name="T28" fmla="*/ 3 w 5"/>
                    <a:gd name="T29" fmla="*/ 5 h 5"/>
                    <a:gd name="T30" fmla="*/ 4 w 5"/>
                    <a:gd name="T31" fmla="*/ 4 h 5"/>
                    <a:gd name="T32" fmla="*/ 4 w 5"/>
                    <a:gd name="T33" fmla="*/ 4 h 5"/>
                    <a:gd name="T34" fmla="*/ 4 w 5"/>
                    <a:gd name="T35" fmla="*/ 2 h 5"/>
                    <a:gd name="T36" fmla="*/ 4 w 5"/>
                    <a:gd name="T37" fmla="*/ 2 h 5"/>
                    <a:gd name="T38" fmla="*/ 4 w 5"/>
                    <a:gd name="T39" fmla="*/ 4 h 5"/>
                    <a:gd name="T40" fmla="*/ 4 w 5"/>
                    <a:gd name="T41" fmla="*/ 3 h 5"/>
                    <a:gd name="T42" fmla="*/ 4 w 5"/>
                    <a:gd name="T43" fmla="*/ 5 h 5"/>
                    <a:gd name="T44" fmla="*/ 5 w 5"/>
                    <a:gd name="T45" fmla="*/ 2 h 5"/>
                    <a:gd name="T46" fmla="*/ 5 w 5"/>
                    <a:gd name="T47" fmla="*/ 3 h 5"/>
                    <a:gd name="T48" fmla="*/ 5 w 5"/>
                    <a:gd name="T49" fmla="*/ 1 h 5"/>
                    <a:gd name="T50" fmla="*/ 3 w 5"/>
                    <a:gd name="T51" fmla="*/ 1 h 5"/>
                    <a:gd name="T52" fmla="*/ 3 w 5"/>
                    <a:gd name="T53" fmla="*/ 2 h 5"/>
                    <a:gd name="T54" fmla="*/ 3 w 5"/>
                    <a:gd name="T55" fmla="*/ 1 h 5"/>
                    <a:gd name="T56" fmla="*/ 3 w 5"/>
                    <a:gd name="T57" fmla="*/ 2 h 5"/>
                    <a:gd name="T58" fmla="*/ 3 w 5"/>
                    <a:gd name="T59" fmla="*/ 1 h 5"/>
                    <a:gd name="T60" fmla="*/ 3 w 5"/>
                    <a:gd name="T61" fmla="*/ 2 h 5"/>
                    <a:gd name="T62" fmla="*/ 3 w 5"/>
                    <a:gd name="T63" fmla="*/ 1 h 5"/>
                    <a:gd name="T64" fmla="*/ 1 w 5"/>
                    <a:gd name="T65" fmla="*/ 3 h 5"/>
                    <a:gd name="T66" fmla="*/ 1 w 5"/>
                    <a:gd name="T67" fmla="*/ 2 h 5"/>
                    <a:gd name="T68" fmla="*/ 2 w 5"/>
                    <a:gd name="T69" fmla="*/ 3 h 5"/>
                    <a:gd name="T70" fmla="*/ 3 w 5"/>
                    <a:gd name="T71" fmla="*/ 2 h 5"/>
                    <a:gd name="T72" fmla="*/ 1 w 5"/>
                    <a:gd name="T73" fmla="*/ 4 h 5"/>
                    <a:gd name="T74" fmla="*/ 1 w 5"/>
                    <a:gd name="T75" fmla="*/ 3 h 5"/>
                    <a:gd name="T76" fmla="*/ 2 w 5"/>
                    <a:gd name="T77" fmla="*/ 3 h 5"/>
                    <a:gd name="T78" fmla="*/ 1 w 5"/>
                    <a:gd name="T79" fmla="*/ 3 h 5"/>
                    <a:gd name="T80" fmla="*/ 4 w 5"/>
                    <a:gd name="T81" fmla="*/ 4 h 5"/>
                    <a:gd name="T82" fmla="*/ 4 w 5"/>
                    <a:gd name="T83" fmla="*/ 0 h 5"/>
                    <a:gd name="T84" fmla="*/ 3 w 5"/>
                    <a:gd name="T8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" h="5">
                      <a:moveTo>
                        <a:pt x="3" y="1"/>
                      </a:moveTo>
                      <a:cubicBezTo>
                        <a:pt x="2" y="1"/>
                        <a:pt x="2" y="2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1"/>
                        <a:pt x="3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2" y="2"/>
                        <a:pt x="2" y="1"/>
                      </a:cubicBezTo>
                      <a:cubicBezTo>
                        <a:pt x="2" y="1"/>
                        <a:pt x="0" y="1"/>
                        <a:pt x="1" y="2"/>
                      </a:cubicBezTo>
                      <a:cubicBezTo>
                        <a:pt x="1" y="4"/>
                        <a:pt x="1" y="3"/>
                        <a:pt x="1" y="5"/>
                      </a:cubicBezTo>
                      <a:cubicBezTo>
                        <a:pt x="1" y="4"/>
                        <a:pt x="1" y="3"/>
                        <a:pt x="1" y="2"/>
                      </a:cubicBezTo>
                      <a:cubicBezTo>
                        <a:pt x="2" y="3"/>
                        <a:pt x="2" y="2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2" y="3"/>
                        <a:pt x="2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3"/>
                        <a:pt x="3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3" y="4"/>
                        <a:pt x="4" y="2"/>
                      </a:cubicBezTo>
                      <a:cubicBezTo>
                        <a:pt x="4" y="4"/>
                        <a:pt x="4" y="1"/>
                        <a:pt x="4" y="2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4"/>
                        <a:pt x="4" y="3"/>
                        <a:pt x="4" y="5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1"/>
                        <a:pt x="5" y="1"/>
                      </a:cubicBezTo>
                      <a:cubicBezTo>
                        <a:pt x="4" y="1"/>
                        <a:pt x="4" y="2"/>
                        <a:pt x="3" y="1"/>
                      </a:cubicBezTo>
                      <a:cubicBezTo>
                        <a:pt x="3" y="3"/>
                        <a:pt x="3" y="1"/>
                        <a:pt x="3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1"/>
                      </a:cubicBezTo>
                      <a:cubicBezTo>
                        <a:pt x="3" y="1"/>
                        <a:pt x="3" y="1"/>
                        <a:pt x="3" y="2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1"/>
                        <a:pt x="0" y="2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3"/>
                        <a:pt x="3" y="1"/>
                        <a:pt x="2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3"/>
                        <a:pt x="1" y="4"/>
                      </a:cubicBezTo>
                      <a:cubicBezTo>
                        <a:pt x="2" y="5"/>
                        <a:pt x="1" y="2"/>
                        <a:pt x="1" y="3"/>
                      </a:cubicBezTo>
                      <a:cubicBezTo>
                        <a:pt x="2" y="3"/>
                        <a:pt x="2" y="2"/>
                        <a:pt x="2" y="3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2" y="3"/>
                        <a:pt x="3" y="4"/>
                        <a:pt x="4" y="4"/>
                      </a:cubicBezTo>
                      <a:cubicBezTo>
                        <a:pt x="1" y="0"/>
                        <a:pt x="5" y="1"/>
                        <a:pt x="4" y="0"/>
                      </a:cubicBezTo>
                      <a:cubicBezTo>
                        <a:pt x="3" y="0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8" name="Freeform 2265"/>
                <p:cNvSpPr>
                  <a:spLocks/>
                </p:cNvSpPr>
                <p:nvPr/>
              </p:nvSpPr>
              <p:spPr bwMode="auto">
                <a:xfrm>
                  <a:off x="412" y="319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19" name="Freeform 2266"/>
                <p:cNvSpPr>
                  <a:spLocks/>
                </p:cNvSpPr>
                <p:nvPr/>
              </p:nvSpPr>
              <p:spPr bwMode="auto">
                <a:xfrm>
                  <a:off x="422" y="3185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0" name="Rectangle 2267"/>
                <p:cNvSpPr>
                  <a:spLocks noChangeArrowheads="1"/>
                </p:cNvSpPr>
                <p:nvPr/>
              </p:nvSpPr>
              <p:spPr bwMode="auto">
                <a:xfrm>
                  <a:off x="412" y="3188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1" name="Freeform 2268"/>
                <p:cNvSpPr>
                  <a:spLocks/>
                </p:cNvSpPr>
                <p:nvPr/>
              </p:nvSpPr>
              <p:spPr bwMode="auto">
                <a:xfrm>
                  <a:off x="417" y="3190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2" name="Freeform 2269"/>
                <p:cNvSpPr>
                  <a:spLocks/>
                </p:cNvSpPr>
                <p:nvPr/>
              </p:nvSpPr>
              <p:spPr bwMode="auto">
                <a:xfrm>
                  <a:off x="424" y="3188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3" name="Freeform 2270"/>
                <p:cNvSpPr>
                  <a:spLocks/>
                </p:cNvSpPr>
                <p:nvPr/>
              </p:nvSpPr>
              <p:spPr bwMode="auto">
                <a:xfrm>
                  <a:off x="431" y="319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4" name="Freeform 2271"/>
                <p:cNvSpPr>
                  <a:spLocks/>
                </p:cNvSpPr>
                <p:nvPr/>
              </p:nvSpPr>
              <p:spPr bwMode="auto">
                <a:xfrm>
                  <a:off x="422" y="3169"/>
                  <a:ext cx="23" cy="24"/>
                </a:xfrm>
                <a:custGeom>
                  <a:avLst/>
                  <a:gdLst>
                    <a:gd name="T0" fmla="*/ 9 w 10"/>
                    <a:gd name="T1" fmla="*/ 3 h 10"/>
                    <a:gd name="T2" fmla="*/ 8 w 10"/>
                    <a:gd name="T3" fmla="*/ 1 h 10"/>
                    <a:gd name="T4" fmla="*/ 7 w 10"/>
                    <a:gd name="T5" fmla="*/ 1 h 10"/>
                    <a:gd name="T6" fmla="*/ 7 w 10"/>
                    <a:gd name="T7" fmla="*/ 2 h 10"/>
                    <a:gd name="T8" fmla="*/ 7 w 10"/>
                    <a:gd name="T9" fmla="*/ 3 h 10"/>
                    <a:gd name="T10" fmla="*/ 6 w 10"/>
                    <a:gd name="T11" fmla="*/ 3 h 10"/>
                    <a:gd name="T12" fmla="*/ 6 w 10"/>
                    <a:gd name="T13" fmla="*/ 5 h 10"/>
                    <a:gd name="T14" fmla="*/ 6 w 10"/>
                    <a:gd name="T15" fmla="*/ 4 h 10"/>
                    <a:gd name="T16" fmla="*/ 5 w 10"/>
                    <a:gd name="T17" fmla="*/ 4 h 10"/>
                    <a:gd name="T18" fmla="*/ 6 w 10"/>
                    <a:gd name="T19" fmla="*/ 6 h 10"/>
                    <a:gd name="T20" fmla="*/ 5 w 10"/>
                    <a:gd name="T21" fmla="*/ 7 h 10"/>
                    <a:gd name="T22" fmla="*/ 5 w 10"/>
                    <a:gd name="T23" fmla="*/ 6 h 10"/>
                    <a:gd name="T24" fmla="*/ 4 w 10"/>
                    <a:gd name="T25" fmla="*/ 6 h 10"/>
                    <a:gd name="T26" fmla="*/ 3 w 10"/>
                    <a:gd name="T27" fmla="*/ 6 h 10"/>
                    <a:gd name="T28" fmla="*/ 3 w 10"/>
                    <a:gd name="T29" fmla="*/ 7 h 10"/>
                    <a:gd name="T30" fmla="*/ 2 w 10"/>
                    <a:gd name="T31" fmla="*/ 8 h 10"/>
                    <a:gd name="T32" fmla="*/ 2 w 10"/>
                    <a:gd name="T33" fmla="*/ 7 h 10"/>
                    <a:gd name="T34" fmla="*/ 2 w 10"/>
                    <a:gd name="T35" fmla="*/ 7 h 10"/>
                    <a:gd name="T36" fmla="*/ 0 w 10"/>
                    <a:gd name="T37" fmla="*/ 7 h 10"/>
                    <a:gd name="T38" fmla="*/ 1 w 10"/>
                    <a:gd name="T39" fmla="*/ 7 h 10"/>
                    <a:gd name="T40" fmla="*/ 1 w 10"/>
                    <a:gd name="T41" fmla="*/ 6 h 10"/>
                    <a:gd name="T42" fmla="*/ 2 w 10"/>
                    <a:gd name="T43" fmla="*/ 9 h 10"/>
                    <a:gd name="T44" fmla="*/ 2 w 10"/>
                    <a:gd name="T45" fmla="*/ 10 h 10"/>
                    <a:gd name="T46" fmla="*/ 2 w 10"/>
                    <a:gd name="T47" fmla="*/ 9 h 10"/>
                    <a:gd name="T48" fmla="*/ 3 w 10"/>
                    <a:gd name="T49" fmla="*/ 10 h 10"/>
                    <a:gd name="T50" fmla="*/ 4 w 10"/>
                    <a:gd name="T51" fmla="*/ 9 h 10"/>
                    <a:gd name="T52" fmla="*/ 4 w 10"/>
                    <a:gd name="T53" fmla="*/ 9 h 10"/>
                    <a:gd name="T54" fmla="*/ 4 w 10"/>
                    <a:gd name="T55" fmla="*/ 9 h 10"/>
                    <a:gd name="T56" fmla="*/ 5 w 10"/>
                    <a:gd name="T57" fmla="*/ 9 h 10"/>
                    <a:gd name="T58" fmla="*/ 5 w 10"/>
                    <a:gd name="T59" fmla="*/ 8 h 10"/>
                    <a:gd name="T60" fmla="*/ 5 w 10"/>
                    <a:gd name="T61" fmla="*/ 7 h 10"/>
                    <a:gd name="T62" fmla="*/ 6 w 10"/>
                    <a:gd name="T63" fmla="*/ 8 h 10"/>
                    <a:gd name="T64" fmla="*/ 7 w 10"/>
                    <a:gd name="T65" fmla="*/ 8 h 10"/>
                    <a:gd name="T66" fmla="*/ 6 w 10"/>
                    <a:gd name="T67" fmla="*/ 7 h 10"/>
                    <a:gd name="T68" fmla="*/ 7 w 10"/>
                    <a:gd name="T69" fmla="*/ 6 h 10"/>
                    <a:gd name="T70" fmla="*/ 7 w 10"/>
                    <a:gd name="T71" fmla="*/ 5 h 10"/>
                    <a:gd name="T72" fmla="*/ 8 w 10"/>
                    <a:gd name="T73" fmla="*/ 5 h 10"/>
                    <a:gd name="T74" fmla="*/ 8 w 10"/>
                    <a:gd name="T75" fmla="*/ 4 h 10"/>
                    <a:gd name="T76" fmla="*/ 7 w 10"/>
                    <a:gd name="T77" fmla="*/ 3 h 10"/>
                    <a:gd name="T78" fmla="*/ 9 w 10"/>
                    <a:gd name="T79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0" h="10">
                      <a:moveTo>
                        <a:pt x="10" y="4"/>
                      </a:moveTo>
                      <a:cubicBezTo>
                        <a:pt x="10" y="4"/>
                        <a:pt x="10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2"/>
                        <a:pt x="8" y="1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2"/>
                        <a:pt x="7" y="1"/>
                        <a:pt x="7" y="1"/>
                      </a:cubicBezTo>
                      <a:cubicBezTo>
                        <a:pt x="7" y="1"/>
                        <a:pt x="9" y="3"/>
                        <a:pt x="8" y="3"/>
                      </a:cubicBezTo>
                      <a:cubicBezTo>
                        <a:pt x="8" y="3"/>
                        <a:pt x="8" y="2"/>
                        <a:pt x="7" y="2"/>
                      </a:cubicBezTo>
                      <a:cubicBezTo>
                        <a:pt x="7" y="2"/>
                        <a:pt x="8" y="3"/>
                        <a:pt x="8" y="4"/>
                      </a:cubicBezTo>
                      <a:cubicBezTo>
                        <a:pt x="5" y="0"/>
                        <a:pt x="9" y="5"/>
                        <a:pt x="7" y="3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6" y="3"/>
                        <a:pt x="7" y="4"/>
                        <a:pt x="6" y="3"/>
                      </a:cubicBezTo>
                      <a:cubicBezTo>
                        <a:pt x="7" y="5"/>
                        <a:pt x="5" y="2"/>
                        <a:pt x="7" y="5"/>
                      </a:cubicBezTo>
                      <a:cubicBezTo>
                        <a:pt x="6" y="4"/>
                        <a:pt x="7" y="5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5" y="4"/>
                        <a:pt x="6" y="5"/>
                        <a:pt x="6" y="4"/>
                      </a:cubicBezTo>
                      <a:cubicBezTo>
                        <a:pt x="5" y="4"/>
                        <a:pt x="6" y="5"/>
                        <a:pt x="6" y="6"/>
                      </a:cubicBezTo>
                      <a:cubicBezTo>
                        <a:pt x="6" y="6"/>
                        <a:pt x="6" y="5"/>
                        <a:pt x="5" y="4"/>
                      </a:cubicBezTo>
                      <a:cubicBezTo>
                        <a:pt x="6" y="5"/>
                        <a:pt x="5" y="5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5" y="6"/>
                        <a:pt x="6" y="7"/>
                        <a:pt x="6" y="8"/>
                      </a:cubicBezTo>
                      <a:cubicBezTo>
                        <a:pt x="5" y="7"/>
                        <a:pt x="6" y="8"/>
                        <a:pt x="5" y="7"/>
                      </a:cubicBezTo>
                      <a:cubicBezTo>
                        <a:pt x="5" y="6"/>
                        <a:pt x="5" y="6"/>
                        <a:pt x="5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4" y="6"/>
                        <a:pt x="4" y="5"/>
                        <a:pt x="4" y="5"/>
                      </a:cubicBezTo>
                      <a:cubicBezTo>
                        <a:pt x="4" y="4"/>
                        <a:pt x="4" y="7"/>
                        <a:pt x="4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7"/>
                        <a:pt x="3" y="5"/>
                        <a:pt x="3" y="6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5"/>
                        <a:pt x="3" y="8"/>
                        <a:pt x="3" y="7"/>
                      </a:cubicBezTo>
                      <a:cubicBezTo>
                        <a:pt x="3" y="8"/>
                        <a:pt x="3" y="9"/>
                        <a:pt x="3" y="9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9"/>
                        <a:pt x="2" y="6"/>
                        <a:pt x="2" y="6"/>
                      </a:cubicBezTo>
                      <a:cubicBezTo>
                        <a:pt x="2" y="7"/>
                        <a:pt x="2" y="6"/>
                        <a:pt x="2" y="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8"/>
                        <a:pt x="2" y="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5"/>
                        <a:pt x="0" y="7"/>
                      </a:cubicBezTo>
                      <a:cubicBezTo>
                        <a:pt x="0" y="8"/>
                        <a:pt x="1" y="9"/>
                        <a:pt x="1" y="10"/>
                      </a:cubicBezTo>
                      <a:cubicBezTo>
                        <a:pt x="1" y="9"/>
                        <a:pt x="1" y="8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1" y="7"/>
                        <a:pt x="1" y="6"/>
                      </a:cubicBezTo>
                      <a:cubicBezTo>
                        <a:pt x="1" y="6"/>
                        <a:pt x="1" y="8"/>
                        <a:pt x="1" y="7"/>
                      </a:cubicBezTo>
                      <a:cubicBezTo>
                        <a:pt x="2" y="8"/>
                        <a:pt x="1" y="8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2" y="10"/>
                      </a:cubicBezTo>
                      <a:cubicBezTo>
                        <a:pt x="2" y="8"/>
                        <a:pt x="2" y="10"/>
                        <a:pt x="3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2" y="8"/>
                      </a:cubicBezTo>
                      <a:cubicBezTo>
                        <a:pt x="3" y="9"/>
                        <a:pt x="3" y="9"/>
                        <a:pt x="3" y="10"/>
                      </a:cubicBezTo>
                      <a:cubicBezTo>
                        <a:pt x="3" y="9"/>
                        <a:pt x="3" y="8"/>
                        <a:pt x="3" y="8"/>
                      </a:cubicBezTo>
                      <a:cubicBezTo>
                        <a:pt x="3" y="9"/>
                        <a:pt x="3" y="8"/>
                        <a:pt x="4" y="9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9"/>
                        <a:pt x="4" y="8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4" y="7"/>
                        <a:pt x="5" y="8"/>
                      </a:cubicBezTo>
                      <a:cubicBezTo>
                        <a:pt x="5" y="8"/>
                        <a:pt x="5" y="7"/>
                        <a:pt x="4" y="6"/>
                      </a:cubicBezTo>
                      <a:cubicBezTo>
                        <a:pt x="5" y="7"/>
                        <a:pt x="5" y="8"/>
                        <a:pt x="5" y="7"/>
                      </a:cubicBezTo>
                      <a:cubicBezTo>
                        <a:pt x="5" y="6"/>
                        <a:pt x="6" y="8"/>
                        <a:pt x="5" y="7"/>
                      </a:cubicBezTo>
                      <a:cubicBezTo>
                        <a:pt x="6" y="8"/>
                        <a:pt x="6" y="7"/>
                        <a:pt x="6" y="8"/>
                      </a:cubicBezTo>
                      <a:cubicBezTo>
                        <a:pt x="6" y="9"/>
                        <a:pt x="6" y="7"/>
                        <a:pt x="6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8"/>
                        <a:pt x="6" y="7"/>
                        <a:pt x="7" y="8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7"/>
                        <a:pt x="7" y="7"/>
                        <a:pt x="7" y="8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8" y="8"/>
                        <a:pt x="7" y="6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5"/>
                      </a:cubicBezTo>
                      <a:cubicBezTo>
                        <a:pt x="8" y="5"/>
                        <a:pt x="8" y="6"/>
                        <a:pt x="9" y="6"/>
                      </a:cubicBezTo>
                      <a:cubicBezTo>
                        <a:pt x="8" y="4"/>
                        <a:pt x="10" y="7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3"/>
                        <a:pt x="7" y="3"/>
                      </a:cubicBezTo>
                      <a:cubicBezTo>
                        <a:pt x="7" y="3"/>
                        <a:pt x="8" y="4"/>
                        <a:pt x="8" y="3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6"/>
                        <a:pt x="8" y="2"/>
                        <a:pt x="10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5" name="Freeform 2272"/>
                <p:cNvSpPr>
                  <a:spLocks/>
                </p:cNvSpPr>
                <p:nvPr/>
              </p:nvSpPr>
              <p:spPr bwMode="auto">
                <a:xfrm>
                  <a:off x="438" y="3183"/>
                  <a:ext cx="3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6" name="Rectangle 2273"/>
                <p:cNvSpPr>
                  <a:spLocks noChangeArrowheads="1"/>
                </p:cNvSpPr>
                <p:nvPr/>
              </p:nvSpPr>
              <p:spPr bwMode="auto">
                <a:xfrm>
                  <a:off x="441" y="3183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7" name="Freeform 2274"/>
                <p:cNvSpPr>
                  <a:spLocks/>
                </p:cNvSpPr>
                <p:nvPr/>
              </p:nvSpPr>
              <p:spPr bwMode="auto">
                <a:xfrm>
                  <a:off x="445" y="31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8" name="Freeform 2275"/>
                <p:cNvSpPr>
                  <a:spLocks/>
                </p:cNvSpPr>
                <p:nvPr/>
              </p:nvSpPr>
              <p:spPr bwMode="auto">
                <a:xfrm>
                  <a:off x="443" y="3176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29" name="Freeform 2276"/>
                <p:cNvSpPr>
                  <a:spLocks/>
                </p:cNvSpPr>
                <p:nvPr/>
              </p:nvSpPr>
              <p:spPr bwMode="auto">
                <a:xfrm>
                  <a:off x="438" y="3162"/>
                  <a:ext cx="10" cy="14"/>
                </a:xfrm>
                <a:custGeom>
                  <a:avLst/>
                  <a:gdLst>
                    <a:gd name="T0" fmla="*/ 3 w 4"/>
                    <a:gd name="T1" fmla="*/ 1 h 6"/>
                    <a:gd name="T2" fmla="*/ 2 w 4"/>
                    <a:gd name="T3" fmla="*/ 1 h 6"/>
                    <a:gd name="T4" fmla="*/ 3 w 4"/>
                    <a:gd name="T5" fmla="*/ 1 h 6"/>
                    <a:gd name="T6" fmla="*/ 2 w 4"/>
                    <a:gd name="T7" fmla="*/ 0 h 6"/>
                    <a:gd name="T8" fmla="*/ 2 w 4"/>
                    <a:gd name="T9" fmla="*/ 2 h 6"/>
                    <a:gd name="T10" fmla="*/ 1 w 4"/>
                    <a:gd name="T11" fmla="*/ 2 h 6"/>
                    <a:gd name="T12" fmla="*/ 2 w 4"/>
                    <a:gd name="T13" fmla="*/ 3 h 6"/>
                    <a:gd name="T14" fmla="*/ 1 w 4"/>
                    <a:gd name="T15" fmla="*/ 2 h 6"/>
                    <a:gd name="T16" fmla="*/ 1 w 4"/>
                    <a:gd name="T17" fmla="*/ 3 h 6"/>
                    <a:gd name="T18" fmla="*/ 2 w 4"/>
                    <a:gd name="T19" fmla="*/ 3 h 6"/>
                    <a:gd name="T20" fmla="*/ 1 w 4"/>
                    <a:gd name="T21" fmla="*/ 3 h 6"/>
                    <a:gd name="T22" fmla="*/ 2 w 4"/>
                    <a:gd name="T23" fmla="*/ 3 h 6"/>
                    <a:gd name="T24" fmla="*/ 1 w 4"/>
                    <a:gd name="T25" fmla="*/ 4 h 6"/>
                    <a:gd name="T26" fmla="*/ 1 w 4"/>
                    <a:gd name="T27" fmla="*/ 3 h 6"/>
                    <a:gd name="T28" fmla="*/ 2 w 4"/>
                    <a:gd name="T29" fmla="*/ 4 h 6"/>
                    <a:gd name="T30" fmla="*/ 1 w 4"/>
                    <a:gd name="T31" fmla="*/ 3 h 6"/>
                    <a:gd name="T32" fmla="*/ 1 w 4"/>
                    <a:gd name="T33" fmla="*/ 5 h 6"/>
                    <a:gd name="T34" fmla="*/ 2 w 4"/>
                    <a:gd name="T35" fmla="*/ 5 h 6"/>
                    <a:gd name="T36" fmla="*/ 2 w 4"/>
                    <a:gd name="T37" fmla="*/ 4 h 6"/>
                    <a:gd name="T38" fmla="*/ 2 w 4"/>
                    <a:gd name="T39" fmla="*/ 5 h 6"/>
                    <a:gd name="T40" fmla="*/ 2 w 4"/>
                    <a:gd name="T41" fmla="*/ 4 h 6"/>
                    <a:gd name="T42" fmla="*/ 3 w 4"/>
                    <a:gd name="T43" fmla="*/ 5 h 6"/>
                    <a:gd name="T44" fmla="*/ 4 w 4"/>
                    <a:gd name="T45" fmla="*/ 5 h 6"/>
                    <a:gd name="T46" fmla="*/ 4 w 4"/>
                    <a:gd name="T47" fmla="*/ 5 h 6"/>
                    <a:gd name="T48" fmla="*/ 4 w 4"/>
                    <a:gd name="T49" fmla="*/ 5 h 6"/>
                    <a:gd name="T50" fmla="*/ 3 w 4"/>
                    <a:gd name="T51" fmla="*/ 4 h 6"/>
                    <a:gd name="T52" fmla="*/ 2 w 4"/>
                    <a:gd name="T53" fmla="*/ 3 h 6"/>
                    <a:gd name="T54" fmla="*/ 2 w 4"/>
                    <a:gd name="T55" fmla="*/ 3 h 6"/>
                    <a:gd name="T56" fmla="*/ 3 w 4"/>
                    <a:gd name="T57" fmla="*/ 4 h 6"/>
                    <a:gd name="T58" fmla="*/ 3 w 4"/>
                    <a:gd name="T59" fmla="*/ 4 h 6"/>
                    <a:gd name="T60" fmla="*/ 4 w 4"/>
                    <a:gd name="T61" fmla="*/ 4 h 6"/>
                    <a:gd name="T62" fmla="*/ 3 w 4"/>
                    <a:gd name="T63" fmla="*/ 4 h 6"/>
                    <a:gd name="T64" fmla="*/ 3 w 4"/>
                    <a:gd name="T65" fmla="*/ 3 h 6"/>
                    <a:gd name="T66" fmla="*/ 4 w 4"/>
                    <a:gd name="T67" fmla="*/ 3 h 6"/>
                    <a:gd name="T68" fmla="*/ 3 w 4"/>
                    <a:gd name="T69" fmla="*/ 2 h 6"/>
                    <a:gd name="T70" fmla="*/ 4 w 4"/>
                    <a:gd name="T71" fmla="*/ 2 h 6"/>
                    <a:gd name="T72" fmla="*/ 3 w 4"/>
                    <a:gd name="T73" fmla="*/ 2 h 6"/>
                    <a:gd name="T74" fmla="*/ 3 w 4"/>
                    <a:gd name="T75" fmla="*/ 1 h 6"/>
                    <a:gd name="T76" fmla="*/ 3 w 4"/>
                    <a:gd name="T77" fmla="*/ 1 h 6"/>
                    <a:gd name="T78" fmla="*/ 2 w 4"/>
                    <a:gd name="T79" fmla="*/ 0 h 6"/>
                    <a:gd name="T80" fmla="*/ 3 w 4"/>
                    <a:gd name="T81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" h="6">
                      <a:moveTo>
                        <a:pt x="3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2" y="0"/>
                        <a:pt x="3" y="1"/>
                      </a:cubicBezTo>
                      <a:cubicBezTo>
                        <a:pt x="2" y="0"/>
                        <a:pt x="3" y="0"/>
                        <a:pt x="2" y="0"/>
                      </a:cubicBezTo>
                      <a:cubicBezTo>
                        <a:pt x="2" y="1"/>
                        <a:pt x="1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3"/>
                        <a:pt x="0" y="2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3" y="4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2" y="4"/>
                        <a:pt x="1" y="4"/>
                      </a:cubicBezTo>
                      <a:cubicBezTo>
                        <a:pt x="1" y="3"/>
                        <a:pt x="1" y="4"/>
                        <a:pt x="1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1" y="4"/>
                        <a:pt x="0" y="3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6"/>
                        <a:pt x="2" y="5"/>
                        <a:pt x="2" y="4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0" y="3"/>
                        <a:pt x="2" y="5"/>
                        <a:pt x="2" y="4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4" y="6"/>
                        <a:pt x="2" y="4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2" y="4"/>
                        <a:pt x="2" y="3"/>
                      </a:cubicBezTo>
                      <a:cubicBezTo>
                        <a:pt x="3" y="4"/>
                        <a:pt x="1" y="3"/>
                        <a:pt x="2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4" y="4"/>
                        <a:pt x="4" y="3"/>
                        <a:pt x="3" y="3"/>
                      </a:cubicBezTo>
                      <a:cubicBezTo>
                        <a:pt x="3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3" y="2"/>
                      </a:cubicBezTo>
                      <a:cubicBezTo>
                        <a:pt x="2" y="2"/>
                        <a:pt x="3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4" y="2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0" name="Freeform 2277"/>
                <p:cNvSpPr>
                  <a:spLocks/>
                </p:cNvSpPr>
                <p:nvPr/>
              </p:nvSpPr>
              <p:spPr bwMode="auto">
                <a:xfrm>
                  <a:off x="441" y="3159"/>
                  <a:ext cx="4" cy="3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1 h 1"/>
                    <a:gd name="T4" fmla="*/ 0 w 2"/>
                    <a:gd name="T5" fmla="*/ 0 h 1"/>
                    <a:gd name="T6" fmla="*/ 1 w 2"/>
                    <a:gd name="T7" fmla="*/ 1 h 1"/>
                    <a:gd name="T8" fmla="*/ 1 w 2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0" y="0"/>
                      </a:cubicBezTo>
                      <a:cubicBezTo>
                        <a:pt x="1" y="1"/>
                        <a:pt x="0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1" name="Freeform 2278"/>
                <p:cNvSpPr>
                  <a:spLocks/>
                </p:cNvSpPr>
                <p:nvPr/>
              </p:nvSpPr>
              <p:spPr bwMode="auto">
                <a:xfrm>
                  <a:off x="438" y="3154"/>
                  <a:ext cx="10" cy="8"/>
                </a:xfrm>
                <a:custGeom>
                  <a:avLst/>
                  <a:gdLst>
                    <a:gd name="T0" fmla="*/ 2 w 4"/>
                    <a:gd name="T1" fmla="*/ 1 h 3"/>
                    <a:gd name="T2" fmla="*/ 2 w 4"/>
                    <a:gd name="T3" fmla="*/ 1 h 3"/>
                    <a:gd name="T4" fmla="*/ 1 w 4"/>
                    <a:gd name="T5" fmla="*/ 2 h 3"/>
                    <a:gd name="T6" fmla="*/ 3 w 4"/>
                    <a:gd name="T7" fmla="*/ 2 h 3"/>
                    <a:gd name="T8" fmla="*/ 2 w 4"/>
                    <a:gd name="T9" fmla="*/ 2 h 3"/>
                    <a:gd name="T10" fmla="*/ 3 w 4"/>
                    <a:gd name="T11" fmla="*/ 3 h 3"/>
                    <a:gd name="T12" fmla="*/ 2 w 4"/>
                    <a:gd name="T13" fmla="*/ 2 h 3"/>
                    <a:gd name="T14" fmla="*/ 3 w 4"/>
                    <a:gd name="T15" fmla="*/ 3 h 3"/>
                    <a:gd name="T16" fmla="*/ 3 w 4"/>
                    <a:gd name="T17" fmla="*/ 2 h 3"/>
                    <a:gd name="T18" fmla="*/ 3 w 4"/>
                    <a:gd name="T19" fmla="*/ 3 h 3"/>
                    <a:gd name="T20" fmla="*/ 2 w 4"/>
                    <a:gd name="T21" fmla="*/ 2 h 3"/>
                    <a:gd name="T22" fmla="*/ 3 w 4"/>
                    <a:gd name="T23" fmla="*/ 2 h 3"/>
                    <a:gd name="T24" fmla="*/ 4 w 4"/>
                    <a:gd name="T25" fmla="*/ 2 h 3"/>
                    <a:gd name="T26" fmla="*/ 4 w 4"/>
                    <a:gd name="T27" fmla="*/ 2 h 3"/>
                    <a:gd name="T28" fmla="*/ 2 w 4"/>
                    <a:gd name="T29" fmla="*/ 2 h 3"/>
                    <a:gd name="T30" fmla="*/ 4 w 4"/>
                    <a:gd name="T31" fmla="*/ 2 h 3"/>
                    <a:gd name="T32" fmla="*/ 4 w 4"/>
                    <a:gd name="T33" fmla="*/ 1 h 3"/>
                    <a:gd name="T34" fmla="*/ 2 w 4"/>
                    <a:gd name="T35" fmla="*/ 0 h 3"/>
                    <a:gd name="T36" fmla="*/ 3 w 4"/>
                    <a:gd name="T37" fmla="*/ 1 h 3"/>
                    <a:gd name="T38" fmla="*/ 3 w 4"/>
                    <a:gd name="T39" fmla="*/ 1 h 3"/>
                    <a:gd name="T40" fmla="*/ 1 w 4"/>
                    <a:gd name="T41" fmla="*/ 0 h 3"/>
                    <a:gd name="T42" fmla="*/ 2 w 4"/>
                    <a:gd name="T4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" h="3">
                      <a:moveTo>
                        <a:pt x="2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1" y="2"/>
                        <a:pt x="3" y="3"/>
                      </a:cubicBezTo>
                      <a:cubicBezTo>
                        <a:pt x="3" y="3"/>
                        <a:pt x="2" y="2"/>
                        <a:pt x="2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3"/>
                        <a:pt x="1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4" y="2"/>
                        <a:pt x="3" y="2"/>
                        <a:pt x="4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1" y="1"/>
                        <a:pt x="3" y="2"/>
                        <a:pt x="4" y="2"/>
                      </a:cubicBezTo>
                      <a:cubicBezTo>
                        <a:pt x="3" y="1"/>
                        <a:pt x="2" y="1"/>
                        <a:pt x="4" y="1"/>
                      </a:cubicBez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4" y="1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3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2" name="Rectangle 2279"/>
                <p:cNvSpPr>
                  <a:spLocks noChangeArrowheads="1"/>
                </p:cNvSpPr>
                <p:nvPr/>
              </p:nvSpPr>
              <p:spPr bwMode="auto">
                <a:xfrm>
                  <a:off x="441" y="3157"/>
                  <a:ext cx="2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3" name="Freeform 2280"/>
                <p:cNvSpPr>
                  <a:spLocks/>
                </p:cNvSpPr>
                <p:nvPr/>
              </p:nvSpPr>
              <p:spPr bwMode="auto">
                <a:xfrm>
                  <a:off x="850" y="3004"/>
                  <a:ext cx="2" cy="3"/>
                </a:xfrm>
                <a:custGeom>
                  <a:avLst/>
                  <a:gdLst>
                    <a:gd name="T0" fmla="*/ 0 w 2"/>
                    <a:gd name="T1" fmla="*/ 3 h 3"/>
                    <a:gd name="T2" fmla="*/ 0 w 2"/>
                    <a:gd name="T3" fmla="*/ 3 h 3"/>
                    <a:gd name="T4" fmla="*/ 2 w 2"/>
                    <a:gd name="T5" fmla="*/ 0 h 3"/>
                    <a:gd name="T6" fmla="*/ 0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4" name="Freeform 2281"/>
                <p:cNvSpPr>
                  <a:spLocks/>
                </p:cNvSpPr>
                <p:nvPr/>
              </p:nvSpPr>
              <p:spPr bwMode="auto">
                <a:xfrm>
                  <a:off x="850" y="3004"/>
                  <a:ext cx="2" cy="10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1 w 1"/>
                    <a:gd name="T5" fmla="*/ 0 h 4"/>
                    <a:gd name="T6" fmla="*/ 0 w 1"/>
                    <a:gd name="T7" fmla="*/ 2 h 4"/>
                    <a:gd name="T8" fmla="*/ 1 w 1"/>
                    <a:gd name="T9" fmla="*/ 2 h 4"/>
                    <a:gd name="T10" fmla="*/ 0 w 1"/>
                    <a:gd name="T11" fmla="*/ 3 h 4"/>
                    <a:gd name="T12" fmla="*/ 0 w 1"/>
                    <a:gd name="T13" fmla="*/ 3 h 4"/>
                    <a:gd name="T14" fmla="*/ 0 w 1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1"/>
                        <a:pt x="1" y="2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1" y="1"/>
                        <a:pt x="1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0" y="2"/>
                        <a:pt x="0" y="3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5" name="Freeform 2282"/>
                <p:cNvSpPr>
                  <a:spLocks/>
                </p:cNvSpPr>
                <p:nvPr/>
              </p:nvSpPr>
              <p:spPr bwMode="auto">
                <a:xfrm>
                  <a:off x="852" y="3009"/>
                  <a:ext cx="0" cy="3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6" name="Freeform 2283"/>
                <p:cNvSpPr>
                  <a:spLocks/>
                </p:cNvSpPr>
                <p:nvPr/>
              </p:nvSpPr>
              <p:spPr bwMode="auto">
                <a:xfrm>
                  <a:off x="852" y="3007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7" name="Freeform 2284"/>
                <p:cNvSpPr>
                  <a:spLocks/>
                </p:cNvSpPr>
                <p:nvPr/>
              </p:nvSpPr>
              <p:spPr bwMode="auto">
                <a:xfrm>
                  <a:off x="854" y="3007"/>
                  <a:ext cx="0" cy="2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8" name="Freeform 2285"/>
                <p:cNvSpPr>
                  <a:spLocks/>
                </p:cNvSpPr>
                <p:nvPr/>
              </p:nvSpPr>
              <p:spPr bwMode="auto">
                <a:xfrm>
                  <a:off x="852" y="3007"/>
                  <a:ext cx="2" cy="7"/>
                </a:xfrm>
                <a:custGeom>
                  <a:avLst/>
                  <a:gdLst>
                    <a:gd name="T0" fmla="*/ 1 w 1"/>
                    <a:gd name="T1" fmla="*/ 1 h 3"/>
                    <a:gd name="T2" fmla="*/ 1 w 1"/>
                    <a:gd name="T3" fmla="*/ 1 h 3"/>
                    <a:gd name="T4" fmla="*/ 1 w 1"/>
                    <a:gd name="T5" fmla="*/ 1 h 3"/>
                    <a:gd name="T6" fmla="*/ 1 w 1"/>
                    <a:gd name="T7" fmla="*/ 2 h 3"/>
                    <a:gd name="T8" fmla="*/ 0 w 1"/>
                    <a:gd name="T9" fmla="*/ 2 h 3"/>
                    <a:gd name="T10" fmla="*/ 0 w 1"/>
                    <a:gd name="T11" fmla="*/ 3 h 3"/>
                    <a:gd name="T12" fmla="*/ 1 w 1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1" y="1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0" y="2"/>
                        <a:pt x="1" y="1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39" name="Freeform 2286"/>
                <p:cNvSpPr>
                  <a:spLocks/>
                </p:cNvSpPr>
                <p:nvPr/>
              </p:nvSpPr>
              <p:spPr bwMode="auto">
                <a:xfrm>
                  <a:off x="854" y="30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0" name="Freeform 2287"/>
                <p:cNvSpPr>
                  <a:spLocks/>
                </p:cNvSpPr>
                <p:nvPr/>
              </p:nvSpPr>
              <p:spPr bwMode="auto">
                <a:xfrm>
                  <a:off x="852" y="3007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1" name="Freeform 2288"/>
                <p:cNvSpPr>
                  <a:spLocks/>
                </p:cNvSpPr>
                <p:nvPr/>
              </p:nvSpPr>
              <p:spPr bwMode="auto">
                <a:xfrm>
                  <a:off x="854" y="3007"/>
                  <a:ext cx="3" cy="9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2 h 4"/>
                    <a:gd name="T4" fmla="*/ 0 w 1"/>
                    <a:gd name="T5" fmla="*/ 4 h 4"/>
                    <a:gd name="T6" fmla="*/ 1 w 1"/>
                    <a:gd name="T7" fmla="*/ 3 h 4"/>
                    <a:gd name="T8" fmla="*/ 1 w 1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cubicBezTo>
                        <a:pt x="0" y="2"/>
                        <a:pt x="0" y="0"/>
                        <a:pt x="0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2" name="Freeform 2289"/>
                <p:cNvSpPr>
                  <a:spLocks/>
                </p:cNvSpPr>
                <p:nvPr/>
              </p:nvSpPr>
              <p:spPr bwMode="auto">
                <a:xfrm>
                  <a:off x="857" y="3016"/>
                  <a:ext cx="0" cy="3"/>
                </a:xfrm>
                <a:custGeom>
                  <a:avLst/>
                  <a:gdLst>
                    <a:gd name="T0" fmla="*/ 3 h 3"/>
                    <a:gd name="T1" fmla="*/ 0 h 3"/>
                    <a:gd name="T2" fmla="*/ 3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3" name="Freeform 2290"/>
                <p:cNvSpPr>
                  <a:spLocks/>
                </p:cNvSpPr>
                <p:nvPr/>
              </p:nvSpPr>
              <p:spPr bwMode="auto">
                <a:xfrm>
                  <a:off x="857" y="3012"/>
                  <a:ext cx="2" cy="9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2 h 4"/>
                    <a:gd name="T4" fmla="*/ 1 w 1"/>
                    <a:gd name="T5" fmla="*/ 0 h 4"/>
                    <a:gd name="T6" fmla="*/ 0 w 1"/>
                    <a:gd name="T7" fmla="*/ 1 h 4"/>
                    <a:gd name="T8" fmla="*/ 1 w 1"/>
                    <a:gd name="T9" fmla="*/ 0 h 4"/>
                    <a:gd name="T10" fmla="*/ 0 w 1"/>
                    <a:gd name="T11" fmla="*/ 1 h 4"/>
                    <a:gd name="T12" fmla="*/ 0 w 1"/>
                    <a:gd name="T13" fmla="*/ 0 h 4"/>
                    <a:gd name="T14" fmla="*/ 0 w 1"/>
                    <a:gd name="T15" fmla="*/ 2 h 4"/>
                    <a:gd name="T16" fmla="*/ 0 w 1"/>
                    <a:gd name="T17" fmla="*/ 1 h 4"/>
                    <a:gd name="T18" fmla="*/ 0 w 1"/>
                    <a:gd name="T19" fmla="*/ 2 h 4"/>
                    <a:gd name="T20" fmla="*/ 1 w 1"/>
                    <a:gd name="T21" fmla="*/ 3 h 4"/>
                    <a:gd name="T22" fmla="*/ 1 w 1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0" y="0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4"/>
                        <a:pt x="1" y="3"/>
                      </a:cubicBezTo>
                      <a:cubicBezTo>
                        <a:pt x="1" y="3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4" name="Freeform 2291"/>
                <p:cNvSpPr>
                  <a:spLocks/>
                </p:cNvSpPr>
                <p:nvPr/>
              </p:nvSpPr>
              <p:spPr bwMode="auto">
                <a:xfrm>
                  <a:off x="861" y="3014"/>
                  <a:ext cx="0" cy="2"/>
                </a:xfrm>
                <a:custGeom>
                  <a:avLst/>
                  <a:gdLst>
                    <a:gd name="T0" fmla="*/ 2 h 2"/>
                    <a:gd name="T1" fmla="*/ 2 h 2"/>
                    <a:gd name="T2" fmla="*/ 0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5" name="Freeform 2292"/>
                <p:cNvSpPr>
                  <a:spLocks/>
                </p:cNvSpPr>
                <p:nvPr/>
              </p:nvSpPr>
              <p:spPr bwMode="auto">
                <a:xfrm>
                  <a:off x="861" y="3009"/>
                  <a:ext cx="3" cy="12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1 h 5"/>
                    <a:gd name="T4" fmla="*/ 0 w 1"/>
                    <a:gd name="T5" fmla="*/ 1 h 5"/>
                    <a:gd name="T6" fmla="*/ 0 w 1"/>
                    <a:gd name="T7" fmla="*/ 2 h 5"/>
                    <a:gd name="T8" fmla="*/ 0 w 1"/>
                    <a:gd name="T9" fmla="*/ 1 h 5"/>
                    <a:gd name="T10" fmla="*/ 1 w 1"/>
                    <a:gd name="T11" fmla="*/ 3 h 5"/>
                    <a:gd name="T12" fmla="*/ 0 w 1"/>
                    <a:gd name="T13" fmla="*/ 3 h 5"/>
                    <a:gd name="T14" fmla="*/ 1 w 1"/>
                    <a:gd name="T15" fmla="*/ 3 h 5"/>
                    <a:gd name="T16" fmla="*/ 1 w 1"/>
                    <a:gd name="T17" fmla="*/ 2 h 5"/>
                    <a:gd name="T18" fmla="*/ 1 w 1"/>
                    <a:gd name="T19" fmla="*/ 2 h 5"/>
                    <a:gd name="T20" fmla="*/ 0 w 1"/>
                    <a:gd name="T2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1" y="2"/>
                        <a:pt x="0" y="2"/>
                        <a:pt x="1" y="3"/>
                      </a:cubicBezTo>
                      <a:cubicBezTo>
                        <a:pt x="1" y="3"/>
                        <a:pt x="1" y="3"/>
                        <a:pt x="0" y="3"/>
                      </a:cubicBezTo>
                      <a:cubicBezTo>
                        <a:pt x="1" y="5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6" name="Freeform 2293"/>
                <p:cNvSpPr>
                  <a:spLocks/>
                </p:cNvSpPr>
                <p:nvPr/>
              </p:nvSpPr>
              <p:spPr bwMode="auto">
                <a:xfrm>
                  <a:off x="859" y="3009"/>
                  <a:ext cx="2" cy="3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7" name="Freeform 2294"/>
                <p:cNvSpPr>
                  <a:spLocks/>
                </p:cNvSpPr>
                <p:nvPr/>
              </p:nvSpPr>
              <p:spPr bwMode="auto">
                <a:xfrm>
                  <a:off x="864" y="3014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8" name="Freeform 2295"/>
                <p:cNvSpPr>
                  <a:spLocks/>
                </p:cNvSpPr>
                <p:nvPr/>
              </p:nvSpPr>
              <p:spPr bwMode="auto">
                <a:xfrm>
                  <a:off x="864" y="3009"/>
                  <a:ext cx="0" cy="3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49" name="Freeform 2296"/>
                <p:cNvSpPr>
                  <a:spLocks/>
                </p:cNvSpPr>
                <p:nvPr/>
              </p:nvSpPr>
              <p:spPr bwMode="auto">
                <a:xfrm>
                  <a:off x="864" y="3000"/>
                  <a:ext cx="19" cy="19"/>
                </a:xfrm>
                <a:custGeom>
                  <a:avLst/>
                  <a:gdLst>
                    <a:gd name="T0" fmla="*/ 8 w 8"/>
                    <a:gd name="T1" fmla="*/ 2 h 8"/>
                    <a:gd name="T2" fmla="*/ 8 w 8"/>
                    <a:gd name="T3" fmla="*/ 2 h 8"/>
                    <a:gd name="T4" fmla="*/ 7 w 8"/>
                    <a:gd name="T5" fmla="*/ 1 h 8"/>
                    <a:gd name="T6" fmla="*/ 6 w 8"/>
                    <a:gd name="T7" fmla="*/ 0 h 8"/>
                    <a:gd name="T8" fmla="*/ 6 w 8"/>
                    <a:gd name="T9" fmla="*/ 1 h 8"/>
                    <a:gd name="T10" fmla="*/ 5 w 8"/>
                    <a:gd name="T11" fmla="*/ 0 h 8"/>
                    <a:gd name="T12" fmla="*/ 5 w 8"/>
                    <a:gd name="T13" fmla="*/ 1 h 8"/>
                    <a:gd name="T14" fmla="*/ 4 w 8"/>
                    <a:gd name="T15" fmla="*/ 2 h 8"/>
                    <a:gd name="T16" fmla="*/ 2 w 8"/>
                    <a:gd name="T17" fmla="*/ 3 h 8"/>
                    <a:gd name="T18" fmla="*/ 2 w 8"/>
                    <a:gd name="T19" fmla="*/ 5 h 8"/>
                    <a:gd name="T20" fmla="*/ 1 w 8"/>
                    <a:gd name="T21" fmla="*/ 4 h 8"/>
                    <a:gd name="T22" fmla="*/ 2 w 8"/>
                    <a:gd name="T23" fmla="*/ 4 h 8"/>
                    <a:gd name="T24" fmla="*/ 1 w 8"/>
                    <a:gd name="T25" fmla="*/ 4 h 8"/>
                    <a:gd name="T26" fmla="*/ 1 w 8"/>
                    <a:gd name="T27" fmla="*/ 6 h 8"/>
                    <a:gd name="T28" fmla="*/ 0 w 8"/>
                    <a:gd name="T29" fmla="*/ 4 h 8"/>
                    <a:gd name="T30" fmla="*/ 0 w 8"/>
                    <a:gd name="T31" fmla="*/ 5 h 8"/>
                    <a:gd name="T32" fmla="*/ 1 w 8"/>
                    <a:gd name="T33" fmla="*/ 6 h 8"/>
                    <a:gd name="T34" fmla="*/ 1 w 8"/>
                    <a:gd name="T35" fmla="*/ 7 h 8"/>
                    <a:gd name="T36" fmla="*/ 2 w 8"/>
                    <a:gd name="T37" fmla="*/ 4 h 8"/>
                    <a:gd name="T38" fmla="*/ 3 w 8"/>
                    <a:gd name="T39" fmla="*/ 5 h 8"/>
                    <a:gd name="T40" fmla="*/ 4 w 8"/>
                    <a:gd name="T41" fmla="*/ 5 h 8"/>
                    <a:gd name="T42" fmla="*/ 4 w 8"/>
                    <a:gd name="T43" fmla="*/ 4 h 8"/>
                    <a:gd name="T44" fmla="*/ 5 w 8"/>
                    <a:gd name="T45" fmla="*/ 4 h 8"/>
                    <a:gd name="T46" fmla="*/ 4 w 8"/>
                    <a:gd name="T47" fmla="*/ 3 h 8"/>
                    <a:gd name="T48" fmla="*/ 5 w 8"/>
                    <a:gd name="T49" fmla="*/ 4 h 8"/>
                    <a:gd name="T50" fmla="*/ 4 w 8"/>
                    <a:gd name="T51" fmla="*/ 2 h 8"/>
                    <a:gd name="T52" fmla="*/ 6 w 8"/>
                    <a:gd name="T53" fmla="*/ 4 h 8"/>
                    <a:gd name="T54" fmla="*/ 6 w 8"/>
                    <a:gd name="T55" fmla="*/ 3 h 8"/>
                    <a:gd name="T56" fmla="*/ 5 w 8"/>
                    <a:gd name="T57" fmla="*/ 2 h 8"/>
                    <a:gd name="T58" fmla="*/ 6 w 8"/>
                    <a:gd name="T59" fmla="*/ 4 h 8"/>
                    <a:gd name="T60" fmla="*/ 6 w 8"/>
                    <a:gd name="T61" fmla="*/ 2 h 8"/>
                    <a:gd name="T62" fmla="*/ 6 w 8"/>
                    <a:gd name="T63" fmla="*/ 2 h 8"/>
                    <a:gd name="T64" fmla="*/ 7 w 8"/>
                    <a:gd name="T65" fmla="*/ 2 h 8"/>
                    <a:gd name="T66" fmla="*/ 7 w 8"/>
                    <a:gd name="T67" fmla="*/ 3 h 8"/>
                    <a:gd name="T68" fmla="*/ 8 w 8"/>
                    <a:gd name="T69" fmla="*/ 4 h 8"/>
                    <a:gd name="T70" fmla="*/ 7 w 8"/>
                    <a:gd name="T71" fmla="*/ 2 h 8"/>
                    <a:gd name="T72" fmla="*/ 8 w 8"/>
                    <a:gd name="T73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" h="8">
                      <a:moveTo>
                        <a:pt x="8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6" y="0"/>
                        <a:pt x="6" y="0"/>
                      </a:cubicBezTo>
                      <a:cubicBezTo>
                        <a:pt x="6" y="0"/>
                        <a:pt x="6" y="1"/>
                        <a:pt x="6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"/>
                        <a:pt x="5" y="2"/>
                        <a:pt x="5" y="1"/>
                      </a:cubicBezTo>
                      <a:cubicBezTo>
                        <a:pt x="4" y="1"/>
                        <a:pt x="5" y="2"/>
                        <a:pt x="4" y="2"/>
                      </a:cubicBezTo>
                      <a:cubicBezTo>
                        <a:pt x="4" y="2"/>
                        <a:pt x="3" y="4"/>
                        <a:pt x="2" y="3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5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6"/>
                      </a:cubicBezTo>
                      <a:cubicBezTo>
                        <a:pt x="1" y="4"/>
                        <a:pt x="1" y="6"/>
                        <a:pt x="0" y="4"/>
                      </a:cubicBezTo>
                      <a:cubicBezTo>
                        <a:pt x="0" y="4"/>
                        <a:pt x="1" y="5"/>
                        <a:pt x="0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1" y="7"/>
                        <a:pt x="1" y="6"/>
                        <a:pt x="1" y="7"/>
                      </a:cubicBezTo>
                      <a:cubicBezTo>
                        <a:pt x="2" y="8"/>
                        <a:pt x="2" y="5"/>
                        <a:pt x="2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4" y="5"/>
                      </a:cubicBezTo>
                      <a:cubicBezTo>
                        <a:pt x="4" y="4"/>
                        <a:pt x="5" y="5"/>
                        <a:pt x="4" y="4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5" y="4"/>
                        <a:pt x="5" y="4"/>
                      </a:cubicBezTo>
                      <a:cubicBezTo>
                        <a:pt x="5" y="3"/>
                        <a:pt x="4" y="3"/>
                        <a:pt x="4" y="2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2"/>
                      </a:cubicBezTo>
                      <a:cubicBezTo>
                        <a:pt x="5" y="2"/>
                        <a:pt x="6" y="3"/>
                        <a:pt x="6" y="4"/>
                      </a:cubicBezTo>
                      <a:cubicBezTo>
                        <a:pt x="7" y="4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2"/>
                        <a:pt x="7" y="2"/>
                      </a:cubicBezTo>
                      <a:cubicBezTo>
                        <a:pt x="8" y="2"/>
                        <a:pt x="7" y="3"/>
                        <a:pt x="7" y="3"/>
                      </a:cubicBezTo>
                      <a:cubicBezTo>
                        <a:pt x="8" y="3"/>
                        <a:pt x="8" y="3"/>
                        <a:pt x="8" y="4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3"/>
                        <a:pt x="8" y="2"/>
                        <a:pt x="8" y="2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0" name="Rectangle 2297"/>
                <p:cNvSpPr>
                  <a:spLocks noChangeArrowheads="1"/>
                </p:cNvSpPr>
                <p:nvPr/>
              </p:nvSpPr>
              <p:spPr bwMode="auto">
                <a:xfrm>
                  <a:off x="883" y="3009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1" name="Freeform 2298"/>
                <p:cNvSpPr>
                  <a:spLocks/>
                </p:cNvSpPr>
                <p:nvPr/>
              </p:nvSpPr>
              <p:spPr bwMode="auto">
                <a:xfrm>
                  <a:off x="883" y="30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2" name="Rectangle 2299"/>
                <p:cNvSpPr>
                  <a:spLocks noChangeArrowheads="1"/>
                </p:cNvSpPr>
                <p:nvPr/>
              </p:nvSpPr>
              <p:spPr bwMode="auto">
                <a:xfrm>
                  <a:off x="876" y="3002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3" name="Freeform 2300"/>
                <p:cNvSpPr>
                  <a:spLocks/>
                </p:cNvSpPr>
                <p:nvPr/>
              </p:nvSpPr>
              <p:spPr bwMode="auto">
                <a:xfrm>
                  <a:off x="878" y="3009"/>
                  <a:ext cx="2" cy="3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4" name="Freeform 2301"/>
                <p:cNvSpPr>
                  <a:spLocks/>
                </p:cNvSpPr>
                <p:nvPr/>
              </p:nvSpPr>
              <p:spPr bwMode="auto">
                <a:xfrm>
                  <a:off x="876" y="3012"/>
                  <a:ext cx="0" cy="2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5" name="Rectangle 2302"/>
                <p:cNvSpPr>
                  <a:spLocks noChangeArrowheads="1"/>
                </p:cNvSpPr>
                <p:nvPr/>
              </p:nvSpPr>
              <p:spPr bwMode="auto">
                <a:xfrm>
                  <a:off x="883" y="3007"/>
                  <a:ext cx="1" cy="1"/>
                </a:xfrm>
                <a:prstGeom prst="rect">
                  <a:avLst/>
                </a:pr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6" name="Freeform 2303"/>
                <p:cNvSpPr>
                  <a:spLocks/>
                </p:cNvSpPr>
                <p:nvPr/>
              </p:nvSpPr>
              <p:spPr bwMode="auto">
                <a:xfrm>
                  <a:off x="878" y="2990"/>
                  <a:ext cx="12" cy="14"/>
                </a:xfrm>
                <a:custGeom>
                  <a:avLst/>
                  <a:gdLst>
                    <a:gd name="T0" fmla="*/ 2 w 5"/>
                    <a:gd name="T1" fmla="*/ 1 h 6"/>
                    <a:gd name="T2" fmla="*/ 1 w 5"/>
                    <a:gd name="T3" fmla="*/ 1 h 6"/>
                    <a:gd name="T4" fmla="*/ 3 w 5"/>
                    <a:gd name="T5" fmla="*/ 3 h 6"/>
                    <a:gd name="T6" fmla="*/ 1 w 5"/>
                    <a:gd name="T7" fmla="*/ 1 h 6"/>
                    <a:gd name="T8" fmla="*/ 2 w 5"/>
                    <a:gd name="T9" fmla="*/ 3 h 6"/>
                    <a:gd name="T10" fmla="*/ 1 w 5"/>
                    <a:gd name="T11" fmla="*/ 3 h 6"/>
                    <a:gd name="T12" fmla="*/ 2 w 5"/>
                    <a:gd name="T13" fmla="*/ 5 h 6"/>
                    <a:gd name="T14" fmla="*/ 0 w 5"/>
                    <a:gd name="T15" fmla="*/ 3 h 6"/>
                    <a:gd name="T16" fmla="*/ 0 w 5"/>
                    <a:gd name="T17" fmla="*/ 3 h 6"/>
                    <a:gd name="T18" fmla="*/ 0 w 5"/>
                    <a:gd name="T19" fmla="*/ 4 h 6"/>
                    <a:gd name="T20" fmla="*/ 1 w 5"/>
                    <a:gd name="T21" fmla="*/ 5 h 6"/>
                    <a:gd name="T22" fmla="*/ 2 w 5"/>
                    <a:gd name="T23" fmla="*/ 6 h 6"/>
                    <a:gd name="T24" fmla="*/ 2 w 5"/>
                    <a:gd name="T25" fmla="*/ 5 h 6"/>
                    <a:gd name="T26" fmla="*/ 3 w 5"/>
                    <a:gd name="T27" fmla="*/ 6 h 6"/>
                    <a:gd name="T28" fmla="*/ 2 w 5"/>
                    <a:gd name="T29" fmla="*/ 5 h 6"/>
                    <a:gd name="T30" fmla="*/ 3 w 5"/>
                    <a:gd name="T31" fmla="*/ 5 h 6"/>
                    <a:gd name="T32" fmla="*/ 3 w 5"/>
                    <a:gd name="T33" fmla="*/ 5 h 6"/>
                    <a:gd name="T34" fmla="*/ 3 w 5"/>
                    <a:gd name="T35" fmla="*/ 5 h 6"/>
                    <a:gd name="T36" fmla="*/ 2 w 5"/>
                    <a:gd name="T37" fmla="*/ 4 h 6"/>
                    <a:gd name="T38" fmla="*/ 3 w 5"/>
                    <a:gd name="T39" fmla="*/ 5 h 6"/>
                    <a:gd name="T40" fmla="*/ 3 w 5"/>
                    <a:gd name="T41" fmla="*/ 4 h 6"/>
                    <a:gd name="T42" fmla="*/ 4 w 5"/>
                    <a:gd name="T43" fmla="*/ 4 h 6"/>
                    <a:gd name="T44" fmla="*/ 3 w 5"/>
                    <a:gd name="T45" fmla="*/ 4 h 6"/>
                    <a:gd name="T46" fmla="*/ 4 w 5"/>
                    <a:gd name="T47" fmla="*/ 4 h 6"/>
                    <a:gd name="T48" fmla="*/ 2 w 5"/>
                    <a:gd name="T49" fmla="*/ 3 h 6"/>
                    <a:gd name="T50" fmla="*/ 4 w 5"/>
                    <a:gd name="T51" fmla="*/ 4 h 6"/>
                    <a:gd name="T52" fmla="*/ 4 w 5"/>
                    <a:gd name="T53" fmla="*/ 3 h 6"/>
                    <a:gd name="T54" fmla="*/ 4 w 5"/>
                    <a:gd name="T55" fmla="*/ 3 h 6"/>
                    <a:gd name="T56" fmla="*/ 4 w 5"/>
                    <a:gd name="T57" fmla="*/ 2 h 6"/>
                    <a:gd name="T58" fmla="*/ 4 w 5"/>
                    <a:gd name="T59" fmla="*/ 2 h 6"/>
                    <a:gd name="T60" fmla="*/ 3 w 5"/>
                    <a:gd name="T61" fmla="*/ 2 h 6"/>
                    <a:gd name="T62" fmla="*/ 4 w 5"/>
                    <a:gd name="T63" fmla="*/ 2 h 6"/>
                    <a:gd name="T64" fmla="*/ 2 w 5"/>
                    <a:gd name="T65" fmla="*/ 1 h 6"/>
                    <a:gd name="T66" fmla="*/ 3 w 5"/>
                    <a:gd name="T67" fmla="*/ 2 h 6"/>
                    <a:gd name="T68" fmla="*/ 2 w 5"/>
                    <a:gd name="T6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" h="6">
                      <a:moveTo>
                        <a:pt x="2" y="1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1" y="1"/>
                        <a:pt x="3" y="2"/>
                        <a:pt x="3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0" y="2"/>
                        <a:pt x="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5"/>
                        <a:pt x="2" y="5"/>
                      </a:cubicBezTo>
                      <a:cubicBezTo>
                        <a:pt x="1" y="4"/>
                        <a:pt x="1" y="4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2" y="5"/>
                        <a:pt x="3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3" y="6"/>
                        <a:pt x="3" y="5"/>
                      </a:cubicBezTo>
                      <a:cubicBezTo>
                        <a:pt x="3" y="5"/>
                        <a:pt x="2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2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5" y="5"/>
                        <a:pt x="4" y="4"/>
                      </a:cubicBezTo>
                      <a:cubicBezTo>
                        <a:pt x="4" y="4"/>
                        <a:pt x="4" y="4"/>
                        <a:pt x="3" y="4"/>
                      </a:cubicBezTo>
                      <a:cubicBezTo>
                        <a:pt x="3" y="3"/>
                        <a:pt x="4" y="4"/>
                        <a:pt x="4" y="4"/>
                      </a:cubicBez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3" y="3"/>
                        <a:pt x="2" y="2"/>
                        <a:pt x="4" y="4"/>
                      </a:cubicBezTo>
                      <a:cubicBezTo>
                        <a:pt x="4" y="3"/>
                        <a:pt x="3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2"/>
                        <a:pt x="5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3" y="1"/>
                        <a:pt x="3" y="2"/>
                      </a:cubicBezTo>
                      <a:cubicBezTo>
                        <a:pt x="3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7" name="Freeform 2304"/>
                <p:cNvSpPr>
                  <a:spLocks/>
                </p:cNvSpPr>
                <p:nvPr/>
              </p:nvSpPr>
              <p:spPr bwMode="auto">
                <a:xfrm>
                  <a:off x="885" y="300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8" name="Freeform 2305"/>
                <p:cNvSpPr>
                  <a:spLocks/>
                </p:cNvSpPr>
                <p:nvPr/>
              </p:nvSpPr>
              <p:spPr bwMode="auto">
                <a:xfrm>
                  <a:off x="883" y="2983"/>
                  <a:ext cx="12" cy="14"/>
                </a:xfrm>
                <a:custGeom>
                  <a:avLst/>
                  <a:gdLst>
                    <a:gd name="T0" fmla="*/ 2 w 5"/>
                    <a:gd name="T1" fmla="*/ 4 h 6"/>
                    <a:gd name="T2" fmla="*/ 3 w 5"/>
                    <a:gd name="T3" fmla="*/ 4 h 6"/>
                    <a:gd name="T4" fmla="*/ 1 w 5"/>
                    <a:gd name="T5" fmla="*/ 3 h 6"/>
                    <a:gd name="T6" fmla="*/ 1 w 5"/>
                    <a:gd name="T7" fmla="*/ 2 h 6"/>
                    <a:gd name="T8" fmla="*/ 3 w 5"/>
                    <a:gd name="T9" fmla="*/ 3 h 6"/>
                    <a:gd name="T10" fmla="*/ 3 w 5"/>
                    <a:gd name="T11" fmla="*/ 3 h 6"/>
                    <a:gd name="T12" fmla="*/ 2 w 5"/>
                    <a:gd name="T13" fmla="*/ 3 h 6"/>
                    <a:gd name="T14" fmla="*/ 2 w 5"/>
                    <a:gd name="T15" fmla="*/ 2 h 6"/>
                    <a:gd name="T16" fmla="*/ 2 w 5"/>
                    <a:gd name="T17" fmla="*/ 2 h 6"/>
                    <a:gd name="T18" fmla="*/ 4 w 5"/>
                    <a:gd name="T19" fmla="*/ 3 h 6"/>
                    <a:gd name="T20" fmla="*/ 0 w 5"/>
                    <a:gd name="T21" fmla="*/ 0 h 6"/>
                    <a:gd name="T22" fmla="*/ 1 w 5"/>
                    <a:gd name="T23" fmla="*/ 1 h 6"/>
                    <a:gd name="T24" fmla="*/ 2 w 5"/>
                    <a:gd name="T25" fmla="*/ 1 h 6"/>
                    <a:gd name="T26" fmla="*/ 2 w 5"/>
                    <a:gd name="T27" fmla="*/ 1 h 6"/>
                    <a:gd name="T28" fmla="*/ 1 w 5"/>
                    <a:gd name="T29" fmla="*/ 1 h 6"/>
                    <a:gd name="T30" fmla="*/ 0 w 5"/>
                    <a:gd name="T31" fmla="*/ 3 h 6"/>
                    <a:gd name="T32" fmla="*/ 0 w 5"/>
                    <a:gd name="T33" fmla="*/ 2 h 6"/>
                    <a:gd name="T34" fmla="*/ 1 w 5"/>
                    <a:gd name="T35" fmla="*/ 3 h 6"/>
                    <a:gd name="T36" fmla="*/ 2 w 5"/>
                    <a:gd name="T37" fmla="*/ 4 h 6"/>
                    <a:gd name="T38" fmla="*/ 2 w 5"/>
                    <a:gd name="T39" fmla="*/ 4 h 6"/>
                    <a:gd name="T40" fmla="*/ 3 w 5"/>
                    <a:gd name="T41" fmla="*/ 5 h 6"/>
                    <a:gd name="T42" fmla="*/ 4 w 5"/>
                    <a:gd name="T43" fmla="*/ 5 h 6"/>
                    <a:gd name="T44" fmla="*/ 4 w 5"/>
                    <a:gd name="T45" fmla="*/ 5 h 6"/>
                    <a:gd name="T46" fmla="*/ 2 w 5"/>
                    <a:gd name="T4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" h="6">
                      <a:moveTo>
                        <a:pt x="2" y="4"/>
                      </a:move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3" y="4"/>
                        <a:pt x="2" y="4"/>
                        <a:pt x="1" y="3"/>
                      </a:cubicBezTo>
                      <a:cubicBezTo>
                        <a:pt x="2" y="3"/>
                        <a:pt x="1" y="2"/>
                        <a:pt x="1" y="2"/>
                      </a:cubicBezTo>
                      <a:cubicBezTo>
                        <a:pt x="1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3"/>
                        <a:pt x="3" y="2"/>
                        <a:pt x="4" y="3"/>
                      </a:cubicBezTo>
                      <a:cubicBezTo>
                        <a:pt x="2" y="2"/>
                        <a:pt x="3" y="1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ubicBezTo>
                        <a:pt x="2" y="1"/>
                        <a:pt x="2" y="2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5" y="6"/>
                        <a:pt x="3" y="5"/>
                        <a:pt x="4" y="5"/>
                      </a:cubicBez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59" name="Freeform 2306"/>
                <p:cNvSpPr>
                  <a:spLocks/>
                </p:cNvSpPr>
                <p:nvPr/>
              </p:nvSpPr>
              <p:spPr bwMode="auto">
                <a:xfrm>
                  <a:off x="888" y="2993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60" name="Freeform 2307"/>
                <p:cNvSpPr>
                  <a:spLocks/>
                </p:cNvSpPr>
                <p:nvPr/>
              </p:nvSpPr>
              <p:spPr bwMode="auto">
                <a:xfrm>
                  <a:off x="883" y="2990"/>
                  <a:ext cx="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61" name="Freeform 2308"/>
                <p:cNvSpPr>
                  <a:spLocks/>
                </p:cNvSpPr>
                <p:nvPr/>
              </p:nvSpPr>
              <p:spPr bwMode="auto">
                <a:xfrm>
                  <a:off x="890" y="2988"/>
                  <a:ext cx="2" cy="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2062" name="Freeform 2309"/>
                <p:cNvSpPr>
                  <a:spLocks/>
                </p:cNvSpPr>
                <p:nvPr/>
              </p:nvSpPr>
              <p:spPr bwMode="auto">
                <a:xfrm>
                  <a:off x="883" y="2981"/>
                  <a:ext cx="7" cy="4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1 h 2"/>
                    <a:gd name="T4" fmla="*/ 3 w 3"/>
                    <a:gd name="T5" fmla="*/ 2 h 2"/>
                    <a:gd name="T6" fmla="*/ 1 w 3"/>
                    <a:gd name="T7" fmla="*/ 1 h 2"/>
                    <a:gd name="T8" fmla="*/ 2 w 3"/>
                    <a:gd name="T9" fmla="*/ 1 h 2"/>
                    <a:gd name="T10" fmla="*/ 1 w 3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2"/>
                        <a:pt x="2" y="2"/>
                        <a:pt x="1" y="1"/>
                      </a:cubicBezTo>
                      <a:cubicBezTo>
                        <a:pt x="2" y="2"/>
                        <a:pt x="1" y="1"/>
                        <a:pt x="2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rta Std CY" panose="00000500000000000000" pitchFamily="50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</p:grp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C5EBDF2-BD96-49FF-9EF7-F47E33E0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699529">
              <a:off x="1396727" y="4132829"/>
              <a:ext cx="471259" cy="47125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506045" y="2132404"/>
            <a:ext cx="632473" cy="187275"/>
            <a:chOff x="2315858" y="2055398"/>
            <a:chExt cx="167111" cy="18727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15858" y="2059690"/>
              <a:ext cx="45719" cy="4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326948" y="2055398"/>
              <a:ext cx="156021" cy="187275"/>
              <a:chOff x="1421109" y="2518338"/>
              <a:chExt cx="156021" cy="187275"/>
            </a:xfrm>
          </p:grpSpPr>
          <p:sp>
            <p:nvSpPr>
              <p:cNvPr id="17" name="弧形 16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ea typeface="黑体" panose="02010609060101010101" pitchFamily="49" charset="-122"/>
                  <a:cs typeface="+mn-cs"/>
                </a:endParaRP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C055DAC-45E6-DDEC-9B84-F61E8E6509FA}"/>
              </a:ext>
            </a:extLst>
          </p:cNvPr>
          <p:cNvSpPr/>
          <p:nvPr/>
        </p:nvSpPr>
        <p:spPr>
          <a:xfrm>
            <a:off x="1500188" y="267727"/>
            <a:ext cx="6840334" cy="43915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8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5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0DA66B-5575-1182-3197-3C2047A5E0A1}"/>
              </a:ext>
            </a:extLst>
          </p:cNvPr>
          <p:cNvSpPr/>
          <p:nvPr/>
        </p:nvSpPr>
        <p:spPr>
          <a:xfrm>
            <a:off x="1772997" y="1028677"/>
            <a:ext cx="5598006" cy="2171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Sau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cảm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thấy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thế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nào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95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999E5-4E1C-4644-88B5-2A0AE4EC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57" y="1120165"/>
            <a:ext cx="652328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 NGỌN NẾN LUNG LINH KARAOKE ÂM NHẠC 1">
            <a:hlinkClick r:id="" action="ppaction://media"/>
            <a:extLst>
              <a:ext uri="{FF2B5EF4-FFF2-40B4-BE49-F238E27FC236}">
                <a16:creationId xmlns:a16="http://schemas.microsoft.com/office/drawing/2014/main" id="{6E2256AC-0FAA-855B-FE57-E28FFCADF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296" y="0"/>
            <a:ext cx="9226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B0280-7496-5FA8-28CF-7070618F9F11}"/>
              </a:ext>
            </a:extLst>
          </p:cNvPr>
          <p:cNvSpPr/>
          <p:nvPr/>
        </p:nvSpPr>
        <p:spPr>
          <a:xfrm>
            <a:off x="834696" y="740264"/>
            <a:ext cx="7310014" cy="27482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nghe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thấy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cảm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những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gia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thế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nào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3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7234648" y="822981"/>
            <a:ext cx="2091380" cy="302576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-108263" y="1611104"/>
            <a:ext cx="2023741" cy="2937852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1216869" y="1148829"/>
            <a:ext cx="6794091" cy="3790205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60" y="-50634"/>
            <a:ext cx="1740333" cy="881667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4633774"/>
            <a:ext cx="684882" cy="346966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9" y="705546"/>
            <a:ext cx="859903" cy="435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9AE11A-E173-7196-BC58-1D68BF00432B}"/>
              </a:ext>
            </a:extLst>
          </p:cNvPr>
          <p:cNvSpPr/>
          <p:nvPr/>
        </p:nvSpPr>
        <p:spPr>
          <a:xfrm>
            <a:off x="1971215" y="2166768"/>
            <a:ext cx="53335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Mở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rộng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vốn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từ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Gia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đình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(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3E8F17-A768-649A-3605-8334C7578AF3}"/>
              </a:ext>
            </a:extLst>
          </p:cNvPr>
          <p:cNvSpPr/>
          <p:nvPr/>
        </p:nvSpPr>
        <p:spPr>
          <a:xfrm>
            <a:off x="2368752" y="204466"/>
            <a:ext cx="42033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Việt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227AA-221B-46A0-B54A-B9559FA67F55}"/>
              </a:ext>
            </a:extLst>
          </p:cNvPr>
          <p:cNvSpPr/>
          <p:nvPr/>
        </p:nvSpPr>
        <p:spPr>
          <a:xfrm>
            <a:off x="424745" y="49168"/>
            <a:ext cx="8294510" cy="504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 3/71: </a:t>
            </a:r>
            <a:r>
              <a:rPr lang="vi-VN" sz="4400" b="1" dirty="0">
                <a:solidFill>
                  <a:prstClr val="black"/>
                </a:solidFill>
                <a:cs typeface="Arial" panose="020B0604020202020204" pitchFamily="34" charset="0"/>
              </a:rPr>
              <a:t>Tìm </a:t>
            </a: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2 – 3 </a:t>
            </a:r>
            <a:r>
              <a:rPr lang="vi-VN" sz="4400" b="1" dirty="0">
                <a:solidFill>
                  <a:prstClr val="black"/>
                </a:solidFill>
                <a:cs typeface="Arial" panose="020B0604020202020204" pitchFamily="34" charset="0"/>
              </a:rPr>
              <a:t> từ ngữ: </a:t>
            </a:r>
            <a:endParaRPr lang="vi-VN" sz="4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742950" lvl="0" indent="-742950" algn="ctr">
              <a:lnSpc>
                <a:spcPct val="150000"/>
              </a:lnSpc>
              <a:buAutoNum type="alphaLcPeriod"/>
            </a:pPr>
            <a:r>
              <a:rPr lang="en-US" sz="4400" b="1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chăm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M: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chăm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sóc</a:t>
            </a:r>
            <a:endParaRPr lang="vi-VN" sz="4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  <a:r>
              <a:rPr lang="en-US" sz="4400" b="1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thương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     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M: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thương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endParaRPr lang="vi-VN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13EED141-7E4E-2A6E-5DC9-1EF1A524A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9927" y="1730544"/>
            <a:ext cx="6067475" cy="3412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2BFEF7-7580-8B14-89AF-7E6FBF086CAF}"/>
              </a:ext>
            </a:extLst>
          </p:cNvPr>
          <p:cNvSpPr/>
          <p:nvPr/>
        </p:nvSpPr>
        <p:spPr>
          <a:xfrm>
            <a:off x="1211946" y="389484"/>
            <a:ext cx="67201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luận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cặp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đôi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2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B0280-7496-5FA8-28CF-7070618F9F11}"/>
              </a:ext>
            </a:extLst>
          </p:cNvPr>
          <p:cNvSpPr/>
          <p:nvPr/>
        </p:nvSpPr>
        <p:spPr>
          <a:xfrm>
            <a:off x="1832925" y="1502845"/>
            <a:ext cx="56551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Trình</a:t>
            </a:r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bày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0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59" y="2114391"/>
            <a:ext cx="9370518" cy="3059474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" y="3670607"/>
            <a:ext cx="5030428" cy="1215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B0280-7496-5FA8-28CF-7070618F9F11}"/>
              </a:ext>
            </a:extLst>
          </p:cNvPr>
          <p:cNvSpPr/>
          <p:nvPr/>
        </p:nvSpPr>
        <p:spPr>
          <a:xfrm>
            <a:off x="179479" y="1028677"/>
            <a:ext cx="8577989" cy="2171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Từ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ngữ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chỉ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cảm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thể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hiện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cảm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4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227AA-221B-46A0-B54A-B9559FA67F55}"/>
              </a:ext>
            </a:extLst>
          </p:cNvPr>
          <p:cNvSpPr/>
          <p:nvPr/>
        </p:nvSpPr>
        <p:spPr>
          <a:xfrm>
            <a:off x="-656082" y="-118872"/>
            <a:ext cx="10277856" cy="157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4/71: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a.Chọn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F01F7F-210B-4F12-273D-630B07240989}"/>
              </a:ext>
            </a:extLst>
          </p:cNvPr>
          <p:cNvSpPr/>
          <p:nvPr/>
        </p:nvSpPr>
        <p:spPr>
          <a:xfrm>
            <a:off x="326136" y="1602486"/>
            <a:ext cx="2005584" cy="2416302"/>
          </a:xfrm>
          <a:prstGeom prst="roundRect">
            <a:avLst/>
          </a:prstGeom>
          <a:solidFill>
            <a:srgbClr val="FFFF00">
              <a:alpha val="8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ông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bà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cha </a:t>
            </a:r>
            <a:r>
              <a:rPr lang="en-US" sz="3600" b="1" dirty="0" err="1">
                <a:solidFill>
                  <a:schemeClr val="tx1"/>
                </a:solidFill>
              </a:rPr>
              <a:t>mẹ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con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cháu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2959FB-51EA-FE97-BDE6-F64213D074C0}"/>
              </a:ext>
            </a:extLst>
          </p:cNvPr>
          <p:cNvSpPr/>
          <p:nvPr/>
        </p:nvSpPr>
        <p:spPr>
          <a:xfrm>
            <a:off x="2939034" y="1613916"/>
            <a:ext cx="2848356" cy="2416302"/>
          </a:xfrm>
          <a:prstGeom prst="roundRect">
            <a:avLst/>
          </a:prstGeom>
          <a:solidFill>
            <a:srgbClr val="7BCCEE">
              <a:alpha val="8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chăm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sóc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yêu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quý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giúp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đỡ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động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viên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AF19FB-823F-7B48-7F49-61C7D27719C3}"/>
              </a:ext>
            </a:extLst>
          </p:cNvPr>
          <p:cNvSpPr/>
          <p:nvPr/>
        </p:nvSpPr>
        <p:spPr>
          <a:xfrm>
            <a:off x="6394704" y="1613916"/>
            <a:ext cx="2005584" cy="2416302"/>
          </a:xfrm>
          <a:prstGeom prst="roundRect">
            <a:avLst/>
          </a:prstGeom>
          <a:solidFill>
            <a:srgbClr val="FFC000">
              <a:alpha val="8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ông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bà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cha </a:t>
            </a:r>
            <a:r>
              <a:rPr lang="en-US" sz="3600" b="1" dirty="0" err="1">
                <a:solidFill>
                  <a:schemeClr val="tx1"/>
                </a:solidFill>
              </a:rPr>
              <a:t>mẹ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con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cháu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545640-1117-DD07-AD64-5133CCFDE188}"/>
              </a:ext>
            </a:extLst>
          </p:cNvPr>
          <p:cNvSpPr/>
          <p:nvPr/>
        </p:nvSpPr>
        <p:spPr>
          <a:xfrm>
            <a:off x="1413122" y="4304645"/>
            <a:ext cx="6317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M: </a:t>
            </a:r>
            <a:r>
              <a:rPr lang="en-US" sz="4000" b="0" cap="none" spc="0" dirty="0" err="1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4000" b="0" cap="none" spc="0" dirty="0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</a:t>
            </a:r>
            <a:r>
              <a:rPr lang="en-US" sz="4000" b="0" cap="none" spc="0" dirty="0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4000" b="0" cap="none" spc="0" dirty="0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sz="4000" b="0" cap="none" spc="0" dirty="0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cháu</a:t>
            </a:r>
            <a:r>
              <a:rPr lang="en-US" sz="4000" b="0" cap="none" spc="0" dirty="0">
                <a:ln w="0"/>
                <a:solidFill>
                  <a:srgbClr val="E6004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9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1027</TotalTime>
  <Words>204</Words>
  <Application>Microsoft Office PowerPoint</Application>
  <PresentationFormat>On-screen Show (16:9)</PresentationFormat>
  <Paragraphs>48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Averta Std CY</vt:lpstr>
      <vt:lpstr>Calibri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keywords/>
  <cp:lastModifiedBy>Nhân Ái</cp:lastModifiedBy>
  <cp:revision>34</cp:revision>
  <dcterms:created xsi:type="dcterms:W3CDTF">2016-09-03T08:50:05Z</dcterms:created>
  <dcterms:modified xsi:type="dcterms:W3CDTF">2024-11-20T12:31:30Z</dcterms:modified>
</cp:coreProperties>
</file>