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59" r:id="rId4"/>
    <p:sldId id="260" r:id="rId5"/>
    <p:sldId id="261" r:id="rId6"/>
    <p:sldId id="262" r:id="rId7"/>
    <p:sldId id="263" r:id="rId8"/>
    <p:sldId id="265"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5" r:id="rId29"/>
    <p:sldId id="286" r:id="rId30"/>
    <p:sldId id="287" r:id="rId31"/>
    <p:sldId id="288" r:id="rId32"/>
    <p:sldId id="289" r:id="rId33"/>
  </p:sldIdLst>
  <p:sldSz cx="12192000" cy="6858000"/>
  <p:notesSz cx="6858000" cy="9144000"/>
  <p:embeddedFontLst>
    <p:embeddedFont>
      <p:font typeface="#9Slide07 SVNBeachwood Sans" pitchFamily="2" charset="0"/>
      <p:bold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iCiel Pony" panose="02000000000000000000" pitchFamily="2" charset="0"/>
      <p:regular r:id="rId41"/>
    </p:embeddedFont>
    <p:embeddedFont>
      <p:font typeface="LNTH-LuoLuoNotangYuanTi 1" pitchFamily="2" charset="-128"/>
      <p:regular r:id="rId42"/>
    </p:embeddedFont>
    <p:embeddedFont>
      <p:font typeface="SVN-ARCO Typography" panose="020B0603050302020204" pitchFamily="34" charset="2"/>
      <p:regular r:id="rId43"/>
    </p:embeddedFont>
    <p:embeddedFont>
      <p:font typeface="SVN-Gretoon" panose="02040603050506020204" pitchFamily="18" charset="0"/>
      <p:regular r:id="rId44"/>
    </p:embeddedFont>
    <p:embeddedFont>
      <p:font typeface="UTM Cookies" panose="02040603050506020204" pitchFamily="18" charset="0"/>
      <p:regular r:id="rId45"/>
    </p:embeddedFont>
    <p:embeddedFont>
      <p:font typeface="UTM Duepuntozero" panose="02040603050506020204" pitchFamily="18" charset="0"/>
      <p:regular r:id="rId46"/>
    </p:embeddedFont>
    <p:embeddedFont>
      <p:font typeface="UTM Edwardian" panose="02040603050506020204" pitchFamily="18" charset="0"/>
      <p:bold r:id="rId47"/>
    </p:embeddedFont>
    <p:embeddedFont>
      <p:font typeface="UTM Mother" panose="02040603050506020204" pitchFamily="18" charset="0"/>
      <p:regular r:id="rId48"/>
    </p:embeddedFont>
    <p:embeddedFont>
      <p:font typeface="UTM Showcard" panose="02040603050506020204" pitchFamily="18"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FCFF"/>
    <a:srgbClr val="A9EAE1"/>
    <a:srgbClr val="437A52"/>
    <a:srgbClr val="FFCD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D663E7-4CDC-47D9-8ABA-A2CBB2A8A32B}" v="886" dt="2023-08-25T17:04:40.2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3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9B52B13-18DC-E863-B7D4-BE4ACF1FC6FC}"/>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467BEF4-DBC4-1706-B675-F12A8454A5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846419A5-9E44-3C01-FDD8-D8D19D7B23A2}"/>
              </a:ext>
            </a:extLst>
          </p:cNvPr>
          <p:cNvSpPr>
            <a:spLocks noGrp="1"/>
          </p:cNvSpPr>
          <p:nvPr>
            <p:ph type="dt" sz="half" idx="10"/>
          </p:nvPr>
        </p:nvSpPr>
        <p:spPr/>
        <p:txBody>
          <a:bodyPr/>
          <a:lstStyle/>
          <a:p>
            <a:fld id="{585D183C-F4B2-4837-BE4D-49DFF0416092}" type="datetimeFigureOut">
              <a:rPr lang="en-US" smtClean="0"/>
              <a:t>8/25/2023</a:t>
            </a:fld>
            <a:endParaRPr lang="en-US"/>
          </a:p>
        </p:txBody>
      </p:sp>
      <p:sp>
        <p:nvSpPr>
          <p:cNvPr id="5" name="Chỗ dành sẵn cho Chân trang 4">
            <a:extLst>
              <a:ext uri="{FF2B5EF4-FFF2-40B4-BE49-F238E27FC236}">
                <a16:creationId xmlns:a16="http://schemas.microsoft.com/office/drawing/2014/main" id="{5FE8A256-0B07-1F1A-7FE5-69A836CD6A4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DD8246C-E247-3CBA-AEF4-EED20DC48B04}"/>
              </a:ext>
            </a:extLst>
          </p:cNvPr>
          <p:cNvSpPr>
            <a:spLocks noGrp="1"/>
          </p:cNvSpPr>
          <p:nvPr>
            <p:ph type="sldNum" sz="quarter" idx="12"/>
          </p:nvPr>
        </p:nvSpPr>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475165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424789-3E95-9BBF-B571-784E3AA0BCA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E7CA14B-BFFC-CD61-C849-694A00EC0957}"/>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5AFD86E-8556-1861-DAA2-5462ABFD8181}"/>
              </a:ext>
            </a:extLst>
          </p:cNvPr>
          <p:cNvSpPr>
            <a:spLocks noGrp="1"/>
          </p:cNvSpPr>
          <p:nvPr>
            <p:ph type="dt" sz="half" idx="10"/>
          </p:nvPr>
        </p:nvSpPr>
        <p:spPr/>
        <p:txBody>
          <a:bodyPr/>
          <a:lstStyle/>
          <a:p>
            <a:fld id="{585D183C-F4B2-4837-BE4D-49DFF0416092}" type="datetimeFigureOut">
              <a:rPr lang="en-US" smtClean="0"/>
              <a:t>8/25/2023</a:t>
            </a:fld>
            <a:endParaRPr lang="en-US"/>
          </a:p>
        </p:txBody>
      </p:sp>
      <p:sp>
        <p:nvSpPr>
          <p:cNvPr id="5" name="Chỗ dành sẵn cho Chân trang 4">
            <a:extLst>
              <a:ext uri="{FF2B5EF4-FFF2-40B4-BE49-F238E27FC236}">
                <a16:creationId xmlns:a16="http://schemas.microsoft.com/office/drawing/2014/main" id="{8F8F0FC7-9847-A23E-0408-43E8BBA51D0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A562CA1-964A-371D-B207-8C725184DFE8}"/>
              </a:ext>
            </a:extLst>
          </p:cNvPr>
          <p:cNvSpPr>
            <a:spLocks noGrp="1"/>
          </p:cNvSpPr>
          <p:nvPr>
            <p:ph type="sldNum" sz="quarter" idx="12"/>
          </p:nvPr>
        </p:nvSpPr>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367804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3F54014-794A-8463-3489-36E52857DA2C}"/>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DC49265-6939-B8BD-F28D-663C2E7A4F9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934CD50-B5F3-5791-1CF6-60CA63EF5D9F}"/>
              </a:ext>
            </a:extLst>
          </p:cNvPr>
          <p:cNvSpPr>
            <a:spLocks noGrp="1"/>
          </p:cNvSpPr>
          <p:nvPr>
            <p:ph type="dt" sz="half" idx="10"/>
          </p:nvPr>
        </p:nvSpPr>
        <p:spPr/>
        <p:txBody>
          <a:bodyPr/>
          <a:lstStyle/>
          <a:p>
            <a:fld id="{585D183C-F4B2-4837-BE4D-49DFF0416092}" type="datetimeFigureOut">
              <a:rPr lang="en-US" smtClean="0"/>
              <a:t>8/25/2023</a:t>
            </a:fld>
            <a:endParaRPr lang="en-US"/>
          </a:p>
        </p:txBody>
      </p:sp>
      <p:sp>
        <p:nvSpPr>
          <p:cNvPr id="5" name="Chỗ dành sẵn cho Chân trang 4">
            <a:extLst>
              <a:ext uri="{FF2B5EF4-FFF2-40B4-BE49-F238E27FC236}">
                <a16:creationId xmlns:a16="http://schemas.microsoft.com/office/drawing/2014/main" id="{693F9F30-1E95-D935-3479-27E9D65D3C0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514C062-B2AE-5BF8-EABB-4DC4BA598865}"/>
              </a:ext>
            </a:extLst>
          </p:cNvPr>
          <p:cNvSpPr>
            <a:spLocks noGrp="1"/>
          </p:cNvSpPr>
          <p:nvPr>
            <p:ph type="sldNum" sz="quarter" idx="12"/>
          </p:nvPr>
        </p:nvSpPr>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336183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EEFD7D-02E9-E795-F7BF-3F01D59909D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D7692DD-2D14-D562-A326-AB1C1EBB5A9E}"/>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DC84A33-2021-2CB7-A386-7864B0D9AA97}"/>
              </a:ext>
            </a:extLst>
          </p:cNvPr>
          <p:cNvSpPr>
            <a:spLocks noGrp="1"/>
          </p:cNvSpPr>
          <p:nvPr>
            <p:ph type="dt" sz="half" idx="10"/>
          </p:nvPr>
        </p:nvSpPr>
        <p:spPr/>
        <p:txBody>
          <a:bodyPr/>
          <a:lstStyle/>
          <a:p>
            <a:fld id="{585D183C-F4B2-4837-BE4D-49DFF0416092}" type="datetimeFigureOut">
              <a:rPr lang="en-US" smtClean="0"/>
              <a:t>8/25/2023</a:t>
            </a:fld>
            <a:endParaRPr lang="en-US"/>
          </a:p>
        </p:txBody>
      </p:sp>
      <p:sp>
        <p:nvSpPr>
          <p:cNvPr id="5" name="Chỗ dành sẵn cho Chân trang 4">
            <a:extLst>
              <a:ext uri="{FF2B5EF4-FFF2-40B4-BE49-F238E27FC236}">
                <a16:creationId xmlns:a16="http://schemas.microsoft.com/office/drawing/2014/main" id="{3E9EF100-5213-5F94-ED1A-079443118A6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D19A271-8700-39C8-A6C8-8620E59C62B8}"/>
              </a:ext>
            </a:extLst>
          </p:cNvPr>
          <p:cNvSpPr>
            <a:spLocks noGrp="1"/>
          </p:cNvSpPr>
          <p:nvPr>
            <p:ph type="sldNum" sz="quarter" idx="12"/>
          </p:nvPr>
        </p:nvSpPr>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3377264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524DCD-E36D-8DA7-B74B-D4C90F7E243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604DAA5-1032-749F-527B-AE667A7BDA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4AB2605-0E94-501B-D6EC-8D012AF2455E}"/>
              </a:ext>
            </a:extLst>
          </p:cNvPr>
          <p:cNvSpPr>
            <a:spLocks noGrp="1"/>
          </p:cNvSpPr>
          <p:nvPr>
            <p:ph type="dt" sz="half" idx="10"/>
          </p:nvPr>
        </p:nvSpPr>
        <p:spPr/>
        <p:txBody>
          <a:bodyPr/>
          <a:lstStyle/>
          <a:p>
            <a:fld id="{585D183C-F4B2-4837-BE4D-49DFF0416092}" type="datetimeFigureOut">
              <a:rPr lang="en-US" smtClean="0"/>
              <a:t>8/25/2023</a:t>
            </a:fld>
            <a:endParaRPr lang="en-US"/>
          </a:p>
        </p:txBody>
      </p:sp>
      <p:sp>
        <p:nvSpPr>
          <p:cNvPr id="5" name="Chỗ dành sẵn cho Chân trang 4">
            <a:extLst>
              <a:ext uri="{FF2B5EF4-FFF2-40B4-BE49-F238E27FC236}">
                <a16:creationId xmlns:a16="http://schemas.microsoft.com/office/drawing/2014/main" id="{E5C24CED-8C03-B50A-3156-342BA0A691A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DBB9045-CBE0-56F2-B4CB-136FAC8C25C1}"/>
              </a:ext>
            </a:extLst>
          </p:cNvPr>
          <p:cNvSpPr>
            <a:spLocks noGrp="1"/>
          </p:cNvSpPr>
          <p:nvPr>
            <p:ph type="sldNum" sz="quarter" idx="12"/>
          </p:nvPr>
        </p:nvSpPr>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4124169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7ADB3DA-63F3-1C2C-9678-A0E59F9B6AA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F840CE1-B402-A66E-FEE7-A526981F8A20}"/>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570B5A9-3185-90F9-FFB8-F969F40E8E0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304B223F-F6BF-F593-5DB7-84770CA5013F}"/>
              </a:ext>
            </a:extLst>
          </p:cNvPr>
          <p:cNvSpPr>
            <a:spLocks noGrp="1"/>
          </p:cNvSpPr>
          <p:nvPr>
            <p:ph type="dt" sz="half" idx="10"/>
          </p:nvPr>
        </p:nvSpPr>
        <p:spPr/>
        <p:txBody>
          <a:bodyPr/>
          <a:lstStyle/>
          <a:p>
            <a:fld id="{585D183C-F4B2-4837-BE4D-49DFF0416092}" type="datetimeFigureOut">
              <a:rPr lang="en-US" smtClean="0"/>
              <a:t>8/25/2023</a:t>
            </a:fld>
            <a:endParaRPr lang="en-US"/>
          </a:p>
        </p:txBody>
      </p:sp>
      <p:sp>
        <p:nvSpPr>
          <p:cNvPr id="6" name="Chỗ dành sẵn cho Chân trang 5">
            <a:extLst>
              <a:ext uri="{FF2B5EF4-FFF2-40B4-BE49-F238E27FC236}">
                <a16:creationId xmlns:a16="http://schemas.microsoft.com/office/drawing/2014/main" id="{FF41880E-0C93-14FA-955F-15FF0B35EBD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345F5AA-AB2B-388B-8D36-3B47A267C2E9}"/>
              </a:ext>
            </a:extLst>
          </p:cNvPr>
          <p:cNvSpPr>
            <a:spLocks noGrp="1"/>
          </p:cNvSpPr>
          <p:nvPr>
            <p:ph type="sldNum" sz="quarter" idx="12"/>
          </p:nvPr>
        </p:nvSpPr>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883353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5211F89-5BAA-57BA-9F58-05D54ACC4E2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5AB2FF5-649D-7B86-91DE-AAF3673B71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F845548-7E9C-705D-3E56-BBD6C060D17D}"/>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E851FEF-E56C-1B03-B53B-7B50F4E3C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D5AA8B8-B693-E24D-63D6-415E78D46F0C}"/>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3A76135-F617-842B-0489-AB9E423AD2A5}"/>
              </a:ext>
            </a:extLst>
          </p:cNvPr>
          <p:cNvSpPr>
            <a:spLocks noGrp="1"/>
          </p:cNvSpPr>
          <p:nvPr>
            <p:ph type="dt" sz="half" idx="10"/>
          </p:nvPr>
        </p:nvSpPr>
        <p:spPr/>
        <p:txBody>
          <a:bodyPr/>
          <a:lstStyle/>
          <a:p>
            <a:fld id="{585D183C-F4B2-4837-BE4D-49DFF0416092}" type="datetimeFigureOut">
              <a:rPr lang="en-US" smtClean="0"/>
              <a:t>8/25/2023</a:t>
            </a:fld>
            <a:endParaRPr lang="en-US"/>
          </a:p>
        </p:txBody>
      </p:sp>
      <p:sp>
        <p:nvSpPr>
          <p:cNvPr id="8" name="Chỗ dành sẵn cho Chân trang 7">
            <a:extLst>
              <a:ext uri="{FF2B5EF4-FFF2-40B4-BE49-F238E27FC236}">
                <a16:creationId xmlns:a16="http://schemas.microsoft.com/office/drawing/2014/main" id="{BDAC3C29-F970-600E-092C-DCF7E23FE13E}"/>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D1892426-01FB-23B8-CACE-CA86E432A31C}"/>
              </a:ext>
            </a:extLst>
          </p:cNvPr>
          <p:cNvSpPr>
            <a:spLocks noGrp="1"/>
          </p:cNvSpPr>
          <p:nvPr>
            <p:ph type="sldNum" sz="quarter" idx="12"/>
          </p:nvPr>
        </p:nvSpPr>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2167443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95DEE5-F99F-AFFB-1953-E7669B81A80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C568CEEF-A5A4-F141-F780-73BA937DE65A}"/>
              </a:ext>
            </a:extLst>
          </p:cNvPr>
          <p:cNvSpPr>
            <a:spLocks noGrp="1"/>
          </p:cNvSpPr>
          <p:nvPr>
            <p:ph type="dt" sz="half" idx="10"/>
          </p:nvPr>
        </p:nvSpPr>
        <p:spPr/>
        <p:txBody>
          <a:bodyPr/>
          <a:lstStyle/>
          <a:p>
            <a:fld id="{585D183C-F4B2-4837-BE4D-49DFF0416092}" type="datetimeFigureOut">
              <a:rPr lang="en-US" smtClean="0"/>
              <a:t>8/25/2023</a:t>
            </a:fld>
            <a:endParaRPr lang="en-US"/>
          </a:p>
        </p:txBody>
      </p:sp>
      <p:sp>
        <p:nvSpPr>
          <p:cNvPr id="4" name="Chỗ dành sẵn cho Chân trang 3">
            <a:extLst>
              <a:ext uri="{FF2B5EF4-FFF2-40B4-BE49-F238E27FC236}">
                <a16:creationId xmlns:a16="http://schemas.microsoft.com/office/drawing/2014/main" id="{E9039C45-BE9B-2862-E293-C720DF87022E}"/>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55DEDE4C-4893-F9C3-ED7E-876952F2F7DE}"/>
              </a:ext>
            </a:extLst>
          </p:cNvPr>
          <p:cNvSpPr>
            <a:spLocks noGrp="1"/>
          </p:cNvSpPr>
          <p:nvPr>
            <p:ph type="sldNum" sz="quarter" idx="12"/>
          </p:nvPr>
        </p:nvSpPr>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19465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C457CB-59EA-165E-A9BB-389308CADED7}"/>
              </a:ext>
            </a:extLst>
          </p:cNvPr>
          <p:cNvSpPr>
            <a:spLocks noGrp="1"/>
          </p:cNvSpPr>
          <p:nvPr>
            <p:ph type="dt" sz="half" idx="10"/>
          </p:nvPr>
        </p:nvSpPr>
        <p:spPr/>
        <p:txBody>
          <a:bodyPr/>
          <a:lstStyle/>
          <a:p>
            <a:fld id="{585D183C-F4B2-4837-BE4D-49DFF0416092}" type="datetimeFigureOut">
              <a:rPr lang="en-US" smtClean="0"/>
              <a:t>8/25/2023</a:t>
            </a:fld>
            <a:endParaRPr lang="en-US"/>
          </a:p>
        </p:txBody>
      </p:sp>
      <p:sp>
        <p:nvSpPr>
          <p:cNvPr id="3" name="Chỗ dành sẵn cho Chân trang 2">
            <a:extLst>
              <a:ext uri="{FF2B5EF4-FFF2-40B4-BE49-F238E27FC236}">
                <a16:creationId xmlns:a16="http://schemas.microsoft.com/office/drawing/2014/main" id="{9DDC29FF-7166-D68D-6572-886B92BB964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1B9EF9C3-799D-FA50-004B-78CB0D54B472}"/>
              </a:ext>
            </a:extLst>
          </p:cNvPr>
          <p:cNvSpPr>
            <a:spLocks noGrp="1"/>
          </p:cNvSpPr>
          <p:nvPr>
            <p:ph type="sldNum" sz="quarter" idx="12"/>
          </p:nvPr>
        </p:nvSpPr>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1730893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757CE2-BB4D-ABCA-2DE4-BDF6E916CF2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90140ED-7477-A997-6600-2F5874B983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DFB5090-5EAD-B078-A9E4-79991FBF96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066FCDB-A0A1-1A07-4E80-8827797E2907}"/>
              </a:ext>
            </a:extLst>
          </p:cNvPr>
          <p:cNvSpPr>
            <a:spLocks noGrp="1"/>
          </p:cNvSpPr>
          <p:nvPr>
            <p:ph type="dt" sz="half" idx="10"/>
          </p:nvPr>
        </p:nvSpPr>
        <p:spPr/>
        <p:txBody>
          <a:bodyPr/>
          <a:lstStyle/>
          <a:p>
            <a:fld id="{585D183C-F4B2-4837-BE4D-49DFF0416092}" type="datetimeFigureOut">
              <a:rPr lang="en-US" smtClean="0"/>
              <a:t>8/25/2023</a:t>
            </a:fld>
            <a:endParaRPr lang="en-US"/>
          </a:p>
        </p:txBody>
      </p:sp>
      <p:sp>
        <p:nvSpPr>
          <p:cNvPr id="6" name="Chỗ dành sẵn cho Chân trang 5">
            <a:extLst>
              <a:ext uri="{FF2B5EF4-FFF2-40B4-BE49-F238E27FC236}">
                <a16:creationId xmlns:a16="http://schemas.microsoft.com/office/drawing/2014/main" id="{CF52E1AF-1BFB-AA3C-F7E7-2E3843426B6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0715BB0-5B34-B3B4-C8DC-56C73EE1ACB6}"/>
              </a:ext>
            </a:extLst>
          </p:cNvPr>
          <p:cNvSpPr>
            <a:spLocks noGrp="1"/>
          </p:cNvSpPr>
          <p:nvPr>
            <p:ph type="sldNum" sz="quarter" idx="12"/>
          </p:nvPr>
        </p:nvSpPr>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1976695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013A291-49DB-4C8D-5180-6EAABF68C54A}"/>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96C4751-C1EA-C44B-01B0-757CA15AEE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84FEFA52-885E-26ED-FDE6-29F1EE623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333140E-AD33-D9D9-B380-DCF470B4F619}"/>
              </a:ext>
            </a:extLst>
          </p:cNvPr>
          <p:cNvSpPr>
            <a:spLocks noGrp="1"/>
          </p:cNvSpPr>
          <p:nvPr>
            <p:ph type="dt" sz="half" idx="10"/>
          </p:nvPr>
        </p:nvSpPr>
        <p:spPr/>
        <p:txBody>
          <a:bodyPr/>
          <a:lstStyle/>
          <a:p>
            <a:fld id="{585D183C-F4B2-4837-BE4D-49DFF0416092}" type="datetimeFigureOut">
              <a:rPr lang="en-US" smtClean="0"/>
              <a:t>8/25/2023</a:t>
            </a:fld>
            <a:endParaRPr lang="en-US"/>
          </a:p>
        </p:txBody>
      </p:sp>
      <p:sp>
        <p:nvSpPr>
          <p:cNvPr id="6" name="Chỗ dành sẵn cho Chân trang 5">
            <a:extLst>
              <a:ext uri="{FF2B5EF4-FFF2-40B4-BE49-F238E27FC236}">
                <a16:creationId xmlns:a16="http://schemas.microsoft.com/office/drawing/2014/main" id="{CB2E84C7-22B0-9AF0-8A71-360D622C661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65F4576-7711-177C-CB80-3E357BCEF6C2}"/>
              </a:ext>
            </a:extLst>
          </p:cNvPr>
          <p:cNvSpPr>
            <a:spLocks noGrp="1"/>
          </p:cNvSpPr>
          <p:nvPr>
            <p:ph type="sldNum" sz="quarter" idx="12"/>
          </p:nvPr>
        </p:nvSpPr>
        <p:spPr/>
        <p:txBody>
          <a:bodyPr/>
          <a:lstStyle/>
          <a:p>
            <a:fld id="{6CCDE815-0EA9-4A9D-B3FD-E0ED920B341A}" type="slidenum">
              <a:rPr lang="en-US" smtClean="0"/>
              <a:t>‹#›</a:t>
            </a:fld>
            <a:endParaRPr lang="en-US"/>
          </a:p>
        </p:txBody>
      </p:sp>
    </p:spTree>
    <p:extLst>
      <p:ext uri="{BB962C8B-B14F-4D97-AF65-F5344CB8AC3E}">
        <p14:creationId xmlns:p14="http://schemas.microsoft.com/office/powerpoint/2010/main" val="247557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3300604-CF84-9793-3670-47FBEBFCAF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9A1B337-CD65-C575-1B69-6FDD9263C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F6930E8-4DCE-A6CF-2DB8-6B67BD9F96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D183C-F4B2-4837-BE4D-49DFF0416092}" type="datetimeFigureOut">
              <a:rPr lang="en-US" smtClean="0"/>
              <a:t>8/25/2023</a:t>
            </a:fld>
            <a:endParaRPr lang="en-US"/>
          </a:p>
        </p:txBody>
      </p:sp>
      <p:sp>
        <p:nvSpPr>
          <p:cNvPr id="5" name="Chỗ dành sẵn cho Chân trang 4">
            <a:extLst>
              <a:ext uri="{FF2B5EF4-FFF2-40B4-BE49-F238E27FC236}">
                <a16:creationId xmlns:a16="http://schemas.microsoft.com/office/drawing/2014/main" id="{7EAB98E8-FB6F-E02B-EBA2-9741688467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1E33944D-BC93-2108-A280-DBFF761904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DE815-0EA9-4A9D-B3FD-E0ED920B341A}" type="slidenum">
              <a:rPr lang="en-US" smtClean="0"/>
              <a:t>‹#›</a:t>
            </a:fld>
            <a:endParaRPr lang="en-US"/>
          </a:p>
        </p:txBody>
      </p:sp>
      <p:pic>
        <p:nvPicPr>
          <p:cNvPr id="7" name="Picture 373" descr="Logo&#10;&#10;Description automatically generated">
            <a:extLst>
              <a:ext uri="{FF2B5EF4-FFF2-40B4-BE49-F238E27FC236}">
                <a16:creationId xmlns:a16="http://schemas.microsoft.com/office/drawing/2014/main" id="{48686A3C-6DC9-86AF-13FF-FC7DD70C3051}"/>
              </a:ext>
            </a:extLst>
          </p:cNvPr>
          <p:cNvPicPr>
            <a:picLocks noChangeAspect="1"/>
          </p:cNvPicPr>
          <p:nvPr userDrawn="1"/>
        </p:nvPicPr>
        <p:blipFill>
          <a:blip r:embed="rId13"/>
          <a:stretch>
            <a:fillRect/>
          </a:stretch>
        </p:blipFill>
        <p:spPr>
          <a:xfrm>
            <a:off x="-1596849" y="-199124"/>
            <a:ext cx="1596849" cy="1596849"/>
          </a:xfrm>
          <a:prstGeom prst="rect">
            <a:avLst/>
          </a:prstGeom>
        </p:spPr>
      </p:pic>
    </p:spTree>
    <p:extLst>
      <p:ext uri="{BB962C8B-B14F-4D97-AF65-F5344CB8AC3E}">
        <p14:creationId xmlns:p14="http://schemas.microsoft.com/office/powerpoint/2010/main" val="1741680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jp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9.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3.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9.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png"/><Relationship Id="rId7"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3.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6.wav"/><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5.wav"/><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audio" Target="../media/audio4.wav"/><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audio" Target="../media/audio5.wav"/><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audio" Target="../media/audio5.wav"/><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audio" Target="../media/audio5.wav"/><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DDF8B1D1-41DA-AE28-DABC-6203C02DA393}"/>
              </a:ext>
            </a:extLst>
          </p:cNvPr>
          <p:cNvSpPr/>
          <p:nvPr/>
        </p:nvSpPr>
        <p:spPr>
          <a:xfrm>
            <a:off x="3488788" y="1939788"/>
            <a:ext cx="5247249" cy="2547806"/>
          </a:xfrm>
          <a:prstGeom prst="rect">
            <a:avLst/>
          </a:prstGeom>
          <a:solidFill>
            <a:srgbClr val="E9F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3">
            <a:extLst>
              <a:ext uri="{FF2B5EF4-FFF2-40B4-BE49-F238E27FC236}">
                <a16:creationId xmlns:a16="http://schemas.microsoft.com/office/drawing/2014/main" id="{073D2680-DDE3-620B-EF53-D8E6519C0DAF}"/>
              </a:ext>
            </a:extLst>
          </p:cNvPr>
          <p:cNvGrpSpPr/>
          <p:nvPr/>
        </p:nvGrpSpPr>
        <p:grpSpPr>
          <a:xfrm>
            <a:off x="4219497" y="1616198"/>
            <a:ext cx="3785829" cy="990669"/>
            <a:chOff x="1067257" y="1686031"/>
            <a:chExt cx="16855915" cy="990669"/>
          </a:xfrm>
        </p:grpSpPr>
        <p:sp>
          <p:nvSpPr>
            <p:cNvPr id="8" name="TextBox 4">
              <a:extLst>
                <a:ext uri="{FF2B5EF4-FFF2-40B4-BE49-F238E27FC236}">
                  <a16:creationId xmlns:a16="http://schemas.microsoft.com/office/drawing/2014/main" id="{BD4863E0-0A83-4FCA-82E2-B47CB1C44464}"/>
                </a:ext>
              </a:extLst>
            </p:cNvPr>
            <p:cNvSpPr txBox="1"/>
            <p:nvPr/>
          </p:nvSpPr>
          <p:spPr>
            <a:xfrm>
              <a:off x="1067258" y="1696560"/>
              <a:ext cx="16855914" cy="980140"/>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60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CHỦ ĐỀ:</a:t>
              </a:r>
              <a:endParaRPr kumimoji="0" lang="en-US" sz="5400" b="1" i="0" u="none" strike="noStrike" kern="1200" cap="none" spc="60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9" name="TextBox 5">
              <a:extLst>
                <a:ext uri="{FF2B5EF4-FFF2-40B4-BE49-F238E27FC236}">
                  <a16:creationId xmlns:a16="http://schemas.microsoft.com/office/drawing/2014/main" id="{A60332AF-9747-953B-5DCF-A385211A4D72}"/>
                </a:ext>
              </a:extLst>
            </p:cNvPr>
            <p:cNvSpPr txBox="1"/>
            <p:nvPr/>
          </p:nvSpPr>
          <p:spPr>
            <a:xfrm>
              <a:off x="1067257" y="1686031"/>
              <a:ext cx="16855913" cy="980140"/>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60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CHỦ ĐỀ:</a:t>
              </a:r>
              <a:endParaRPr kumimoji="0" lang="en-US" sz="5400" b="1" i="0" u="none" strike="noStrike" kern="1200" cap="none" spc="600" normalizeH="0" baseline="0" noProof="0" dirty="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nvGrpSpPr>
          <p:cNvPr id="19" name="Group 6">
            <a:extLst>
              <a:ext uri="{FF2B5EF4-FFF2-40B4-BE49-F238E27FC236}">
                <a16:creationId xmlns:a16="http://schemas.microsoft.com/office/drawing/2014/main" id="{4A645845-6188-21C1-47FC-579040769AB8}"/>
              </a:ext>
            </a:extLst>
          </p:cNvPr>
          <p:cNvGrpSpPr/>
          <p:nvPr/>
        </p:nvGrpSpPr>
        <p:grpSpPr>
          <a:xfrm>
            <a:off x="1603716" y="2111533"/>
            <a:ext cx="8384345" cy="4004238"/>
            <a:chOff x="-158339" y="6585062"/>
            <a:chExt cx="21909790" cy="11698758"/>
          </a:xfrm>
        </p:grpSpPr>
        <p:sp>
          <p:nvSpPr>
            <p:cNvPr id="20" name="TextBox 7">
              <a:extLst>
                <a:ext uri="{FF2B5EF4-FFF2-40B4-BE49-F238E27FC236}">
                  <a16:creationId xmlns:a16="http://schemas.microsoft.com/office/drawing/2014/main" id="{98A4D985-A137-15A0-FFA7-3000713C1CFB}"/>
                </a:ext>
              </a:extLst>
            </p:cNvPr>
            <p:cNvSpPr txBox="1"/>
            <p:nvPr/>
          </p:nvSpPr>
          <p:spPr>
            <a:xfrm>
              <a:off x="-158339" y="6585062"/>
              <a:ext cx="21873028" cy="1169875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72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CÁC PHÉP TÍNH </a:t>
              </a:r>
              <a:endParaRPr kumimoji="0" lang="en-US" sz="72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72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VỚI SỐ TỰ NHIÊN </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72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sp>
          <p:nvSpPr>
            <p:cNvPr id="21" name="TextBox 8">
              <a:extLst>
                <a:ext uri="{FF2B5EF4-FFF2-40B4-BE49-F238E27FC236}">
                  <a16:creationId xmlns:a16="http://schemas.microsoft.com/office/drawing/2014/main" id="{87AF42F2-AA44-5C80-19BE-9166F9CBA25A}"/>
                </a:ext>
              </a:extLst>
            </p:cNvPr>
            <p:cNvSpPr txBox="1"/>
            <p:nvPr/>
          </p:nvSpPr>
          <p:spPr>
            <a:xfrm>
              <a:off x="-121577" y="6585062"/>
              <a:ext cx="21873028" cy="781422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C</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Á</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C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P</a:t>
              </a:r>
              <a:r>
                <a:rPr kumimoji="0" lang="en-US" sz="72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H</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É</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P </a:t>
              </a:r>
              <a:r>
                <a:rPr kumimoji="0" lang="en-US" sz="72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Í</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H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V</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Ớ</a:t>
              </a:r>
              <a:r>
                <a:rPr kumimoji="0" lang="en-US" sz="72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I </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S</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Ố </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Ự </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H</a:t>
              </a:r>
              <a:r>
                <a:rPr kumimoji="0" lang="en-US" sz="72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I</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Ê</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endParaRPr kumimoji="0" lang="en-US" sz="72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grpSp>
    </p:spTree>
    <p:extLst>
      <p:ext uri="{BB962C8B-B14F-4D97-AF65-F5344CB8AC3E}">
        <p14:creationId xmlns:p14="http://schemas.microsoft.com/office/powerpoint/2010/main" val="16946423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77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7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250" fill="hold"/>
                                            <p:tgtEl>
                                              <p:spTgt spid="19"/>
                                            </p:tgtEl>
                                            <p:attrNameLst>
                                              <p:attrName>ppt_w</p:attrName>
                                            </p:attrNameLst>
                                          </p:cBhvr>
                                          <p:tavLst>
                                            <p:tav tm="0">
                                              <p:val>
                                                <p:fltVal val="0"/>
                                              </p:val>
                                            </p:tav>
                                            <p:tav tm="100000">
                                              <p:val>
                                                <p:strVal val="#ppt_w"/>
                                              </p:val>
                                            </p:tav>
                                          </p:tavLst>
                                        </p:anim>
                                        <p:anim calcmode="lin" valueType="num">
                                          <p:cBhvr>
                                            <p:cTn id="13" dur="250" fill="hold"/>
                                            <p:tgtEl>
                                              <p:spTgt spid="19"/>
                                            </p:tgtEl>
                                            <p:attrNameLst>
                                              <p:attrName>ppt_h</p:attrName>
                                            </p:attrNameLst>
                                          </p:cBhvr>
                                          <p:tavLst>
                                            <p:tav tm="0">
                                              <p:val>
                                                <p:fltVal val="0"/>
                                              </p:val>
                                            </p:tav>
                                            <p:tav tm="100000">
                                              <p:val>
                                                <p:strVal val="#ppt_h"/>
                                              </p:val>
                                            </p:tav>
                                          </p:tavLst>
                                        </p:anim>
                                        <p:animEffect transition="in" filter="fade">
                                          <p:cBhvr>
                                            <p:cTn id="14" dur="25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1250"/>
                                </p:stCondLst>
                                <p:childTnLst>
                                  <p:par>
                                    <p:cTn id="16" presetID="6" presetClass="emph" presetSubtype="0" fill="hold" nodeType="afterEffect" p14:presetBounceEnd="98000">
                                      <p:stCondLst>
                                        <p:cond delay="0"/>
                                      </p:stCondLst>
                                      <p:childTnLst>
                                        <p:animScale p14:bounceEnd="98000">
                                          <p:cBhvr>
                                            <p:cTn id="17" dur="2000" fill="hold"/>
                                            <p:tgtEl>
                                              <p:spTgt spid="1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250" fill="hold"/>
                                            <p:tgtEl>
                                              <p:spTgt spid="19"/>
                                            </p:tgtEl>
                                            <p:attrNameLst>
                                              <p:attrName>ppt_w</p:attrName>
                                            </p:attrNameLst>
                                          </p:cBhvr>
                                          <p:tavLst>
                                            <p:tav tm="0">
                                              <p:val>
                                                <p:fltVal val="0"/>
                                              </p:val>
                                            </p:tav>
                                            <p:tav tm="100000">
                                              <p:val>
                                                <p:strVal val="#ppt_w"/>
                                              </p:val>
                                            </p:tav>
                                          </p:tavLst>
                                        </p:anim>
                                        <p:anim calcmode="lin" valueType="num">
                                          <p:cBhvr>
                                            <p:cTn id="13" dur="250" fill="hold"/>
                                            <p:tgtEl>
                                              <p:spTgt spid="19"/>
                                            </p:tgtEl>
                                            <p:attrNameLst>
                                              <p:attrName>ppt_h</p:attrName>
                                            </p:attrNameLst>
                                          </p:cBhvr>
                                          <p:tavLst>
                                            <p:tav tm="0">
                                              <p:val>
                                                <p:fltVal val="0"/>
                                              </p:val>
                                            </p:tav>
                                            <p:tav tm="100000">
                                              <p:val>
                                                <p:strVal val="#ppt_h"/>
                                              </p:val>
                                            </p:tav>
                                          </p:tavLst>
                                        </p:anim>
                                        <p:animEffect transition="in" filter="fade">
                                          <p:cBhvr>
                                            <p:cTn id="14" dur="25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wav"/>
                                            </p:tgtEl>
                                          </p:cMediaNode>
                                        </p:audio>
                                      </p:subTnLst>
                                    </p:cTn>
                                  </p:par>
                                </p:childTnLst>
                              </p:cTn>
                            </p:par>
                            <p:par>
                              <p:cTn id="15" fill="hold">
                                <p:stCondLst>
                                  <p:cond delay="1250"/>
                                </p:stCondLst>
                                <p:childTnLst>
                                  <p:par>
                                    <p:cTn id="16" presetID="6" presetClass="emph" presetSubtype="0" fill="hold" nodeType="afterEffect">
                                      <p:stCondLst>
                                        <p:cond delay="0"/>
                                      </p:stCondLst>
                                      <p:childTnLst>
                                        <p:animScale>
                                          <p:cBhvr>
                                            <p:cTn id="17" dur="2000" fill="hold"/>
                                            <p:tgtEl>
                                              <p:spTgt spid="1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318F2DB0-0F53-903B-A97D-CC7D5819174E}"/>
              </a:ext>
            </a:extLst>
          </p:cNvPr>
          <p:cNvSpPr/>
          <p:nvPr/>
        </p:nvSpPr>
        <p:spPr>
          <a:xfrm>
            <a:off x="4691633" y="1814732"/>
            <a:ext cx="2808733" cy="17865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3">
            <a:extLst>
              <a:ext uri="{FF2B5EF4-FFF2-40B4-BE49-F238E27FC236}">
                <a16:creationId xmlns:a16="http://schemas.microsoft.com/office/drawing/2014/main" id="{7E08B5F7-3CD5-A8E3-CEEA-4AD19BB0592E}"/>
              </a:ext>
            </a:extLst>
          </p:cNvPr>
          <p:cNvGrpSpPr/>
          <p:nvPr/>
        </p:nvGrpSpPr>
        <p:grpSpPr>
          <a:xfrm>
            <a:off x="1870605" y="417739"/>
            <a:ext cx="8450788" cy="4785926"/>
            <a:chOff x="1575311" y="446027"/>
            <a:chExt cx="11171227" cy="4785926"/>
          </a:xfrm>
        </p:grpSpPr>
        <p:sp>
          <p:nvSpPr>
            <p:cNvPr id="7" name="TextBox 8">
              <a:extLst>
                <a:ext uri="{FF2B5EF4-FFF2-40B4-BE49-F238E27FC236}">
                  <a16:creationId xmlns:a16="http://schemas.microsoft.com/office/drawing/2014/main" id="{0C961105-98AB-72D2-50B8-3208088A2E85}"/>
                </a:ext>
              </a:extLst>
            </p:cNvPr>
            <p:cNvSpPr txBox="1"/>
            <p:nvPr/>
          </p:nvSpPr>
          <p:spPr>
            <a:xfrm>
              <a:off x="1575311" y="446027"/>
              <a:ext cx="11171227" cy="4785926"/>
            </a:xfrm>
            <a:prstGeom prst="rect">
              <a:avLst/>
            </a:prstGeom>
            <a:noFill/>
          </p:spPr>
          <p:txBody>
            <a:bodyPr wrap="square">
              <a:spAutoFit/>
            </a:bodyPr>
            <a:lstStyle/>
            <a:p>
              <a:pPr marR="0" lvl="0" algn="ctr" defTabSz="914400" rtl="0" eaLnBrk="1" fontAlgn="base" latinLnBrk="0" hangingPunct="1">
                <a:spcBef>
                  <a:spcPts val="0"/>
                </a:spcBef>
                <a:spcAft>
                  <a:spcPts val="600"/>
                </a:spcAft>
                <a:buClrTx/>
                <a:buSzTx/>
                <a:tabLst/>
                <a:defRPr/>
              </a:pPr>
              <a:r>
                <a:rPr lang="sv-SE" sz="15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LUYỆN</a:t>
              </a:r>
            </a:p>
            <a:p>
              <a:pPr marR="0" lvl="0" algn="ctr" defTabSz="914400" rtl="0" eaLnBrk="1" fontAlgn="base" latinLnBrk="0" hangingPunct="1">
                <a:spcBef>
                  <a:spcPts val="0"/>
                </a:spcBef>
                <a:spcAft>
                  <a:spcPts val="600"/>
                </a:spcAft>
                <a:buClrTx/>
                <a:buSzTx/>
                <a:tabLst/>
                <a:defRPr/>
              </a:pPr>
              <a:r>
                <a:rPr lang="sv-SE" sz="15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TẬP</a:t>
              </a:r>
            </a:p>
          </p:txBody>
        </p:sp>
        <p:sp>
          <p:nvSpPr>
            <p:cNvPr id="8" name="TextBox 12">
              <a:extLst>
                <a:ext uri="{FF2B5EF4-FFF2-40B4-BE49-F238E27FC236}">
                  <a16:creationId xmlns:a16="http://schemas.microsoft.com/office/drawing/2014/main" id="{E6BD16FD-827B-3DF9-F030-4A6E9240D041}"/>
                </a:ext>
              </a:extLst>
            </p:cNvPr>
            <p:cNvSpPr txBox="1"/>
            <p:nvPr/>
          </p:nvSpPr>
          <p:spPr>
            <a:xfrm>
              <a:off x="1575311" y="446027"/>
              <a:ext cx="11171227" cy="4785926"/>
            </a:xfrm>
            <a:prstGeom prst="rect">
              <a:avLst/>
            </a:prstGeom>
            <a:noFill/>
          </p:spPr>
          <p:txBody>
            <a:bodyPr wrap="square">
              <a:spAutoFit/>
            </a:bodyPr>
            <a:lstStyle/>
            <a:p>
              <a:pPr marR="0" lvl="0" algn="ctr" defTabSz="914400" rtl="0" eaLnBrk="1" fontAlgn="base" latinLnBrk="0" hangingPunct="1">
                <a:spcBef>
                  <a:spcPts val="0"/>
                </a:spcBef>
                <a:spcAft>
                  <a:spcPts val="600"/>
                </a:spcAft>
                <a:buClrTx/>
                <a:buSzTx/>
                <a:tabLst/>
                <a:defRPr/>
              </a:pPr>
              <a:r>
                <a:rPr lang="sv-SE" sz="15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a:t>
              </a:r>
              <a:r>
                <a:rPr lang="sv-SE" sz="15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r>
                <a:rPr lang="sv-SE" sz="15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Y</a:t>
              </a:r>
              <a:r>
                <a:rPr lang="sv-SE" sz="15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Ệ</a:t>
              </a:r>
              <a:r>
                <a:rPr lang="sv-SE" sz="15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p>
            <a:p>
              <a:pPr marR="0" lvl="0" algn="ctr" defTabSz="914400" rtl="0" eaLnBrk="1" fontAlgn="base" latinLnBrk="0" hangingPunct="1">
                <a:spcBef>
                  <a:spcPts val="0"/>
                </a:spcBef>
                <a:spcAft>
                  <a:spcPts val="600"/>
                </a:spcAft>
                <a:buClrTx/>
                <a:buSzTx/>
                <a:tabLst/>
                <a:defRPr/>
              </a:pPr>
              <a:r>
                <a:rPr lang="sv-SE" sz="15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sv-SE" sz="150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Ậ</a:t>
              </a:r>
              <a:r>
                <a:rPr lang="sv-SE" sz="15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P</a:t>
              </a:r>
              <a:endParaRPr lang="sv-SE" sz="15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336402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8">
            <a:extLst>
              <a:ext uri="{FF2B5EF4-FFF2-40B4-BE49-F238E27FC236}">
                <a16:creationId xmlns:a16="http://schemas.microsoft.com/office/drawing/2014/main" id="{E322A8BA-D3EA-EA0D-770D-F419524A651B}"/>
              </a:ext>
            </a:extLst>
          </p:cNvPr>
          <p:cNvSpPr/>
          <p:nvPr/>
        </p:nvSpPr>
        <p:spPr>
          <a:xfrm>
            <a:off x="516834" y="294587"/>
            <a:ext cx="11118575" cy="6132717"/>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32">
            <a:extLst>
              <a:ext uri="{FF2B5EF4-FFF2-40B4-BE49-F238E27FC236}">
                <a16:creationId xmlns:a16="http://schemas.microsoft.com/office/drawing/2014/main" id="{0D461C72-D0F4-3A7B-78A2-37EC5A01D202}"/>
              </a:ext>
            </a:extLst>
          </p:cNvPr>
          <p:cNvGrpSpPr/>
          <p:nvPr/>
        </p:nvGrpSpPr>
        <p:grpSpPr>
          <a:xfrm>
            <a:off x="797419" y="695104"/>
            <a:ext cx="815521" cy="743279"/>
            <a:chOff x="5316826" y="3157935"/>
            <a:chExt cx="1226525" cy="1189938"/>
          </a:xfrm>
        </p:grpSpPr>
        <p:grpSp>
          <p:nvGrpSpPr>
            <p:cNvPr id="8" name="组合 41">
              <a:extLst>
                <a:ext uri="{FF2B5EF4-FFF2-40B4-BE49-F238E27FC236}">
                  <a16:creationId xmlns:a16="http://schemas.microsoft.com/office/drawing/2014/main" id="{E4CE8787-967B-890A-3FFC-9E9C0F31F9DE}"/>
                </a:ext>
              </a:extLst>
            </p:cNvPr>
            <p:cNvGrpSpPr/>
            <p:nvPr/>
          </p:nvGrpSpPr>
          <p:grpSpPr>
            <a:xfrm>
              <a:off x="5316826" y="3157935"/>
              <a:ext cx="1226525" cy="1189938"/>
              <a:chOff x="6204695" y="719534"/>
              <a:chExt cx="1663898" cy="1614264"/>
            </a:xfrm>
          </p:grpSpPr>
          <p:sp>
            <p:nvSpPr>
              <p:cNvPr id="10" name="椭圆 42">
                <a:extLst>
                  <a:ext uri="{FF2B5EF4-FFF2-40B4-BE49-F238E27FC236}">
                    <a16:creationId xmlns:a16="http://schemas.microsoft.com/office/drawing/2014/main" id="{241EB051-8CF7-BAA6-AC72-2FF812021F47}"/>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grpSp>
            <p:nvGrpSpPr>
              <p:cNvPr id="11" name="组合 44">
                <a:extLst>
                  <a:ext uri="{FF2B5EF4-FFF2-40B4-BE49-F238E27FC236}">
                    <a16:creationId xmlns:a16="http://schemas.microsoft.com/office/drawing/2014/main" id="{94CAAF38-9CD2-1C27-BDBA-9EC20AEC6082}"/>
                  </a:ext>
                </a:extLst>
              </p:cNvPr>
              <p:cNvGrpSpPr/>
              <p:nvPr/>
            </p:nvGrpSpPr>
            <p:grpSpPr>
              <a:xfrm>
                <a:off x="6204695" y="719534"/>
                <a:ext cx="1663898" cy="1614264"/>
                <a:chOff x="9437178" y="1545703"/>
                <a:chExt cx="1663898" cy="1614264"/>
              </a:xfrm>
            </p:grpSpPr>
            <p:sp>
              <p:nvSpPr>
                <p:cNvPr id="12" name="椭圆 46">
                  <a:extLst>
                    <a:ext uri="{FF2B5EF4-FFF2-40B4-BE49-F238E27FC236}">
                      <a16:creationId xmlns:a16="http://schemas.microsoft.com/office/drawing/2014/main" id="{723897F4-D017-CB75-C664-DB1BFA4A23B6}"/>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13" name="椭圆 47">
                  <a:extLst>
                    <a:ext uri="{FF2B5EF4-FFF2-40B4-BE49-F238E27FC236}">
                      <a16:creationId xmlns:a16="http://schemas.microsoft.com/office/drawing/2014/main" id="{CF95C3E5-49C6-1D1E-842C-5E4BD05237E5}"/>
                    </a:ext>
                  </a:extLst>
                </p:cNvPr>
                <p:cNvSpPr/>
                <p:nvPr/>
              </p:nvSpPr>
              <p:spPr>
                <a:xfrm>
                  <a:off x="9448737" y="1545703"/>
                  <a:ext cx="1593899"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cs typeface="+mn-ea"/>
                    <a:sym typeface="+mn-lt"/>
                  </a:endParaRPr>
                </a:p>
              </p:txBody>
            </p:sp>
            <p:sp>
              <p:nvSpPr>
                <p:cNvPr id="14" name="弧形 48">
                  <a:extLst>
                    <a:ext uri="{FF2B5EF4-FFF2-40B4-BE49-F238E27FC236}">
                      <a16:creationId xmlns:a16="http://schemas.microsoft.com/office/drawing/2014/main" id="{8FE1D731-41AD-9E22-3ADB-DCE90A5594F7}"/>
                    </a:ext>
                  </a:extLst>
                </p:cNvPr>
                <p:cNvSpPr/>
                <p:nvPr/>
              </p:nvSpPr>
              <p:spPr>
                <a:xfrm rot="17150761">
                  <a:off x="9679309" y="1718019"/>
                  <a:ext cx="1382558" cy="1460976"/>
                </a:xfrm>
                <a:prstGeom prst="arc">
                  <a:avLst>
                    <a:gd name="adj1" fmla="val 15428624"/>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sp>
              <p:nvSpPr>
                <p:cNvPr id="15" name="弧形 49">
                  <a:extLst>
                    <a:ext uri="{FF2B5EF4-FFF2-40B4-BE49-F238E27FC236}">
                      <a16:creationId xmlns:a16="http://schemas.microsoft.com/office/drawing/2014/main" id="{0983285E-DFCA-FA63-695A-E9746643D0B4}"/>
                    </a:ext>
                  </a:extLst>
                </p:cNvPr>
                <p:cNvSpPr/>
                <p:nvPr/>
              </p:nvSpPr>
              <p:spPr>
                <a:xfrm rot="17283909">
                  <a:off x="9975639" y="1679110"/>
                  <a:ext cx="594171" cy="80697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grpSp>
        </p:grpSp>
        <p:sp>
          <p:nvSpPr>
            <p:cNvPr id="9" name="文本框 57">
              <a:extLst>
                <a:ext uri="{FF2B5EF4-FFF2-40B4-BE49-F238E27FC236}">
                  <a16:creationId xmlns:a16="http://schemas.microsoft.com/office/drawing/2014/main" id="{6724B10A-7960-6280-1327-C800E65A4B38}"/>
                </a:ext>
              </a:extLst>
            </p:cNvPr>
            <p:cNvSpPr txBox="1"/>
            <p:nvPr/>
          </p:nvSpPr>
          <p:spPr>
            <a:xfrm>
              <a:off x="5475428" y="3318949"/>
              <a:ext cx="938315" cy="837639"/>
            </a:xfrm>
            <a:prstGeom prst="rect">
              <a:avLst/>
            </a:prstGeom>
            <a:noFill/>
          </p:spPr>
          <p:txBody>
            <a:bodyPr wrap="none" rtlCol="0">
              <a:spAutoFit/>
            </a:bodyPr>
            <a:lstStyle/>
            <a:p>
              <a:pPr algn="ctr"/>
              <a:r>
                <a:rPr lang="en-US" altLang="zh-CN" sz="2800" b="1" dirty="0">
                  <a:solidFill>
                    <a:schemeClr val="bg1"/>
                  </a:solidFill>
                  <a:latin typeface="UTM Cookies" panose="02040603050506020204" pitchFamily="18" charset="0"/>
                  <a:cs typeface="Calibri" panose="020F0502020204030204" pitchFamily="34" charset="0"/>
                  <a:sym typeface="+mn-lt"/>
                </a:rPr>
                <a:t>01</a:t>
              </a:r>
              <a:endParaRPr lang="zh-CN" altLang="en-US" sz="2800" b="1" dirty="0">
                <a:solidFill>
                  <a:schemeClr val="bg1"/>
                </a:solidFill>
                <a:latin typeface="UTM Cookies" panose="02040603050506020204" pitchFamily="18" charset="0"/>
                <a:cs typeface="Calibri" panose="020F0502020204030204" pitchFamily="34" charset="0"/>
                <a:sym typeface="+mn-lt"/>
              </a:endParaRPr>
            </a:p>
          </p:txBody>
        </p:sp>
      </p:grpSp>
      <p:sp>
        <p:nvSpPr>
          <p:cNvPr id="16" name="Hộp Văn bản 15">
            <a:extLst>
              <a:ext uri="{FF2B5EF4-FFF2-40B4-BE49-F238E27FC236}">
                <a16:creationId xmlns:a16="http://schemas.microsoft.com/office/drawing/2014/main" id="{B01A9A45-97AA-8727-2A47-08AA5E3955A9}"/>
              </a:ext>
            </a:extLst>
          </p:cNvPr>
          <p:cNvSpPr txBox="1"/>
          <p:nvPr/>
        </p:nvSpPr>
        <p:spPr>
          <a:xfrm>
            <a:off x="1676567" y="734123"/>
            <a:ext cx="9712349" cy="646331"/>
          </a:xfrm>
          <a:prstGeom prst="rect">
            <a:avLst/>
          </a:prstGeom>
          <a:noFill/>
        </p:spPr>
        <p:txBody>
          <a:bodyPr wrap="square" rtlCol="0">
            <a:spAutoFit/>
          </a:bodyPr>
          <a:lstStyle/>
          <a:p>
            <a:pPr algn="just"/>
            <a:r>
              <a:rPr lang="en-US" sz="3600" b="1"/>
              <a:t>Xác định vị trí điểm C để có hình thoi ABCD.</a:t>
            </a:r>
          </a:p>
        </p:txBody>
      </p:sp>
      <p:grpSp>
        <p:nvGrpSpPr>
          <p:cNvPr id="20" name="Nhóm 19">
            <a:extLst>
              <a:ext uri="{FF2B5EF4-FFF2-40B4-BE49-F238E27FC236}">
                <a16:creationId xmlns:a16="http://schemas.microsoft.com/office/drawing/2014/main" id="{9841F5C7-F442-0EA6-C92E-5F09C5BD0FF6}"/>
              </a:ext>
            </a:extLst>
          </p:cNvPr>
          <p:cNvGrpSpPr/>
          <p:nvPr/>
        </p:nvGrpSpPr>
        <p:grpSpPr>
          <a:xfrm>
            <a:off x="1564117" y="1620544"/>
            <a:ext cx="4229565" cy="3206080"/>
            <a:chOff x="1354102" y="1719618"/>
            <a:chExt cx="4229565" cy="3206080"/>
          </a:xfrm>
        </p:grpSpPr>
        <p:cxnSp>
          <p:nvCxnSpPr>
            <p:cNvPr id="21" name="Đường nối Thẳng 20">
              <a:extLst>
                <a:ext uri="{FF2B5EF4-FFF2-40B4-BE49-F238E27FC236}">
                  <a16:creationId xmlns:a16="http://schemas.microsoft.com/office/drawing/2014/main" id="{8B9E2B5B-5984-175C-B2F6-0C621699111D}"/>
                </a:ext>
              </a:extLst>
            </p:cNvPr>
            <p:cNvCxnSpPr>
              <a:cxnSpLocks/>
            </p:cNvCxnSpPr>
            <p:nvPr/>
          </p:nvCxnSpPr>
          <p:spPr>
            <a:xfrm>
              <a:off x="1869743"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Đường nối Thẳng 21">
              <a:extLst>
                <a:ext uri="{FF2B5EF4-FFF2-40B4-BE49-F238E27FC236}">
                  <a16:creationId xmlns:a16="http://schemas.microsoft.com/office/drawing/2014/main" id="{FE3EB0A3-5EA6-2B98-A5E3-A5C94CB967E5}"/>
                </a:ext>
              </a:extLst>
            </p:cNvPr>
            <p:cNvCxnSpPr>
              <a:cxnSpLocks/>
            </p:cNvCxnSpPr>
            <p:nvPr/>
          </p:nvCxnSpPr>
          <p:spPr>
            <a:xfrm>
              <a:off x="2404280"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Đường nối Thẳng 22">
              <a:extLst>
                <a:ext uri="{FF2B5EF4-FFF2-40B4-BE49-F238E27FC236}">
                  <a16:creationId xmlns:a16="http://schemas.microsoft.com/office/drawing/2014/main" id="{BD592256-6C80-3973-856C-103B2CB502F0}"/>
                </a:ext>
              </a:extLst>
            </p:cNvPr>
            <p:cNvCxnSpPr>
              <a:cxnSpLocks/>
            </p:cNvCxnSpPr>
            <p:nvPr/>
          </p:nvCxnSpPr>
          <p:spPr>
            <a:xfrm>
              <a:off x="2938817"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Đường nối Thẳng 23">
              <a:extLst>
                <a:ext uri="{FF2B5EF4-FFF2-40B4-BE49-F238E27FC236}">
                  <a16:creationId xmlns:a16="http://schemas.microsoft.com/office/drawing/2014/main" id="{AA225877-6258-3D91-67D2-FAF0E9E1DCBA}"/>
                </a:ext>
              </a:extLst>
            </p:cNvPr>
            <p:cNvCxnSpPr>
              <a:cxnSpLocks/>
            </p:cNvCxnSpPr>
            <p:nvPr/>
          </p:nvCxnSpPr>
          <p:spPr>
            <a:xfrm>
              <a:off x="3473354"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7D84CBF0-2DFC-2E45-AEF9-514EB4A21C0E}"/>
                </a:ext>
              </a:extLst>
            </p:cNvPr>
            <p:cNvCxnSpPr>
              <a:cxnSpLocks/>
            </p:cNvCxnSpPr>
            <p:nvPr/>
          </p:nvCxnSpPr>
          <p:spPr>
            <a:xfrm>
              <a:off x="4007891"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id="{E05B1830-B86D-2888-E267-69B16493954D}"/>
                </a:ext>
              </a:extLst>
            </p:cNvPr>
            <p:cNvCxnSpPr>
              <a:cxnSpLocks/>
            </p:cNvCxnSpPr>
            <p:nvPr/>
          </p:nvCxnSpPr>
          <p:spPr>
            <a:xfrm>
              <a:off x="4542428"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id="{99DC8565-BF03-C020-9016-9B49FE4DA9BF}"/>
                </a:ext>
              </a:extLst>
            </p:cNvPr>
            <p:cNvCxnSpPr>
              <a:cxnSpLocks/>
            </p:cNvCxnSpPr>
            <p:nvPr/>
          </p:nvCxnSpPr>
          <p:spPr>
            <a:xfrm>
              <a:off x="5076965"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Đường nối Thẳng 27">
              <a:extLst>
                <a:ext uri="{FF2B5EF4-FFF2-40B4-BE49-F238E27FC236}">
                  <a16:creationId xmlns:a16="http://schemas.microsoft.com/office/drawing/2014/main" id="{CB6CB9EA-F581-EFBB-0F21-DC87A1F624C7}"/>
                </a:ext>
              </a:extLst>
            </p:cNvPr>
            <p:cNvCxnSpPr>
              <a:cxnSpLocks/>
            </p:cNvCxnSpPr>
            <p:nvPr/>
          </p:nvCxnSpPr>
          <p:spPr>
            <a:xfrm>
              <a:off x="1368616" y="2185916"/>
              <a:ext cx="42150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Đường nối Thẳng 28">
              <a:extLst>
                <a:ext uri="{FF2B5EF4-FFF2-40B4-BE49-F238E27FC236}">
                  <a16:creationId xmlns:a16="http://schemas.microsoft.com/office/drawing/2014/main" id="{74C4B68C-6B05-3C07-9B2D-49BC6D713B5A}"/>
                </a:ext>
              </a:extLst>
            </p:cNvPr>
            <p:cNvCxnSpPr>
              <a:cxnSpLocks/>
            </p:cNvCxnSpPr>
            <p:nvPr/>
          </p:nvCxnSpPr>
          <p:spPr>
            <a:xfrm flipV="1">
              <a:off x="1354102" y="2682039"/>
              <a:ext cx="4229565" cy="432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Đường nối Thẳng 29">
              <a:extLst>
                <a:ext uri="{FF2B5EF4-FFF2-40B4-BE49-F238E27FC236}">
                  <a16:creationId xmlns:a16="http://schemas.microsoft.com/office/drawing/2014/main" id="{3C219445-09AE-3CE1-0A09-84A32AFD3CAB}"/>
                </a:ext>
              </a:extLst>
            </p:cNvPr>
            <p:cNvCxnSpPr>
              <a:cxnSpLocks/>
            </p:cNvCxnSpPr>
            <p:nvPr/>
          </p:nvCxnSpPr>
          <p:spPr>
            <a:xfrm>
              <a:off x="1354102" y="3145808"/>
              <a:ext cx="4229565" cy="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Đường nối Thẳng 32">
              <a:extLst>
                <a:ext uri="{FF2B5EF4-FFF2-40B4-BE49-F238E27FC236}">
                  <a16:creationId xmlns:a16="http://schemas.microsoft.com/office/drawing/2014/main" id="{CE4405EC-CA9E-DF98-4261-4F094191F2FB}"/>
                </a:ext>
              </a:extLst>
            </p:cNvPr>
            <p:cNvCxnSpPr>
              <a:cxnSpLocks/>
            </p:cNvCxnSpPr>
            <p:nvPr/>
          </p:nvCxnSpPr>
          <p:spPr>
            <a:xfrm>
              <a:off x="1368616" y="3625754"/>
              <a:ext cx="41860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Đường nối Thẳng 33">
              <a:extLst>
                <a:ext uri="{FF2B5EF4-FFF2-40B4-BE49-F238E27FC236}">
                  <a16:creationId xmlns:a16="http://schemas.microsoft.com/office/drawing/2014/main" id="{D8E3DFBF-AF02-09BE-562F-F56FD6FCD798}"/>
                </a:ext>
              </a:extLst>
            </p:cNvPr>
            <p:cNvCxnSpPr>
              <a:cxnSpLocks/>
            </p:cNvCxnSpPr>
            <p:nvPr/>
          </p:nvCxnSpPr>
          <p:spPr>
            <a:xfrm>
              <a:off x="1354102" y="4105700"/>
              <a:ext cx="4229565" cy="5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Đường nối Thẳng 34">
              <a:extLst>
                <a:ext uri="{FF2B5EF4-FFF2-40B4-BE49-F238E27FC236}">
                  <a16:creationId xmlns:a16="http://schemas.microsoft.com/office/drawing/2014/main" id="{F0AA53D7-EAFF-971D-7F32-9273A58BB428}"/>
                </a:ext>
              </a:extLst>
            </p:cNvPr>
            <p:cNvCxnSpPr>
              <a:cxnSpLocks/>
            </p:cNvCxnSpPr>
            <p:nvPr/>
          </p:nvCxnSpPr>
          <p:spPr>
            <a:xfrm flipV="1">
              <a:off x="1368616" y="4598284"/>
              <a:ext cx="4215051" cy="832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Đường nối Thẳng 48">
              <a:extLst>
                <a:ext uri="{FF2B5EF4-FFF2-40B4-BE49-F238E27FC236}">
                  <a16:creationId xmlns:a16="http://schemas.microsoft.com/office/drawing/2014/main" id="{20105A23-9EF2-E969-1FA6-7450E92AC95F}"/>
                </a:ext>
              </a:extLst>
            </p:cNvPr>
            <p:cNvCxnSpPr>
              <a:cxnSpLocks/>
            </p:cNvCxnSpPr>
            <p:nvPr/>
          </p:nvCxnSpPr>
          <p:spPr>
            <a:xfrm>
              <a:off x="1354102"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Đường nối Thẳng 59">
              <a:extLst>
                <a:ext uri="{FF2B5EF4-FFF2-40B4-BE49-F238E27FC236}">
                  <a16:creationId xmlns:a16="http://schemas.microsoft.com/office/drawing/2014/main" id="{D0206CEF-A354-A170-7F8D-5D7F54EA837F}"/>
                </a:ext>
              </a:extLst>
            </p:cNvPr>
            <p:cNvCxnSpPr>
              <a:cxnSpLocks/>
            </p:cNvCxnSpPr>
            <p:nvPr/>
          </p:nvCxnSpPr>
          <p:spPr>
            <a:xfrm>
              <a:off x="5583667" y="1732122"/>
              <a:ext cx="0" cy="319357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6" name="Đường nối Thẳng 35">
            <a:extLst>
              <a:ext uri="{FF2B5EF4-FFF2-40B4-BE49-F238E27FC236}">
                <a16:creationId xmlns:a16="http://schemas.microsoft.com/office/drawing/2014/main" id="{E51C9317-84A1-D0AF-3DAD-257D434ED2CF}"/>
              </a:ext>
            </a:extLst>
          </p:cNvPr>
          <p:cNvCxnSpPr>
            <a:cxnSpLocks/>
          </p:cNvCxnSpPr>
          <p:nvPr/>
        </p:nvCxnSpPr>
        <p:spPr>
          <a:xfrm flipV="1">
            <a:off x="1584297" y="2101577"/>
            <a:ext cx="2099072" cy="9453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Đường nối Thẳng 36">
            <a:extLst>
              <a:ext uri="{FF2B5EF4-FFF2-40B4-BE49-F238E27FC236}">
                <a16:creationId xmlns:a16="http://schemas.microsoft.com/office/drawing/2014/main" id="{FD3803AA-76EC-F235-78DC-CE12ED960DAE}"/>
              </a:ext>
            </a:extLst>
          </p:cNvPr>
          <p:cNvCxnSpPr>
            <a:cxnSpLocks/>
          </p:cNvCxnSpPr>
          <p:nvPr/>
        </p:nvCxnSpPr>
        <p:spPr>
          <a:xfrm flipH="1" flipV="1">
            <a:off x="1584296" y="3058594"/>
            <a:ext cx="2086881" cy="9437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Hộp Văn bản 37">
            <a:extLst>
              <a:ext uri="{FF2B5EF4-FFF2-40B4-BE49-F238E27FC236}">
                <a16:creationId xmlns:a16="http://schemas.microsoft.com/office/drawing/2014/main" id="{CF9D57FC-3065-C2B2-EF3A-88418CECE14A}"/>
              </a:ext>
            </a:extLst>
          </p:cNvPr>
          <p:cNvSpPr txBox="1"/>
          <p:nvPr/>
        </p:nvSpPr>
        <p:spPr>
          <a:xfrm>
            <a:off x="1161306" y="2734107"/>
            <a:ext cx="410798" cy="584775"/>
          </a:xfrm>
          <a:prstGeom prst="rect">
            <a:avLst/>
          </a:prstGeom>
          <a:noFill/>
        </p:spPr>
        <p:txBody>
          <a:bodyPr wrap="square" rtlCol="0">
            <a:spAutoFit/>
          </a:bodyPr>
          <a:lstStyle/>
          <a:p>
            <a:r>
              <a:rPr lang="en-US" sz="3200"/>
              <a:t>A</a:t>
            </a:r>
          </a:p>
        </p:txBody>
      </p:sp>
      <p:sp>
        <p:nvSpPr>
          <p:cNvPr id="39" name="Hộp Văn bản 38">
            <a:extLst>
              <a:ext uri="{FF2B5EF4-FFF2-40B4-BE49-F238E27FC236}">
                <a16:creationId xmlns:a16="http://schemas.microsoft.com/office/drawing/2014/main" id="{57F6D4D6-DB5D-6A4E-749E-C576C9F62F36}"/>
              </a:ext>
            </a:extLst>
          </p:cNvPr>
          <p:cNvSpPr txBox="1"/>
          <p:nvPr/>
        </p:nvSpPr>
        <p:spPr>
          <a:xfrm>
            <a:off x="3482740" y="1567772"/>
            <a:ext cx="410798" cy="584775"/>
          </a:xfrm>
          <a:prstGeom prst="rect">
            <a:avLst/>
          </a:prstGeom>
          <a:noFill/>
        </p:spPr>
        <p:txBody>
          <a:bodyPr wrap="square" rtlCol="0">
            <a:spAutoFit/>
          </a:bodyPr>
          <a:lstStyle/>
          <a:p>
            <a:r>
              <a:rPr lang="en-US" sz="3200"/>
              <a:t>B</a:t>
            </a:r>
          </a:p>
        </p:txBody>
      </p:sp>
      <p:sp>
        <p:nvSpPr>
          <p:cNvPr id="40" name="Hộp Văn bản 39">
            <a:extLst>
              <a:ext uri="{FF2B5EF4-FFF2-40B4-BE49-F238E27FC236}">
                <a16:creationId xmlns:a16="http://schemas.microsoft.com/office/drawing/2014/main" id="{91F43C16-B2FB-D29F-C49A-BF2089D4CD24}"/>
              </a:ext>
            </a:extLst>
          </p:cNvPr>
          <p:cNvSpPr txBox="1"/>
          <p:nvPr/>
        </p:nvSpPr>
        <p:spPr>
          <a:xfrm>
            <a:off x="3473201" y="3935438"/>
            <a:ext cx="410798" cy="584775"/>
          </a:xfrm>
          <a:prstGeom prst="rect">
            <a:avLst/>
          </a:prstGeom>
          <a:noFill/>
        </p:spPr>
        <p:txBody>
          <a:bodyPr wrap="square" rtlCol="0">
            <a:spAutoFit/>
          </a:bodyPr>
          <a:lstStyle/>
          <a:p>
            <a:r>
              <a:rPr lang="en-US" sz="3200"/>
              <a:t>D</a:t>
            </a:r>
          </a:p>
        </p:txBody>
      </p:sp>
      <p:sp>
        <p:nvSpPr>
          <p:cNvPr id="41" name="Hộp Văn bản 40">
            <a:extLst>
              <a:ext uri="{FF2B5EF4-FFF2-40B4-BE49-F238E27FC236}">
                <a16:creationId xmlns:a16="http://schemas.microsoft.com/office/drawing/2014/main" id="{A1D3A892-C386-5E6F-4E64-AB45ADFECE1F}"/>
              </a:ext>
            </a:extLst>
          </p:cNvPr>
          <p:cNvSpPr txBox="1"/>
          <p:nvPr/>
        </p:nvSpPr>
        <p:spPr>
          <a:xfrm>
            <a:off x="1782510" y="4904537"/>
            <a:ext cx="8022344" cy="1446550"/>
          </a:xfrm>
          <a:prstGeom prst="rect">
            <a:avLst/>
          </a:prstGeom>
          <a:noFill/>
        </p:spPr>
        <p:txBody>
          <a:bodyPr wrap="square">
            <a:spAutoFit/>
          </a:bodyPr>
          <a:lstStyle/>
          <a:p>
            <a:pPr algn="ctr"/>
            <a:r>
              <a:rPr lang="en-US" sz="8800">
                <a:solidFill>
                  <a:srgbClr val="FF0000"/>
                </a:solidFill>
                <a:latin typeface="UTM Edwardian" panose="02040603050506020204" pitchFamily="18" charset="0"/>
              </a:rPr>
              <a:t>Thảo luận nhóm đôi</a:t>
            </a:r>
          </a:p>
        </p:txBody>
      </p:sp>
      <p:pic>
        <p:nvPicPr>
          <p:cNvPr id="42" name="Picture 33">
            <a:extLst>
              <a:ext uri="{FF2B5EF4-FFF2-40B4-BE49-F238E27FC236}">
                <a16:creationId xmlns:a16="http://schemas.microsoft.com/office/drawing/2014/main" id="{A3C3667B-946A-71FA-0F13-A77BA4A908B4}"/>
              </a:ext>
            </a:extLst>
          </p:cNvPr>
          <p:cNvPicPr>
            <a:picLocks noChangeAspect="1"/>
          </p:cNvPicPr>
          <p:nvPr/>
        </p:nvPicPr>
        <p:blipFill>
          <a:blip r:embed="rId3"/>
          <a:srcRect/>
          <a:stretch>
            <a:fillRect/>
          </a:stretch>
        </p:blipFill>
        <p:spPr>
          <a:xfrm flipH="1">
            <a:off x="9607530" y="4954697"/>
            <a:ext cx="1221609" cy="1274169"/>
          </a:xfrm>
          <a:prstGeom prst="rect">
            <a:avLst/>
          </a:prstGeom>
        </p:spPr>
      </p:pic>
      <p:pic>
        <p:nvPicPr>
          <p:cNvPr id="43" name="Picture 34">
            <a:extLst>
              <a:ext uri="{FF2B5EF4-FFF2-40B4-BE49-F238E27FC236}">
                <a16:creationId xmlns:a16="http://schemas.microsoft.com/office/drawing/2014/main" id="{1D15974D-29DE-42A4-16DF-177D05F2A14F}"/>
              </a:ext>
            </a:extLst>
          </p:cNvPr>
          <p:cNvPicPr>
            <a:picLocks noChangeAspect="1"/>
          </p:cNvPicPr>
          <p:nvPr/>
        </p:nvPicPr>
        <p:blipFill>
          <a:blip r:embed="rId4"/>
          <a:srcRect/>
          <a:stretch>
            <a:fillRect/>
          </a:stretch>
        </p:blipFill>
        <p:spPr>
          <a:xfrm>
            <a:off x="1267300" y="4991131"/>
            <a:ext cx="1221609" cy="1259162"/>
          </a:xfrm>
          <a:prstGeom prst="rect">
            <a:avLst/>
          </a:prstGeom>
        </p:spPr>
      </p:pic>
      <p:sp>
        <p:nvSpPr>
          <p:cNvPr id="77" name="Hộp Văn bản 76">
            <a:extLst>
              <a:ext uri="{FF2B5EF4-FFF2-40B4-BE49-F238E27FC236}">
                <a16:creationId xmlns:a16="http://schemas.microsoft.com/office/drawing/2014/main" id="{47A981DA-E487-532B-4023-83BA4E9EE211}"/>
              </a:ext>
            </a:extLst>
          </p:cNvPr>
          <p:cNvSpPr txBox="1"/>
          <p:nvPr/>
        </p:nvSpPr>
        <p:spPr>
          <a:xfrm>
            <a:off x="6012712" y="1548956"/>
            <a:ext cx="4991839" cy="1077218"/>
          </a:xfrm>
          <a:prstGeom prst="rect">
            <a:avLst/>
          </a:prstGeom>
          <a:noFill/>
        </p:spPr>
        <p:txBody>
          <a:bodyPr wrap="square">
            <a:spAutoFit/>
          </a:bodyPr>
          <a:lstStyle/>
          <a:p>
            <a:pPr algn="just"/>
            <a:r>
              <a:rPr lang="nb-NO" sz="3200" b="1">
                <a:latin typeface="Calibri" panose="020F0502020204030204" pitchFamily="34" charset="0"/>
                <a:cs typeface="Calibri" panose="020F0502020204030204" pitchFamily="34" charset="0"/>
              </a:rPr>
              <a:t>Thứ tự đọc các đỉnh của hình thoi là ABCD</a:t>
            </a:r>
          </a:p>
        </p:txBody>
      </p:sp>
      <p:pic>
        <p:nvPicPr>
          <p:cNvPr id="78" name="Picture 6">
            <a:extLst>
              <a:ext uri="{FF2B5EF4-FFF2-40B4-BE49-F238E27FC236}">
                <a16:creationId xmlns:a16="http://schemas.microsoft.com/office/drawing/2014/main" id="{1F468A61-11B1-D4F0-BF0F-16757A3996F9}"/>
              </a:ext>
            </a:extLst>
          </p:cNvPr>
          <p:cNvPicPr>
            <a:picLocks noChangeAspect="1"/>
          </p:cNvPicPr>
          <p:nvPr/>
        </p:nvPicPr>
        <p:blipFill>
          <a:blip r:embed="rId5"/>
          <a:stretch>
            <a:fillRect/>
          </a:stretch>
        </p:blipFill>
        <p:spPr>
          <a:xfrm>
            <a:off x="6125092" y="2734107"/>
            <a:ext cx="588529" cy="578417"/>
          </a:xfrm>
          <a:prstGeom prst="rect">
            <a:avLst/>
          </a:prstGeom>
        </p:spPr>
      </p:pic>
      <p:sp>
        <p:nvSpPr>
          <p:cNvPr id="79" name="Hộp Văn bản 78">
            <a:extLst>
              <a:ext uri="{FF2B5EF4-FFF2-40B4-BE49-F238E27FC236}">
                <a16:creationId xmlns:a16="http://schemas.microsoft.com/office/drawing/2014/main" id="{FC544EDE-2D0F-04C8-4A2B-D0E88DBCD73A}"/>
              </a:ext>
            </a:extLst>
          </p:cNvPr>
          <p:cNvSpPr txBox="1"/>
          <p:nvPr/>
        </p:nvSpPr>
        <p:spPr>
          <a:xfrm>
            <a:off x="6805926" y="2734107"/>
            <a:ext cx="4198623" cy="1077218"/>
          </a:xfrm>
          <a:prstGeom prst="rect">
            <a:avLst/>
          </a:prstGeom>
          <a:noFill/>
        </p:spPr>
        <p:txBody>
          <a:bodyPr wrap="square">
            <a:spAutoFit/>
          </a:bodyPr>
          <a:lstStyle/>
          <a:p>
            <a:pPr algn="just"/>
            <a:r>
              <a:rPr lang="nb-NO" sz="3200">
                <a:latin typeface="Calibri" panose="020F0502020204030204" pitchFamily="34" charset="0"/>
                <a:cs typeface="Calibri" panose="020F0502020204030204" pitchFamily="34" charset="0"/>
              </a:rPr>
              <a:t>Vị trí của điểm C khoảng chỗ nào?</a:t>
            </a:r>
          </a:p>
        </p:txBody>
      </p:sp>
      <p:pic>
        <p:nvPicPr>
          <p:cNvPr id="80" name="Picture 6">
            <a:extLst>
              <a:ext uri="{FF2B5EF4-FFF2-40B4-BE49-F238E27FC236}">
                <a16:creationId xmlns:a16="http://schemas.microsoft.com/office/drawing/2014/main" id="{30344DB4-C3D0-09C9-077E-20C7744FD690}"/>
              </a:ext>
            </a:extLst>
          </p:cNvPr>
          <p:cNvPicPr>
            <a:picLocks noChangeAspect="1"/>
          </p:cNvPicPr>
          <p:nvPr/>
        </p:nvPicPr>
        <p:blipFill>
          <a:blip r:embed="rId5"/>
          <a:stretch>
            <a:fillRect/>
          </a:stretch>
        </p:blipFill>
        <p:spPr>
          <a:xfrm>
            <a:off x="6112900" y="3722702"/>
            <a:ext cx="588529" cy="578417"/>
          </a:xfrm>
          <a:prstGeom prst="rect">
            <a:avLst/>
          </a:prstGeom>
        </p:spPr>
      </p:pic>
      <p:sp>
        <p:nvSpPr>
          <p:cNvPr id="81" name="Hộp Văn bản 80">
            <a:extLst>
              <a:ext uri="{FF2B5EF4-FFF2-40B4-BE49-F238E27FC236}">
                <a16:creationId xmlns:a16="http://schemas.microsoft.com/office/drawing/2014/main" id="{73A7F3B0-2FFA-42D2-A4A4-B8F065707E8B}"/>
              </a:ext>
            </a:extLst>
          </p:cNvPr>
          <p:cNvSpPr txBox="1"/>
          <p:nvPr/>
        </p:nvSpPr>
        <p:spPr>
          <a:xfrm>
            <a:off x="6793734" y="3722702"/>
            <a:ext cx="4198623" cy="1077218"/>
          </a:xfrm>
          <a:prstGeom prst="rect">
            <a:avLst/>
          </a:prstGeom>
          <a:noFill/>
        </p:spPr>
        <p:txBody>
          <a:bodyPr wrap="square">
            <a:spAutoFit/>
          </a:bodyPr>
          <a:lstStyle/>
          <a:p>
            <a:pPr algn="just"/>
            <a:r>
              <a:rPr lang="nb-NO" sz="3200">
                <a:latin typeface="Calibri" panose="020F0502020204030204" pitchFamily="34" charset="0"/>
                <a:cs typeface="Calibri" panose="020F0502020204030204" pitchFamily="34" charset="0"/>
              </a:rPr>
              <a:t>Vị trí này phải thoả mãn để ABCD là hình thoi.</a:t>
            </a:r>
          </a:p>
        </p:txBody>
      </p:sp>
    </p:spTree>
    <p:extLst>
      <p:ext uri="{BB962C8B-B14F-4D97-AF65-F5344CB8AC3E}">
        <p14:creationId xmlns:p14="http://schemas.microsoft.com/office/powerpoint/2010/main" val="354874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par>
                                <p:cTn id="21" presetID="16" presetClass="entr" presetSubtype="21"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500"/>
                                        <p:tgtEl>
                                          <p:spTgt spid="3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500"/>
                                        <p:tgtEl>
                                          <p:spTgt spid="41"/>
                                        </p:tgtEl>
                                      </p:cBhvr>
                                    </p:animEffect>
                                  </p:childTnLst>
                                </p:cTn>
                              </p:par>
                              <p:par>
                                <p:cTn id="38" presetID="22" presetClass="entr" presetSubtype="4"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down)">
                                      <p:cBhvr>
                                        <p:cTn id="40" dur="500"/>
                                        <p:tgtEl>
                                          <p:spTgt spid="42"/>
                                        </p:tgtEl>
                                      </p:cBhvr>
                                    </p:animEffect>
                                  </p:childTnLst>
                                </p:cTn>
                              </p:par>
                              <p:par>
                                <p:cTn id="41" presetID="22" presetClass="entr" presetSubtype="4"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down)">
                                      <p:cBhvr>
                                        <p:cTn id="43" dur="500"/>
                                        <p:tgtEl>
                                          <p:spTgt spid="43"/>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additive="base">
                                        <p:cTn id="46" dur="500" fill="hold"/>
                                        <p:tgtEl>
                                          <p:spTgt spid="77"/>
                                        </p:tgtEl>
                                        <p:attrNameLst>
                                          <p:attrName>ppt_x</p:attrName>
                                        </p:attrNameLst>
                                      </p:cBhvr>
                                      <p:tavLst>
                                        <p:tav tm="0">
                                          <p:val>
                                            <p:strVal val="#ppt_x"/>
                                          </p:val>
                                        </p:tav>
                                        <p:tav tm="100000">
                                          <p:val>
                                            <p:strVal val="#ppt_x"/>
                                          </p:val>
                                        </p:tav>
                                      </p:tavLst>
                                    </p:anim>
                                    <p:anim calcmode="lin" valueType="num">
                                      <p:cBhvr additive="base">
                                        <p:cTn id="47" dur="500" fill="hold"/>
                                        <p:tgtEl>
                                          <p:spTgt spid="77"/>
                                        </p:tgtEl>
                                        <p:attrNameLst>
                                          <p:attrName>ppt_y</p:attrName>
                                        </p:attrNameLst>
                                      </p:cBhvr>
                                      <p:tavLst>
                                        <p:tav tm="0">
                                          <p:val>
                                            <p:strVal val="1+#ppt_h/2"/>
                                          </p:val>
                                        </p:tav>
                                        <p:tav tm="100000">
                                          <p:val>
                                            <p:strVal val="#ppt_y"/>
                                          </p:val>
                                        </p:tav>
                                      </p:tavLst>
                                    </p:anim>
                                  </p:childTnLst>
                                </p:cTn>
                              </p:par>
                              <p:par>
                                <p:cTn id="48" presetID="53" presetClass="entr" presetSubtype="16" fill="hold" nodeType="withEffect">
                                  <p:stCondLst>
                                    <p:cond delay="0"/>
                                  </p:stCondLst>
                                  <p:childTnLst>
                                    <p:set>
                                      <p:cBhvr>
                                        <p:cTn id="49" dur="1" fill="hold">
                                          <p:stCondLst>
                                            <p:cond delay="0"/>
                                          </p:stCondLst>
                                        </p:cTn>
                                        <p:tgtEl>
                                          <p:spTgt spid="78"/>
                                        </p:tgtEl>
                                        <p:attrNameLst>
                                          <p:attrName>style.visibility</p:attrName>
                                        </p:attrNameLst>
                                      </p:cBhvr>
                                      <p:to>
                                        <p:strVal val="visible"/>
                                      </p:to>
                                    </p:set>
                                    <p:anim calcmode="lin" valueType="num">
                                      <p:cBhvr>
                                        <p:cTn id="50" dur="500" fill="hold"/>
                                        <p:tgtEl>
                                          <p:spTgt spid="78"/>
                                        </p:tgtEl>
                                        <p:attrNameLst>
                                          <p:attrName>ppt_w</p:attrName>
                                        </p:attrNameLst>
                                      </p:cBhvr>
                                      <p:tavLst>
                                        <p:tav tm="0">
                                          <p:val>
                                            <p:fltVal val="0"/>
                                          </p:val>
                                        </p:tav>
                                        <p:tav tm="100000">
                                          <p:val>
                                            <p:strVal val="#ppt_w"/>
                                          </p:val>
                                        </p:tav>
                                      </p:tavLst>
                                    </p:anim>
                                    <p:anim calcmode="lin" valueType="num">
                                      <p:cBhvr>
                                        <p:cTn id="51" dur="500" fill="hold"/>
                                        <p:tgtEl>
                                          <p:spTgt spid="78"/>
                                        </p:tgtEl>
                                        <p:attrNameLst>
                                          <p:attrName>ppt_h</p:attrName>
                                        </p:attrNameLst>
                                      </p:cBhvr>
                                      <p:tavLst>
                                        <p:tav tm="0">
                                          <p:val>
                                            <p:fltVal val="0"/>
                                          </p:val>
                                        </p:tav>
                                        <p:tav tm="100000">
                                          <p:val>
                                            <p:strVal val="#ppt_h"/>
                                          </p:val>
                                        </p:tav>
                                      </p:tavLst>
                                    </p:anim>
                                    <p:animEffect transition="in" filter="fade">
                                      <p:cBhvr>
                                        <p:cTn id="52" dur="500"/>
                                        <p:tgtEl>
                                          <p:spTgt spid="78"/>
                                        </p:tgtEl>
                                      </p:cBhvr>
                                    </p:animEffect>
                                  </p:childTnLst>
                                </p:cTn>
                              </p:par>
                              <p:par>
                                <p:cTn id="53" presetID="2" presetClass="entr" presetSubtype="4"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anim calcmode="lin" valueType="num">
                                      <p:cBhvr additive="base">
                                        <p:cTn id="55" dur="500" fill="hold"/>
                                        <p:tgtEl>
                                          <p:spTgt spid="79"/>
                                        </p:tgtEl>
                                        <p:attrNameLst>
                                          <p:attrName>ppt_x</p:attrName>
                                        </p:attrNameLst>
                                      </p:cBhvr>
                                      <p:tavLst>
                                        <p:tav tm="0">
                                          <p:val>
                                            <p:strVal val="#ppt_x"/>
                                          </p:val>
                                        </p:tav>
                                        <p:tav tm="100000">
                                          <p:val>
                                            <p:strVal val="#ppt_x"/>
                                          </p:val>
                                        </p:tav>
                                      </p:tavLst>
                                    </p:anim>
                                    <p:anim calcmode="lin" valueType="num">
                                      <p:cBhvr additive="base">
                                        <p:cTn id="56" dur="500" fill="hold"/>
                                        <p:tgtEl>
                                          <p:spTgt spid="79"/>
                                        </p:tgtEl>
                                        <p:attrNameLst>
                                          <p:attrName>ppt_y</p:attrName>
                                        </p:attrNameLst>
                                      </p:cBhvr>
                                      <p:tavLst>
                                        <p:tav tm="0">
                                          <p:val>
                                            <p:strVal val="1+#ppt_h/2"/>
                                          </p:val>
                                        </p:tav>
                                        <p:tav tm="100000">
                                          <p:val>
                                            <p:strVal val="#ppt_y"/>
                                          </p:val>
                                        </p:tav>
                                      </p:tavLst>
                                    </p:anim>
                                  </p:childTnLst>
                                </p:cTn>
                              </p:par>
                              <p:par>
                                <p:cTn id="57" presetID="53" presetClass="entr" presetSubtype="16" fill="hold" nodeType="withEffect">
                                  <p:stCondLst>
                                    <p:cond delay="0"/>
                                  </p:stCondLst>
                                  <p:childTnLst>
                                    <p:set>
                                      <p:cBhvr>
                                        <p:cTn id="58" dur="1" fill="hold">
                                          <p:stCondLst>
                                            <p:cond delay="0"/>
                                          </p:stCondLst>
                                        </p:cTn>
                                        <p:tgtEl>
                                          <p:spTgt spid="80"/>
                                        </p:tgtEl>
                                        <p:attrNameLst>
                                          <p:attrName>style.visibility</p:attrName>
                                        </p:attrNameLst>
                                      </p:cBhvr>
                                      <p:to>
                                        <p:strVal val="visible"/>
                                      </p:to>
                                    </p:set>
                                    <p:anim calcmode="lin" valueType="num">
                                      <p:cBhvr>
                                        <p:cTn id="59" dur="500" fill="hold"/>
                                        <p:tgtEl>
                                          <p:spTgt spid="80"/>
                                        </p:tgtEl>
                                        <p:attrNameLst>
                                          <p:attrName>ppt_w</p:attrName>
                                        </p:attrNameLst>
                                      </p:cBhvr>
                                      <p:tavLst>
                                        <p:tav tm="0">
                                          <p:val>
                                            <p:fltVal val="0"/>
                                          </p:val>
                                        </p:tav>
                                        <p:tav tm="100000">
                                          <p:val>
                                            <p:strVal val="#ppt_w"/>
                                          </p:val>
                                        </p:tav>
                                      </p:tavLst>
                                    </p:anim>
                                    <p:anim calcmode="lin" valueType="num">
                                      <p:cBhvr>
                                        <p:cTn id="60" dur="500" fill="hold"/>
                                        <p:tgtEl>
                                          <p:spTgt spid="80"/>
                                        </p:tgtEl>
                                        <p:attrNameLst>
                                          <p:attrName>ppt_h</p:attrName>
                                        </p:attrNameLst>
                                      </p:cBhvr>
                                      <p:tavLst>
                                        <p:tav tm="0">
                                          <p:val>
                                            <p:fltVal val="0"/>
                                          </p:val>
                                        </p:tav>
                                        <p:tav tm="100000">
                                          <p:val>
                                            <p:strVal val="#ppt_h"/>
                                          </p:val>
                                        </p:tav>
                                      </p:tavLst>
                                    </p:anim>
                                    <p:animEffect transition="in" filter="fade">
                                      <p:cBhvr>
                                        <p:cTn id="61" dur="500"/>
                                        <p:tgtEl>
                                          <p:spTgt spid="80"/>
                                        </p:tgtEl>
                                      </p:cBhvr>
                                    </p:animEffect>
                                  </p:childTnLst>
                                </p:cTn>
                              </p:par>
                              <p:par>
                                <p:cTn id="62" presetID="2" presetClass="entr" presetSubtype="4" fill="hold" grpId="0" nodeType="withEffect">
                                  <p:stCondLst>
                                    <p:cond delay="0"/>
                                  </p:stCondLst>
                                  <p:childTnLst>
                                    <p:set>
                                      <p:cBhvr>
                                        <p:cTn id="63" dur="1" fill="hold">
                                          <p:stCondLst>
                                            <p:cond delay="0"/>
                                          </p:stCondLst>
                                        </p:cTn>
                                        <p:tgtEl>
                                          <p:spTgt spid="81"/>
                                        </p:tgtEl>
                                        <p:attrNameLst>
                                          <p:attrName>style.visibility</p:attrName>
                                        </p:attrNameLst>
                                      </p:cBhvr>
                                      <p:to>
                                        <p:strVal val="visible"/>
                                      </p:to>
                                    </p:set>
                                    <p:anim calcmode="lin" valueType="num">
                                      <p:cBhvr additive="base">
                                        <p:cTn id="64" dur="500" fill="hold"/>
                                        <p:tgtEl>
                                          <p:spTgt spid="81"/>
                                        </p:tgtEl>
                                        <p:attrNameLst>
                                          <p:attrName>ppt_x</p:attrName>
                                        </p:attrNameLst>
                                      </p:cBhvr>
                                      <p:tavLst>
                                        <p:tav tm="0">
                                          <p:val>
                                            <p:strVal val="#ppt_x"/>
                                          </p:val>
                                        </p:tav>
                                        <p:tav tm="100000">
                                          <p:val>
                                            <p:strVal val="#ppt_x"/>
                                          </p:val>
                                        </p:tav>
                                      </p:tavLst>
                                    </p:anim>
                                    <p:anim calcmode="lin" valueType="num">
                                      <p:cBhvr additive="base">
                                        <p:cTn id="65"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8" grpId="0"/>
      <p:bldP spid="39" grpId="0"/>
      <p:bldP spid="40" grpId="0"/>
      <p:bldP spid="41" grpId="0"/>
      <p:bldP spid="77" grpId="0"/>
      <p:bldP spid="79" grpId="0"/>
      <p:bldP spid="8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8">
            <a:extLst>
              <a:ext uri="{FF2B5EF4-FFF2-40B4-BE49-F238E27FC236}">
                <a16:creationId xmlns:a16="http://schemas.microsoft.com/office/drawing/2014/main" id="{E322A8BA-D3EA-EA0D-770D-F419524A651B}"/>
              </a:ext>
            </a:extLst>
          </p:cNvPr>
          <p:cNvSpPr/>
          <p:nvPr/>
        </p:nvSpPr>
        <p:spPr>
          <a:xfrm>
            <a:off x="516834" y="294587"/>
            <a:ext cx="11118575" cy="6132717"/>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32">
            <a:extLst>
              <a:ext uri="{FF2B5EF4-FFF2-40B4-BE49-F238E27FC236}">
                <a16:creationId xmlns:a16="http://schemas.microsoft.com/office/drawing/2014/main" id="{0D461C72-D0F4-3A7B-78A2-37EC5A01D202}"/>
              </a:ext>
            </a:extLst>
          </p:cNvPr>
          <p:cNvGrpSpPr/>
          <p:nvPr/>
        </p:nvGrpSpPr>
        <p:grpSpPr>
          <a:xfrm>
            <a:off x="797419" y="695104"/>
            <a:ext cx="815521" cy="743279"/>
            <a:chOff x="5316826" y="3157935"/>
            <a:chExt cx="1226525" cy="1189938"/>
          </a:xfrm>
        </p:grpSpPr>
        <p:grpSp>
          <p:nvGrpSpPr>
            <p:cNvPr id="8" name="组合 41">
              <a:extLst>
                <a:ext uri="{FF2B5EF4-FFF2-40B4-BE49-F238E27FC236}">
                  <a16:creationId xmlns:a16="http://schemas.microsoft.com/office/drawing/2014/main" id="{E4CE8787-967B-890A-3FFC-9E9C0F31F9DE}"/>
                </a:ext>
              </a:extLst>
            </p:cNvPr>
            <p:cNvGrpSpPr/>
            <p:nvPr/>
          </p:nvGrpSpPr>
          <p:grpSpPr>
            <a:xfrm>
              <a:off x="5316826" y="3157935"/>
              <a:ext cx="1226525" cy="1189938"/>
              <a:chOff x="6204695" y="719534"/>
              <a:chExt cx="1663898" cy="1614264"/>
            </a:xfrm>
          </p:grpSpPr>
          <p:sp>
            <p:nvSpPr>
              <p:cNvPr id="10" name="椭圆 42">
                <a:extLst>
                  <a:ext uri="{FF2B5EF4-FFF2-40B4-BE49-F238E27FC236}">
                    <a16:creationId xmlns:a16="http://schemas.microsoft.com/office/drawing/2014/main" id="{241EB051-8CF7-BAA6-AC72-2FF812021F47}"/>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grpSp>
            <p:nvGrpSpPr>
              <p:cNvPr id="11" name="组合 44">
                <a:extLst>
                  <a:ext uri="{FF2B5EF4-FFF2-40B4-BE49-F238E27FC236}">
                    <a16:creationId xmlns:a16="http://schemas.microsoft.com/office/drawing/2014/main" id="{94CAAF38-9CD2-1C27-BDBA-9EC20AEC6082}"/>
                  </a:ext>
                </a:extLst>
              </p:cNvPr>
              <p:cNvGrpSpPr/>
              <p:nvPr/>
            </p:nvGrpSpPr>
            <p:grpSpPr>
              <a:xfrm>
                <a:off x="6204695" y="719534"/>
                <a:ext cx="1663898" cy="1614264"/>
                <a:chOff x="9437178" y="1545703"/>
                <a:chExt cx="1663898" cy="1614264"/>
              </a:xfrm>
            </p:grpSpPr>
            <p:sp>
              <p:nvSpPr>
                <p:cNvPr id="12" name="椭圆 46">
                  <a:extLst>
                    <a:ext uri="{FF2B5EF4-FFF2-40B4-BE49-F238E27FC236}">
                      <a16:creationId xmlns:a16="http://schemas.microsoft.com/office/drawing/2014/main" id="{723897F4-D017-CB75-C664-DB1BFA4A23B6}"/>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13" name="椭圆 47">
                  <a:extLst>
                    <a:ext uri="{FF2B5EF4-FFF2-40B4-BE49-F238E27FC236}">
                      <a16:creationId xmlns:a16="http://schemas.microsoft.com/office/drawing/2014/main" id="{CF95C3E5-49C6-1D1E-842C-5E4BD05237E5}"/>
                    </a:ext>
                  </a:extLst>
                </p:cNvPr>
                <p:cNvSpPr/>
                <p:nvPr/>
              </p:nvSpPr>
              <p:spPr>
                <a:xfrm>
                  <a:off x="9448737" y="1545703"/>
                  <a:ext cx="1593899"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cs typeface="+mn-ea"/>
                    <a:sym typeface="+mn-lt"/>
                  </a:endParaRPr>
                </a:p>
              </p:txBody>
            </p:sp>
            <p:sp>
              <p:nvSpPr>
                <p:cNvPr id="14" name="弧形 48">
                  <a:extLst>
                    <a:ext uri="{FF2B5EF4-FFF2-40B4-BE49-F238E27FC236}">
                      <a16:creationId xmlns:a16="http://schemas.microsoft.com/office/drawing/2014/main" id="{8FE1D731-41AD-9E22-3ADB-DCE90A5594F7}"/>
                    </a:ext>
                  </a:extLst>
                </p:cNvPr>
                <p:cNvSpPr/>
                <p:nvPr/>
              </p:nvSpPr>
              <p:spPr>
                <a:xfrm rot="17150761">
                  <a:off x="9679309" y="1718019"/>
                  <a:ext cx="1382558" cy="1460976"/>
                </a:xfrm>
                <a:prstGeom prst="arc">
                  <a:avLst>
                    <a:gd name="adj1" fmla="val 15428624"/>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sp>
              <p:nvSpPr>
                <p:cNvPr id="15" name="弧形 49">
                  <a:extLst>
                    <a:ext uri="{FF2B5EF4-FFF2-40B4-BE49-F238E27FC236}">
                      <a16:creationId xmlns:a16="http://schemas.microsoft.com/office/drawing/2014/main" id="{0983285E-DFCA-FA63-695A-E9746643D0B4}"/>
                    </a:ext>
                  </a:extLst>
                </p:cNvPr>
                <p:cNvSpPr/>
                <p:nvPr/>
              </p:nvSpPr>
              <p:spPr>
                <a:xfrm rot="17283909">
                  <a:off x="9975639" y="1679110"/>
                  <a:ext cx="594171" cy="80697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grpSp>
        </p:grpSp>
        <p:sp>
          <p:nvSpPr>
            <p:cNvPr id="9" name="文本框 57">
              <a:extLst>
                <a:ext uri="{FF2B5EF4-FFF2-40B4-BE49-F238E27FC236}">
                  <a16:creationId xmlns:a16="http://schemas.microsoft.com/office/drawing/2014/main" id="{6724B10A-7960-6280-1327-C800E65A4B38}"/>
                </a:ext>
              </a:extLst>
            </p:cNvPr>
            <p:cNvSpPr txBox="1"/>
            <p:nvPr/>
          </p:nvSpPr>
          <p:spPr>
            <a:xfrm>
              <a:off x="5475428" y="3318949"/>
              <a:ext cx="938315" cy="837639"/>
            </a:xfrm>
            <a:prstGeom prst="rect">
              <a:avLst/>
            </a:prstGeom>
            <a:noFill/>
          </p:spPr>
          <p:txBody>
            <a:bodyPr wrap="none" rtlCol="0">
              <a:spAutoFit/>
            </a:bodyPr>
            <a:lstStyle/>
            <a:p>
              <a:pPr algn="ctr"/>
              <a:r>
                <a:rPr lang="en-US" altLang="zh-CN" sz="2800" b="1" dirty="0">
                  <a:solidFill>
                    <a:schemeClr val="bg1"/>
                  </a:solidFill>
                  <a:latin typeface="UTM Cookies" panose="02040603050506020204" pitchFamily="18" charset="0"/>
                  <a:cs typeface="Calibri" panose="020F0502020204030204" pitchFamily="34" charset="0"/>
                  <a:sym typeface="+mn-lt"/>
                </a:rPr>
                <a:t>01</a:t>
              </a:r>
              <a:endParaRPr lang="zh-CN" altLang="en-US" sz="2800" b="1" dirty="0">
                <a:solidFill>
                  <a:schemeClr val="bg1"/>
                </a:solidFill>
                <a:latin typeface="UTM Cookies" panose="02040603050506020204" pitchFamily="18" charset="0"/>
                <a:cs typeface="Calibri" panose="020F0502020204030204" pitchFamily="34" charset="0"/>
                <a:sym typeface="+mn-lt"/>
              </a:endParaRPr>
            </a:p>
          </p:txBody>
        </p:sp>
      </p:grpSp>
      <p:sp>
        <p:nvSpPr>
          <p:cNvPr id="16" name="Hộp Văn bản 15">
            <a:extLst>
              <a:ext uri="{FF2B5EF4-FFF2-40B4-BE49-F238E27FC236}">
                <a16:creationId xmlns:a16="http://schemas.microsoft.com/office/drawing/2014/main" id="{B01A9A45-97AA-8727-2A47-08AA5E3955A9}"/>
              </a:ext>
            </a:extLst>
          </p:cNvPr>
          <p:cNvSpPr txBox="1"/>
          <p:nvPr/>
        </p:nvSpPr>
        <p:spPr>
          <a:xfrm>
            <a:off x="1676567" y="734123"/>
            <a:ext cx="9712349" cy="646331"/>
          </a:xfrm>
          <a:prstGeom prst="rect">
            <a:avLst/>
          </a:prstGeom>
          <a:noFill/>
        </p:spPr>
        <p:txBody>
          <a:bodyPr wrap="square" rtlCol="0">
            <a:spAutoFit/>
          </a:bodyPr>
          <a:lstStyle/>
          <a:p>
            <a:pPr algn="just"/>
            <a:r>
              <a:rPr lang="en-US" sz="3600" b="1"/>
              <a:t>Xác định vị trí điểm C để có hình thoi ABCD.</a:t>
            </a:r>
          </a:p>
        </p:txBody>
      </p:sp>
      <p:grpSp>
        <p:nvGrpSpPr>
          <p:cNvPr id="20" name="Nhóm 19">
            <a:extLst>
              <a:ext uri="{FF2B5EF4-FFF2-40B4-BE49-F238E27FC236}">
                <a16:creationId xmlns:a16="http://schemas.microsoft.com/office/drawing/2014/main" id="{9841F5C7-F442-0EA6-C92E-5F09C5BD0FF6}"/>
              </a:ext>
            </a:extLst>
          </p:cNvPr>
          <p:cNvGrpSpPr/>
          <p:nvPr/>
        </p:nvGrpSpPr>
        <p:grpSpPr>
          <a:xfrm>
            <a:off x="1564117" y="1620544"/>
            <a:ext cx="4229565" cy="3206080"/>
            <a:chOff x="1354102" y="1719618"/>
            <a:chExt cx="4229565" cy="3206080"/>
          </a:xfrm>
        </p:grpSpPr>
        <p:cxnSp>
          <p:nvCxnSpPr>
            <p:cNvPr id="21" name="Đường nối Thẳng 20">
              <a:extLst>
                <a:ext uri="{FF2B5EF4-FFF2-40B4-BE49-F238E27FC236}">
                  <a16:creationId xmlns:a16="http://schemas.microsoft.com/office/drawing/2014/main" id="{8B9E2B5B-5984-175C-B2F6-0C621699111D}"/>
                </a:ext>
              </a:extLst>
            </p:cNvPr>
            <p:cNvCxnSpPr>
              <a:cxnSpLocks/>
            </p:cNvCxnSpPr>
            <p:nvPr/>
          </p:nvCxnSpPr>
          <p:spPr>
            <a:xfrm>
              <a:off x="1869743"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Đường nối Thẳng 21">
              <a:extLst>
                <a:ext uri="{FF2B5EF4-FFF2-40B4-BE49-F238E27FC236}">
                  <a16:creationId xmlns:a16="http://schemas.microsoft.com/office/drawing/2014/main" id="{FE3EB0A3-5EA6-2B98-A5E3-A5C94CB967E5}"/>
                </a:ext>
              </a:extLst>
            </p:cNvPr>
            <p:cNvCxnSpPr>
              <a:cxnSpLocks/>
            </p:cNvCxnSpPr>
            <p:nvPr/>
          </p:nvCxnSpPr>
          <p:spPr>
            <a:xfrm>
              <a:off x="2404280"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Đường nối Thẳng 22">
              <a:extLst>
                <a:ext uri="{FF2B5EF4-FFF2-40B4-BE49-F238E27FC236}">
                  <a16:creationId xmlns:a16="http://schemas.microsoft.com/office/drawing/2014/main" id="{BD592256-6C80-3973-856C-103B2CB502F0}"/>
                </a:ext>
              </a:extLst>
            </p:cNvPr>
            <p:cNvCxnSpPr>
              <a:cxnSpLocks/>
            </p:cNvCxnSpPr>
            <p:nvPr/>
          </p:nvCxnSpPr>
          <p:spPr>
            <a:xfrm>
              <a:off x="2938817"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Đường nối Thẳng 23">
              <a:extLst>
                <a:ext uri="{FF2B5EF4-FFF2-40B4-BE49-F238E27FC236}">
                  <a16:creationId xmlns:a16="http://schemas.microsoft.com/office/drawing/2014/main" id="{AA225877-6258-3D91-67D2-FAF0E9E1DCBA}"/>
                </a:ext>
              </a:extLst>
            </p:cNvPr>
            <p:cNvCxnSpPr>
              <a:cxnSpLocks/>
            </p:cNvCxnSpPr>
            <p:nvPr/>
          </p:nvCxnSpPr>
          <p:spPr>
            <a:xfrm>
              <a:off x="3473354"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7D84CBF0-2DFC-2E45-AEF9-514EB4A21C0E}"/>
                </a:ext>
              </a:extLst>
            </p:cNvPr>
            <p:cNvCxnSpPr>
              <a:cxnSpLocks/>
            </p:cNvCxnSpPr>
            <p:nvPr/>
          </p:nvCxnSpPr>
          <p:spPr>
            <a:xfrm>
              <a:off x="4007891"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id="{E05B1830-B86D-2888-E267-69B16493954D}"/>
                </a:ext>
              </a:extLst>
            </p:cNvPr>
            <p:cNvCxnSpPr>
              <a:cxnSpLocks/>
            </p:cNvCxnSpPr>
            <p:nvPr/>
          </p:nvCxnSpPr>
          <p:spPr>
            <a:xfrm>
              <a:off x="4542428"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id="{99DC8565-BF03-C020-9016-9B49FE4DA9BF}"/>
                </a:ext>
              </a:extLst>
            </p:cNvPr>
            <p:cNvCxnSpPr>
              <a:cxnSpLocks/>
            </p:cNvCxnSpPr>
            <p:nvPr/>
          </p:nvCxnSpPr>
          <p:spPr>
            <a:xfrm>
              <a:off x="5076965"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Đường nối Thẳng 27">
              <a:extLst>
                <a:ext uri="{FF2B5EF4-FFF2-40B4-BE49-F238E27FC236}">
                  <a16:creationId xmlns:a16="http://schemas.microsoft.com/office/drawing/2014/main" id="{CB6CB9EA-F581-EFBB-0F21-DC87A1F624C7}"/>
                </a:ext>
              </a:extLst>
            </p:cNvPr>
            <p:cNvCxnSpPr>
              <a:cxnSpLocks/>
            </p:cNvCxnSpPr>
            <p:nvPr/>
          </p:nvCxnSpPr>
          <p:spPr>
            <a:xfrm>
              <a:off x="1368616" y="2185916"/>
              <a:ext cx="42150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Đường nối Thẳng 28">
              <a:extLst>
                <a:ext uri="{FF2B5EF4-FFF2-40B4-BE49-F238E27FC236}">
                  <a16:creationId xmlns:a16="http://schemas.microsoft.com/office/drawing/2014/main" id="{74C4B68C-6B05-3C07-9B2D-49BC6D713B5A}"/>
                </a:ext>
              </a:extLst>
            </p:cNvPr>
            <p:cNvCxnSpPr>
              <a:cxnSpLocks/>
            </p:cNvCxnSpPr>
            <p:nvPr/>
          </p:nvCxnSpPr>
          <p:spPr>
            <a:xfrm flipV="1">
              <a:off x="1354102" y="2682039"/>
              <a:ext cx="4229565" cy="432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Đường nối Thẳng 29">
              <a:extLst>
                <a:ext uri="{FF2B5EF4-FFF2-40B4-BE49-F238E27FC236}">
                  <a16:creationId xmlns:a16="http://schemas.microsoft.com/office/drawing/2014/main" id="{3C219445-09AE-3CE1-0A09-84A32AFD3CAB}"/>
                </a:ext>
              </a:extLst>
            </p:cNvPr>
            <p:cNvCxnSpPr>
              <a:cxnSpLocks/>
            </p:cNvCxnSpPr>
            <p:nvPr/>
          </p:nvCxnSpPr>
          <p:spPr>
            <a:xfrm>
              <a:off x="1354102" y="3145808"/>
              <a:ext cx="4229565" cy="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Đường nối Thẳng 32">
              <a:extLst>
                <a:ext uri="{FF2B5EF4-FFF2-40B4-BE49-F238E27FC236}">
                  <a16:creationId xmlns:a16="http://schemas.microsoft.com/office/drawing/2014/main" id="{CE4405EC-CA9E-DF98-4261-4F094191F2FB}"/>
                </a:ext>
              </a:extLst>
            </p:cNvPr>
            <p:cNvCxnSpPr>
              <a:cxnSpLocks/>
            </p:cNvCxnSpPr>
            <p:nvPr/>
          </p:nvCxnSpPr>
          <p:spPr>
            <a:xfrm>
              <a:off x="1368616" y="3625754"/>
              <a:ext cx="41860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Đường nối Thẳng 33">
              <a:extLst>
                <a:ext uri="{FF2B5EF4-FFF2-40B4-BE49-F238E27FC236}">
                  <a16:creationId xmlns:a16="http://schemas.microsoft.com/office/drawing/2014/main" id="{D8E3DFBF-AF02-09BE-562F-F56FD6FCD798}"/>
                </a:ext>
              </a:extLst>
            </p:cNvPr>
            <p:cNvCxnSpPr>
              <a:cxnSpLocks/>
            </p:cNvCxnSpPr>
            <p:nvPr/>
          </p:nvCxnSpPr>
          <p:spPr>
            <a:xfrm>
              <a:off x="1354102" y="4105700"/>
              <a:ext cx="4229565" cy="5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Đường nối Thẳng 34">
              <a:extLst>
                <a:ext uri="{FF2B5EF4-FFF2-40B4-BE49-F238E27FC236}">
                  <a16:creationId xmlns:a16="http://schemas.microsoft.com/office/drawing/2014/main" id="{F0AA53D7-EAFF-971D-7F32-9273A58BB428}"/>
                </a:ext>
              </a:extLst>
            </p:cNvPr>
            <p:cNvCxnSpPr>
              <a:cxnSpLocks/>
            </p:cNvCxnSpPr>
            <p:nvPr/>
          </p:nvCxnSpPr>
          <p:spPr>
            <a:xfrm flipV="1">
              <a:off x="1368616" y="4598284"/>
              <a:ext cx="4215051" cy="832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Đường nối Thẳng 48">
              <a:extLst>
                <a:ext uri="{FF2B5EF4-FFF2-40B4-BE49-F238E27FC236}">
                  <a16:creationId xmlns:a16="http://schemas.microsoft.com/office/drawing/2014/main" id="{20105A23-9EF2-E969-1FA6-7450E92AC95F}"/>
                </a:ext>
              </a:extLst>
            </p:cNvPr>
            <p:cNvCxnSpPr>
              <a:cxnSpLocks/>
            </p:cNvCxnSpPr>
            <p:nvPr/>
          </p:nvCxnSpPr>
          <p:spPr>
            <a:xfrm>
              <a:off x="1354102"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Đường nối Thẳng 59">
              <a:extLst>
                <a:ext uri="{FF2B5EF4-FFF2-40B4-BE49-F238E27FC236}">
                  <a16:creationId xmlns:a16="http://schemas.microsoft.com/office/drawing/2014/main" id="{D0206CEF-A354-A170-7F8D-5D7F54EA837F}"/>
                </a:ext>
              </a:extLst>
            </p:cNvPr>
            <p:cNvCxnSpPr>
              <a:cxnSpLocks/>
            </p:cNvCxnSpPr>
            <p:nvPr/>
          </p:nvCxnSpPr>
          <p:spPr>
            <a:xfrm>
              <a:off x="5583667" y="1732122"/>
              <a:ext cx="0" cy="319357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6" name="Đường nối Thẳng 35">
            <a:extLst>
              <a:ext uri="{FF2B5EF4-FFF2-40B4-BE49-F238E27FC236}">
                <a16:creationId xmlns:a16="http://schemas.microsoft.com/office/drawing/2014/main" id="{E51C9317-84A1-D0AF-3DAD-257D434ED2CF}"/>
              </a:ext>
            </a:extLst>
          </p:cNvPr>
          <p:cNvCxnSpPr>
            <a:cxnSpLocks/>
          </p:cNvCxnSpPr>
          <p:nvPr/>
        </p:nvCxnSpPr>
        <p:spPr>
          <a:xfrm flipV="1">
            <a:off x="1584297" y="2101577"/>
            <a:ext cx="2099072" cy="9453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Đường nối Thẳng 36">
            <a:extLst>
              <a:ext uri="{FF2B5EF4-FFF2-40B4-BE49-F238E27FC236}">
                <a16:creationId xmlns:a16="http://schemas.microsoft.com/office/drawing/2014/main" id="{FD3803AA-76EC-F235-78DC-CE12ED960DAE}"/>
              </a:ext>
            </a:extLst>
          </p:cNvPr>
          <p:cNvCxnSpPr>
            <a:cxnSpLocks/>
          </p:cNvCxnSpPr>
          <p:nvPr/>
        </p:nvCxnSpPr>
        <p:spPr>
          <a:xfrm flipH="1" flipV="1">
            <a:off x="1584296" y="3058594"/>
            <a:ext cx="2086881" cy="9437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Hộp Văn bản 37">
            <a:extLst>
              <a:ext uri="{FF2B5EF4-FFF2-40B4-BE49-F238E27FC236}">
                <a16:creationId xmlns:a16="http://schemas.microsoft.com/office/drawing/2014/main" id="{CF9D57FC-3065-C2B2-EF3A-88418CECE14A}"/>
              </a:ext>
            </a:extLst>
          </p:cNvPr>
          <p:cNvSpPr txBox="1"/>
          <p:nvPr/>
        </p:nvSpPr>
        <p:spPr>
          <a:xfrm>
            <a:off x="1161306" y="2734107"/>
            <a:ext cx="410798" cy="584775"/>
          </a:xfrm>
          <a:prstGeom prst="rect">
            <a:avLst/>
          </a:prstGeom>
          <a:noFill/>
        </p:spPr>
        <p:txBody>
          <a:bodyPr wrap="square" rtlCol="0">
            <a:spAutoFit/>
          </a:bodyPr>
          <a:lstStyle/>
          <a:p>
            <a:r>
              <a:rPr lang="en-US" sz="3200"/>
              <a:t>A</a:t>
            </a:r>
          </a:p>
        </p:txBody>
      </p:sp>
      <p:sp>
        <p:nvSpPr>
          <p:cNvPr id="39" name="Hộp Văn bản 38">
            <a:extLst>
              <a:ext uri="{FF2B5EF4-FFF2-40B4-BE49-F238E27FC236}">
                <a16:creationId xmlns:a16="http://schemas.microsoft.com/office/drawing/2014/main" id="{57F6D4D6-DB5D-6A4E-749E-C576C9F62F36}"/>
              </a:ext>
            </a:extLst>
          </p:cNvPr>
          <p:cNvSpPr txBox="1"/>
          <p:nvPr/>
        </p:nvSpPr>
        <p:spPr>
          <a:xfrm>
            <a:off x="3482740" y="1567772"/>
            <a:ext cx="410798" cy="584775"/>
          </a:xfrm>
          <a:prstGeom prst="rect">
            <a:avLst/>
          </a:prstGeom>
          <a:noFill/>
        </p:spPr>
        <p:txBody>
          <a:bodyPr wrap="square" rtlCol="0">
            <a:spAutoFit/>
          </a:bodyPr>
          <a:lstStyle/>
          <a:p>
            <a:r>
              <a:rPr lang="en-US" sz="3200"/>
              <a:t>B</a:t>
            </a:r>
          </a:p>
        </p:txBody>
      </p:sp>
      <p:sp>
        <p:nvSpPr>
          <p:cNvPr id="40" name="Hộp Văn bản 39">
            <a:extLst>
              <a:ext uri="{FF2B5EF4-FFF2-40B4-BE49-F238E27FC236}">
                <a16:creationId xmlns:a16="http://schemas.microsoft.com/office/drawing/2014/main" id="{91F43C16-B2FB-D29F-C49A-BF2089D4CD24}"/>
              </a:ext>
            </a:extLst>
          </p:cNvPr>
          <p:cNvSpPr txBox="1"/>
          <p:nvPr/>
        </p:nvSpPr>
        <p:spPr>
          <a:xfrm>
            <a:off x="3473201" y="3935438"/>
            <a:ext cx="410798" cy="584775"/>
          </a:xfrm>
          <a:prstGeom prst="rect">
            <a:avLst/>
          </a:prstGeom>
          <a:noFill/>
        </p:spPr>
        <p:txBody>
          <a:bodyPr wrap="square" rtlCol="0">
            <a:spAutoFit/>
          </a:bodyPr>
          <a:lstStyle/>
          <a:p>
            <a:r>
              <a:rPr lang="en-US" sz="3200"/>
              <a:t>D</a:t>
            </a:r>
          </a:p>
        </p:txBody>
      </p:sp>
      <p:sp>
        <p:nvSpPr>
          <p:cNvPr id="41" name="Hộp Văn bản 40">
            <a:extLst>
              <a:ext uri="{FF2B5EF4-FFF2-40B4-BE49-F238E27FC236}">
                <a16:creationId xmlns:a16="http://schemas.microsoft.com/office/drawing/2014/main" id="{A1D3A892-C386-5E6F-4E64-AB45ADFECE1F}"/>
              </a:ext>
            </a:extLst>
          </p:cNvPr>
          <p:cNvSpPr txBox="1"/>
          <p:nvPr/>
        </p:nvSpPr>
        <p:spPr>
          <a:xfrm>
            <a:off x="1878105" y="4831476"/>
            <a:ext cx="8022344" cy="1569660"/>
          </a:xfrm>
          <a:prstGeom prst="rect">
            <a:avLst/>
          </a:prstGeom>
          <a:noFill/>
        </p:spPr>
        <p:txBody>
          <a:bodyPr wrap="square">
            <a:spAutoFit/>
          </a:bodyPr>
          <a:lstStyle/>
          <a:p>
            <a:pPr algn="ctr"/>
            <a:r>
              <a:rPr lang="en-US" sz="9600">
                <a:solidFill>
                  <a:srgbClr val="FF0000"/>
                </a:solidFill>
                <a:latin typeface="UTM Edwardian" panose="02040603050506020204" pitchFamily="18" charset="0"/>
              </a:rPr>
              <a:t>Làm bài cá nhân</a:t>
            </a:r>
          </a:p>
        </p:txBody>
      </p:sp>
      <p:pic>
        <p:nvPicPr>
          <p:cNvPr id="42" name="Picture 33">
            <a:extLst>
              <a:ext uri="{FF2B5EF4-FFF2-40B4-BE49-F238E27FC236}">
                <a16:creationId xmlns:a16="http://schemas.microsoft.com/office/drawing/2014/main" id="{A3C3667B-946A-71FA-0F13-A77BA4A908B4}"/>
              </a:ext>
            </a:extLst>
          </p:cNvPr>
          <p:cNvPicPr>
            <a:picLocks noChangeAspect="1"/>
          </p:cNvPicPr>
          <p:nvPr/>
        </p:nvPicPr>
        <p:blipFill>
          <a:blip r:embed="rId3"/>
          <a:srcRect/>
          <a:stretch>
            <a:fillRect/>
          </a:stretch>
        </p:blipFill>
        <p:spPr>
          <a:xfrm flipH="1">
            <a:off x="9607530" y="4954697"/>
            <a:ext cx="1221609" cy="1274169"/>
          </a:xfrm>
          <a:prstGeom prst="rect">
            <a:avLst/>
          </a:prstGeom>
        </p:spPr>
      </p:pic>
      <p:pic>
        <p:nvPicPr>
          <p:cNvPr id="43" name="Picture 34">
            <a:extLst>
              <a:ext uri="{FF2B5EF4-FFF2-40B4-BE49-F238E27FC236}">
                <a16:creationId xmlns:a16="http://schemas.microsoft.com/office/drawing/2014/main" id="{1D15974D-29DE-42A4-16DF-177D05F2A14F}"/>
              </a:ext>
            </a:extLst>
          </p:cNvPr>
          <p:cNvPicPr>
            <a:picLocks noChangeAspect="1"/>
          </p:cNvPicPr>
          <p:nvPr/>
        </p:nvPicPr>
        <p:blipFill>
          <a:blip r:embed="rId4"/>
          <a:srcRect/>
          <a:stretch>
            <a:fillRect/>
          </a:stretch>
        </p:blipFill>
        <p:spPr>
          <a:xfrm>
            <a:off x="1267300" y="4991131"/>
            <a:ext cx="1221609" cy="1259162"/>
          </a:xfrm>
          <a:prstGeom prst="rect">
            <a:avLst/>
          </a:prstGeom>
        </p:spPr>
      </p:pic>
      <p:pic>
        <p:nvPicPr>
          <p:cNvPr id="67" name="Picture 6">
            <a:extLst>
              <a:ext uri="{FF2B5EF4-FFF2-40B4-BE49-F238E27FC236}">
                <a16:creationId xmlns:a16="http://schemas.microsoft.com/office/drawing/2014/main" id="{0C6ED68A-CE7A-A22F-96D2-965B7C7021EB}"/>
              </a:ext>
            </a:extLst>
          </p:cNvPr>
          <p:cNvPicPr>
            <a:picLocks noChangeAspect="1"/>
          </p:cNvPicPr>
          <p:nvPr/>
        </p:nvPicPr>
        <p:blipFill>
          <a:blip r:embed="rId5"/>
          <a:stretch>
            <a:fillRect/>
          </a:stretch>
        </p:blipFill>
        <p:spPr>
          <a:xfrm>
            <a:off x="5949682" y="2112054"/>
            <a:ext cx="588529" cy="578417"/>
          </a:xfrm>
          <a:prstGeom prst="rect">
            <a:avLst/>
          </a:prstGeom>
        </p:spPr>
      </p:pic>
      <p:sp>
        <p:nvSpPr>
          <p:cNvPr id="68" name="Hộp Văn bản 67">
            <a:extLst>
              <a:ext uri="{FF2B5EF4-FFF2-40B4-BE49-F238E27FC236}">
                <a16:creationId xmlns:a16="http://schemas.microsoft.com/office/drawing/2014/main" id="{9910BF46-5D49-8DAA-4773-AD753F31AF8A}"/>
              </a:ext>
            </a:extLst>
          </p:cNvPr>
          <p:cNvSpPr txBox="1"/>
          <p:nvPr/>
        </p:nvSpPr>
        <p:spPr>
          <a:xfrm>
            <a:off x="6630516" y="2112054"/>
            <a:ext cx="4198623" cy="584775"/>
          </a:xfrm>
          <a:prstGeom prst="rect">
            <a:avLst/>
          </a:prstGeom>
          <a:noFill/>
        </p:spPr>
        <p:txBody>
          <a:bodyPr wrap="square">
            <a:spAutoFit/>
          </a:bodyPr>
          <a:lstStyle/>
          <a:p>
            <a:pPr algn="just"/>
            <a:r>
              <a:rPr lang="nb-NO" sz="3200">
                <a:latin typeface="Calibri" panose="020F0502020204030204" pitchFamily="34" charset="0"/>
                <a:cs typeface="Calibri" panose="020F0502020204030204" pitchFamily="34" charset="0"/>
              </a:rPr>
              <a:t>Vẽ điểm C.</a:t>
            </a:r>
          </a:p>
        </p:txBody>
      </p:sp>
      <p:pic>
        <p:nvPicPr>
          <p:cNvPr id="69" name="Picture 6">
            <a:extLst>
              <a:ext uri="{FF2B5EF4-FFF2-40B4-BE49-F238E27FC236}">
                <a16:creationId xmlns:a16="http://schemas.microsoft.com/office/drawing/2014/main" id="{D6B9828E-82B9-0181-59A2-0145644645FA}"/>
              </a:ext>
            </a:extLst>
          </p:cNvPr>
          <p:cNvPicPr>
            <a:picLocks noChangeAspect="1"/>
          </p:cNvPicPr>
          <p:nvPr/>
        </p:nvPicPr>
        <p:blipFill>
          <a:blip r:embed="rId5"/>
          <a:stretch>
            <a:fillRect/>
          </a:stretch>
        </p:blipFill>
        <p:spPr>
          <a:xfrm>
            <a:off x="5981292" y="2914545"/>
            <a:ext cx="588529" cy="578417"/>
          </a:xfrm>
          <a:prstGeom prst="rect">
            <a:avLst/>
          </a:prstGeom>
        </p:spPr>
      </p:pic>
      <p:sp>
        <p:nvSpPr>
          <p:cNvPr id="70" name="Hộp Văn bản 69">
            <a:extLst>
              <a:ext uri="{FF2B5EF4-FFF2-40B4-BE49-F238E27FC236}">
                <a16:creationId xmlns:a16="http://schemas.microsoft.com/office/drawing/2014/main" id="{96CA6537-21D5-67D8-D414-EFA760D7B9D6}"/>
              </a:ext>
            </a:extLst>
          </p:cNvPr>
          <p:cNvSpPr txBox="1"/>
          <p:nvPr/>
        </p:nvSpPr>
        <p:spPr>
          <a:xfrm>
            <a:off x="6662126" y="2914545"/>
            <a:ext cx="4908405" cy="584775"/>
          </a:xfrm>
          <a:prstGeom prst="rect">
            <a:avLst/>
          </a:prstGeom>
          <a:noFill/>
        </p:spPr>
        <p:txBody>
          <a:bodyPr wrap="square">
            <a:spAutoFit/>
          </a:bodyPr>
          <a:lstStyle/>
          <a:p>
            <a:pPr algn="just"/>
            <a:r>
              <a:rPr lang="nb-NO" sz="3200">
                <a:latin typeface="Calibri" panose="020F0502020204030204" pitchFamily="34" charset="0"/>
                <a:cs typeface="Calibri" panose="020F0502020204030204" pitchFamily="34" charset="0"/>
              </a:rPr>
              <a:t>Vẽ các đoạn thẳng BC và DC.</a:t>
            </a:r>
          </a:p>
        </p:txBody>
      </p:sp>
      <p:sp>
        <p:nvSpPr>
          <p:cNvPr id="71" name="Hộp Văn bản 70">
            <a:extLst>
              <a:ext uri="{FF2B5EF4-FFF2-40B4-BE49-F238E27FC236}">
                <a16:creationId xmlns:a16="http://schemas.microsoft.com/office/drawing/2014/main" id="{656A20FD-DA11-1A27-6DE4-1AD2D13F9D88}"/>
              </a:ext>
            </a:extLst>
          </p:cNvPr>
          <p:cNvSpPr txBox="1"/>
          <p:nvPr/>
        </p:nvSpPr>
        <p:spPr>
          <a:xfrm>
            <a:off x="5988108" y="3638322"/>
            <a:ext cx="5302987" cy="1077218"/>
          </a:xfrm>
          <a:prstGeom prst="rect">
            <a:avLst/>
          </a:prstGeom>
          <a:noFill/>
        </p:spPr>
        <p:txBody>
          <a:bodyPr wrap="square">
            <a:spAutoFit/>
          </a:bodyPr>
          <a:lstStyle/>
          <a:p>
            <a:pPr algn="just"/>
            <a:r>
              <a:rPr lang="nb-NO" sz="3200" b="1">
                <a:latin typeface="Calibri" panose="020F0502020204030204" pitchFamily="34" charset="0"/>
                <a:cs typeface="Calibri" panose="020F0502020204030204" pitchFamily="34" charset="0"/>
              </a:rPr>
              <a:t>Quan sát hình vừa vẽ xem có phải hình thoi ABCD.</a:t>
            </a:r>
          </a:p>
        </p:txBody>
      </p:sp>
    </p:spTree>
    <p:extLst>
      <p:ext uri="{BB962C8B-B14F-4D97-AF65-F5344CB8AC3E}">
        <p14:creationId xmlns:p14="http://schemas.microsoft.com/office/powerpoint/2010/main" val="208752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par>
                                <p:cTn id="21" presetID="16" presetClass="entr" presetSubtype="21"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500"/>
                                        <p:tgtEl>
                                          <p:spTgt spid="3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500"/>
                                        <p:tgtEl>
                                          <p:spTgt spid="41"/>
                                        </p:tgtEl>
                                      </p:cBhvr>
                                    </p:animEffect>
                                  </p:childTnLst>
                                </p:cTn>
                              </p:par>
                              <p:par>
                                <p:cTn id="38" presetID="22" presetClass="entr" presetSubtype="4"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down)">
                                      <p:cBhvr>
                                        <p:cTn id="40" dur="500"/>
                                        <p:tgtEl>
                                          <p:spTgt spid="42"/>
                                        </p:tgtEl>
                                      </p:cBhvr>
                                    </p:animEffect>
                                  </p:childTnLst>
                                </p:cTn>
                              </p:par>
                              <p:par>
                                <p:cTn id="41" presetID="22" presetClass="entr" presetSubtype="4"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down)">
                                      <p:cBhvr>
                                        <p:cTn id="43" dur="500"/>
                                        <p:tgtEl>
                                          <p:spTgt spid="43"/>
                                        </p:tgtEl>
                                      </p:cBhvr>
                                    </p:animEffect>
                                  </p:childTnLst>
                                </p:cTn>
                              </p:par>
                              <p:par>
                                <p:cTn id="44" presetID="53" presetClass="entr" presetSubtype="16" fill="hold" nodeType="withEffect">
                                  <p:stCondLst>
                                    <p:cond delay="0"/>
                                  </p:stCondLst>
                                  <p:childTnLst>
                                    <p:set>
                                      <p:cBhvr>
                                        <p:cTn id="45" dur="1" fill="hold">
                                          <p:stCondLst>
                                            <p:cond delay="0"/>
                                          </p:stCondLst>
                                        </p:cTn>
                                        <p:tgtEl>
                                          <p:spTgt spid="67"/>
                                        </p:tgtEl>
                                        <p:attrNameLst>
                                          <p:attrName>style.visibility</p:attrName>
                                        </p:attrNameLst>
                                      </p:cBhvr>
                                      <p:to>
                                        <p:strVal val="visible"/>
                                      </p:to>
                                    </p:set>
                                    <p:anim calcmode="lin" valueType="num">
                                      <p:cBhvr>
                                        <p:cTn id="46" dur="500" fill="hold"/>
                                        <p:tgtEl>
                                          <p:spTgt spid="67"/>
                                        </p:tgtEl>
                                        <p:attrNameLst>
                                          <p:attrName>ppt_w</p:attrName>
                                        </p:attrNameLst>
                                      </p:cBhvr>
                                      <p:tavLst>
                                        <p:tav tm="0">
                                          <p:val>
                                            <p:fltVal val="0"/>
                                          </p:val>
                                        </p:tav>
                                        <p:tav tm="100000">
                                          <p:val>
                                            <p:strVal val="#ppt_w"/>
                                          </p:val>
                                        </p:tav>
                                      </p:tavLst>
                                    </p:anim>
                                    <p:anim calcmode="lin" valueType="num">
                                      <p:cBhvr>
                                        <p:cTn id="47" dur="500" fill="hold"/>
                                        <p:tgtEl>
                                          <p:spTgt spid="67"/>
                                        </p:tgtEl>
                                        <p:attrNameLst>
                                          <p:attrName>ppt_h</p:attrName>
                                        </p:attrNameLst>
                                      </p:cBhvr>
                                      <p:tavLst>
                                        <p:tav tm="0">
                                          <p:val>
                                            <p:fltVal val="0"/>
                                          </p:val>
                                        </p:tav>
                                        <p:tav tm="100000">
                                          <p:val>
                                            <p:strVal val="#ppt_h"/>
                                          </p:val>
                                        </p:tav>
                                      </p:tavLst>
                                    </p:anim>
                                    <p:animEffect transition="in" filter="fade">
                                      <p:cBhvr>
                                        <p:cTn id="48" dur="500"/>
                                        <p:tgtEl>
                                          <p:spTgt spid="67"/>
                                        </p:tgtEl>
                                      </p:cBhvr>
                                    </p:animEffect>
                                  </p:childTnLst>
                                </p:cTn>
                              </p:par>
                              <p:par>
                                <p:cTn id="49" presetID="2" presetClass="entr" presetSubtype="4"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additive="base">
                                        <p:cTn id="51" dur="500" fill="hold"/>
                                        <p:tgtEl>
                                          <p:spTgt spid="68"/>
                                        </p:tgtEl>
                                        <p:attrNameLst>
                                          <p:attrName>ppt_x</p:attrName>
                                        </p:attrNameLst>
                                      </p:cBhvr>
                                      <p:tavLst>
                                        <p:tav tm="0">
                                          <p:val>
                                            <p:strVal val="#ppt_x"/>
                                          </p:val>
                                        </p:tav>
                                        <p:tav tm="100000">
                                          <p:val>
                                            <p:strVal val="#ppt_x"/>
                                          </p:val>
                                        </p:tav>
                                      </p:tavLst>
                                    </p:anim>
                                    <p:anim calcmode="lin" valueType="num">
                                      <p:cBhvr additive="base">
                                        <p:cTn id="52" dur="500" fill="hold"/>
                                        <p:tgtEl>
                                          <p:spTgt spid="68"/>
                                        </p:tgtEl>
                                        <p:attrNameLst>
                                          <p:attrName>ppt_y</p:attrName>
                                        </p:attrNameLst>
                                      </p:cBhvr>
                                      <p:tavLst>
                                        <p:tav tm="0">
                                          <p:val>
                                            <p:strVal val="1+#ppt_h/2"/>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anim calcmode="lin" valueType="num">
                                      <p:cBhvr>
                                        <p:cTn id="55" dur="500" fill="hold"/>
                                        <p:tgtEl>
                                          <p:spTgt spid="69"/>
                                        </p:tgtEl>
                                        <p:attrNameLst>
                                          <p:attrName>ppt_w</p:attrName>
                                        </p:attrNameLst>
                                      </p:cBhvr>
                                      <p:tavLst>
                                        <p:tav tm="0">
                                          <p:val>
                                            <p:fltVal val="0"/>
                                          </p:val>
                                        </p:tav>
                                        <p:tav tm="100000">
                                          <p:val>
                                            <p:strVal val="#ppt_w"/>
                                          </p:val>
                                        </p:tav>
                                      </p:tavLst>
                                    </p:anim>
                                    <p:anim calcmode="lin" valueType="num">
                                      <p:cBhvr>
                                        <p:cTn id="56" dur="500" fill="hold"/>
                                        <p:tgtEl>
                                          <p:spTgt spid="69"/>
                                        </p:tgtEl>
                                        <p:attrNameLst>
                                          <p:attrName>ppt_h</p:attrName>
                                        </p:attrNameLst>
                                      </p:cBhvr>
                                      <p:tavLst>
                                        <p:tav tm="0">
                                          <p:val>
                                            <p:fltVal val="0"/>
                                          </p:val>
                                        </p:tav>
                                        <p:tav tm="100000">
                                          <p:val>
                                            <p:strVal val="#ppt_h"/>
                                          </p:val>
                                        </p:tav>
                                      </p:tavLst>
                                    </p:anim>
                                    <p:animEffect transition="in" filter="fade">
                                      <p:cBhvr>
                                        <p:cTn id="57" dur="500"/>
                                        <p:tgtEl>
                                          <p:spTgt spid="69"/>
                                        </p:tgtEl>
                                      </p:cBhvr>
                                    </p:animEffect>
                                  </p:childTnLst>
                                </p:cTn>
                              </p:par>
                              <p:par>
                                <p:cTn id="58" presetID="2" presetClass="entr" presetSubtype="4" fill="hold" grpId="0" nodeType="withEffect">
                                  <p:stCondLst>
                                    <p:cond delay="0"/>
                                  </p:stCondLst>
                                  <p:childTnLst>
                                    <p:set>
                                      <p:cBhvr>
                                        <p:cTn id="59" dur="1" fill="hold">
                                          <p:stCondLst>
                                            <p:cond delay="0"/>
                                          </p:stCondLst>
                                        </p:cTn>
                                        <p:tgtEl>
                                          <p:spTgt spid="70"/>
                                        </p:tgtEl>
                                        <p:attrNameLst>
                                          <p:attrName>style.visibility</p:attrName>
                                        </p:attrNameLst>
                                      </p:cBhvr>
                                      <p:to>
                                        <p:strVal val="visible"/>
                                      </p:to>
                                    </p:set>
                                    <p:anim calcmode="lin" valueType="num">
                                      <p:cBhvr additive="base">
                                        <p:cTn id="60" dur="500" fill="hold"/>
                                        <p:tgtEl>
                                          <p:spTgt spid="70"/>
                                        </p:tgtEl>
                                        <p:attrNameLst>
                                          <p:attrName>ppt_x</p:attrName>
                                        </p:attrNameLst>
                                      </p:cBhvr>
                                      <p:tavLst>
                                        <p:tav tm="0">
                                          <p:val>
                                            <p:strVal val="#ppt_x"/>
                                          </p:val>
                                        </p:tav>
                                        <p:tav tm="100000">
                                          <p:val>
                                            <p:strVal val="#ppt_x"/>
                                          </p:val>
                                        </p:tav>
                                      </p:tavLst>
                                    </p:anim>
                                    <p:anim calcmode="lin" valueType="num">
                                      <p:cBhvr additive="base">
                                        <p:cTn id="61" dur="500" fill="hold"/>
                                        <p:tgtEl>
                                          <p:spTgt spid="70"/>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71"/>
                                        </p:tgtEl>
                                        <p:attrNameLst>
                                          <p:attrName>style.visibility</p:attrName>
                                        </p:attrNameLst>
                                      </p:cBhvr>
                                      <p:to>
                                        <p:strVal val="visible"/>
                                      </p:to>
                                    </p:set>
                                    <p:anim calcmode="lin" valueType="num">
                                      <p:cBhvr additive="base">
                                        <p:cTn id="64" dur="500" fill="hold"/>
                                        <p:tgtEl>
                                          <p:spTgt spid="71"/>
                                        </p:tgtEl>
                                        <p:attrNameLst>
                                          <p:attrName>ppt_x</p:attrName>
                                        </p:attrNameLst>
                                      </p:cBhvr>
                                      <p:tavLst>
                                        <p:tav tm="0">
                                          <p:val>
                                            <p:strVal val="#ppt_x"/>
                                          </p:val>
                                        </p:tav>
                                        <p:tav tm="100000">
                                          <p:val>
                                            <p:strVal val="#ppt_x"/>
                                          </p:val>
                                        </p:tav>
                                      </p:tavLst>
                                    </p:anim>
                                    <p:anim calcmode="lin" valueType="num">
                                      <p:cBhvr additive="base">
                                        <p:cTn id="65"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8" grpId="0"/>
      <p:bldP spid="39" grpId="0"/>
      <p:bldP spid="40" grpId="0"/>
      <p:bldP spid="41" grpId="0"/>
      <p:bldP spid="68" grpId="0"/>
      <p:bldP spid="70" grpId="0"/>
      <p:bldP spid="7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CC6D6BD2-739C-5785-88E9-DBE4EA9A68C0}"/>
              </a:ext>
            </a:extLst>
          </p:cNvPr>
          <p:cNvSpPr/>
          <p:nvPr/>
        </p:nvSpPr>
        <p:spPr>
          <a:xfrm>
            <a:off x="503582" y="546379"/>
            <a:ext cx="11118575" cy="5848502"/>
          </a:xfrm>
          <a:prstGeom prst="round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9">
            <a:extLst>
              <a:ext uri="{FF2B5EF4-FFF2-40B4-BE49-F238E27FC236}">
                <a16:creationId xmlns:a16="http://schemas.microsoft.com/office/drawing/2014/main" id="{E4FBB333-5231-62AC-B14A-81F294019046}"/>
              </a:ext>
            </a:extLst>
          </p:cNvPr>
          <p:cNvSpPr txBox="1"/>
          <p:nvPr/>
        </p:nvSpPr>
        <p:spPr>
          <a:xfrm>
            <a:off x="-143375" y="860685"/>
            <a:ext cx="12192000"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ĐỔI VỞ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KIỂM TRA CHÉO</a:t>
            </a:r>
            <a:endParaRPr lang="vi-VN" sz="80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endParaRPr>
          </a:p>
        </p:txBody>
      </p:sp>
      <p:pic>
        <p:nvPicPr>
          <p:cNvPr id="5" name="Picture 8">
            <a:extLst>
              <a:ext uri="{FF2B5EF4-FFF2-40B4-BE49-F238E27FC236}">
                <a16:creationId xmlns:a16="http://schemas.microsoft.com/office/drawing/2014/main" id="{282AB68F-28D5-0F06-04A9-16A0E77D5610}"/>
              </a:ext>
            </a:extLst>
          </p:cNvPr>
          <p:cNvPicPr>
            <a:picLocks noChangeAspect="1"/>
          </p:cNvPicPr>
          <p:nvPr/>
        </p:nvPicPr>
        <p:blipFill rotWithShape="1">
          <a:blip r:embed="rId3"/>
          <a:srcRect l="9773" b="26815"/>
          <a:stretch/>
        </p:blipFill>
        <p:spPr>
          <a:xfrm>
            <a:off x="5952625" y="2794880"/>
            <a:ext cx="3519050" cy="3600000"/>
          </a:xfrm>
          <a:prstGeom prst="rect">
            <a:avLst/>
          </a:prstGeom>
        </p:spPr>
      </p:pic>
      <p:pic>
        <p:nvPicPr>
          <p:cNvPr id="6" name="Picture 8">
            <a:extLst>
              <a:ext uri="{FF2B5EF4-FFF2-40B4-BE49-F238E27FC236}">
                <a16:creationId xmlns:a16="http://schemas.microsoft.com/office/drawing/2014/main" id="{819090C4-2A08-2948-CE95-B36F44A4B790}"/>
              </a:ext>
            </a:extLst>
          </p:cNvPr>
          <p:cNvPicPr>
            <a:picLocks noChangeAspect="1"/>
          </p:cNvPicPr>
          <p:nvPr/>
        </p:nvPicPr>
        <p:blipFill rotWithShape="1">
          <a:blip r:embed="rId4"/>
          <a:srcRect r="9773" b="26815"/>
          <a:stretch/>
        </p:blipFill>
        <p:spPr>
          <a:xfrm>
            <a:off x="2112687" y="2794883"/>
            <a:ext cx="3519050" cy="3599997"/>
          </a:xfrm>
          <a:prstGeom prst="rect">
            <a:avLst/>
          </a:prstGeom>
        </p:spPr>
      </p:pic>
    </p:spTree>
    <p:extLst>
      <p:ext uri="{BB962C8B-B14F-4D97-AF65-F5344CB8AC3E}">
        <p14:creationId xmlns:p14="http://schemas.microsoft.com/office/powerpoint/2010/main" val="4283710230"/>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CC6D6BD2-739C-5785-88E9-DBE4EA9A68C0}"/>
              </a:ext>
            </a:extLst>
          </p:cNvPr>
          <p:cNvSpPr/>
          <p:nvPr/>
        </p:nvSpPr>
        <p:spPr>
          <a:xfrm>
            <a:off x="536712" y="397856"/>
            <a:ext cx="11118575" cy="5848502"/>
          </a:xfrm>
          <a:prstGeom prst="round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18">
            <a:extLst>
              <a:ext uri="{FF2B5EF4-FFF2-40B4-BE49-F238E27FC236}">
                <a16:creationId xmlns:a16="http://schemas.microsoft.com/office/drawing/2014/main" id="{A270F26C-16E3-2901-7035-FBB6DB4E914B}"/>
              </a:ext>
            </a:extLst>
          </p:cNvPr>
          <p:cNvPicPr>
            <a:picLocks noChangeAspect="1"/>
          </p:cNvPicPr>
          <p:nvPr/>
        </p:nvPicPr>
        <p:blipFill>
          <a:blip r:embed="rId3"/>
          <a:stretch>
            <a:fillRect/>
          </a:stretch>
        </p:blipFill>
        <p:spPr>
          <a:xfrm flipH="1">
            <a:off x="2300532" y="3535893"/>
            <a:ext cx="7382559" cy="3354315"/>
          </a:xfrm>
          <a:prstGeom prst="rect">
            <a:avLst/>
          </a:prstGeom>
        </p:spPr>
      </p:pic>
      <p:sp>
        <p:nvSpPr>
          <p:cNvPr id="7" name="TextBox 9">
            <a:extLst>
              <a:ext uri="{FF2B5EF4-FFF2-40B4-BE49-F238E27FC236}">
                <a16:creationId xmlns:a16="http://schemas.microsoft.com/office/drawing/2014/main" id="{7E98E4BB-E4B7-3BFF-B478-01A69FF5A5EB}"/>
              </a:ext>
            </a:extLst>
          </p:cNvPr>
          <p:cNvSpPr txBox="1"/>
          <p:nvPr/>
        </p:nvSpPr>
        <p:spPr>
          <a:xfrm>
            <a:off x="0" y="714911"/>
            <a:ext cx="12192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72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TRÌNH BÀY TRƯỚC LỚP</a:t>
            </a:r>
          </a:p>
        </p:txBody>
      </p:sp>
      <p:grpSp>
        <p:nvGrpSpPr>
          <p:cNvPr id="8" name="Group 5">
            <a:extLst>
              <a:ext uri="{FF2B5EF4-FFF2-40B4-BE49-F238E27FC236}">
                <a16:creationId xmlns:a16="http://schemas.microsoft.com/office/drawing/2014/main" id="{F11EB369-B207-2F9B-9642-B0806C0A373B}"/>
              </a:ext>
            </a:extLst>
          </p:cNvPr>
          <p:cNvGrpSpPr/>
          <p:nvPr/>
        </p:nvGrpSpPr>
        <p:grpSpPr>
          <a:xfrm>
            <a:off x="1572809" y="2037010"/>
            <a:ext cx="9046381" cy="1498883"/>
            <a:chOff x="2302333" y="1742548"/>
            <a:chExt cx="11632041" cy="1999351"/>
          </a:xfrm>
        </p:grpSpPr>
        <p:pic>
          <p:nvPicPr>
            <p:cNvPr id="9" name="Picture 1">
              <a:extLst>
                <a:ext uri="{FF2B5EF4-FFF2-40B4-BE49-F238E27FC236}">
                  <a16:creationId xmlns:a16="http://schemas.microsoft.com/office/drawing/2014/main" id="{5E1A8C58-6DEE-459B-AC79-2C4E7490122D}"/>
                </a:ext>
              </a:extLst>
            </p:cNvPr>
            <p:cNvPicPr>
              <a:picLocks noChangeAspect="1"/>
            </p:cNvPicPr>
            <p:nvPr/>
          </p:nvPicPr>
          <p:blipFill>
            <a:blip r:embed="rId4"/>
            <a:stretch>
              <a:fillRect/>
            </a:stretch>
          </p:blipFill>
          <p:spPr>
            <a:xfrm>
              <a:off x="2302333" y="1742761"/>
              <a:ext cx="7587334" cy="1999138"/>
            </a:xfrm>
            <a:prstGeom prst="rect">
              <a:avLst/>
            </a:prstGeom>
          </p:spPr>
        </p:pic>
        <p:pic>
          <p:nvPicPr>
            <p:cNvPr id="10" name="Picture 4">
              <a:extLst>
                <a:ext uri="{FF2B5EF4-FFF2-40B4-BE49-F238E27FC236}">
                  <a16:creationId xmlns:a16="http://schemas.microsoft.com/office/drawing/2014/main" id="{91312B4E-99A1-D9F8-F08E-45CE230BE726}"/>
                </a:ext>
              </a:extLst>
            </p:cNvPr>
            <p:cNvPicPr>
              <a:picLocks noChangeAspect="1"/>
            </p:cNvPicPr>
            <p:nvPr/>
          </p:nvPicPr>
          <p:blipFill>
            <a:blip r:embed="rId5"/>
            <a:stretch>
              <a:fillRect/>
            </a:stretch>
          </p:blipFill>
          <p:spPr>
            <a:xfrm>
              <a:off x="10240027" y="1742548"/>
              <a:ext cx="3694347" cy="1936478"/>
            </a:xfrm>
            <a:prstGeom prst="rect">
              <a:avLst/>
            </a:prstGeom>
          </p:spPr>
        </p:pic>
      </p:grpSp>
    </p:spTree>
    <p:extLst>
      <p:ext uri="{BB962C8B-B14F-4D97-AF65-F5344CB8AC3E}">
        <p14:creationId xmlns:p14="http://schemas.microsoft.com/office/powerpoint/2010/main" val="1295861590"/>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F895501-874A-BE91-0060-9BFCBF65F734}"/>
              </a:ext>
            </a:extLst>
          </p:cNvPr>
          <p:cNvSpPr/>
          <p:nvPr/>
        </p:nvSpPr>
        <p:spPr>
          <a:xfrm>
            <a:off x="516834" y="294587"/>
            <a:ext cx="11118575" cy="6132717"/>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组合 32">
            <a:extLst>
              <a:ext uri="{FF2B5EF4-FFF2-40B4-BE49-F238E27FC236}">
                <a16:creationId xmlns:a16="http://schemas.microsoft.com/office/drawing/2014/main" id="{83F67C31-800E-5B53-041B-5DD8B80318D8}"/>
              </a:ext>
            </a:extLst>
          </p:cNvPr>
          <p:cNvGrpSpPr/>
          <p:nvPr/>
        </p:nvGrpSpPr>
        <p:grpSpPr>
          <a:xfrm>
            <a:off x="797419" y="695104"/>
            <a:ext cx="815521" cy="743279"/>
            <a:chOff x="5316826" y="3157935"/>
            <a:chExt cx="1226525" cy="1189938"/>
          </a:xfrm>
        </p:grpSpPr>
        <p:grpSp>
          <p:nvGrpSpPr>
            <p:cNvPr id="6" name="组合 41">
              <a:extLst>
                <a:ext uri="{FF2B5EF4-FFF2-40B4-BE49-F238E27FC236}">
                  <a16:creationId xmlns:a16="http://schemas.microsoft.com/office/drawing/2014/main" id="{8082FA86-3724-AAC9-07B4-3A82A0963E92}"/>
                </a:ext>
              </a:extLst>
            </p:cNvPr>
            <p:cNvGrpSpPr/>
            <p:nvPr/>
          </p:nvGrpSpPr>
          <p:grpSpPr>
            <a:xfrm>
              <a:off x="5316826" y="3157935"/>
              <a:ext cx="1226525" cy="1189938"/>
              <a:chOff x="6204695" y="719534"/>
              <a:chExt cx="1663898" cy="1614264"/>
            </a:xfrm>
          </p:grpSpPr>
          <p:sp>
            <p:nvSpPr>
              <p:cNvPr id="12" name="椭圆 42">
                <a:extLst>
                  <a:ext uri="{FF2B5EF4-FFF2-40B4-BE49-F238E27FC236}">
                    <a16:creationId xmlns:a16="http://schemas.microsoft.com/office/drawing/2014/main" id="{88AFC89B-26FF-AB50-983B-91EB87E60534}"/>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grpSp>
            <p:nvGrpSpPr>
              <p:cNvPr id="13" name="组合 44">
                <a:extLst>
                  <a:ext uri="{FF2B5EF4-FFF2-40B4-BE49-F238E27FC236}">
                    <a16:creationId xmlns:a16="http://schemas.microsoft.com/office/drawing/2014/main" id="{75F54C67-443F-7C2A-9CE9-8AC1353135C2}"/>
                  </a:ext>
                </a:extLst>
              </p:cNvPr>
              <p:cNvGrpSpPr/>
              <p:nvPr/>
            </p:nvGrpSpPr>
            <p:grpSpPr>
              <a:xfrm>
                <a:off x="6204695" y="719534"/>
                <a:ext cx="1663898" cy="1614264"/>
                <a:chOff x="9437178" y="1545703"/>
                <a:chExt cx="1663898" cy="1614264"/>
              </a:xfrm>
            </p:grpSpPr>
            <p:sp>
              <p:nvSpPr>
                <p:cNvPr id="14" name="椭圆 46">
                  <a:extLst>
                    <a:ext uri="{FF2B5EF4-FFF2-40B4-BE49-F238E27FC236}">
                      <a16:creationId xmlns:a16="http://schemas.microsoft.com/office/drawing/2014/main" id="{C36D9DC1-3581-EF39-8FE3-8D6E3E05DE97}"/>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15" name="椭圆 47">
                  <a:extLst>
                    <a:ext uri="{FF2B5EF4-FFF2-40B4-BE49-F238E27FC236}">
                      <a16:creationId xmlns:a16="http://schemas.microsoft.com/office/drawing/2014/main" id="{022AA789-E73D-0C68-301A-65BD66C920A6}"/>
                    </a:ext>
                  </a:extLst>
                </p:cNvPr>
                <p:cNvSpPr/>
                <p:nvPr/>
              </p:nvSpPr>
              <p:spPr>
                <a:xfrm>
                  <a:off x="9448737" y="1545703"/>
                  <a:ext cx="1593899"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cs typeface="+mn-ea"/>
                    <a:sym typeface="+mn-lt"/>
                  </a:endParaRPr>
                </a:p>
              </p:txBody>
            </p:sp>
            <p:sp>
              <p:nvSpPr>
                <p:cNvPr id="16" name="弧形 48">
                  <a:extLst>
                    <a:ext uri="{FF2B5EF4-FFF2-40B4-BE49-F238E27FC236}">
                      <a16:creationId xmlns:a16="http://schemas.microsoft.com/office/drawing/2014/main" id="{0511B536-5A18-32F3-AC50-15BC13BB3DD4}"/>
                    </a:ext>
                  </a:extLst>
                </p:cNvPr>
                <p:cNvSpPr/>
                <p:nvPr/>
              </p:nvSpPr>
              <p:spPr>
                <a:xfrm rot="17150761">
                  <a:off x="9679309" y="1718019"/>
                  <a:ext cx="1382558" cy="1460976"/>
                </a:xfrm>
                <a:prstGeom prst="arc">
                  <a:avLst>
                    <a:gd name="adj1" fmla="val 15428624"/>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sp>
              <p:nvSpPr>
                <p:cNvPr id="17" name="弧形 49">
                  <a:extLst>
                    <a:ext uri="{FF2B5EF4-FFF2-40B4-BE49-F238E27FC236}">
                      <a16:creationId xmlns:a16="http://schemas.microsoft.com/office/drawing/2014/main" id="{D988328B-3D0D-AE64-B7D9-FC2C703DF521}"/>
                    </a:ext>
                  </a:extLst>
                </p:cNvPr>
                <p:cNvSpPr/>
                <p:nvPr/>
              </p:nvSpPr>
              <p:spPr>
                <a:xfrm rot="17283909">
                  <a:off x="9975639" y="1679110"/>
                  <a:ext cx="594171" cy="80697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grpSp>
        </p:grpSp>
        <p:sp>
          <p:nvSpPr>
            <p:cNvPr id="11" name="文本框 57">
              <a:extLst>
                <a:ext uri="{FF2B5EF4-FFF2-40B4-BE49-F238E27FC236}">
                  <a16:creationId xmlns:a16="http://schemas.microsoft.com/office/drawing/2014/main" id="{20183329-CC79-7ABD-A9A5-265177E22D97}"/>
                </a:ext>
              </a:extLst>
            </p:cNvPr>
            <p:cNvSpPr txBox="1"/>
            <p:nvPr/>
          </p:nvSpPr>
          <p:spPr>
            <a:xfrm>
              <a:off x="5475428" y="3318949"/>
              <a:ext cx="938315" cy="837639"/>
            </a:xfrm>
            <a:prstGeom prst="rect">
              <a:avLst/>
            </a:prstGeom>
            <a:noFill/>
          </p:spPr>
          <p:txBody>
            <a:bodyPr wrap="none" rtlCol="0">
              <a:spAutoFit/>
            </a:bodyPr>
            <a:lstStyle/>
            <a:p>
              <a:pPr algn="ctr"/>
              <a:r>
                <a:rPr lang="en-US" altLang="zh-CN" sz="2800" b="1" dirty="0">
                  <a:solidFill>
                    <a:schemeClr val="bg1"/>
                  </a:solidFill>
                  <a:latin typeface="UTM Cookies" panose="02040603050506020204" pitchFamily="18" charset="0"/>
                  <a:cs typeface="Calibri" panose="020F0502020204030204" pitchFamily="34" charset="0"/>
                  <a:sym typeface="+mn-lt"/>
                </a:rPr>
                <a:t>01</a:t>
              </a:r>
              <a:endParaRPr lang="zh-CN" altLang="en-US" sz="2800" b="1" dirty="0">
                <a:solidFill>
                  <a:schemeClr val="bg1"/>
                </a:solidFill>
                <a:latin typeface="UTM Cookies" panose="02040603050506020204" pitchFamily="18" charset="0"/>
                <a:cs typeface="Calibri" panose="020F0502020204030204" pitchFamily="34" charset="0"/>
                <a:sym typeface="+mn-lt"/>
              </a:endParaRPr>
            </a:p>
          </p:txBody>
        </p:sp>
      </p:grpSp>
      <p:sp>
        <p:nvSpPr>
          <p:cNvPr id="18" name="Hộp Văn bản 17">
            <a:extLst>
              <a:ext uri="{FF2B5EF4-FFF2-40B4-BE49-F238E27FC236}">
                <a16:creationId xmlns:a16="http://schemas.microsoft.com/office/drawing/2014/main" id="{E580CCB9-EF7E-B936-3B31-1B911C2E604E}"/>
              </a:ext>
            </a:extLst>
          </p:cNvPr>
          <p:cNvSpPr txBox="1"/>
          <p:nvPr/>
        </p:nvSpPr>
        <p:spPr>
          <a:xfrm>
            <a:off x="1676567" y="734123"/>
            <a:ext cx="9712349" cy="646331"/>
          </a:xfrm>
          <a:prstGeom prst="rect">
            <a:avLst/>
          </a:prstGeom>
          <a:noFill/>
        </p:spPr>
        <p:txBody>
          <a:bodyPr wrap="square" rtlCol="0">
            <a:spAutoFit/>
          </a:bodyPr>
          <a:lstStyle/>
          <a:p>
            <a:pPr algn="just"/>
            <a:r>
              <a:rPr lang="en-US" sz="3600" b="1"/>
              <a:t>Xác định vị trí điểm C để có hình thoi ABCD.</a:t>
            </a:r>
          </a:p>
        </p:txBody>
      </p:sp>
      <p:pic>
        <p:nvPicPr>
          <p:cNvPr id="38" name="Hình ảnh 37" descr="Ảnh có chứa Dụng cụ viết, văn phòng phẩm, Công cụ đánh dấu, Dụng cụ văn phòng&#10;&#10;Mô tả được tạo tự động">
            <a:extLst>
              <a:ext uri="{FF2B5EF4-FFF2-40B4-BE49-F238E27FC236}">
                <a16:creationId xmlns:a16="http://schemas.microsoft.com/office/drawing/2014/main" id="{95FDC7B2-E0D0-3D96-9717-39CFA6A6A53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58154" y1="81000" x2="30000" y2="85846"/>
                        <a14:backgroundMark x1="30000" y1="85846" x2="28538" y2="86923"/>
                      </a14:backgroundRemoval>
                    </a14:imgEffect>
                  </a14:imgLayer>
                </a14:imgProps>
              </a:ext>
              <a:ext uri="{28A0092B-C50C-407E-A947-70E740481C1C}">
                <a14:useLocalDpi xmlns:a14="http://schemas.microsoft.com/office/drawing/2010/main" val="0"/>
              </a:ext>
            </a:extLst>
          </a:blip>
          <a:stretch>
            <a:fillRect/>
          </a:stretch>
        </p:blipFill>
        <p:spPr>
          <a:xfrm>
            <a:off x="5799713" y="1638230"/>
            <a:ext cx="1001974" cy="1001974"/>
          </a:xfrm>
          <a:prstGeom prst="rect">
            <a:avLst/>
          </a:prstGeom>
        </p:spPr>
      </p:pic>
      <p:sp>
        <p:nvSpPr>
          <p:cNvPr id="39" name="Ngoặc móc Trái 38">
            <a:extLst>
              <a:ext uri="{FF2B5EF4-FFF2-40B4-BE49-F238E27FC236}">
                <a16:creationId xmlns:a16="http://schemas.microsoft.com/office/drawing/2014/main" id="{5835F294-F449-9DA6-9CAA-5E527F8B81CB}"/>
              </a:ext>
            </a:extLst>
          </p:cNvPr>
          <p:cNvSpPr/>
          <p:nvPr/>
        </p:nvSpPr>
        <p:spPr>
          <a:xfrm>
            <a:off x="3648403" y="2481535"/>
            <a:ext cx="190677" cy="97151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Hộp Văn bản 39">
            <a:extLst>
              <a:ext uri="{FF2B5EF4-FFF2-40B4-BE49-F238E27FC236}">
                <a16:creationId xmlns:a16="http://schemas.microsoft.com/office/drawing/2014/main" id="{F008D83D-1C14-615B-F3B4-1100253727BD}"/>
              </a:ext>
            </a:extLst>
          </p:cNvPr>
          <p:cNvSpPr txBox="1"/>
          <p:nvPr/>
        </p:nvSpPr>
        <p:spPr>
          <a:xfrm>
            <a:off x="2923889" y="2674903"/>
            <a:ext cx="781213" cy="584775"/>
          </a:xfrm>
          <a:prstGeom prst="rect">
            <a:avLst/>
          </a:prstGeom>
          <a:noFill/>
        </p:spPr>
        <p:txBody>
          <a:bodyPr wrap="square" rtlCol="0">
            <a:spAutoFit/>
          </a:bodyPr>
          <a:lstStyle/>
          <a:p>
            <a:r>
              <a:rPr lang="en-US" sz="3200"/>
              <a:t>2 ô</a:t>
            </a:r>
          </a:p>
        </p:txBody>
      </p:sp>
      <p:sp>
        <p:nvSpPr>
          <p:cNvPr id="41" name="Ngoặc móc Trái 40">
            <a:extLst>
              <a:ext uri="{FF2B5EF4-FFF2-40B4-BE49-F238E27FC236}">
                <a16:creationId xmlns:a16="http://schemas.microsoft.com/office/drawing/2014/main" id="{1CF2E751-D763-6B9A-7C3F-967C4687E4B2}"/>
              </a:ext>
            </a:extLst>
          </p:cNvPr>
          <p:cNvSpPr/>
          <p:nvPr/>
        </p:nvSpPr>
        <p:spPr>
          <a:xfrm rot="5400000">
            <a:off x="4843593" y="897634"/>
            <a:ext cx="166527" cy="2116931"/>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Hộp Văn bản 41">
            <a:extLst>
              <a:ext uri="{FF2B5EF4-FFF2-40B4-BE49-F238E27FC236}">
                <a16:creationId xmlns:a16="http://schemas.microsoft.com/office/drawing/2014/main" id="{7E2FF591-FCED-7AC8-C7AE-4D72DC9AF7C6}"/>
              </a:ext>
            </a:extLst>
          </p:cNvPr>
          <p:cNvSpPr txBox="1"/>
          <p:nvPr/>
        </p:nvSpPr>
        <p:spPr>
          <a:xfrm>
            <a:off x="4579791" y="1400009"/>
            <a:ext cx="781213" cy="584775"/>
          </a:xfrm>
          <a:prstGeom prst="rect">
            <a:avLst/>
          </a:prstGeom>
          <a:noFill/>
        </p:spPr>
        <p:txBody>
          <a:bodyPr wrap="square" rtlCol="0">
            <a:spAutoFit/>
          </a:bodyPr>
          <a:lstStyle/>
          <a:p>
            <a:r>
              <a:rPr lang="en-US" sz="3200"/>
              <a:t>4 ô</a:t>
            </a:r>
          </a:p>
        </p:txBody>
      </p:sp>
      <p:grpSp>
        <p:nvGrpSpPr>
          <p:cNvPr id="49" name="Nhóm 48">
            <a:extLst>
              <a:ext uri="{FF2B5EF4-FFF2-40B4-BE49-F238E27FC236}">
                <a16:creationId xmlns:a16="http://schemas.microsoft.com/office/drawing/2014/main" id="{277306AE-E8CF-2DDA-6228-9C29F51384B3}"/>
              </a:ext>
            </a:extLst>
          </p:cNvPr>
          <p:cNvGrpSpPr/>
          <p:nvPr/>
        </p:nvGrpSpPr>
        <p:grpSpPr>
          <a:xfrm>
            <a:off x="3853878" y="2026857"/>
            <a:ext cx="4229565" cy="3206080"/>
            <a:chOff x="1354102" y="1719618"/>
            <a:chExt cx="4229565" cy="3206080"/>
          </a:xfrm>
        </p:grpSpPr>
        <p:cxnSp>
          <p:nvCxnSpPr>
            <p:cNvPr id="50" name="Đường nối Thẳng 49">
              <a:extLst>
                <a:ext uri="{FF2B5EF4-FFF2-40B4-BE49-F238E27FC236}">
                  <a16:creationId xmlns:a16="http://schemas.microsoft.com/office/drawing/2014/main" id="{6E83E84E-FF2B-C0F8-B343-5B9B83E6A725}"/>
                </a:ext>
              </a:extLst>
            </p:cNvPr>
            <p:cNvCxnSpPr>
              <a:cxnSpLocks/>
            </p:cNvCxnSpPr>
            <p:nvPr/>
          </p:nvCxnSpPr>
          <p:spPr>
            <a:xfrm>
              <a:off x="1869743"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Đường nối Thẳng 50">
              <a:extLst>
                <a:ext uri="{FF2B5EF4-FFF2-40B4-BE49-F238E27FC236}">
                  <a16:creationId xmlns:a16="http://schemas.microsoft.com/office/drawing/2014/main" id="{D55CBB34-20ED-3C64-1060-AAD0ACCF4CBD}"/>
                </a:ext>
              </a:extLst>
            </p:cNvPr>
            <p:cNvCxnSpPr>
              <a:cxnSpLocks/>
            </p:cNvCxnSpPr>
            <p:nvPr/>
          </p:nvCxnSpPr>
          <p:spPr>
            <a:xfrm>
              <a:off x="2404280"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Đường nối Thẳng 51">
              <a:extLst>
                <a:ext uri="{FF2B5EF4-FFF2-40B4-BE49-F238E27FC236}">
                  <a16:creationId xmlns:a16="http://schemas.microsoft.com/office/drawing/2014/main" id="{4C47EA37-F351-C6EC-225C-065656C167C5}"/>
                </a:ext>
              </a:extLst>
            </p:cNvPr>
            <p:cNvCxnSpPr>
              <a:cxnSpLocks/>
            </p:cNvCxnSpPr>
            <p:nvPr/>
          </p:nvCxnSpPr>
          <p:spPr>
            <a:xfrm>
              <a:off x="2938817"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Đường nối Thẳng 52">
              <a:extLst>
                <a:ext uri="{FF2B5EF4-FFF2-40B4-BE49-F238E27FC236}">
                  <a16:creationId xmlns:a16="http://schemas.microsoft.com/office/drawing/2014/main" id="{48D4848D-CA94-4CD1-637A-04F61B264F87}"/>
                </a:ext>
              </a:extLst>
            </p:cNvPr>
            <p:cNvCxnSpPr>
              <a:cxnSpLocks/>
            </p:cNvCxnSpPr>
            <p:nvPr/>
          </p:nvCxnSpPr>
          <p:spPr>
            <a:xfrm>
              <a:off x="3473354"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Đường nối Thẳng 53">
              <a:extLst>
                <a:ext uri="{FF2B5EF4-FFF2-40B4-BE49-F238E27FC236}">
                  <a16:creationId xmlns:a16="http://schemas.microsoft.com/office/drawing/2014/main" id="{27181357-32C6-51F2-1A56-FFF312F416DF}"/>
                </a:ext>
              </a:extLst>
            </p:cNvPr>
            <p:cNvCxnSpPr>
              <a:cxnSpLocks/>
            </p:cNvCxnSpPr>
            <p:nvPr/>
          </p:nvCxnSpPr>
          <p:spPr>
            <a:xfrm>
              <a:off x="4007891"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Đường nối Thẳng 54">
              <a:extLst>
                <a:ext uri="{FF2B5EF4-FFF2-40B4-BE49-F238E27FC236}">
                  <a16:creationId xmlns:a16="http://schemas.microsoft.com/office/drawing/2014/main" id="{E2BE9E9A-896C-85EF-F86E-C6E4D77F3452}"/>
                </a:ext>
              </a:extLst>
            </p:cNvPr>
            <p:cNvCxnSpPr>
              <a:cxnSpLocks/>
            </p:cNvCxnSpPr>
            <p:nvPr/>
          </p:nvCxnSpPr>
          <p:spPr>
            <a:xfrm>
              <a:off x="4542428"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Đường nối Thẳng 55">
              <a:extLst>
                <a:ext uri="{FF2B5EF4-FFF2-40B4-BE49-F238E27FC236}">
                  <a16:creationId xmlns:a16="http://schemas.microsoft.com/office/drawing/2014/main" id="{243A07E1-1EB0-02BF-D54E-D7342ED78DEF}"/>
                </a:ext>
              </a:extLst>
            </p:cNvPr>
            <p:cNvCxnSpPr>
              <a:cxnSpLocks/>
            </p:cNvCxnSpPr>
            <p:nvPr/>
          </p:nvCxnSpPr>
          <p:spPr>
            <a:xfrm>
              <a:off x="5076965"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Đường nối Thẳng 56">
              <a:extLst>
                <a:ext uri="{FF2B5EF4-FFF2-40B4-BE49-F238E27FC236}">
                  <a16:creationId xmlns:a16="http://schemas.microsoft.com/office/drawing/2014/main" id="{A913A1AB-3C75-0A13-9993-16FC7BDEEE05}"/>
                </a:ext>
              </a:extLst>
            </p:cNvPr>
            <p:cNvCxnSpPr>
              <a:cxnSpLocks/>
            </p:cNvCxnSpPr>
            <p:nvPr/>
          </p:nvCxnSpPr>
          <p:spPr>
            <a:xfrm>
              <a:off x="1368616" y="2185916"/>
              <a:ext cx="42150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Đường nối Thẳng 57">
              <a:extLst>
                <a:ext uri="{FF2B5EF4-FFF2-40B4-BE49-F238E27FC236}">
                  <a16:creationId xmlns:a16="http://schemas.microsoft.com/office/drawing/2014/main" id="{0942D1BA-6444-49E8-BD7A-1D7017BAE68F}"/>
                </a:ext>
              </a:extLst>
            </p:cNvPr>
            <p:cNvCxnSpPr>
              <a:cxnSpLocks/>
            </p:cNvCxnSpPr>
            <p:nvPr/>
          </p:nvCxnSpPr>
          <p:spPr>
            <a:xfrm flipV="1">
              <a:off x="1354102" y="2682039"/>
              <a:ext cx="4229565" cy="43209"/>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Đường nối Thẳng 58">
              <a:extLst>
                <a:ext uri="{FF2B5EF4-FFF2-40B4-BE49-F238E27FC236}">
                  <a16:creationId xmlns:a16="http://schemas.microsoft.com/office/drawing/2014/main" id="{55215687-47C0-24E4-9DE4-76EA9D99FDF6}"/>
                </a:ext>
              </a:extLst>
            </p:cNvPr>
            <p:cNvCxnSpPr>
              <a:cxnSpLocks/>
            </p:cNvCxnSpPr>
            <p:nvPr/>
          </p:nvCxnSpPr>
          <p:spPr>
            <a:xfrm>
              <a:off x="1354102" y="3145808"/>
              <a:ext cx="4229565" cy="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Đường nối Thẳng 59">
              <a:extLst>
                <a:ext uri="{FF2B5EF4-FFF2-40B4-BE49-F238E27FC236}">
                  <a16:creationId xmlns:a16="http://schemas.microsoft.com/office/drawing/2014/main" id="{BA0C5AFE-600B-5CBF-E9FA-179C8F922D8F}"/>
                </a:ext>
              </a:extLst>
            </p:cNvPr>
            <p:cNvCxnSpPr>
              <a:cxnSpLocks/>
            </p:cNvCxnSpPr>
            <p:nvPr/>
          </p:nvCxnSpPr>
          <p:spPr>
            <a:xfrm>
              <a:off x="1368616" y="3625754"/>
              <a:ext cx="41860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Đường nối Thẳng 60">
              <a:extLst>
                <a:ext uri="{FF2B5EF4-FFF2-40B4-BE49-F238E27FC236}">
                  <a16:creationId xmlns:a16="http://schemas.microsoft.com/office/drawing/2014/main" id="{035A53FB-7207-F369-0A86-1C1E4C0A3B03}"/>
                </a:ext>
              </a:extLst>
            </p:cNvPr>
            <p:cNvCxnSpPr>
              <a:cxnSpLocks/>
            </p:cNvCxnSpPr>
            <p:nvPr/>
          </p:nvCxnSpPr>
          <p:spPr>
            <a:xfrm>
              <a:off x="1354102" y="4105700"/>
              <a:ext cx="4229565" cy="5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Đường nối Thẳng 61">
              <a:extLst>
                <a:ext uri="{FF2B5EF4-FFF2-40B4-BE49-F238E27FC236}">
                  <a16:creationId xmlns:a16="http://schemas.microsoft.com/office/drawing/2014/main" id="{5DC932FB-DF0F-ABC3-D4DF-CC18DEE1D2FC}"/>
                </a:ext>
              </a:extLst>
            </p:cNvPr>
            <p:cNvCxnSpPr>
              <a:cxnSpLocks/>
            </p:cNvCxnSpPr>
            <p:nvPr/>
          </p:nvCxnSpPr>
          <p:spPr>
            <a:xfrm flipV="1">
              <a:off x="1368616" y="4598284"/>
              <a:ext cx="4215051" cy="8322"/>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Đường nối Thẳng 62">
              <a:extLst>
                <a:ext uri="{FF2B5EF4-FFF2-40B4-BE49-F238E27FC236}">
                  <a16:creationId xmlns:a16="http://schemas.microsoft.com/office/drawing/2014/main" id="{15F294BC-FC43-EAC7-C0FE-867F7C5FB3D4}"/>
                </a:ext>
              </a:extLst>
            </p:cNvPr>
            <p:cNvCxnSpPr>
              <a:cxnSpLocks/>
            </p:cNvCxnSpPr>
            <p:nvPr/>
          </p:nvCxnSpPr>
          <p:spPr>
            <a:xfrm>
              <a:off x="1354102" y="1719618"/>
              <a:ext cx="0" cy="3193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Đường nối Thẳng 63">
              <a:extLst>
                <a:ext uri="{FF2B5EF4-FFF2-40B4-BE49-F238E27FC236}">
                  <a16:creationId xmlns:a16="http://schemas.microsoft.com/office/drawing/2014/main" id="{C95FB39D-72C0-2068-0E26-A1531B3AD2E8}"/>
                </a:ext>
              </a:extLst>
            </p:cNvPr>
            <p:cNvCxnSpPr>
              <a:cxnSpLocks/>
            </p:cNvCxnSpPr>
            <p:nvPr/>
          </p:nvCxnSpPr>
          <p:spPr>
            <a:xfrm>
              <a:off x="5583667" y="1732122"/>
              <a:ext cx="0" cy="3193576"/>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65" name="Đường nối Thẳng 64">
            <a:extLst>
              <a:ext uri="{FF2B5EF4-FFF2-40B4-BE49-F238E27FC236}">
                <a16:creationId xmlns:a16="http://schemas.microsoft.com/office/drawing/2014/main" id="{258C99C4-C2AB-9DA1-ADCC-430D0E40FB3C}"/>
              </a:ext>
            </a:extLst>
          </p:cNvPr>
          <p:cNvCxnSpPr>
            <a:cxnSpLocks/>
          </p:cNvCxnSpPr>
          <p:nvPr/>
        </p:nvCxnSpPr>
        <p:spPr>
          <a:xfrm flipV="1">
            <a:off x="3874058" y="2507890"/>
            <a:ext cx="2099072" cy="9453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Đường nối Thẳng 65">
            <a:extLst>
              <a:ext uri="{FF2B5EF4-FFF2-40B4-BE49-F238E27FC236}">
                <a16:creationId xmlns:a16="http://schemas.microsoft.com/office/drawing/2014/main" id="{052552DE-DEDC-8B33-2BE7-225C677A07A4}"/>
              </a:ext>
            </a:extLst>
          </p:cNvPr>
          <p:cNvCxnSpPr>
            <a:cxnSpLocks/>
          </p:cNvCxnSpPr>
          <p:nvPr/>
        </p:nvCxnSpPr>
        <p:spPr>
          <a:xfrm flipH="1" flipV="1">
            <a:off x="3874057" y="3464907"/>
            <a:ext cx="2086881" cy="9437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Hộp Văn bản 66">
            <a:extLst>
              <a:ext uri="{FF2B5EF4-FFF2-40B4-BE49-F238E27FC236}">
                <a16:creationId xmlns:a16="http://schemas.microsoft.com/office/drawing/2014/main" id="{1B9F3C3D-1A0D-1518-752B-67C0F38FAF91}"/>
              </a:ext>
            </a:extLst>
          </p:cNvPr>
          <p:cNvSpPr txBox="1"/>
          <p:nvPr/>
        </p:nvSpPr>
        <p:spPr>
          <a:xfrm>
            <a:off x="3451067" y="3140420"/>
            <a:ext cx="410798" cy="584775"/>
          </a:xfrm>
          <a:prstGeom prst="rect">
            <a:avLst/>
          </a:prstGeom>
          <a:noFill/>
        </p:spPr>
        <p:txBody>
          <a:bodyPr wrap="square" rtlCol="0">
            <a:spAutoFit/>
          </a:bodyPr>
          <a:lstStyle/>
          <a:p>
            <a:r>
              <a:rPr lang="en-US" sz="3200"/>
              <a:t>A</a:t>
            </a:r>
          </a:p>
        </p:txBody>
      </p:sp>
      <p:sp>
        <p:nvSpPr>
          <p:cNvPr id="68" name="Hộp Văn bản 67">
            <a:extLst>
              <a:ext uri="{FF2B5EF4-FFF2-40B4-BE49-F238E27FC236}">
                <a16:creationId xmlns:a16="http://schemas.microsoft.com/office/drawing/2014/main" id="{BF5A293F-F0F6-C63C-46BA-D9B301430FB5}"/>
              </a:ext>
            </a:extLst>
          </p:cNvPr>
          <p:cNvSpPr txBox="1"/>
          <p:nvPr/>
        </p:nvSpPr>
        <p:spPr>
          <a:xfrm>
            <a:off x="5772501" y="1974085"/>
            <a:ext cx="410798" cy="584775"/>
          </a:xfrm>
          <a:prstGeom prst="rect">
            <a:avLst/>
          </a:prstGeom>
          <a:noFill/>
        </p:spPr>
        <p:txBody>
          <a:bodyPr wrap="square" rtlCol="0">
            <a:spAutoFit/>
          </a:bodyPr>
          <a:lstStyle/>
          <a:p>
            <a:r>
              <a:rPr lang="en-US" sz="3200"/>
              <a:t>B</a:t>
            </a:r>
          </a:p>
        </p:txBody>
      </p:sp>
      <p:sp>
        <p:nvSpPr>
          <p:cNvPr id="69" name="Hộp Văn bản 68">
            <a:extLst>
              <a:ext uri="{FF2B5EF4-FFF2-40B4-BE49-F238E27FC236}">
                <a16:creationId xmlns:a16="http://schemas.microsoft.com/office/drawing/2014/main" id="{649E6147-69ED-2F59-CE9A-7346C13E414C}"/>
              </a:ext>
            </a:extLst>
          </p:cNvPr>
          <p:cNvSpPr txBox="1"/>
          <p:nvPr/>
        </p:nvSpPr>
        <p:spPr>
          <a:xfrm>
            <a:off x="5762962" y="4341751"/>
            <a:ext cx="410798" cy="584775"/>
          </a:xfrm>
          <a:prstGeom prst="rect">
            <a:avLst/>
          </a:prstGeom>
          <a:noFill/>
        </p:spPr>
        <p:txBody>
          <a:bodyPr wrap="square" rtlCol="0">
            <a:spAutoFit/>
          </a:bodyPr>
          <a:lstStyle/>
          <a:p>
            <a:r>
              <a:rPr lang="en-US" sz="3200"/>
              <a:t>D</a:t>
            </a:r>
          </a:p>
        </p:txBody>
      </p:sp>
      <p:sp>
        <p:nvSpPr>
          <p:cNvPr id="91" name="Hộp Văn bản 90">
            <a:extLst>
              <a:ext uri="{FF2B5EF4-FFF2-40B4-BE49-F238E27FC236}">
                <a16:creationId xmlns:a16="http://schemas.microsoft.com/office/drawing/2014/main" id="{F8076D4D-CBB1-6A4E-BF30-89C5EADD14E1}"/>
              </a:ext>
            </a:extLst>
          </p:cNvPr>
          <p:cNvSpPr txBox="1"/>
          <p:nvPr/>
        </p:nvSpPr>
        <p:spPr>
          <a:xfrm>
            <a:off x="7913997" y="2829249"/>
            <a:ext cx="360217" cy="923330"/>
          </a:xfrm>
          <a:prstGeom prst="rect">
            <a:avLst/>
          </a:prstGeom>
          <a:noFill/>
        </p:spPr>
        <p:txBody>
          <a:bodyPr wrap="square" rtlCol="0">
            <a:spAutoFit/>
          </a:bodyPr>
          <a:lstStyle/>
          <a:p>
            <a:r>
              <a:rPr lang="en-US" sz="5400"/>
              <a:t>.</a:t>
            </a:r>
          </a:p>
        </p:txBody>
      </p:sp>
      <p:sp>
        <p:nvSpPr>
          <p:cNvPr id="92" name="Hộp Văn bản 91">
            <a:extLst>
              <a:ext uri="{FF2B5EF4-FFF2-40B4-BE49-F238E27FC236}">
                <a16:creationId xmlns:a16="http://schemas.microsoft.com/office/drawing/2014/main" id="{D03190CC-B6B7-03B8-DC7D-983FF8F12435}"/>
              </a:ext>
            </a:extLst>
          </p:cNvPr>
          <p:cNvSpPr txBox="1"/>
          <p:nvPr/>
        </p:nvSpPr>
        <p:spPr>
          <a:xfrm>
            <a:off x="8280855" y="3381638"/>
            <a:ext cx="410798" cy="584775"/>
          </a:xfrm>
          <a:prstGeom prst="rect">
            <a:avLst/>
          </a:prstGeom>
          <a:noFill/>
        </p:spPr>
        <p:txBody>
          <a:bodyPr wrap="square" rtlCol="0">
            <a:spAutoFit/>
          </a:bodyPr>
          <a:lstStyle/>
          <a:p>
            <a:r>
              <a:rPr lang="en-US" sz="3200"/>
              <a:t>C</a:t>
            </a:r>
          </a:p>
        </p:txBody>
      </p:sp>
      <p:cxnSp>
        <p:nvCxnSpPr>
          <p:cNvPr id="95" name="Đường nối Thẳng 94">
            <a:extLst>
              <a:ext uri="{FF2B5EF4-FFF2-40B4-BE49-F238E27FC236}">
                <a16:creationId xmlns:a16="http://schemas.microsoft.com/office/drawing/2014/main" id="{77AE4607-2E05-955A-15D4-1C8EF7820E58}"/>
              </a:ext>
            </a:extLst>
          </p:cNvPr>
          <p:cNvCxnSpPr>
            <a:cxnSpLocks/>
          </p:cNvCxnSpPr>
          <p:nvPr/>
        </p:nvCxnSpPr>
        <p:spPr>
          <a:xfrm flipH="1" flipV="1">
            <a:off x="5978317" y="2513648"/>
            <a:ext cx="2086881" cy="9437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Đường nối Thẳng 95">
            <a:extLst>
              <a:ext uri="{FF2B5EF4-FFF2-40B4-BE49-F238E27FC236}">
                <a16:creationId xmlns:a16="http://schemas.microsoft.com/office/drawing/2014/main" id="{44CA7DB3-4BD3-59C5-3E2E-960C4A29EC8E}"/>
              </a:ext>
            </a:extLst>
          </p:cNvPr>
          <p:cNvCxnSpPr>
            <a:cxnSpLocks/>
          </p:cNvCxnSpPr>
          <p:nvPr/>
        </p:nvCxnSpPr>
        <p:spPr>
          <a:xfrm flipV="1">
            <a:off x="5961984" y="3465459"/>
            <a:ext cx="2099072" cy="9453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7" name="Picture 8">
            <a:extLst>
              <a:ext uri="{FF2B5EF4-FFF2-40B4-BE49-F238E27FC236}">
                <a16:creationId xmlns:a16="http://schemas.microsoft.com/office/drawing/2014/main" id="{F8D59DF8-29B3-64DD-338D-338C40C7E711}"/>
              </a:ext>
            </a:extLst>
          </p:cNvPr>
          <p:cNvPicPr>
            <a:picLocks noChangeAspect="1"/>
          </p:cNvPicPr>
          <p:nvPr/>
        </p:nvPicPr>
        <p:blipFill rotWithShape="1">
          <a:blip r:embed="rId5"/>
          <a:srcRect l="9773" b="26815"/>
          <a:stretch/>
        </p:blipFill>
        <p:spPr>
          <a:xfrm>
            <a:off x="8338123" y="3516686"/>
            <a:ext cx="2869536" cy="2935545"/>
          </a:xfrm>
          <a:prstGeom prst="rect">
            <a:avLst/>
          </a:prstGeom>
        </p:spPr>
      </p:pic>
      <p:pic>
        <p:nvPicPr>
          <p:cNvPr id="98" name="Picture 8">
            <a:extLst>
              <a:ext uri="{FF2B5EF4-FFF2-40B4-BE49-F238E27FC236}">
                <a16:creationId xmlns:a16="http://schemas.microsoft.com/office/drawing/2014/main" id="{D41D9D6B-1D58-DD55-7D6A-0FE4D76A74F2}"/>
              </a:ext>
            </a:extLst>
          </p:cNvPr>
          <p:cNvPicPr>
            <a:picLocks noChangeAspect="1"/>
          </p:cNvPicPr>
          <p:nvPr/>
        </p:nvPicPr>
        <p:blipFill rotWithShape="1">
          <a:blip r:embed="rId6"/>
          <a:srcRect r="9773" b="26815"/>
          <a:stretch/>
        </p:blipFill>
        <p:spPr>
          <a:xfrm>
            <a:off x="784320" y="3499238"/>
            <a:ext cx="2869536" cy="2935543"/>
          </a:xfrm>
          <a:prstGeom prst="rect">
            <a:avLst/>
          </a:prstGeom>
        </p:spPr>
      </p:pic>
    </p:spTree>
    <p:extLst>
      <p:ext uri="{BB962C8B-B14F-4D97-AF65-F5344CB8AC3E}">
        <p14:creationId xmlns:p14="http://schemas.microsoft.com/office/powerpoint/2010/main" val="3262756712"/>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barn(inVertical)">
                                          <p:cBhvr>
                                            <p:cTn id="10" dur="500"/>
                                            <p:tgtEl>
                                              <p:spTgt spid="65"/>
                                            </p:tgtEl>
                                          </p:cBhvr>
                                        </p:animEffect>
                                      </p:childTnLst>
                                    </p:cTn>
                                  </p:par>
                                  <p:par>
                                    <p:cTn id="11" presetID="16" presetClass="entr" presetSubtype="21"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barn(inVertical)">
                                          <p:cBhvr>
                                            <p:cTn id="13" dur="500"/>
                                            <p:tgtEl>
                                              <p:spTgt spid="6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barn(inVertical)">
                                          <p:cBhvr>
                                            <p:cTn id="16" dur="500"/>
                                            <p:tgtEl>
                                              <p:spTgt spid="6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barn(inVertical)">
                                          <p:cBhvr>
                                            <p:cTn id="19" dur="500"/>
                                            <p:tgtEl>
                                              <p:spTgt spid="6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barn(inVertical)">
                                          <p:cBhvr>
                                            <p:cTn id="22" dur="500"/>
                                            <p:tgtEl>
                                              <p:spTgt spid="6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500"/>
                                            <p:tgtEl>
                                              <p:spTgt spid="39"/>
                                            </p:tgtEl>
                                          </p:cBhvr>
                                        </p:animEffect>
                                      </p:childTnLst>
                                    </p:cTn>
                                  </p:par>
                                  <p:par>
                                    <p:cTn id="28" presetID="16" presetClass="entr" presetSubtype="21" fill="hold" grpId="0" nodeType="withEffect">
                                      <p:stCondLst>
                                        <p:cond delay="500"/>
                                      </p:stCondLst>
                                      <p:childTnLst>
                                        <p:set>
                                          <p:cBhvr>
                                            <p:cTn id="29" dur="1" fill="hold">
                                              <p:stCondLst>
                                                <p:cond delay="0"/>
                                              </p:stCondLst>
                                            </p:cTn>
                                            <p:tgtEl>
                                              <p:spTgt spid="40"/>
                                            </p:tgtEl>
                                            <p:attrNameLst>
                                              <p:attrName>style.visibility</p:attrName>
                                            </p:attrNameLst>
                                          </p:cBhvr>
                                          <p:to>
                                            <p:strVal val="visible"/>
                                          </p:to>
                                        </p:set>
                                        <p:animEffect transition="in" filter="barn(inVertical)">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3.125E-6 4.44444E-6 L -0.00026 0.1412 " pathEditMode="relative" rAng="0" ptsTypes="AA">
                                          <p:cBhvr>
                                            <p:cTn id="34" dur="2000" fill="hold"/>
                                            <p:tgtEl>
                                              <p:spTgt spid="38"/>
                                            </p:tgtEl>
                                            <p:attrNameLst>
                                              <p:attrName>ppt_x</p:attrName>
                                              <p:attrName>ppt_y</p:attrName>
                                            </p:attrNameLst>
                                          </p:cBhvr>
                                          <p:rCtr x="-13" y="7060"/>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par>
                                    <p:cTn id="40" presetID="16" presetClass="entr" presetSubtype="21" fill="hold" grpId="0" nodeType="withEffect">
                                      <p:stCondLst>
                                        <p:cond delay="500"/>
                                      </p:stCondLst>
                                      <p:childTnLst>
                                        <p:set>
                                          <p:cBhvr>
                                            <p:cTn id="41" dur="1" fill="hold">
                                              <p:stCondLst>
                                                <p:cond delay="0"/>
                                              </p:stCondLst>
                                            </p:cTn>
                                            <p:tgtEl>
                                              <p:spTgt spid="42"/>
                                            </p:tgtEl>
                                            <p:attrNameLst>
                                              <p:attrName>style.visibility</p:attrName>
                                            </p:attrNameLst>
                                          </p:cBhvr>
                                          <p:to>
                                            <p:strVal val="visible"/>
                                          </p:to>
                                        </p:set>
                                        <p:animEffect transition="in" filter="barn(inVertical)">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00026 0.1412 L 0.17474 0.13935 " pathEditMode="relative" rAng="0" ptsTypes="AA">
                                          <p:cBhvr>
                                            <p:cTn id="46" dur="2000" fill="hold"/>
                                            <p:tgtEl>
                                              <p:spTgt spid="38"/>
                                            </p:tgtEl>
                                            <p:attrNameLst>
                                              <p:attrName>ppt_x</p:attrName>
                                              <p:attrName>ppt_y</p:attrName>
                                            </p:attrNameLst>
                                          </p:cBhvr>
                                          <p:rCtr x="8750" y="-93"/>
                                        </p:animMotion>
                                      </p:childTnLst>
                                    </p:cTn>
                                  </p:par>
                                  <p:par>
                                    <p:cTn id="47" presetID="1" presetClass="exit" presetSubtype="0" fill="hold" grpId="1" nodeType="withEffect">
                                      <p:stCondLst>
                                        <p:cond delay="500"/>
                                      </p:stCondLst>
                                      <p:childTnLst>
                                        <p:set>
                                          <p:cBhvr>
                                            <p:cTn id="48" dur="1" fill="hold">
                                              <p:stCondLst>
                                                <p:cond delay="0"/>
                                              </p:stCondLst>
                                            </p:cTn>
                                            <p:tgtEl>
                                              <p:spTgt spid="39"/>
                                            </p:tgtEl>
                                            <p:attrNameLst>
                                              <p:attrName>style.visibility</p:attrName>
                                            </p:attrNameLst>
                                          </p:cBhvr>
                                          <p:to>
                                            <p:strVal val="hidden"/>
                                          </p:to>
                                        </p:set>
                                      </p:childTnLst>
                                    </p:cTn>
                                  </p:par>
                                  <p:par>
                                    <p:cTn id="49" presetID="1" presetClass="exit" presetSubtype="0" fill="hold" grpId="1" nodeType="withEffect">
                                      <p:stCondLst>
                                        <p:cond delay="500"/>
                                      </p:stCondLst>
                                      <p:childTnLst>
                                        <p:set>
                                          <p:cBhvr>
                                            <p:cTn id="50" dur="1" fill="hold">
                                              <p:stCondLst>
                                                <p:cond delay="0"/>
                                              </p:stCondLst>
                                            </p:cTn>
                                            <p:tgtEl>
                                              <p:spTgt spid="40"/>
                                            </p:tgtEl>
                                            <p:attrNameLst>
                                              <p:attrName>style.visibility</p:attrName>
                                            </p:attrNameLst>
                                          </p:cBhvr>
                                          <p:to>
                                            <p:strVal val="hidden"/>
                                          </p:to>
                                        </p:set>
                                      </p:childTnLst>
                                    </p:cTn>
                                  </p:par>
                                  <p:par>
                                    <p:cTn id="51" presetID="1" presetClass="exit" presetSubtype="0" fill="hold" grpId="1" nodeType="withEffect">
                                      <p:stCondLst>
                                        <p:cond delay="500"/>
                                      </p:stCondLst>
                                      <p:childTnLst>
                                        <p:set>
                                          <p:cBhvr>
                                            <p:cTn id="52" dur="1" fill="hold">
                                              <p:stCondLst>
                                                <p:cond delay="0"/>
                                              </p:stCondLst>
                                            </p:cTn>
                                            <p:tgtEl>
                                              <p:spTgt spid="41"/>
                                            </p:tgtEl>
                                            <p:attrNameLst>
                                              <p:attrName>style.visibility</p:attrName>
                                            </p:attrNameLst>
                                          </p:cBhvr>
                                          <p:to>
                                            <p:strVal val="hidden"/>
                                          </p:to>
                                        </p:set>
                                      </p:childTnLst>
                                    </p:cTn>
                                  </p:par>
                                  <p:par>
                                    <p:cTn id="53" presetID="1" presetClass="exit" presetSubtype="0" fill="hold" grpId="1" nodeType="withEffect">
                                      <p:stCondLst>
                                        <p:cond delay="500"/>
                                      </p:stCondLst>
                                      <p:childTnLst>
                                        <p:set>
                                          <p:cBhvr>
                                            <p:cTn id="54" dur="1" fill="hold">
                                              <p:stCondLst>
                                                <p:cond delay="0"/>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91"/>
                                            </p:tgtEl>
                                            <p:attrNameLst>
                                              <p:attrName>style.visibility</p:attrName>
                                            </p:attrNameLst>
                                          </p:cBhvr>
                                          <p:to>
                                            <p:strVal val="visible"/>
                                          </p:to>
                                        </p:set>
                                        <p:animEffect transition="in" filter="wipe(down)">
                                          <p:cBhvr>
                                            <p:cTn id="59" dur="500"/>
                                            <p:tgtEl>
                                              <p:spTgt spid="91"/>
                                            </p:tgtEl>
                                          </p:cBhvr>
                                        </p:animEffect>
                                      </p:childTnLst>
                                    </p:cTn>
                                  </p:par>
                                  <p:par>
                                    <p:cTn id="60" presetID="16" presetClass="entr" presetSubtype="21" fill="hold" grpId="0" nodeType="withEffect">
                                      <p:stCondLst>
                                        <p:cond delay="500"/>
                                      </p:stCondLst>
                                      <p:childTnLst>
                                        <p:set>
                                          <p:cBhvr>
                                            <p:cTn id="61" dur="1" fill="hold">
                                              <p:stCondLst>
                                                <p:cond delay="0"/>
                                              </p:stCondLst>
                                            </p:cTn>
                                            <p:tgtEl>
                                              <p:spTgt spid="92"/>
                                            </p:tgtEl>
                                            <p:attrNameLst>
                                              <p:attrName>style.visibility</p:attrName>
                                            </p:attrNameLst>
                                          </p:cBhvr>
                                          <p:to>
                                            <p:strVal val="visible"/>
                                          </p:to>
                                        </p:set>
                                        <p:animEffect transition="in" filter="barn(inVertical)">
                                          <p:cBhvr>
                                            <p:cTn id="62" dur="500"/>
                                            <p:tgtEl>
                                              <p:spTgt spid="92"/>
                                            </p:tgtEl>
                                          </p:cBhvr>
                                        </p:animEffect>
                                      </p:childTnLst>
                                    </p:cTn>
                                  </p:par>
                                  <p:par>
                                    <p:cTn id="63" presetID="16" presetClass="entr" presetSubtype="21" fill="hold" nodeType="withEffect">
                                      <p:stCondLst>
                                        <p:cond delay="1000"/>
                                      </p:stCondLst>
                                      <p:childTnLst>
                                        <p:set>
                                          <p:cBhvr>
                                            <p:cTn id="64" dur="1" fill="hold">
                                              <p:stCondLst>
                                                <p:cond delay="0"/>
                                              </p:stCondLst>
                                            </p:cTn>
                                            <p:tgtEl>
                                              <p:spTgt spid="95"/>
                                            </p:tgtEl>
                                            <p:attrNameLst>
                                              <p:attrName>style.visibility</p:attrName>
                                            </p:attrNameLst>
                                          </p:cBhvr>
                                          <p:to>
                                            <p:strVal val="visible"/>
                                          </p:to>
                                        </p:set>
                                        <p:animEffect transition="in" filter="barn(inVertical)">
                                          <p:cBhvr>
                                            <p:cTn id="65" dur="500"/>
                                            <p:tgtEl>
                                              <p:spTgt spid="95"/>
                                            </p:tgtEl>
                                          </p:cBhvr>
                                        </p:animEffect>
                                      </p:childTnLst>
                                    </p:cTn>
                                  </p:par>
                                  <p:par>
                                    <p:cTn id="66" presetID="16" presetClass="entr" presetSubtype="21" fill="hold" nodeType="withEffect">
                                      <p:stCondLst>
                                        <p:cond delay="1500"/>
                                      </p:stCondLst>
                                      <p:childTnLst>
                                        <p:set>
                                          <p:cBhvr>
                                            <p:cTn id="67" dur="1" fill="hold">
                                              <p:stCondLst>
                                                <p:cond delay="0"/>
                                              </p:stCondLst>
                                            </p:cTn>
                                            <p:tgtEl>
                                              <p:spTgt spid="96"/>
                                            </p:tgtEl>
                                            <p:attrNameLst>
                                              <p:attrName>style.visibility</p:attrName>
                                            </p:attrNameLst>
                                          </p:cBhvr>
                                          <p:to>
                                            <p:strVal val="visible"/>
                                          </p:to>
                                        </p:set>
                                        <p:animEffect transition="in" filter="barn(inVertical)">
                                          <p:cBhvr>
                                            <p:cTn id="68" dur="500"/>
                                            <p:tgtEl>
                                              <p:spTgt spid="96"/>
                                            </p:tgtEl>
                                          </p:cBhvr>
                                        </p:animEffect>
                                      </p:childTnLst>
                                    </p:cTn>
                                  </p:par>
                                  <p:par>
                                    <p:cTn id="69" presetID="2" presetClass="entr" presetSubtype="4" fill="hold" nodeType="withEffect" p14:presetBounceEnd="66667">
                                      <p:stCondLst>
                                        <p:cond delay="0"/>
                                      </p:stCondLst>
                                      <p:childTnLst>
                                        <p:set>
                                          <p:cBhvr>
                                            <p:cTn id="70" dur="1" fill="hold">
                                              <p:stCondLst>
                                                <p:cond delay="0"/>
                                              </p:stCondLst>
                                            </p:cTn>
                                            <p:tgtEl>
                                              <p:spTgt spid="97"/>
                                            </p:tgtEl>
                                            <p:attrNameLst>
                                              <p:attrName>style.visibility</p:attrName>
                                            </p:attrNameLst>
                                          </p:cBhvr>
                                          <p:to>
                                            <p:strVal val="visible"/>
                                          </p:to>
                                        </p:set>
                                        <p:anim calcmode="lin" valueType="num" p14:bounceEnd="66667">
                                          <p:cBhvr additive="base">
                                            <p:cTn id="71" dur="1000" fill="hold"/>
                                            <p:tgtEl>
                                              <p:spTgt spid="97"/>
                                            </p:tgtEl>
                                            <p:attrNameLst>
                                              <p:attrName>ppt_x</p:attrName>
                                            </p:attrNameLst>
                                          </p:cBhvr>
                                          <p:tavLst>
                                            <p:tav tm="0">
                                              <p:val>
                                                <p:strVal val="#ppt_x"/>
                                              </p:val>
                                            </p:tav>
                                            <p:tav tm="100000">
                                              <p:val>
                                                <p:strVal val="#ppt_x"/>
                                              </p:val>
                                            </p:tav>
                                          </p:tavLst>
                                        </p:anim>
                                        <p:anim calcmode="lin" valueType="num" p14:bounceEnd="66667">
                                          <p:cBhvr additive="base">
                                            <p:cTn id="72" dur="1000" fill="hold"/>
                                            <p:tgtEl>
                                              <p:spTgt spid="97"/>
                                            </p:tgtEl>
                                            <p:attrNameLst>
                                              <p:attrName>ppt_y</p:attrName>
                                            </p:attrNameLst>
                                          </p:cBhvr>
                                          <p:tavLst>
                                            <p:tav tm="0">
                                              <p:val>
                                                <p:strVal val="1+#ppt_h/2"/>
                                              </p:val>
                                            </p:tav>
                                            <p:tav tm="100000">
                                              <p:val>
                                                <p:strVal val="#ppt_y"/>
                                              </p:val>
                                            </p:tav>
                                          </p:tavLst>
                                        </p:anim>
                                      </p:childTnLst>
                                    </p:cTn>
                                  </p:par>
                                  <p:par>
                                    <p:cTn id="73" presetID="32" presetClass="emph" presetSubtype="0" fill="hold" nodeType="withEffect">
                                      <p:stCondLst>
                                        <p:cond delay="0"/>
                                      </p:stCondLst>
                                      <p:childTnLst>
                                        <p:animRot by="120000">
                                          <p:cBhvr>
                                            <p:cTn id="74" dur="100" fill="hold">
                                              <p:stCondLst>
                                                <p:cond delay="0"/>
                                              </p:stCondLst>
                                            </p:cTn>
                                            <p:tgtEl>
                                              <p:spTgt spid="97"/>
                                            </p:tgtEl>
                                            <p:attrNameLst>
                                              <p:attrName>r</p:attrName>
                                            </p:attrNameLst>
                                          </p:cBhvr>
                                        </p:animRot>
                                        <p:animRot by="-240000">
                                          <p:cBhvr>
                                            <p:cTn id="75" dur="200" fill="hold">
                                              <p:stCondLst>
                                                <p:cond delay="200"/>
                                              </p:stCondLst>
                                            </p:cTn>
                                            <p:tgtEl>
                                              <p:spTgt spid="97"/>
                                            </p:tgtEl>
                                            <p:attrNameLst>
                                              <p:attrName>r</p:attrName>
                                            </p:attrNameLst>
                                          </p:cBhvr>
                                        </p:animRot>
                                        <p:animRot by="240000">
                                          <p:cBhvr>
                                            <p:cTn id="76" dur="200" fill="hold">
                                              <p:stCondLst>
                                                <p:cond delay="400"/>
                                              </p:stCondLst>
                                            </p:cTn>
                                            <p:tgtEl>
                                              <p:spTgt spid="97"/>
                                            </p:tgtEl>
                                            <p:attrNameLst>
                                              <p:attrName>r</p:attrName>
                                            </p:attrNameLst>
                                          </p:cBhvr>
                                        </p:animRot>
                                        <p:animRot by="-240000">
                                          <p:cBhvr>
                                            <p:cTn id="77" dur="200" fill="hold">
                                              <p:stCondLst>
                                                <p:cond delay="600"/>
                                              </p:stCondLst>
                                            </p:cTn>
                                            <p:tgtEl>
                                              <p:spTgt spid="97"/>
                                            </p:tgtEl>
                                            <p:attrNameLst>
                                              <p:attrName>r</p:attrName>
                                            </p:attrNameLst>
                                          </p:cBhvr>
                                        </p:animRot>
                                        <p:animRot by="120000">
                                          <p:cBhvr>
                                            <p:cTn id="78" dur="200" fill="hold">
                                              <p:stCondLst>
                                                <p:cond delay="800"/>
                                              </p:stCondLst>
                                            </p:cTn>
                                            <p:tgtEl>
                                              <p:spTgt spid="97"/>
                                            </p:tgtEl>
                                            <p:attrNameLst>
                                              <p:attrName>r</p:attrName>
                                            </p:attrNameLst>
                                          </p:cBhvr>
                                        </p:animRot>
                                      </p:childTnLst>
                                    </p:cTn>
                                  </p:par>
                                  <p:par>
                                    <p:cTn id="79" presetID="22" presetClass="entr" presetSubtype="4" fill="hold" nodeType="withEffect">
                                      <p:stCondLst>
                                        <p:cond delay="0"/>
                                      </p:stCondLst>
                                      <p:childTnLst>
                                        <p:set>
                                          <p:cBhvr>
                                            <p:cTn id="80" dur="1" fill="hold">
                                              <p:stCondLst>
                                                <p:cond delay="0"/>
                                              </p:stCondLst>
                                            </p:cTn>
                                            <p:tgtEl>
                                              <p:spTgt spid="98"/>
                                            </p:tgtEl>
                                            <p:attrNameLst>
                                              <p:attrName>style.visibility</p:attrName>
                                            </p:attrNameLst>
                                          </p:cBhvr>
                                          <p:to>
                                            <p:strVal val="visible"/>
                                          </p:to>
                                        </p:set>
                                        <p:animEffect transition="in" filter="wipe(down)">
                                          <p:cBhvr>
                                            <p:cTn id="81" dur="500"/>
                                            <p:tgtEl>
                                              <p:spTgt spid="98"/>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98"/>
                                            </p:tgtEl>
                                            <p:attrNameLst>
                                              <p:attrName>r</p:attrName>
                                            </p:attrNameLst>
                                          </p:cBhvr>
                                        </p:animRot>
                                        <p:animRot by="-240000">
                                          <p:cBhvr>
                                            <p:cTn id="84" dur="200" fill="hold">
                                              <p:stCondLst>
                                                <p:cond delay="200"/>
                                              </p:stCondLst>
                                            </p:cTn>
                                            <p:tgtEl>
                                              <p:spTgt spid="98"/>
                                            </p:tgtEl>
                                            <p:attrNameLst>
                                              <p:attrName>r</p:attrName>
                                            </p:attrNameLst>
                                          </p:cBhvr>
                                        </p:animRot>
                                        <p:animRot by="240000">
                                          <p:cBhvr>
                                            <p:cTn id="85" dur="200" fill="hold">
                                              <p:stCondLst>
                                                <p:cond delay="400"/>
                                              </p:stCondLst>
                                            </p:cTn>
                                            <p:tgtEl>
                                              <p:spTgt spid="98"/>
                                            </p:tgtEl>
                                            <p:attrNameLst>
                                              <p:attrName>r</p:attrName>
                                            </p:attrNameLst>
                                          </p:cBhvr>
                                        </p:animRot>
                                        <p:animRot by="-240000">
                                          <p:cBhvr>
                                            <p:cTn id="86" dur="200" fill="hold">
                                              <p:stCondLst>
                                                <p:cond delay="600"/>
                                              </p:stCondLst>
                                            </p:cTn>
                                            <p:tgtEl>
                                              <p:spTgt spid="98"/>
                                            </p:tgtEl>
                                            <p:attrNameLst>
                                              <p:attrName>r</p:attrName>
                                            </p:attrNameLst>
                                          </p:cBhvr>
                                        </p:animRot>
                                        <p:animRot by="120000">
                                          <p:cBhvr>
                                            <p:cTn id="87" dur="200" fill="hold">
                                              <p:stCondLst>
                                                <p:cond delay="800"/>
                                              </p:stCondLst>
                                            </p:cTn>
                                            <p:tgtEl>
                                              <p:spTgt spid="9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0" grpId="0"/>
          <p:bldP spid="40" grpId="1"/>
          <p:bldP spid="41" grpId="0" animBg="1"/>
          <p:bldP spid="41" grpId="1" animBg="1"/>
          <p:bldP spid="42" grpId="0"/>
          <p:bldP spid="42" grpId="1"/>
          <p:bldP spid="67" grpId="0"/>
          <p:bldP spid="68" grpId="0"/>
          <p:bldP spid="69" grpId="0"/>
          <p:bldP spid="91" grpId="0"/>
          <p:bldP spid="92"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barn(inVertical)">
                                          <p:cBhvr>
                                            <p:cTn id="10" dur="500"/>
                                            <p:tgtEl>
                                              <p:spTgt spid="65"/>
                                            </p:tgtEl>
                                          </p:cBhvr>
                                        </p:animEffect>
                                      </p:childTnLst>
                                    </p:cTn>
                                  </p:par>
                                  <p:par>
                                    <p:cTn id="11" presetID="16" presetClass="entr" presetSubtype="21"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barn(inVertical)">
                                          <p:cBhvr>
                                            <p:cTn id="13" dur="500"/>
                                            <p:tgtEl>
                                              <p:spTgt spid="6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barn(inVertical)">
                                          <p:cBhvr>
                                            <p:cTn id="16" dur="500"/>
                                            <p:tgtEl>
                                              <p:spTgt spid="6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barn(inVertical)">
                                          <p:cBhvr>
                                            <p:cTn id="19" dur="500"/>
                                            <p:tgtEl>
                                              <p:spTgt spid="6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barn(inVertical)">
                                          <p:cBhvr>
                                            <p:cTn id="22" dur="500"/>
                                            <p:tgtEl>
                                              <p:spTgt spid="6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500"/>
                                            <p:tgtEl>
                                              <p:spTgt spid="39"/>
                                            </p:tgtEl>
                                          </p:cBhvr>
                                        </p:animEffect>
                                      </p:childTnLst>
                                    </p:cTn>
                                  </p:par>
                                  <p:par>
                                    <p:cTn id="28" presetID="16" presetClass="entr" presetSubtype="21" fill="hold" grpId="0" nodeType="withEffect">
                                      <p:stCondLst>
                                        <p:cond delay="500"/>
                                      </p:stCondLst>
                                      <p:childTnLst>
                                        <p:set>
                                          <p:cBhvr>
                                            <p:cTn id="29" dur="1" fill="hold">
                                              <p:stCondLst>
                                                <p:cond delay="0"/>
                                              </p:stCondLst>
                                            </p:cTn>
                                            <p:tgtEl>
                                              <p:spTgt spid="40"/>
                                            </p:tgtEl>
                                            <p:attrNameLst>
                                              <p:attrName>style.visibility</p:attrName>
                                            </p:attrNameLst>
                                          </p:cBhvr>
                                          <p:to>
                                            <p:strVal val="visible"/>
                                          </p:to>
                                        </p:set>
                                        <p:animEffect transition="in" filter="barn(inVertical)">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3.125E-6 4.44444E-6 L -0.00026 0.1412 " pathEditMode="relative" rAng="0" ptsTypes="AA">
                                          <p:cBhvr>
                                            <p:cTn id="34" dur="2000" fill="hold"/>
                                            <p:tgtEl>
                                              <p:spTgt spid="38"/>
                                            </p:tgtEl>
                                            <p:attrNameLst>
                                              <p:attrName>ppt_x</p:attrName>
                                              <p:attrName>ppt_y</p:attrName>
                                            </p:attrNameLst>
                                          </p:cBhvr>
                                          <p:rCtr x="-13" y="7060"/>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par>
                                    <p:cTn id="40" presetID="16" presetClass="entr" presetSubtype="21" fill="hold" grpId="0" nodeType="withEffect">
                                      <p:stCondLst>
                                        <p:cond delay="500"/>
                                      </p:stCondLst>
                                      <p:childTnLst>
                                        <p:set>
                                          <p:cBhvr>
                                            <p:cTn id="41" dur="1" fill="hold">
                                              <p:stCondLst>
                                                <p:cond delay="0"/>
                                              </p:stCondLst>
                                            </p:cTn>
                                            <p:tgtEl>
                                              <p:spTgt spid="42"/>
                                            </p:tgtEl>
                                            <p:attrNameLst>
                                              <p:attrName>style.visibility</p:attrName>
                                            </p:attrNameLst>
                                          </p:cBhvr>
                                          <p:to>
                                            <p:strVal val="visible"/>
                                          </p:to>
                                        </p:set>
                                        <p:animEffect transition="in" filter="barn(inVertical)">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00026 0.1412 L 0.17474 0.13935 " pathEditMode="relative" rAng="0" ptsTypes="AA">
                                          <p:cBhvr>
                                            <p:cTn id="46" dur="2000" fill="hold"/>
                                            <p:tgtEl>
                                              <p:spTgt spid="38"/>
                                            </p:tgtEl>
                                            <p:attrNameLst>
                                              <p:attrName>ppt_x</p:attrName>
                                              <p:attrName>ppt_y</p:attrName>
                                            </p:attrNameLst>
                                          </p:cBhvr>
                                          <p:rCtr x="8750" y="-93"/>
                                        </p:animMotion>
                                      </p:childTnLst>
                                    </p:cTn>
                                  </p:par>
                                  <p:par>
                                    <p:cTn id="47" presetID="1" presetClass="exit" presetSubtype="0" fill="hold" grpId="1" nodeType="withEffect">
                                      <p:stCondLst>
                                        <p:cond delay="500"/>
                                      </p:stCondLst>
                                      <p:childTnLst>
                                        <p:set>
                                          <p:cBhvr>
                                            <p:cTn id="48" dur="1" fill="hold">
                                              <p:stCondLst>
                                                <p:cond delay="0"/>
                                              </p:stCondLst>
                                            </p:cTn>
                                            <p:tgtEl>
                                              <p:spTgt spid="39"/>
                                            </p:tgtEl>
                                            <p:attrNameLst>
                                              <p:attrName>style.visibility</p:attrName>
                                            </p:attrNameLst>
                                          </p:cBhvr>
                                          <p:to>
                                            <p:strVal val="hidden"/>
                                          </p:to>
                                        </p:set>
                                      </p:childTnLst>
                                    </p:cTn>
                                  </p:par>
                                  <p:par>
                                    <p:cTn id="49" presetID="1" presetClass="exit" presetSubtype="0" fill="hold" grpId="1" nodeType="withEffect">
                                      <p:stCondLst>
                                        <p:cond delay="500"/>
                                      </p:stCondLst>
                                      <p:childTnLst>
                                        <p:set>
                                          <p:cBhvr>
                                            <p:cTn id="50" dur="1" fill="hold">
                                              <p:stCondLst>
                                                <p:cond delay="0"/>
                                              </p:stCondLst>
                                            </p:cTn>
                                            <p:tgtEl>
                                              <p:spTgt spid="40"/>
                                            </p:tgtEl>
                                            <p:attrNameLst>
                                              <p:attrName>style.visibility</p:attrName>
                                            </p:attrNameLst>
                                          </p:cBhvr>
                                          <p:to>
                                            <p:strVal val="hidden"/>
                                          </p:to>
                                        </p:set>
                                      </p:childTnLst>
                                    </p:cTn>
                                  </p:par>
                                  <p:par>
                                    <p:cTn id="51" presetID="1" presetClass="exit" presetSubtype="0" fill="hold" grpId="1" nodeType="withEffect">
                                      <p:stCondLst>
                                        <p:cond delay="500"/>
                                      </p:stCondLst>
                                      <p:childTnLst>
                                        <p:set>
                                          <p:cBhvr>
                                            <p:cTn id="52" dur="1" fill="hold">
                                              <p:stCondLst>
                                                <p:cond delay="0"/>
                                              </p:stCondLst>
                                            </p:cTn>
                                            <p:tgtEl>
                                              <p:spTgt spid="41"/>
                                            </p:tgtEl>
                                            <p:attrNameLst>
                                              <p:attrName>style.visibility</p:attrName>
                                            </p:attrNameLst>
                                          </p:cBhvr>
                                          <p:to>
                                            <p:strVal val="hidden"/>
                                          </p:to>
                                        </p:set>
                                      </p:childTnLst>
                                    </p:cTn>
                                  </p:par>
                                  <p:par>
                                    <p:cTn id="53" presetID="1" presetClass="exit" presetSubtype="0" fill="hold" grpId="1" nodeType="withEffect">
                                      <p:stCondLst>
                                        <p:cond delay="500"/>
                                      </p:stCondLst>
                                      <p:childTnLst>
                                        <p:set>
                                          <p:cBhvr>
                                            <p:cTn id="54" dur="1" fill="hold">
                                              <p:stCondLst>
                                                <p:cond delay="0"/>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91"/>
                                            </p:tgtEl>
                                            <p:attrNameLst>
                                              <p:attrName>style.visibility</p:attrName>
                                            </p:attrNameLst>
                                          </p:cBhvr>
                                          <p:to>
                                            <p:strVal val="visible"/>
                                          </p:to>
                                        </p:set>
                                        <p:animEffect transition="in" filter="wipe(down)">
                                          <p:cBhvr>
                                            <p:cTn id="59" dur="500"/>
                                            <p:tgtEl>
                                              <p:spTgt spid="91"/>
                                            </p:tgtEl>
                                          </p:cBhvr>
                                        </p:animEffect>
                                      </p:childTnLst>
                                    </p:cTn>
                                  </p:par>
                                  <p:par>
                                    <p:cTn id="60" presetID="16" presetClass="entr" presetSubtype="21" fill="hold" grpId="0" nodeType="withEffect">
                                      <p:stCondLst>
                                        <p:cond delay="500"/>
                                      </p:stCondLst>
                                      <p:childTnLst>
                                        <p:set>
                                          <p:cBhvr>
                                            <p:cTn id="61" dur="1" fill="hold">
                                              <p:stCondLst>
                                                <p:cond delay="0"/>
                                              </p:stCondLst>
                                            </p:cTn>
                                            <p:tgtEl>
                                              <p:spTgt spid="92"/>
                                            </p:tgtEl>
                                            <p:attrNameLst>
                                              <p:attrName>style.visibility</p:attrName>
                                            </p:attrNameLst>
                                          </p:cBhvr>
                                          <p:to>
                                            <p:strVal val="visible"/>
                                          </p:to>
                                        </p:set>
                                        <p:animEffect transition="in" filter="barn(inVertical)">
                                          <p:cBhvr>
                                            <p:cTn id="62" dur="500"/>
                                            <p:tgtEl>
                                              <p:spTgt spid="92"/>
                                            </p:tgtEl>
                                          </p:cBhvr>
                                        </p:animEffect>
                                      </p:childTnLst>
                                    </p:cTn>
                                  </p:par>
                                  <p:par>
                                    <p:cTn id="63" presetID="16" presetClass="entr" presetSubtype="21" fill="hold" nodeType="withEffect">
                                      <p:stCondLst>
                                        <p:cond delay="1000"/>
                                      </p:stCondLst>
                                      <p:childTnLst>
                                        <p:set>
                                          <p:cBhvr>
                                            <p:cTn id="64" dur="1" fill="hold">
                                              <p:stCondLst>
                                                <p:cond delay="0"/>
                                              </p:stCondLst>
                                            </p:cTn>
                                            <p:tgtEl>
                                              <p:spTgt spid="95"/>
                                            </p:tgtEl>
                                            <p:attrNameLst>
                                              <p:attrName>style.visibility</p:attrName>
                                            </p:attrNameLst>
                                          </p:cBhvr>
                                          <p:to>
                                            <p:strVal val="visible"/>
                                          </p:to>
                                        </p:set>
                                        <p:animEffect transition="in" filter="barn(inVertical)">
                                          <p:cBhvr>
                                            <p:cTn id="65" dur="500"/>
                                            <p:tgtEl>
                                              <p:spTgt spid="95"/>
                                            </p:tgtEl>
                                          </p:cBhvr>
                                        </p:animEffect>
                                      </p:childTnLst>
                                    </p:cTn>
                                  </p:par>
                                  <p:par>
                                    <p:cTn id="66" presetID="16" presetClass="entr" presetSubtype="21" fill="hold" nodeType="withEffect">
                                      <p:stCondLst>
                                        <p:cond delay="1500"/>
                                      </p:stCondLst>
                                      <p:childTnLst>
                                        <p:set>
                                          <p:cBhvr>
                                            <p:cTn id="67" dur="1" fill="hold">
                                              <p:stCondLst>
                                                <p:cond delay="0"/>
                                              </p:stCondLst>
                                            </p:cTn>
                                            <p:tgtEl>
                                              <p:spTgt spid="96"/>
                                            </p:tgtEl>
                                            <p:attrNameLst>
                                              <p:attrName>style.visibility</p:attrName>
                                            </p:attrNameLst>
                                          </p:cBhvr>
                                          <p:to>
                                            <p:strVal val="visible"/>
                                          </p:to>
                                        </p:set>
                                        <p:animEffect transition="in" filter="barn(inVertical)">
                                          <p:cBhvr>
                                            <p:cTn id="68" dur="500"/>
                                            <p:tgtEl>
                                              <p:spTgt spid="96"/>
                                            </p:tgtEl>
                                          </p:cBhvr>
                                        </p:animEffect>
                                      </p:childTnLst>
                                    </p:cTn>
                                  </p:par>
                                  <p:par>
                                    <p:cTn id="69" presetID="2" presetClass="entr" presetSubtype="4" fill="hold" nodeType="withEffect">
                                      <p:stCondLst>
                                        <p:cond delay="0"/>
                                      </p:stCondLst>
                                      <p:childTnLst>
                                        <p:set>
                                          <p:cBhvr>
                                            <p:cTn id="70" dur="1" fill="hold">
                                              <p:stCondLst>
                                                <p:cond delay="0"/>
                                              </p:stCondLst>
                                            </p:cTn>
                                            <p:tgtEl>
                                              <p:spTgt spid="97"/>
                                            </p:tgtEl>
                                            <p:attrNameLst>
                                              <p:attrName>style.visibility</p:attrName>
                                            </p:attrNameLst>
                                          </p:cBhvr>
                                          <p:to>
                                            <p:strVal val="visible"/>
                                          </p:to>
                                        </p:set>
                                        <p:anim calcmode="lin" valueType="num">
                                          <p:cBhvr additive="base">
                                            <p:cTn id="71" dur="1000" fill="hold"/>
                                            <p:tgtEl>
                                              <p:spTgt spid="97"/>
                                            </p:tgtEl>
                                            <p:attrNameLst>
                                              <p:attrName>ppt_x</p:attrName>
                                            </p:attrNameLst>
                                          </p:cBhvr>
                                          <p:tavLst>
                                            <p:tav tm="0">
                                              <p:val>
                                                <p:strVal val="#ppt_x"/>
                                              </p:val>
                                            </p:tav>
                                            <p:tav tm="100000">
                                              <p:val>
                                                <p:strVal val="#ppt_x"/>
                                              </p:val>
                                            </p:tav>
                                          </p:tavLst>
                                        </p:anim>
                                        <p:anim calcmode="lin" valueType="num">
                                          <p:cBhvr additive="base">
                                            <p:cTn id="72" dur="1000" fill="hold"/>
                                            <p:tgtEl>
                                              <p:spTgt spid="97"/>
                                            </p:tgtEl>
                                            <p:attrNameLst>
                                              <p:attrName>ppt_y</p:attrName>
                                            </p:attrNameLst>
                                          </p:cBhvr>
                                          <p:tavLst>
                                            <p:tav tm="0">
                                              <p:val>
                                                <p:strVal val="1+#ppt_h/2"/>
                                              </p:val>
                                            </p:tav>
                                            <p:tav tm="100000">
                                              <p:val>
                                                <p:strVal val="#ppt_y"/>
                                              </p:val>
                                            </p:tav>
                                          </p:tavLst>
                                        </p:anim>
                                      </p:childTnLst>
                                    </p:cTn>
                                  </p:par>
                                  <p:par>
                                    <p:cTn id="73" presetID="32" presetClass="emph" presetSubtype="0" fill="hold" nodeType="withEffect">
                                      <p:stCondLst>
                                        <p:cond delay="0"/>
                                      </p:stCondLst>
                                      <p:childTnLst>
                                        <p:animRot by="120000">
                                          <p:cBhvr>
                                            <p:cTn id="74" dur="100" fill="hold">
                                              <p:stCondLst>
                                                <p:cond delay="0"/>
                                              </p:stCondLst>
                                            </p:cTn>
                                            <p:tgtEl>
                                              <p:spTgt spid="97"/>
                                            </p:tgtEl>
                                            <p:attrNameLst>
                                              <p:attrName>r</p:attrName>
                                            </p:attrNameLst>
                                          </p:cBhvr>
                                        </p:animRot>
                                        <p:animRot by="-240000">
                                          <p:cBhvr>
                                            <p:cTn id="75" dur="200" fill="hold">
                                              <p:stCondLst>
                                                <p:cond delay="200"/>
                                              </p:stCondLst>
                                            </p:cTn>
                                            <p:tgtEl>
                                              <p:spTgt spid="97"/>
                                            </p:tgtEl>
                                            <p:attrNameLst>
                                              <p:attrName>r</p:attrName>
                                            </p:attrNameLst>
                                          </p:cBhvr>
                                        </p:animRot>
                                        <p:animRot by="240000">
                                          <p:cBhvr>
                                            <p:cTn id="76" dur="200" fill="hold">
                                              <p:stCondLst>
                                                <p:cond delay="400"/>
                                              </p:stCondLst>
                                            </p:cTn>
                                            <p:tgtEl>
                                              <p:spTgt spid="97"/>
                                            </p:tgtEl>
                                            <p:attrNameLst>
                                              <p:attrName>r</p:attrName>
                                            </p:attrNameLst>
                                          </p:cBhvr>
                                        </p:animRot>
                                        <p:animRot by="-240000">
                                          <p:cBhvr>
                                            <p:cTn id="77" dur="200" fill="hold">
                                              <p:stCondLst>
                                                <p:cond delay="600"/>
                                              </p:stCondLst>
                                            </p:cTn>
                                            <p:tgtEl>
                                              <p:spTgt spid="97"/>
                                            </p:tgtEl>
                                            <p:attrNameLst>
                                              <p:attrName>r</p:attrName>
                                            </p:attrNameLst>
                                          </p:cBhvr>
                                        </p:animRot>
                                        <p:animRot by="120000">
                                          <p:cBhvr>
                                            <p:cTn id="78" dur="200" fill="hold">
                                              <p:stCondLst>
                                                <p:cond delay="800"/>
                                              </p:stCondLst>
                                            </p:cTn>
                                            <p:tgtEl>
                                              <p:spTgt spid="97"/>
                                            </p:tgtEl>
                                            <p:attrNameLst>
                                              <p:attrName>r</p:attrName>
                                            </p:attrNameLst>
                                          </p:cBhvr>
                                        </p:animRot>
                                      </p:childTnLst>
                                    </p:cTn>
                                  </p:par>
                                  <p:par>
                                    <p:cTn id="79" presetID="22" presetClass="entr" presetSubtype="4" fill="hold" nodeType="withEffect">
                                      <p:stCondLst>
                                        <p:cond delay="0"/>
                                      </p:stCondLst>
                                      <p:childTnLst>
                                        <p:set>
                                          <p:cBhvr>
                                            <p:cTn id="80" dur="1" fill="hold">
                                              <p:stCondLst>
                                                <p:cond delay="0"/>
                                              </p:stCondLst>
                                            </p:cTn>
                                            <p:tgtEl>
                                              <p:spTgt spid="98"/>
                                            </p:tgtEl>
                                            <p:attrNameLst>
                                              <p:attrName>style.visibility</p:attrName>
                                            </p:attrNameLst>
                                          </p:cBhvr>
                                          <p:to>
                                            <p:strVal val="visible"/>
                                          </p:to>
                                        </p:set>
                                        <p:animEffect transition="in" filter="wipe(down)">
                                          <p:cBhvr>
                                            <p:cTn id="81" dur="500"/>
                                            <p:tgtEl>
                                              <p:spTgt spid="98"/>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98"/>
                                            </p:tgtEl>
                                            <p:attrNameLst>
                                              <p:attrName>r</p:attrName>
                                            </p:attrNameLst>
                                          </p:cBhvr>
                                        </p:animRot>
                                        <p:animRot by="-240000">
                                          <p:cBhvr>
                                            <p:cTn id="84" dur="200" fill="hold">
                                              <p:stCondLst>
                                                <p:cond delay="200"/>
                                              </p:stCondLst>
                                            </p:cTn>
                                            <p:tgtEl>
                                              <p:spTgt spid="98"/>
                                            </p:tgtEl>
                                            <p:attrNameLst>
                                              <p:attrName>r</p:attrName>
                                            </p:attrNameLst>
                                          </p:cBhvr>
                                        </p:animRot>
                                        <p:animRot by="240000">
                                          <p:cBhvr>
                                            <p:cTn id="85" dur="200" fill="hold">
                                              <p:stCondLst>
                                                <p:cond delay="400"/>
                                              </p:stCondLst>
                                            </p:cTn>
                                            <p:tgtEl>
                                              <p:spTgt spid="98"/>
                                            </p:tgtEl>
                                            <p:attrNameLst>
                                              <p:attrName>r</p:attrName>
                                            </p:attrNameLst>
                                          </p:cBhvr>
                                        </p:animRot>
                                        <p:animRot by="-240000">
                                          <p:cBhvr>
                                            <p:cTn id="86" dur="200" fill="hold">
                                              <p:stCondLst>
                                                <p:cond delay="600"/>
                                              </p:stCondLst>
                                            </p:cTn>
                                            <p:tgtEl>
                                              <p:spTgt spid="98"/>
                                            </p:tgtEl>
                                            <p:attrNameLst>
                                              <p:attrName>r</p:attrName>
                                            </p:attrNameLst>
                                          </p:cBhvr>
                                        </p:animRot>
                                        <p:animRot by="120000">
                                          <p:cBhvr>
                                            <p:cTn id="87" dur="200" fill="hold">
                                              <p:stCondLst>
                                                <p:cond delay="800"/>
                                              </p:stCondLst>
                                            </p:cTn>
                                            <p:tgtEl>
                                              <p:spTgt spid="9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0" grpId="0"/>
          <p:bldP spid="40" grpId="1"/>
          <p:bldP spid="41" grpId="0" animBg="1"/>
          <p:bldP spid="41" grpId="1" animBg="1"/>
          <p:bldP spid="42" grpId="0"/>
          <p:bldP spid="42" grpId="1"/>
          <p:bldP spid="67" grpId="0"/>
          <p:bldP spid="68" grpId="0"/>
          <p:bldP spid="69" grpId="0"/>
          <p:bldP spid="91" grpId="0"/>
          <p:bldP spid="9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318F2DB0-0F53-903B-A97D-CC7D5819174E}"/>
              </a:ext>
            </a:extLst>
          </p:cNvPr>
          <p:cNvSpPr/>
          <p:nvPr/>
        </p:nvSpPr>
        <p:spPr>
          <a:xfrm>
            <a:off x="4691633" y="1814732"/>
            <a:ext cx="2808733" cy="17865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3">
            <a:extLst>
              <a:ext uri="{FF2B5EF4-FFF2-40B4-BE49-F238E27FC236}">
                <a16:creationId xmlns:a16="http://schemas.microsoft.com/office/drawing/2014/main" id="{7CD681D1-A211-3B29-C4BB-DAD988F5548E}"/>
              </a:ext>
            </a:extLst>
          </p:cNvPr>
          <p:cNvGrpSpPr/>
          <p:nvPr/>
        </p:nvGrpSpPr>
        <p:grpSpPr>
          <a:xfrm>
            <a:off x="1870606" y="413226"/>
            <a:ext cx="8450788" cy="4785926"/>
            <a:chOff x="1877501" y="-468373"/>
            <a:chExt cx="11171227" cy="4785926"/>
          </a:xfrm>
        </p:grpSpPr>
        <p:sp>
          <p:nvSpPr>
            <p:cNvPr id="5" name="TextBox 8">
              <a:extLst>
                <a:ext uri="{FF2B5EF4-FFF2-40B4-BE49-F238E27FC236}">
                  <a16:creationId xmlns:a16="http://schemas.microsoft.com/office/drawing/2014/main" id="{CFC5B565-6BEB-F757-C44E-553C024EACED}"/>
                </a:ext>
              </a:extLst>
            </p:cNvPr>
            <p:cNvSpPr txBox="1"/>
            <p:nvPr/>
          </p:nvSpPr>
          <p:spPr>
            <a:xfrm>
              <a:off x="1877501" y="-468373"/>
              <a:ext cx="11171227" cy="4785926"/>
            </a:xfrm>
            <a:prstGeom prst="rect">
              <a:avLst/>
            </a:prstGeom>
            <a:noFill/>
          </p:spPr>
          <p:txBody>
            <a:bodyPr wrap="square">
              <a:spAutoFit/>
            </a:bodyPr>
            <a:lstStyle/>
            <a:p>
              <a:pPr marR="0" lvl="0" algn="ctr" defTabSz="914400" rtl="0" eaLnBrk="1" fontAlgn="base" latinLnBrk="0" hangingPunct="1">
                <a:spcBef>
                  <a:spcPts val="0"/>
                </a:spcBef>
                <a:spcAft>
                  <a:spcPts val="600"/>
                </a:spcAft>
                <a:buClrTx/>
                <a:buSzTx/>
                <a:tabLst/>
                <a:defRPr/>
              </a:pPr>
              <a:r>
                <a:rPr lang="sv-SE" sz="15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VẬN </a:t>
              </a:r>
            </a:p>
            <a:p>
              <a:pPr marR="0" lvl="0" algn="ctr" defTabSz="914400" rtl="0" eaLnBrk="1" fontAlgn="base" latinLnBrk="0" hangingPunct="1">
                <a:spcBef>
                  <a:spcPts val="0"/>
                </a:spcBef>
                <a:spcAft>
                  <a:spcPts val="600"/>
                </a:spcAft>
                <a:buClrTx/>
                <a:buSzTx/>
                <a:tabLst/>
                <a:defRPr/>
              </a:pPr>
              <a:r>
                <a:rPr lang="sv-SE" sz="15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DỤNG</a:t>
              </a:r>
            </a:p>
          </p:txBody>
        </p:sp>
        <p:sp>
          <p:nvSpPr>
            <p:cNvPr id="6" name="TextBox 12">
              <a:extLst>
                <a:ext uri="{FF2B5EF4-FFF2-40B4-BE49-F238E27FC236}">
                  <a16:creationId xmlns:a16="http://schemas.microsoft.com/office/drawing/2014/main" id="{3DAC4A3B-9BD7-B4AD-7B57-C5BD1E4D4D79}"/>
                </a:ext>
              </a:extLst>
            </p:cNvPr>
            <p:cNvSpPr txBox="1"/>
            <p:nvPr/>
          </p:nvSpPr>
          <p:spPr>
            <a:xfrm>
              <a:off x="1877501" y="-468373"/>
              <a:ext cx="11171227" cy="4785926"/>
            </a:xfrm>
            <a:prstGeom prst="rect">
              <a:avLst/>
            </a:prstGeom>
            <a:noFill/>
          </p:spPr>
          <p:txBody>
            <a:bodyPr wrap="square">
              <a:spAutoFit/>
            </a:bodyPr>
            <a:lstStyle/>
            <a:p>
              <a:pPr marR="0" lvl="0" algn="ctr" defTabSz="914400" rtl="0" eaLnBrk="1" fontAlgn="base" latinLnBrk="0" hangingPunct="1">
                <a:spcBef>
                  <a:spcPts val="0"/>
                </a:spcBef>
                <a:spcAft>
                  <a:spcPts val="600"/>
                </a:spcAft>
                <a:buClrTx/>
                <a:buSzTx/>
                <a:tabLst/>
                <a:defRPr/>
              </a:pPr>
              <a:r>
                <a:rPr lang="sv-SE" sz="15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V</a:t>
              </a:r>
              <a:r>
                <a:rPr lang="sv-SE" sz="15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Ậ</a:t>
              </a:r>
              <a:r>
                <a:rPr lang="sv-SE" sz="15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 </a:t>
              </a:r>
            </a:p>
            <a:p>
              <a:pPr marR="0" lvl="0" algn="ctr" defTabSz="914400" rtl="0" eaLnBrk="1" fontAlgn="base" latinLnBrk="0" hangingPunct="1">
                <a:spcBef>
                  <a:spcPts val="0"/>
                </a:spcBef>
                <a:spcAft>
                  <a:spcPts val="600"/>
                </a:spcAft>
                <a:buClrTx/>
                <a:buSzTx/>
                <a:tabLst/>
                <a:defRPr/>
              </a:pPr>
              <a:r>
                <a:rPr lang="sv-SE" sz="15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D</a:t>
              </a:r>
              <a:r>
                <a:rPr lang="sv-SE" sz="15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Ụ</a:t>
              </a:r>
              <a:r>
                <a:rPr lang="sv-SE" sz="150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sv-SE" sz="15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endParaRPr lang="sv-SE" sz="15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643399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910ED6C4-CC01-2ED7-79D0-22BE5C79332E}"/>
              </a:ext>
            </a:extLst>
          </p:cNvPr>
          <p:cNvSpPr/>
          <p:nvPr/>
        </p:nvSpPr>
        <p:spPr>
          <a:xfrm>
            <a:off x="516834" y="294587"/>
            <a:ext cx="11118575" cy="635559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E8662643-BA27-3067-1224-D2B6A7934292}"/>
              </a:ext>
            </a:extLst>
          </p:cNvPr>
          <p:cNvSpPr txBox="1"/>
          <p:nvPr/>
        </p:nvSpPr>
        <p:spPr>
          <a:xfrm>
            <a:off x="1923060" y="532239"/>
            <a:ext cx="9712349" cy="646331"/>
          </a:xfrm>
          <a:prstGeom prst="rect">
            <a:avLst/>
          </a:prstGeom>
          <a:noFill/>
        </p:spPr>
        <p:txBody>
          <a:bodyPr wrap="square" rtlCol="0">
            <a:spAutoFit/>
          </a:bodyPr>
          <a:lstStyle/>
          <a:p>
            <a:pPr algn="just"/>
            <a:r>
              <a:rPr lang="en-US" sz="3600" b="1"/>
              <a:t>Vẽ trang trí trên giấy kẻ ô vuông.</a:t>
            </a:r>
          </a:p>
        </p:txBody>
      </p:sp>
      <p:grpSp>
        <p:nvGrpSpPr>
          <p:cNvPr id="5" name="组合 32">
            <a:extLst>
              <a:ext uri="{FF2B5EF4-FFF2-40B4-BE49-F238E27FC236}">
                <a16:creationId xmlns:a16="http://schemas.microsoft.com/office/drawing/2014/main" id="{68734CD8-8877-FD4D-9E79-F049375677CC}"/>
              </a:ext>
            </a:extLst>
          </p:cNvPr>
          <p:cNvGrpSpPr/>
          <p:nvPr/>
        </p:nvGrpSpPr>
        <p:grpSpPr>
          <a:xfrm>
            <a:off x="1043912" y="488950"/>
            <a:ext cx="815521" cy="774959"/>
            <a:chOff x="5316826" y="3151096"/>
            <a:chExt cx="1226525" cy="1240654"/>
          </a:xfrm>
        </p:grpSpPr>
        <p:grpSp>
          <p:nvGrpSpPr>
            <p:cNvPr id="6" name="组合 41">
              <a:extLst>
                <a:ext uri="{FF2B5EF4-FFF2-40B4-BE49-F238E27FC236}">
                  <a16:creationId xmlns:a16="http://schemas.microsoft.com/office/drawing/2014/main" id="{B8AC8657-5E4E-A5C9-2D3B-D9128F14294B}"/>
                </a:ext>
              </a:extLst>
            </p:cNvPr>
            <p:cNvGrpSpPr/>
            <p:nvPr/>
          </p:nvGrpSpPr>
          <p:grpSpPr>
            <a:xfrm>
              <a:off x="5316826" y="3151096"/>
              <a:ext cx="1226525" cy="1240654"/>
              <a:chOff x="6204695" y="710257"/>
              <a:chExt cx="1663898" cy="1683066"/>
            </a:xfrm>
          </p:grpSpPr>
          <p:sp>
            <p:nvSpPr>
              <p:cNvPr id="18" name="椭圆 42">
                <a:extLst>
                  <a:ext uri="{FF2B5EF4-FFF2-40B4-BE49-F238E27FC236}">
                    <a16:creationId xmlns:a16="http://schemas.microsoft.com/office/drawing/2014/main" id="{88D5370C-F1B3-EAAC-659C-48151AF49281}"/>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grpSp>
            <p:nvGrpSpPr>
              <p:cNvPr id="19" name="组合 44">
                <a:extLst>
                  <a:ext uri="{FF2B5EF4-FFF2-40B4-BE49-F238E27FC236}">
                    <a16:creationId xmlns:a16="http://schemas.microsoft.com/office/drawing/2014/main" id="{2E9CE2C5-9CFD-DDC2-2C18-9089F96EA9DE}"/>
                  </a:ext>
                </a:extLst>
              </p:cNvPr>
              <p:cNvGrpSpPr/>
              <p:nvPr/>
            </p:nvGrpSpPr>
            <p:grpSpPr>
              <a:xfrm>
                <a:off x="6204695" y="710257"/>
                <a:ext cx="1663898" cy="1683066"/>
                <a:chOff x="9437178" y="1536426"/>
                <a:chExt cx="1663898" cy="1683066"/>
              </a:xfrm>
            </p:grpSpPr>
            <p:sp>
              <p:nvSpPr>
                <p:cNvPr id="31" name="椭圆 46">
                  <a:extLst>
                    <a:ext uri="{FF2B5EF4-FFF2-40B4-BE49-F238E27FC236}">
                      <a16:creationId xmlns:a16="http://schemas.microsoft.com/office/drawing/2014/main" id="{FB4A302E-EB49-D290-DCAD-1B8550B266F1}"/>
                    </a:ext>
                  </a:extLst>
                </p:cNvPr>
                <p:cNvSpPr/>
                <p:nvPr/>
              </p:nvSpPr>
              <p:spPr>
                <a:xfrm>
                  <a:off x="9437178" y="1536426"/>
                  <a:ext cx="1593898" cy="1683066"/>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32" name="弧形 48">
                  <a:extLst>
                    <a:ext uri="{FF2B5EF4-FFF2-40B4-BE49-F238E27FC236}">
                      <a16:creationId xmlns:a16="http://schemas.microsoft.com/office/drawing/2014/main" id="{B097D658-C7A6-77F7-3BEC-5602D7779A7C}"/>
                    </a:ext>
                  </a:extLst>
                </p:cNvPr>
                <p:cNvSpPr/>
                <p:nvPr/>
              </p:nvSpPr>
              <p:spPr>
                <a:xfrm rot="17150761">
                  <a:off x="9679309" y="1718019"/>
                  <a:ext cx="1382558" cy="1460976"/>
                </a:xfrm>
                <a:prstGeom prst="arc">
                  <a:avLst>
                    <a:gd name="adj1" fmla="val 15428624"/>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sp>
              <p:nvSpPr>
                <p:cNvPr id="44" name="弧形 49">
                  <a:extLst>
                    <a:ext uri="{FF2B5EF4-FFF2-40B4-BE49-F238E27FC236}">
                      <a16:creationId xmlns:a16="http://schemas.microsoft.com/office/drawing/2014/main" id="{BA466876-B1AE-9CBA-F7A9-8E30EA49BC4F}"/>
                    </a:ext>
                  </a:extLst>
                </p:cNvPr>
                <p:cNvSpPr/>
                <p:nvPr/>
              </p:nvSpPr>
              <p:spPr>
                <a:xfrm rot="17283909">
                  <a:off x="9975639" y="1679110"/>
                  <a:ext cx="594171" cy="80697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grpSp>
        </p:grpSp>
        <p:sp>
          <p:nvSpPr>
            <p:cNvPr id="17" name="文本框 57">
              <a:extLst>
                <a:ext uri="{FF2B5EF4-FFF2-40B4-BE49-F238E27FC236}">
                  <a16:creationId xmlns:a16="http://schemas.microsoft.com/office/drawing/2014/main" id="{805251BF-5802-3359-E4F7-81343C4D82EE}"/>
                </a:ext>
              </a:extLst>
            </p:cNvPr>
            <p:cNvSpPr txBox="1"/>
            <p:nvPr/>
          </p:nvSpPr>
          <p:spPr>
            <a:xfrm>
              <a:off x="5475426" y="3318949"/>
              <a:ext cx="938316" cy="837639"/>
            </a:xfrm>
            <a:prstGeom prst="rect">
              <a:avLst/>
            </a:prstGeom>
            <a:noFill/>
          </p:spPr>
          <p:txBody>
            <a:bodyPr wrap="none" rtlCol="0">
              <a:spAutoFit/>
            </a:bodyPr>
            <a:lstStyle/>
            <a:p>
              <a:pPr algn="ctr"/>
              <a:r>
                <a:rPr lang="en-US" altLang="zh-CN" sz="2800" b="1">
                  <a:solidFill>
                    <a:schemeClr val="bg1"/>
                  </a:solidFill>
                  <a:latin typeface="UTM Cookies" panose="02040603050506020204" pitchFamily="18" charset="0"/>
                  <a:cs typeface="Calibri" panose="020F0502020204030204" pitchFamily="34" charset="0"/>
                  <a:sym typeface="+mn-lt"/>
                </a:rPr>
                <a:t>02</a:t>
              </a:r>
              <a:endParaRPr lang="zh-CN" altLang="en-US" sz="2800" b="1" dirty="0">
                <a:solidFill>
                  <a:schemeClr val="bg1"/>
                </a:solidFill>
                <a:latin typeface="UTM Cookies" panose="02040603050506020204" pitchFamily="18" charset="0"/>
                <a:cs typeface="Calibri" panose="020F0502020204030204" pitchFamily="34" charset="0"/>
                <a:sym typeface="+mn-lt"/>
              </a:endParaRPr>
            </a:p>
          </p:txBody>
        </p:sp>
      </p:grpSp>
      <p:sp>
        <p:nvSpPr>
          <p:cNvPr id="47" name="Mũi tên: Xuống 46">
            <a:extLst>
              <a:ext uri="{FF2B5EF4-FFF2-40B4-BE49-F238E27FC236}">
                <a16:creationId xmlns:a16="http://schemas.microsoft.com/office/drawing/2014/main" id="{86BBD50C-51AC-180B-0DF0-392219EB21B1}"/>
              </a:ext>
            </a:extLst>
          </p:cNvPr>
          <p:cNvSpPr/>
          <p:nvPr/>
        </p:nvSpPr>
        <p:spPr>
          <a:xfrm rot="16200000">
            <a:off x="5680944" y="2012074"/>
            <a:ext cx="581891" cy="985382"/>
          </a:xfrm>
          <a:prstGeom prst="down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33">
            <a:extLst>
              <a:ext uri="{FF2B5EF4-FFF2-40B4-BE49-F238E27FC236}">
                <a16:creationId xmlns:a16="http://schemas.microsoft.com/office/drawing/2014/main" id="{189FD836-9BAE-E2EE-6AAE-A8C1E6667EB6}"/>
              </a:ext>
            </a:extLst>
          </p:cNvPr>
          <p:cNvPicPr>
            <a:picLocks noChangeAspect="1"/>
          </p:cNvPicPr>
          <p:nvPr/>
        </p:nvPicPr>
        <p:blipFill>
          <a:blip r:embed="rId3"/>
          <a:srcRect/>
          <a:stretch>
            <a:fillRect/>
          </a:stretch>
        </p:blipFill>
        <p:spPr>
          <a:xfrm flipH="1">
            <a:off x="9481621" y="4962691"/>
            <a:ext cx="1221609" cy="1274169"/>
          </a:xfrm>
          <a:prstGeom prst="rect">
            <a:avLst/>
          </a:prstGeom>
        </p:spPr>
      </p:pic>
      <p:pic>
        <p:nvPicPr>
          <p:cNvPr id="51" name="Picture 34">
            <a:extLst>
              <a:ext uri="{FF2B5EF4-FFF2-40B4-BE49-F238E27FC236}">
                <a16:creationId xmlns:a16="http://schemas.microsoft.com/office/drawing/2014/main" id="{A109B65B-F792-2EB5-09F7-DEDDE5EAEB0E}"/>
              </a:ext>
            </a:extLst>
          </p:cNvPr>
          <p:cNvPicPr>
            <a:picLocks noChangeAspect="1"/>
          </p:cNvPicPr>
          <p:nvPr/>
        </p:nvPicPr>
        <p:blipFill>
          <a:blip r:embed="rId4"/>
          <a:srcRect/>
          <a:stretch>
            <a:fillRect/>
          </a:stretch>
        </p:blipFill>
        <p:spPr>
          <a:xfrm>
            <a:off x="1587399" y="4970195"/>
            <a:ext cx="1221609" cy="1259162"/>
          </a:xfrm>
          <a:prstGeom prst="rect">
            <a:avLst/>
          </a:prstGeom>
        </p:spPr>
      </p:pic>
      <p:pic>
        <p:nvPicPr>
          <p:cNvPr id="52" name="Picture 6">
            <a:extLst>
              <a:ext uri="{FF2B5EF4-FFF2-40B4-BE49-F238E27FC236}">
                <a16:creationId xmlns:a16="http://schemas.microsoft.com/office/drawing/2014/main" id="{85906F13-5110-DB5A-49AB-16706426D07D}"/>
              </a:ext>
            </a:extLst>
          </p:cNvPr>
          <p:cNvPicPr>
            <a:picLocks noChangeAspect="1"/>
          </p:cNvPicPr>
          <p:nvPr/>
        </p:nvPicPr>
        <p:blipFill>
          <a:blip r:embed="rId5"/>
          <a:stretch>
            <a:fillRect/>
          </a:stretch>
        </p:blipFill>
        <p:spPr>
          <a:xfrm>
            <a:off x="2737889" y="3638159"/>
            <a:ext cx="588529" cy="578417"/>
          </a:xfrm>
          <a:prstGeom prst="rect">
            <a:avLst/>
          </a:prstGeom>
        </p:spPr>
      </p:pic>
      <p:sp>
        <p:nvSpPr>
          <p:cNvPr id="53" name="Hộp Văn bản 52">
            <a:extLst>
              <a:ext uri="{FF2B5EF4-FFF2-40B4-BE49-F238E27FC236}">
                <a16:creationId xmlns:a16="http://schemas.microsoft.com/office/drawing/2014/main" id="{682E989F-C3FC-1231-644D-6507E8C32027}"/>
              </a:ext>
            </a:extLst>
          </p:cNvPr>
          <p:cNvSpPr txBox="1"/>
          <p:nvPr/>
        </p:nvSpPr>
        <p:spPr>
          <a:xfrm>
            <a:off x="3434680" y="3653757"/>
            <a:ext cx="4866451" cy="584775"/>
          </a:xfrm>
          <a:prstGeom prst="rect">
            <a:avLst/>
          </a:prstGeom>
          <a:noFill/>
        </p:spPr>
        <p:txBody>
          <a:bodyPr wrap="square">
            <a:spAutoFit/>
          </a:bodyPr>
          <a:lstStyle/>
          <a:p>
            <a:pPr algn="just"/>
            <a:r>
              <a:rPr lang="nb-NO" sz="3200">
                <a:latin typeface="Calibri" panose="020F0502020204030204" pitchFamily="34" charset="0"/>
                <a:cs typeface="Calibri" panose="020F0502020204030204" pitchFamily="34" charset="0"/>
              </a:rPr>
              <a:t>Vẽ chì trên giấy kẻ ô vuông.</a:t>
            </a:r>
          </a:p>
        </p:txBody>
      </p:sp>
      <p:pic>
        <p:nvPicPr>
          <p:cNvPr id="54" name="Picture 6">
            <a:extLst>
              <a:ext uri="{FF2B5EF4-FFF2-40B4-BE49-F238E27FC236}">
                <a16:creationId xmlns:a16="http://schemas.microsoft.com/office/drawing/2014/main" id="{71F3B91D-9166-0015-9BDB-FE32B0733C85}"/>
              </a:ext>
            </a:extLst>
          </p:cNvPr>
          <p:cNvPicPr>
            <a:picLocks noChangeAspect="1"/>
          </p:cNvPicPr>
          <p:nvPr/>
        </p:nvPicPr>
        <p:blipFill>
          <a:blip r:embed="rId5"/>
          <a:stretch>
            <a:fillRect/>
          </a:stretch>
        </p:blipFill>
        <p:spPr>
          <a:xfrm>
            <a:off x="2737889" y="4367786"/>
            <a:ext cx="588529" cy="578417"/>
          </a:xfrm>
          <a:prstGeom prst="rect">
            <a:avLst/>
          </a:prstGeom>
        </p:spPr>
      </p:pic>
      <p:sp>
        <p:nvSpPr>
          <p:cNvPr id="55" name="Hộp Văn bản 54">
            <a:extLst>
              <a:ext uri="{FF2B5EF4-FFF2-40B4-BE49-F238E27FC236}">
                <a16:creationId xmlns:a16="http://schemas.microsoft.com/office/drawing/2014/main" id="{73E8254B-5FD0-BC3A-092F-8A5EBB10D01D}"/>
              </a:ext>
            </a:extLst>
          </p:cNvPr>
          <p:cNvSpPr txBox="1"/>
          <p:nvPr/>
        </p:nvSpPr>
        <p:spPr>
          <a:xfrm>
            <a:off x="3434680" y="4383384"/>
            <a:ext cx="6428002" cy="584775"/>
          </a:xfrm>
          <a:prstGeom prst="rect">
            <a:avLst/>
          </a:prstGeom>
          <a:noFill/>
        </p:spPr>
        <p:txBody>
          <a:bodyPr wrap="square">
            <a:spAutoFit/>
          </a:bodyPr>
          <a:lstStyle/>
          <a:p>
            <a:pPr algn="just"/>
            <a:r>
              <a:rPr lang="nb-NO" sz="3200">
                <a:latin typeface="Calibri" panose="020F0502020204030204" pitchFamily="34" charset="0"/>
                <a:cs typeface="Calibri" panose="020F0502020204030204" pitchFamily="34" charset="0"/>
              </a:rPr>
              <a:t>Tô màu theo mẫu hoặc theo ý thích.</a:t>
            </a:r>
          </a:p>
        </p:txBody>
      </p:sp>
      <p:pic>
        <p:nvPicPr>
          <p:cNvPr id="83" name="Hình ảnh 82" descr="Ảnh có chứa hàng, mẫu, Đối xứng, nghệ thuật gấp giấy origami&#10;&#10;Mô tả được tạo tự động">
            <a:extLst>
              <a:ext uri="{FF2B5EF4-FFF2-40B4-BE49-F238E27FC236}">
                <a16:creationId xmlns:a16="http://schemas.microsoft.com/office/drawing/2014/main" id="{5313E64A-9B50-0703-500E-E96FBFDE6D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401" y="1676459"/>
            <a:ext cx="4685229" cy="1663965"/>
          </a:xfrm>
          <a:prstGeom prst="rect">
            <a:avLst/>
          </a:prstGeom>
        </p:spPr>
      </p:pic>
      <p:pic>
        <p:nvPicPr>
          <p:cNvPr id="85" name="Hình ảnh 84" descr="Ảnh có chứa hàng, màu vàng, Nhiều màu sắc, Hình chữ nhật&#10;&#10;Mô tả được tạo tự động">
            <a:extLst>
              <a:ext uri="{FF2B5EF4-FFF2-40B4-BE49-F238E27FC236}">
                <a16:creationId xmlns:a16="http://schemas.microsoft.com/office/drawing/2014/main" id="{E7920873-62B1-5F07-14B7-23430CA918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4580" y="1653285"/>
            <a:ext cx="4866451" cy="1702962"/>
          </a:xfrm>
          <a:prstGeom prst="rect">
            <a:avLst/>
          </a:prstGeom>
        </p:spPr>
      </p:pic>
      <p:sp>
        <p:nvSpPr>
          <p:cNvPr id="88" name="Hộp Văn bản 87">
            <a:extLst>
              <a:ext uri="{FF2B5EF4-FFF2-40B4-BE49-F238E27FC236}">
                <a16:creationId xmlns:a16="http://schemas.microsoft.com/office/drawing/2014/main" id="{5E3C345D-15B2-74EE-2BD8-2DD8D69DD65A}"/>
              </a:ext>
            </a:extLst>
          </p:cNvPr>
          <p:cNvSpPr txBox="1"/>
          <p:nvPr/>
        </p:nvSpPr>
        <p:spPr>
          <a:xfrm>
            <a:off x="2077571" y="5046751"/>
            <a:ext cx="8036857" cy="1015663"/>
          </a:xfrm>
          <a:prstGeom prst="rect">
            <a:avLst/>
          </a:prstGeom>
          <a:noFill/>
        </p:spPr>
        <p:txBody>
          <a:bodyPr wrap="square">
            <a:spAutoFit/>
          </a:bodyPr>
          <a:lstStyle/>
          <a:p>
            <a:pPr algn="ctr"/>
            <a:r>
              <a:rPr lang="en-US" sz="6000">
                <a:solidFill>
                  <a:srgbClr val="E96745"/>
                </a:solidFill>
                <a:latin typeface="UTM Mother" panose="02040603050506020204" pitchFamily="18" charset="0"/>
              </a:rPr>
              <a:t>Làm bài cá nhân</a:t>
            </a:r>
          </a:p>
        </p:txBody>
      </p:sp>
    </p:spTree>
    <p:extLst>
      <p:ext uri="{BB962C8B-B14F-4D97-AF65-F5344CB8AC3E}">
        <p14:creationId xmlns:p14="http://schemas.microsoft.com/office/powerpoint/2010/main" val="94250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arn(inVertical)">
                                      <p:cBhvr>
                                        <p:cTn id="17" dur="500"/>
                                        <p:tgtEl>
                                          <p:spTgt spid="47"/>
                                        </p:tgtEl>
                                      </p:cBhvr>
                                    </p:animEffect>
                                  </p:childTnLst>
                                </p:cTn>
                              </p:par>
                              <p:par>
                                <p:cTn id="18" presetID="16" presetClass="entr" presetSubtype="21" fill="hold" nodeType="with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barn(inVertical)">
                                      <p:cBhvr>
                                        <p:cTn id="20" dur="500"/>
                                        <p:tgtEl>
                                          <p:spTgt spid="83"/>
                                        </p:tgtEl>
                                      </p:cBhvr>
                                    </p:animEffect>
                                  </p:childTnLst>
                                </p:cTn>
                              </p:par>
                              <p:par>
                                <p:cTn id="21" presetID="16" presetClass="entr" presetSubtype="21"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barn(inVertical)">
                                      <p:cBhvr>
                                        <p:cTn id="23" dur="500"/>
                                        <p:tgtEl>
                                          <p:spTgt spid="8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500"/>
                                        <p:tgtEl>
                                          <p:spTgt spid="50"/>
                                        </p:tgtEl>
                                      </p:cBhvr>
                                    </p:animEffect>
                                  </p:childTnLst>
                                </p:cTn>
                              </p:par>
                              <p:par>
                                <p:cTn id="29" presetID="22" presetClass="entr" presetSubtype="4"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down)">
                                      <p:cBhvr>
                                        <p:cTn id="31" dur="500"/>
                                        <p:tgtEl>
                                          <p:spTgt spid="51"/>
                                        </p:tgtEl>
                                      </p:cBhvr>
                                    </p:animEffect>
                                  </p:childTnLst>
                                </p:cTn>
                              </p:par>
                              <p:par>
                                <p:cTn id="32" presetID="53" presetClass="entr" presetSubtype="16"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 calcmode="lin" valueType="num">
                                      <p:cBhvr>
                                        <p:cTn id="34" dur="500" fill="hold"/>
                                        <p:tgtEl>
                                          <p:spTgt spid="52"/>
                                        </p:tgtEl>
                                        <p:attrNameLst>
                                          <p:attrName>ppt_w</p:attrName>
                                        </p:attrNameLst>
                                      </p:cBhvr>
                                      <p:tavLst>
                                        <p:tav tm="0">
                                          <p:val>
                                            <p:fltVal val="0"/>
                                          </p:val>
                                        </p:tav>
                                        <p:tav tm="100000">
                                          <p:val>
                                            <p:strVal val="#ppt_w"/>
                                          </p:val>
                                        </p:tav>
                                      </p:tavLst>
                                    </p:anim>
                                    <p:anim calcmode="lin" valueType="num">
                                      <p:cBhvr>
                                        <p:cTn id="35" dur="500" fill="hold"/>
                                        <p:tgtEl>
                                          <p:spTgt spid="52"/>
                                        </p:tgtEl>
                                        <p:attrNameLst>
                                          <p:attrName>ppt_h</p:attrName>
                                        </p:attrNameLst>
                                      </p:cBhvr>
                                      <p:tavLst>
                                        <p:tav tm="0">
                                          <p:val>
                                            <p:fltVal val="0"/>
                                          </p:val>
                                        </p:tav>
                                        <p:tav tm="100000">
                                          <p:val>
                                            <p:strVal val="#ppt_h"/>
                                          </p:val>
                                        </p:tav>
                                      </p:tavLst>
                                    </p:anim>
                                    <p:animEffect transition="in" filter="fade">
                                      <p:cBhvr>
                                        <p:cTn id="36" dur="500"/>
                                        <p:tgtEl>
                                          <p:spTgt spid="52"/>
                                        </p:tgtEl>
                                      </p:cBhvr>
                                    </p:animEffect>
                                  </p:childTnLst>
                                </p:cTn>
                              </p:par>
                              <p:par>
                                <p:cTn id="37" presetID="2" presetClass="entr" presetSubtype="4"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additive="base">
                                        <p:cTn id="39" dur="500" fill="hold"/>
                                        <p:tgtEl>
                                          <p:spTgt spid="53"/>
                                        </p:tgtEl>
                                        <p:attrNameLst>
                                          <p:attrName>ppt_x</p:attrName>
                                        </p:attrNameLst>
                                      </p:cBhvr>
                                      <p:tavLst>
                                        <p:tav tm="0">
                                          <p:val>
                                            <p:strVal val="#ppt_x"/>
                                          </p:val>
                                        </p:tav>
                                        <p:tav tm="100000">
                                          <p:val>
                                            <p:strVal val="#ppt_x"/>
                                          </p:val>
                                        </p:tav>
                                      </p:tavLst>
                                    </p:anim>
                                    <p:anim calcmode="lin" valueType="num">
                                      <p:cBhvr additive="base">
                                        <p:cTn id="40" dur="500" fill="hold"/>
                                        <p:tgtEl>
                                          <p:spTgt spid="53"/>
                                        </p:tgtEl>
                                        <p:attrNameLst>
                                          <p:attrName>ppt_y</p:attrName>
                                        </p:attrNameLst>
                                      </p:cBhvr>
                                      <p:tavLst>
                                        <p:tav tm="0">
                                          <p:val>
                                            <p:strVal val="1+#ppt_h/2"/>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p:cTn id="43" dur="500" fill="hold"/>
                                        <p:tgtEl>
                                          <p:spTgt spid="54"/>
                                        </p:tgtEl>
                                        <p:attrNameLst>
                                          <p:attrName>ppt_w</p:attrName>
                                        </p:attrNameLst>
                                      </p:cBhvr>
                                      <p:tavLst>
                                        <p:tav tm="0">
                                          <p:val>
                                            <p:fltVal val="0"/>
                                          </p:val>
                                        </p:tav>
                                        <p:tav tm="100000">
                                          <p:val>
                                            <p:strVal val="#ppt_w"/>
                                          </p:val>
                                        </p:tav>
                                      </p:tavLst>
                                    </p:anim>
                                    <p:anim calcmode="lin" valueType="num">
                                      <p:cBhvr>
                                        <p:cTn id="44" dur="500" fill="hold"/>
                                        <p:tgtEl>
                                          <p:spTgt spid="54"/>
                                        </p:tgtEl>
                                        <p:attrNameLst>
                                          <p:attrName>ppt_h</p:attrName>
                                        </p:attrNameLst>
                                      </p:cBhvr>
                                      <p:tavLst>
                                        <p:tav tm="0">
                                          <p:val>
                                            <p:fltVal val="0"/>
                                          </p:val>
                                        </p:tav>
                                        <p:tav tm="100000">
                                          <p:val>
                                            <p:strVal val="#ppt_h"/>
                                          </p:val>
                                        </p:tav>
                                      </p:tavLst>
                                    </p:anim>
                                    <p:animEffect transition="in" filter="fade">
                                      <p:cBhvr>
                                        <p:cTn id="45" dur="500"/>
                                        <p:tgtEl>
                                          <p:spTgt spid="54"/>
                                        </p:tgtEl>
                                      </p:cBhvr>
                                    </p:animEffect>
                                  </p:childTnLst>
                                </p:cTn>
                              </p:par>
                              <p:par>
                                <p:cTn id="46" presetID="2" presetClass="entr" presetSubtype="4"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additive="base">
                                        <p:cTn id="48" dur="500" fill="hold"/>
                                        <p:tgtEl>
                                          <p:spTgt spid="55"/>
                                        </p:tgtEl>
                                        <p:attrNameLst>
                                          <p:attrName>ppt_x</p:attrName>
                                        </p:attrNameLst>
                                      </p:cBhvr>
                                      <p:tavLst>
                                        <p:tav tm="0">
                                          <p:val>
                                            <p:strVal val="#ppt_x"/>
                                          </p:val>
                                        </p:tav>
                                        <p:tav tm="100000">
                                          <p:val>
                                            <p:strVal val="#ppt_x"/>
                                          </p:val>
                                        </p:tav>
                                      </p:tavLst>
                                    </p:anim>
                                    <p:anim calcmode="lin" valueType="num">
                                      <p:cBhvr additive="base">
                                        <p:cTn id="49" dur="500" fill="hold"/>
                                        <p:tgtEl>
                                          <p:spTgt spid="55"/>
                                        </p:tgtEl>
                                        <p:attrNameLst>
                                          <p:attrName>ppt_y</p:attrName>
                                        </p:attrNameLst>
                                      </p:cBhvr>
                                      <p:tavLst>
                                        <p:tav tm="0">
                                          <p:val>
                                            <p:strVal val="1+#ppt_h/2"/>
                                          </p:val>
                                        </p:tav>
                                        <p:tav tm="100000">
                                          <p:val>
                                            <p:strVal val="#ppt_y"/>
                                          </p:val>
                                        </p:tav>
                                      </p:tavLst>
                                    </p:anim>
                                  </p:childTnLst>
                                </p:cTn>
                              </p:par>
                              <p:par>
                                <p:cTn id="50" presetID="22" presetClass="entr" presetSubtype="4" fill="hold" grpId="0" nodeType="withEffect">
                                  <p:stCondLst>
                                    <p:cond delay="0"/>
                                  </p:stCondLst>
                                  <p:childTnLst>
                                    <p:set>
                                      <p:cBhvr>
                                        <p:cTn id="51" dur="1" fill="hold">
                                          <p:stCondLst>
                                            <p:cond delay="0"/>
                                          </p:stCondLst>
                                        </p:cTn>
                                        <p:tgtEl>
                                          <p:spTgt spid="88"/>
                                        </p:tgtEl>
                                        <p:attrNameLst>
                                          <p:attrName>style.visibility</p:attrName>
                                        </p:attrNameLst>
                                      </p:cBhvr>
                                      <p:to>
                                        <p:strVal val="visible"/>
                                      </p:to>
                                    </p:set>
                                    <p:animEffect transition="in" filter="wipe(down)">
                                      <p:cBhvr>
                                        <p:cTn id="5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7" grpId="0" animBg="1"/>
      <p:bldP spid="53" grpId="0"/>
      <p:bldP spid="55" grpId="0"/>
      <p:bldP spid="8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910ED6C4-CC01-2ED7-79D0-22BE5C79332E}"/>
              </a:ext>
            </a:extLst>
          </p:cNvPr>
          <p:cNvSpPr/>
          <p:nvPr/>
        </p:nvSpPr>
        <p:spPr>
          <a:xfrm>
            <a:off x="516834" y="294587"/>
            <a:ext cx="11118575" cy="635559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E8662643-BA27-3067-1224-D2B6A7934292}"/>
              </a:ext>
            </a:extLst>
          </p:cNvPr>
          <p:cNvSpPr txBox="1"/>
          <p:nvPr/>
        </p:nvSpPr>
        <p:spPr>
          <a:xfrm>
            <a:off x="1923060" y="532239"/>
            <a:ext cx="9712349" cy="646331"/>
          </a:xfrm>
          <a:prstGeom prst="rect">
            <a:avLst/>
          </a:prstGeom>
          <a:noFill/>
        </p:spPr>
        <p:txBody>
          <a:bodyPr wrap="square" rtlCol="0">
            <a:spAutoFit/>
          </a:bodyPr>
          <a:lstStyle/>
          <a:p>
            <a:pPr algn="just"/>
            <a:r>
              <a:rPr lang="en-US" sz="3600" b="1"/>
              <a:t>Vẽ trang trí trên giấy kẻ ô vuông.</a:t>
            </a:r>
          </a:p>
        </p:txBody>
      </p:sp>
      <p:grpSp>
        <p:nvGrpSpPr>
          <p:cNvPr id="5" name="组合 32">
            <a:extLst>
              <a:ext uri="{FF2B5EF4-FFF2-40B4-BE49-F238E27FC236}">
                <a16:creationId xmlns:a16="http://schemas.microsoft.com/office/drawing/2014/main" id="{68734CD8-8877-FD4D-9E79-F049375677CC}"/>
              </a:ext>
            </a:extLst>
          </p:cNvPr>
          <p:cNvGrpSpPr/>
          <p:nvPr/>
        </p:nvGrpSpPr>
        <p:grpSpPr>
          <a:xfrm>
            <a:off x="1043912" y="488950"/>
            <a:ext cx="815521" cy="774959"/>
            <a:chOff x="5316826" y="3151096"/>
            <a:chExt cx="1226525" cy="1240654"/>
          </a:xfrm>
        </p:grpSpPr>
        <p:grpSp>
          <p:nvGrpSpPr>
            <p:cNvPr id="6" name="组合 41">
              <a:extLst>
                <a:ext uri="{FF2B5EF4-FFF2-40B4-BE49-F238E27FC236}">
                  <a16:creationId xmlns:a16="http://schemas.microsoft.com/office/drawing/2014/main" id="{B8AC8657-5E4E-A5C9-2D3B-D9128F14294B}"/>
                </a:ext>
              </a:extLst>
            </p:cNvPr>
            <p:cNvGrpSpPr/>
            <p:nvPr/>
          </p:nvGrpSpPr>
          <p:grpSpPr>
            <a:xfrm>
              <a:off x="5316826" y="3151096"/>
              <a:ext cx="1226525" cy="1240654"/>
              <a:chOff x="6204695" y="710257"/>
              <a:chExt cx="1663898" cy="1683066"/>
            </a:xfrm>
          </p:grpSpPr>
          <p:sp>
            <p:nvSpPr>
              <p:cNvPr id="18" name="椭圆 42">
                <a:extLst>
                  <a:ext uri="{FF2B5EF4-FFF2-40B4-BE49-F238E27FC236}">
                    <a16:creationId xmlns:a16="http://schemas.microsoft.com/office/drawing/2014/main" id="{88D5370C-F1B3-EAAC-659C-48151AF49281}"/>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grpSp>
            <p:nvGrpSpPr>
              <p:cNvPr id="19" name="组合 44">
                <a:extLst>
                  <a:ext uri="{FF2B5EF4-FFF2-40B4-BE49-F238E27FC236}">
                    <a16:creationId xmlns:a16="http://schemas.microsoft.com/office/drawing/2014/main" id="{2E9CE2C5-9CFD-DDC2-2C18-9089F96EA9DE}"/>
                  </a:ext>
                </a:extLst>
              </p:cNvPr>
              <p:cNvGrpSpPr/>
              <p:nvPr/>
            </p:nvGrpSpPr>
            <p:grpSpPr>
              <a:xfrm>
                <a:off x="6204695" y="710257"/>
                <a:ext cx="1663898" cy="1683066"/>
                <a:chOff x="9437178" y="1536426"/>
                <a:chExt cx="1663898" cy="1683066"/>
              </a:xfrm>
            </p:grpSpPr>
            <p:sp>
              <p:nvSpPr>
                <p:cNvPr id="31" name="椭圆 46">
                  <a:extLst>
                    <a:ext uri="{FF2B5EF4-FFF2-40B4-BE49-F238E27FC236}">
                      <a16:creationId xmlns:a16="http://schemas.microsoft.com/office/drawing/2014/main" id="{FB4A302E-EB49-D290-DCAD-1B8550B266F1}"/>
                    </a:ext>
                  </a:extLst>
                </p:cNvPr>
                <p:cNvSpPr/>
                <p:nvPr/>
              </p:nvSpPr>
              <p:spPr>
                <a:xfrm>
                  <a:off x="9437178" y="1536426"/>
                  <a:ext cx="1593898" cy="1683066"/>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32" name="弧形 48">
                  <a:extLst>
                    <a:ext uri="{FF2B5EF4-FFF2-40B4-BE49-F238E27FC236}">
                      <a16:creationId xmlns:a16="http://schemas.microsoft.com/office/drawing/2014/main" id="{B097D658-C7A6-77F7-3BEC-5602D7779A7C}"/>
                    </a:ext>
                  </a:extLst>
                </p:cNvPr>
                <p:cNvSpPr/>
                <p:nvPr/>
              </p:nvSpPr>
              <p:spPr>
                <a:xfrm rot="17150761">
                  <a:off x="9679309" y="1718019"/>
                  <a:ext cx="1382558" cy="1460976"/>
                </a:xfrm>
                <a:prstGeom prst="arc">
                  <a:avLst>
                    <a:gd name="adj1" fmla="val 15428624"/>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sp>
              <p:nvSpPr>
                <p:cNvPr id="44" name="弧形 49">
                  <a:extLst>
                    <a:ext uri="{FF2B5EF4-FFF2-40B4-BE49-F238E27FC236}">
                      <a16:creationId xmlns:a16="http://schemas.microsoft.com/office/drawing/2014/main" id="{BA466876-B1AE-9CBA-F7A9-8E30EA49BC4F}"/>
                    </a:ext>
                  </a:extLst>
                </p:cNvPr>
                <p:cNvSpPr/>
                <p:nvPr/>
              </p:nvSpPr>
              <p:spPr>
                <a:xfrm rot="17283909">
                  <a:off x="9975639" y="1679110"/>
                  <a:ext cx="594171" cy="80697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grpSp>
        </p:grpSp>
        <p:sp>
          <p:nvSpPr>
            <p:cNvPr id="17" name="文本框 57">
              <a:extLst>
                <a:ext uri="{FF2B5EF4-FFF2-40B4-BE49-F238E27FC236}">
                  <a16:creationId xmlns:a16="http://schemas.microsoft.com/office/drawing/2014/main" id="{805251BF-5802-3359-E4F7-81343C4D82EE}"/>
                </a:ext>
              </a:extLst>
            </p:cNvPr>
            <p:cNvSpPr txBox="1"/>
            <p:nvPr/>
          </p:nvSpPr>
          <p:spPr>
            <a:xfrm>
              <a:off x="5475426" y="3318949"/>
              <a:ext cx="938316" cy="837639"/>
            </a:xfrm>
            <a:prstGeom prst="rect">
              <a:avLst/>
            </a:prstGeom>
            <a:noFill/>
          </p:spPr>
          <p:txBody>
            <a:bodyPr wrap="none" rtlCol="0">
              <a:spAutoFit/>
            </a:bodyPr>
            <a:lstStyle/>
            <a:p>
              <a:pPr algn="ctr"/>
              <a:r>
                <a:rPr lang="en-US" altLang="zh-CN" sz="2800" b="1">
                  <a:solidFill>
                    <a:schemeClr val="bg1"/>
                  </a:solidFill>
                  <a:latin typeface="UTM Cookies" panose="02040603050506020204" pitchFamily="18" charset="0"/>
                  <a:cs typeface="Calibri" panose="020F0502020204030204" pitchFamily="34" charset="0"/>
                  <a:sym typeface="+mn-lt"/>
                </a:rPr>
                <a:t>02</a:t>
              </a:r>
              <a:endParaRPr lang="zh-CN" altLang="en-US" sz="2800" b="1" dirty="0">
                <a:solidFill>
                  <a:schemeClr val="bg1"/>
                </a:solidFill>
                <a:latin typeface="UTM Cookies" panose="02040603050506020204" pitchFamily="18" charset="0"/>
                <a:cs typeface="Calibri" panose="020F0502020204030204" pitchFamily="34" charset="0"/>
                <a:sym typeface="+mn-lt"/>
              </a:endParaRPr>
            </a:p>
          </p:txBody>
        </p:sp>
      </p:grpSp>
      <p:sp>
        <p:nvSpPr>
          <p:cNvPr id="47" name="Mũi tên: Xuống 46">
            <a:extLst>
              <a:ext uri="{FF2B5EF4-FFF2-40B4-BE49-F238E27FC236}">
                <a16:creationId xmlns:a16="http://schemas.microsoft.com/office/drawing/2014/main" id="{86BBD50C-51AC-180B-0DF0-392219EB21B1}"/>
              </a:ext>
            </a:extLst>
          </p:cNvPr>
          <p:cNvSpPr/>
          <p:nvPr/>
        </p:nvSpPr>
        <p:spPr>
          <a:xfrm rot="16200000">
            <a:off x="5680944" y="2012074"/>
            <a:ext cx="581891" cy="985382"/>
          </a:xfrm>
          <a:prstGeom prst="down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33">
            <a:extLst>
              <a:ext uri="{FF2B5EF4-FFF2-40B4-BE49-F238E27FC236}">
                <a16:creationId xmlns:a16="http://schemas.microsoft.com/office/drawing/2014/main" id="{189FD836-9BAE-E2EE-6AAE-A8C1E6667EB6}"/>
              </a:ext>
            </a:extLst>
          </p:cNvPr>
          <p:cNvPicPr>
            <a:picLocks noChangeAspect="1"/>
          </p:cNvPicPr>
          <p:nvPr/>
        </p:nvPicPr>
        <p:blipFill>
          <a:blip r:embed="rId3"/>
          <a:srcRect/>
          <a:stretch>
            <a:fillRect/>
          </a:stretch>
        </p:blipFill>
        <p:spPr>
          <a:xfrm flipH="1">
            <a:off x="9481621" y="4962691"/>
            <a:ext cx="1221609" cy="1274169"/>
          </a:xfrm>
          <a:prstGeom prst="rect">
            <a:avLst/>
          </a:prstGeom>
        </p:spPr>
      </p:pic>
      <p:pic>
        <p:nvPicPr>
          <p:cNvPr id="51" name="Picture 34">
            <a:extLst>
              <a:ext uri="{FF2B5EF4-FFF2-40B4-BE49-F238E27FC236}">
                <a16:creationId xmlns:a16="http://schemas.microsoft.com/office/drawing/2014/main" id="{A109B65B-F792-2EB5-09F7-DEDDE5EAEB0E}"/>
              </a:ext>
            </a:extLst>
          </p:cNvPr>
          <p:cNvPicPr>
            <a:picLocks noChangeAspect="1"/>
          </p:cNvPicPr>
          <p:nvPr/>
        </p:nvPicPr>
        <p:blipFill>
          <a:blip r:embed="rId4"/>
          <a:srcRect/>
          <a:stretch>
            <a:fillRect/>
          </a:stretch>
        </p:blipFill>
        <p:spPr>
          <a:xfrm>
            <a:off x="1587399" y="4970195"/>
            <a:ext cx="1221609" cy="1259162"/>
          </a:xfrm>
          <a:prstGeom prst="rect">
            <a:avLst/>
          </a:prstGeom>
        </p:spPr>
      </p:pic>
      <p:pic>
        <p:nvPicPr>
          <p:cNvPr id="52" name="Picture 6">
            <a:extLst>
              <a:ext uri="{FF2B5EF4-FFF2-40B4-BE49-F238E27FC236}">
                <a16:creationId xmlns:a16="http://schemas.microsoft.com/office/drawing/2014/main" id="{85906F13-5110-DB5A-49AB-16706426D07D}"/>
              </a:ext>
            </a:extLst>
          </p:cNvPr>
          <p:cNvPicPr>
            <a:picLocks noChangeAspect="1"/>
          </p:cNvPicPr>
          <p:nvPr/>
        </p:nvPicPr>
        <p:blipFill>
          <a:blip r:embed="rId5"/>
          <a:stretch>
            <a:fillRect/>
          </a:stretch>
        </p:blipFill>
        <p:spPr>
          <a:xfrm>
            <a:off x="2737889" y="3638159"/>
            <a:ext cx="588529" cy="578417"/>
          </a:xfrm>
          <a:prstGeom prst="rect">
            <a:avLst/>
          </a:prstGeom>
        </p:spPr>
      </p:pic>
      <p:sp>
        <p:nvSpPr>
          <p:cNvPr id="53" name="Hộp Văn bản 52">
            <a:extLst>
              <a:ext uri="{FF2B5EF4-FFF2-40B4-BE49-F238E27FC236}">
                <a16:creationId xmlns:a16="http://schemas.microsoft.com/office/drawing/2014/main" id="{682E989F-C3FC-1231-644D-6507E8C32027}"/>
              </a:ext>
            </a:extLst>
          </p:cNvPr>
          <p:cNvSpPr txBox="1"/>
          <p:nvPr/>
        </p:nvSpPr>
        <p:spPr>
          <a:xfrm>
            <a:off x="3434680" y="3653757"/>
            <a:ext cx="4866451" cy="584775"/>
          </a:xfrm>
          <a:prstGeom prst="rect">
            <a:avLst/>
          </a:prstGeom>
          <a:noFill/>
        </p:spPr>
        <p:txBody>
          <a:bodyPr wrap="square">
            <a:spAutoFit/>
          </a:bodyPr>
          <a:lstStyle/>
          <a:p>
            <a:pPr algn="just"/>
            <a:r>
              <a:rPr lang="nb-NO" sz="3200">
                <a:latin typeface="Calibri" panose="020F0502020204030204" pitchFamily="34" charset="0"/>
                <a:cs typeface="Calibri" panose="020F0502020204030204" pitchFamily="34" charset="0"/>
              </a:rPr>
              <a:t>Vẽ chì trên giấy kẻ ô vuông.</a:t>
            </a:r>
          </a:p>
        </p:txBody>
      </p:sp>
      <p:pic>
        <p:nvPicPr>
          <p:cNvPr id="54" name="Picture 6">
            <a:extLst>
              <a:ext uri="{FF2B5EF4-FFF2-40B4-BE49-F238E27FC236}">
                <a16:creationId xmlns:a16="http://schemas.microsoft.com/office/drawing/2014/main" id="{71F3B91D-9166-0015-9BDB-FE32B0733C85}"/>
              </a:ext>
            </a:extLst>
          </p:cNvPr>
          <p:cNvPicPr>
            <a:picLocks noChangeAspect="1"/>
          </p:cNvPicPr>
          <p:nvPr/>
        </p:nvPicPr>
        <p:blipFill>
          <a:blip r:embed="rId5"/>
          <a:stretch>
            <a:fillRect/>
          </a:stretch>
        </p:blipFill>
        <p:spPr>
          <a:xfrm>
            <a:off x="2737889" y="4367786"/>
            <a:ext cx="588529" cy="578417"/>
          </a:xfrm>
          <a:prstGeom prst="rect">
            <a:avLst/>
          </a:prstGeom>
        </p:spPr>
      </p:pic>
      <p:sp>
        <p:nvSpPr>
          <p:cNvPr id="55" name="Hộp Văn bản 54">
            <a:extLst>
              <a:ext uri="{FF2B5EF4-FFF2-40B4-BE49-F238E27FC236}">
                <a16:creationId xmlns:a16="http://schemas.microsoft.com/office/drawing/2014/main" id="{73E8254B-5FD0-BC3A-092F-8A5EBB10D01D}"/>
              </a:ext>
            </a:extLst>
          </p:cNvPr>
          <p:cNvSpPr txBox="1"/>
          <p:nvPr/>
        </p:nvSpPr>
        <p:spPr>
          <a:xfrm>
            <a:off x="3434680" y="4383384"/>
            <a:ext cx="6428002" cy="584775"/>
          </a:xfrm>
          <a:prstGeom prst="rect">
            <a:avLst/>
          </a:prstGeom>
          <a:noFill/>
        </p:spPr>
        <p:txBody>
          <a:bodyPr wrap="square">
            <a:spAutoFit/>
          </a:bodyPr>
          <a:lstStyle/>
          <a:p>
            <a:pPr algn="just"/>
            <a:r>
              <a:rPr lang="nb-NO" sz="3200">
                <a:latin typeface="Calibri" panose="020F0502020204030204" pitchFamily="34" charset="0"/>
                <a:cs typeface="Calibri" panose="020F0502020204030204" pitchFamily="34" charset="0"/>
              </a:rPr>
              <a:t>Tô màu theo mẫu hoặc theo ý thích.</a:t>
            </a:r>
          </a:p>
        </p:txBody>
      </p:sp>
      <p:pic>
        <p:nvPicPr>
          <p:cNvPr id="83" name="Hình ảnh 82" descr="Ảnh có chứa hàng, mẫu, Đối xứng, nghệ thuật gấp giấy origami&#10;&#10;Mô tả được tạo tự động">
            <a:extLst>
              <a:ext uri="{FF2B5EF4-FFF2-40B4-BE49-F238E27FC236}">
                <a16:creationId xmlns:a16="http://schemas.microsoft.com/office/drawing/2014/main" id="{5313E64A-9B50-0703-500E-E96FBFDE6D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401" y="1676459"/>
            <a:ext cx="4685229" cy="1663965"/>
          </a:xfrm>
          <a:prstGeom prst="rect">
            <a:avLst/>
          </a:prstGeom>
        </p:spPr>
      </p:pic>
      <p:pic>
        <p:nvPicPr>
          <p:cNvPr id="85" name="Hình ảnh 84" descr="Ảnh có chứa hàng, màu vàng, Nhiều màu sắc, Hình chữ nhật&#10;&#10;Mô tả được tạo tự động">
            <a:extLst>
              <a:ext uri="{FF2B5EF4-FFF2-40B4-BE49-F238E27FC236}">
                <a16:creationId xmlns:a16="http://schemas.microsoft.com/office/drawing/2014/main" id="{E7920873-62B1-5F07-14B7-23430CA918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4580" y="1653285"/>
            <a:ext cx="4866451" cy="1702962"/>
          </a:xfrm>
          <a:prstGeom prst="rect">
            <a:avLst/>
          </a:prstGeom>
        </p:spPr>
      </p:pic>
      <p:sp>
        <p:nvSpPr>
          <p:cNvPr id="86" name="Hộp Văn bản 85">
            <a:extLst>
              <a:ext uri="{FF2B5EF4-FFF2-40B4-BE49-F238E27FC236}">
                <a16:creationId xmlns:a16="http://schemas.microsoft.com/office/drawing/2014/main" id="{3DFC1EB8-96B0-C3CE-6A27-3E2288A03824}"/>
              </a:ext>
            </a:extLst>
          </p:cNvPr>
          <p:cNvSpPr txBox="1"/>
          <p:nvPr/>
        </p:nvSpPr>
        <p:spPr>
          <a:xfrm>
            <a:off x="2587903" y="5147757"/>
            <a:ext cx="6893718" cy="1107996"/>
          </a:xfrm>
          <a:prstGeom prst="rect">
            <a:avLst/>
          </a:prstGeom>
          <a:noFill/>
        </p:spPr>
        <p:txBody>
          <a:bodyPr wrap="square">
            <a:spAutoFit/>
          </a:bodyPr>
          <a:lstStyle/>
          <a:p>
            <a:pPr algn="ctr"/>
            <a:r>
              <a:rPr lang="en-US" sz="6600">
                <a:solidFill>
                  <a:srgbClr val="E96745"/>
                </a:solidFill>
                <a:latin typeface="UTM Mother" panose="02040603050506020204" pitchFamily="18" charset="0"/>
              </a:rPr>
              <a:t>Chia sẻ nhóm 4</a:t>
            </a:r>
          </a:p>
        </p:txBody>
      </p:sp>
    </p:spTree>
    <p:extLst>
      <p:ext uri="{BB962C8B-B14F-4D97-AF65-F5344CB8AC3E}">
        <p14:creationId xmlns:p14="http://schemas.microsoft.com/office/powerpoint/2010/main" val="356824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arn(inVertical)">
                                      <p:cBhvr>
                                        <p:cTn id="17" dur="500"/>
                                        <p:tgtEl>
                                          <p:spTgt spid="47"/>
                                        </p:tgtEl>
                                      </p:cBhvr>
                                    </p:animEffect>
                                  </p:childTnLst>
                                </p:cTn>
                              </p:par>
                              <p:par>
                                <p:cTn id="18" presetID="16" presetClass="entr" presetSubtype="21" fill="hold" nodeType="with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barn(inVertical)">
                                      <p:cBhvr>
                                        <p:cTn id="20" dur="500"/>
                                        <p:tgtEl>
                                          <p:spTgt spid="83"/>
                                        </p:tgtEl>
                                      </p:cBhvr>
                                    </p:animEffect>
                                  </p:childTnLst>
                                </p:cTn>
                              </p:par>
                              <p:par>
                                <p:cTn id="21" presetID="16" presetClass="entr" presetSubtype="21"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barn(inVertical)">
                                      <p:cBhvr>
                                        <p:cTn id="23" dur="500"/>
                                        <p:tgtEl>
                                          <p:spTgt spid="8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500"/>
                                        <p:tgtEl>
                                          <p:spTgt spid="50"/>
                                        </p:tgtEl>
                                      </p:cBhvr>
                                    </p:animEffect>
                                  </p:childTnLst>
                                </p:cTn>
                              </p:par>
                              <p:par>
                                <p:cTn id="29" presetID="22" presetClass="entr" presetSubtype="4"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down)">
                                      <p:cBhvr>
                                        <p:cTn id="31" dur="500"/>
                                        <p:tgtEl>
                                          <p:spTgt spid="51"/>
                                        </p:tgtEl>
                                      </p:cBhvr>
                                    </p:animEffect>
                                  </p:childTnLst>
                                </p:cTn>
                              </p:par>
                              <p:par>
                                <p:cTn id="32" presetID="53" presetClass="entr" presetSubtype="16"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 calcmode="lin" valueType="num">
                                      <p:cBhvr>
                                        <p:cTn id="34" dur="500" fill="hold"/>
                                        <p:tgtEl>
                                          <p:spTgt spid="52"/>
                                        </p:tgtEl>
                                        <p:attrNameLst>
                                          <p:attrName>ppt_w</p:attrName>
                                        </p:attrNameLst>
                                      </p:cBhvr>
                                      <p:tavLst>
                                        <p:tav tm="0">
                                          <p:val>
                                            <p:fltVal val="0"/>
                                          </p:val>
                                        </p:tav>
                                        <p:tav tm="100000">
                                          <p:val>
                                            <p:strVal val="#ppt_w"/>
                                          </p:val>
                                        </p:tav>
                                      </p:tavLst>
                                    </p:anim>
                                    <p:anim calcmode="lin" valueType="num">
                                      <p:cBhvr>
                                        <p:cTn id="35" dur="500" fill="hold"/>
                                        <p:tgtEl>
                                          <p:spTgt spid="52"/>
                                        </p:tgtEl>
                                        <p:attrNameLst>
                                          <p:attrName>ppt_h</p:attrName>
                                        </p:attrNameLst>
                                      </p:cBhvr>
                                      <p:tavLst>
                                        <p:tav tm="0">
                                          <p:val>
                                            <p:fltVal val="0"/>
                                          </p:val>
                                        </p:tav>
                                        <p:tav tm="100000">
                                          <p:val>
                                            <p:strVal val="#ppt_h"/>
                                          </p:val>
                                        </p:tav>
                                      </p:tavLst>
                                    </p:anim>
                                    <p:animEffect transition="in" filter="fade">
                                      <p:cBhvr>
                                        <p:cTn id="36" dur="500"/>
                                        <p:tgtEl>
                                          <p:spTgt spid="52"/>
                                        </p:tgtEl>
                                      </p:cBhvr>
                                    </p:animEffect>
                                  </p:childTnLst>
                                </p:cTn>
                              </p:par>
                              <p:par>
                                <p:cTn id="37" presetID="2" presetClass="entr" presetSubtype="4"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additive="base">
                                        <p:cTn id="39" dur="500" fill="hold"/>
                                        <p:tgtEl>
                                          <p:spTgt spid="53"/>
                                        </p:tgtEl>
                                        <p:attrNameLst>
                                          <p:attrName>ppt_x</p:attrName>
                                        </p:attrNameLst>
                                      </p:cBhvr>
                                      <p:tavLst>
                                        <p:tav tm="0">
                                          <p:val>
                                            <p:strVal val="#ppt_x"/>
                                          </p:val>
                                        </p:tav>
                                        <p:tav tm="100000">
                                          <p:val>
                                            <p:strVal val="#ppt_x"/>
                                          </p:val>
                                        </p:tav>
                                      </p:tavLst>
                                    </p:anim>
                                    <p:anim calcmode="lin" valueType="num">
                                      <p:cBhvr additive="base">
                                        <p:cTn id="40" dur="500" fill="hold"/>
                                        <p:tgtEl>
                                          <p:spTgt spid="53"/>
                                        </p:tgtEl>
                                        <p:attrNameLst>
                                          <p:attrName>ppt_y</p:attrName>
                                        </p:attrNameLst>
                                      </p:cBhvr>
                                      <p:tavLst>
                                        <p:tav tm="0">
                                          <p:val>
                                            <p:strVal val="1+#ppt_h/2"/>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p:cTn id="43" dur="500" fill="hold"/>
                                        <p:tgtEl>
                                          <p:spTgt spid="54"/>
                                        </p:tgtEl>
                                        <p:attrNameLst>
                                          <p:attrName>ppt_w</p:attrName>
                                        </p:attrNameLst>
                                      </p:cBhvr>
                                      <p:tavLst>
                                        <p:tav tm="0">
                                          <p:val>
                                            <p:fltVal val="0"/>
                                          </p:val>
                                        </p:tav>
                                        <p:tav tm="100000">
                                          <p:val>
                                            <p:strVal val="#ppt_w"/>
                                          </p:val>
                                        </p:tav>
                                      </p:tavLst>
                                    </p:anim>
                                    <p:anim calcmode="lin" valueType="num">
                                      <p:cBhvr>
                                        <p:cTn id="44" dur="500" fill="hold"/>
                                        <p:tgtEl>
                                          <p:spTgt spid="54"/>
                                        </p:tgtEl>
                                        <p:attrNameLst>
                                          <p:attrName>ppt_h</p:attrName>
                                        </p:attrNameLst>
                                      </p:cBhvr>
                                      <p:tavLst>
                                        <p:tav tm="0">
                                          <p:val>
                                            <p:fltVal val="0"/>
                                          </p:val>
                                        </p:tav>
                                        <p:tav tm="100000">
                                          <p:val>
                                            <p:strVal val="#ppt_h"/>
                                          </p:val>
                                        </p:tav>
                                      </p:tavLst>
                                    </p:anim>
                                    <p:animEffect transition="in" filter="fade">
                                      <p:cBhvr>
                                        <p:cTn id="45" dur="500"/>
                                        <p:tgtEl>
                                          <p:spTgt spid="54"/>
                                        </p:tgtEl>
                                      </p:cBhvr>
                                    </p:animEffect>
                                  </p:childTnLst>
                                </p:cTn>
                              </p:par>
                              <p:par>
                                <p:cTn id="46" presetID="2" presetClass="entr" presetSubtype="4"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additive="base">
                                        <p:cTn id="48" dur="500" fill="hold"/>
                                        <p:tgtEl>
                                          <p:spTgt spid="55"/>
                                        </p:tgtEl>
                                        <p:attrNameLst>
                                          <p:attrName>ppt_x</p:attrName>
                                        </p:attrNameLst>
                                      </p:cBhvr>
                                      <p:tavLst>
                                        <p:tav tm="0">
                                          <p:val>
                                            <p:strVal val="#ppt_x"/>
                                          </p:val>
                                        </p:tav>
                                        <p:tav tm="100000">
                                          <p:val>
                                            <p:strVal val="#ppt_x"/>
                                          </p:val>
                                        </p:tav>
                                      </p:tavLst>
                                    </p:anim>
                                    <p:anim calcmode="lin" valueType="num">
                                      <p:cBhvr additive="base">
                                        <p:cTn id="49" dur="500" fill="hold"/>
                                        <p:tgtEl>
                                          <p:spTgt spid="55"/>
                                        </p:tgtEl>
                                        <p:attrNameLst>
                                          <p:attrName>ppt_y</p:attrName>
                                        </p:attrNameLst>
                                      </p:cBhvr>
                                      <p:tavLst>
                                        <p:tav tm="0">
                                          <p:val>
                                            <p:strVal val="1+#ppt_h/2"/>
                                          </p:val>
                                        </p:tav>
                                        <p:tav tm="100000">
                                          <p:val>
                                            <p:strVal val="#ppt_y"/>
                                          </p:val>
                                        </p:tav>
                                      </p:tavLst>
                                    </p:anim>
                                  </p:childTnLst>
                                </p:cTn>
                              </p:par>
                              <p:par>
                                <p:cTn id="50" presetID="22" presetClass="entr" presetSubtype="4" fill="hold" grpId="0" nodeType="with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wipe(down)">
                                      <p:cBhvr>
                                        <p:cTn id="5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7" grpId="0" animBg="1"/>
      <p:bldP spid="53" grpId="0"/>
      <p:bldP spid="55" grpId="0"/>
      <p:bldP spid="8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CC6D6BD2-739C-5785-88E9-DBE4EA9A68C0}"/>
              </a:ext>
            </a:extLst>
          </p:cNvPr>
          <p:cNvSpPr/>
          <p:nvPr/>
        </p:nvSpPr>
        <p:spPr>
          <a:xfrm>
            <a:off x="536712" y="397856"/>
            <a:ext cx="11118575" cy="5848502"/>
          </a:xfrm>
          <a:prstGeom prst="round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18">
            <a:extLst>
              <a:ext uri="{FF2B5EF4-FFF2-40B4-BE49-F238E27FC236}">
                <a16:creationId xmlns:a16="http://schemas.microsoft.com/office/drawing/2014/main" id="{A270F26C-16E3-2901-7035-FBB6DB4E914B}"/>
              </a:ext>
            </a:extLst>
          </p:cNvPr>
          <p:cNvPicPr>
            <a:picLocks noChangeAspect="1"/>
          </p:cNvPicPr>
          <p:nvPr/>
        </p:nvPicPr>
        <p:blipFill>
          <a:blip r:embed="rId3"/>
          <a:stretch>
            <a:fillRect/>
          </a:stretch>
        </p:blipFill>
        <p:spPr>
          <a:xfrm flipH="1">
            <a:off x="2300532" y="3535893"/>
            <a:ext cx="7382559" cy="3354315"/>
          </a:xfrm>
          <a:prstGeom prst="rect">
            <a:avLst/>
          </a:prstGeom>
        </p:spPr>
      </p:pic>
      <p:sp>
        <p:nvSpPr>
          <p:cNvPr id="7" name="TextBox 9">
            <a:extLst>
              <a:ext uri="{FF2B5EF4-FFF2-40B4-BE49-F238E27FC236}">
                <a16:creationId xmlns:a16="http://schemas.microsoft.com/office/drawing/2014/main" id="{7E98E4BB-E4B7-3BFF-B478-01A69FF5A5EB}"/>
              </a:ext>
            </a:extLst>
          </p:cNvPr>
          <p:cNvSpPr txBox="1"/>
          <p:nvPr/>
        </p:nvSpPr>
        <p:spPr>
          <a:xfrm>
            <a:off x="0" y="714911"/>
            <a:ext cx="12192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72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TRÌNH BÀY TRƯỚC LỚP</a:t>
            </a:r>
          </a:p>
        </p:txBody>
      </p:sp>
      <p:grpSp>
        <p:nvGrpSpPr>
          <p:cNvPr id="8" name="Group 5">
            <a:extLst>
              <a:ext uri="{FF2B5EF4-FFF2-40B4-BE49-F238E27FC236}">
                <a16:creationId xmlns:a16="http://schemas.microsoft.com/office/drawing/2014/main" id="{F11EB369-B207-2F9B-9642-B0806C0A373B}"/>
              </a:ext>
            </a:extLst>
          </p:cNvPr>
          <p:cNvGrpSpPr/>
          <p:nvPr/>
        </p:nvGrpSpPr>
        <p:grpSpPr>
          <a:xfrm>
            <a:off x="1572809" y="2037010"/>
            <a:ext cx="9046381" cy="1498883"/>
            <a:chOff x="2302333" y="1742548"/>
            <a:chExt cx="11632041" cy="1999351"/>
          </a:xfrm>
        </p:grpSpPr>
        <p:pic>
          <p:nvPicPr>
            <p:cNvPr id="9" name="Picture 1">
              <a:extLst>
                <a:ext uri="{FF2B5EF4-FFF2-40B4-BE49-F238E27FC236}">
                  <a16:creationId xmlns:a16="http://schemas.microsoft.com/office/drawing/2014/main" id="{5E1A8C58-6DEE-459B-AC79-2C4E7490122D}"/>
                </a:ext>
              </a:extLst>
            </p:cNvPr>
            <p:cNvPicPr>
              <a:picLocks noChangeAspect="1"/>
            </p:cNvPicPr>
            <p:nvPr/>
          </p:nvPicPr>
          <p:blipFill>
            <a:blip r:embed="rId4"/>
            <a:stretch>
              <a:fillRect/>
            </a:stretch>
          </p:blipFill>
          <p:spPr>
            <a:xfrm>
              <a:off x="2302333" y="1742761"/>
              <a:ext cx="7587334" cy="1999138"/>
            </a:xfrm>
            <a:prstGeom prst="rect">
              <a:avLst/>
            </a:prstGeom>
          </p:spPr>
        </p:pic>
        <p:pic>
          <p:nvPicPr>
            <p:cNvPr id="10" name="Picture 4">
              <a:extLst>
                <a:ext uri="{FF2B5EF4-FFF2-40B4-BE49-F238E27FC236}">
                  <a16:creationId xmlns:a16="http://schemas.microsoft.com/office/drawing/2014/main" id="{91312B4E-99A1-D9F8-F08E-45CE230BE726}"/>
                </a:ext>
              </a:extLst>
            </p:cNvPr>
            <p:cNvPicPr>
              <a:picLocks noChangeAspect="1"/>
            </p:cNvPicPr>
            <p:nvPr/>
          </p:nvPicPr>
          <p:blipFill>
            <a:blip r:embed="rId5"/>
            <a:stretch>
              <a:fillRect/>
            </a:stretch>
          </p:blipFill>
          <p:spPr>
            <a:xfrm>
              <a:off x="10240027" y="1742548"/>
              <a:ext cx="3694347" cy="1936478"/>
            </a:xfrm>
            <a:prstGeom prst="rect">
              <a:avLst/>
            </a:prstGeom>
          </p:spPr>
        </p:pic>
      </p:grpSp>
    </p:spTree>
    <p:extLst>
      <p:ext uri="{BB962C8B-B14F-4D97-AF65-F5344CB8AC3E}">
        <p14:creationId xmlns:p14="http://schemas.microsoft.com/office/powerpoint/2010/main" val="1802865661"/>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9" name="Hình ảnh 8" descr="Ảnh có chứa đồ đạc, văn bản, tường, phim hoạt hình&#10;&#10;Mô tả được tạo tự động">
            <a:extLst>
              <a:ext uri="{FF2B5EF4-FFF2-40B4-BE49-F238E27FC236}">
                <a16:creationId xmlns:a16="http://schemas.microsoft.com/office/drawing/2014/main" id="{D8BD4E54-C0ED-C7DB-9F66-9DA993A4EC6B}"/>
              </a:ext>
            </a:extLst>
          </p:cNvPr>
          <p:cNvPicPr>
            <a:picLocks noChangeAspect="1"/>
          </p:cNvPicPr>
          <p:nvPr/>
        </p:nvPicPr>
        <p:blipFill rotWithShape="1">
          <a:blip r:embed="rId3">
            <a:extLst>
              <a:ext uri="{28A0092B-C50C-407E-A947-70E740481C1C}">
                <a14:useLocalDpi xmlns:a14="http://schemas.microsoft.com/office/drawing/2010/main" val="0"/>
              </a:ext>
            </a:extLst>
          </a:blip>
          <a:srcRect l="20853" t="22944" r="20944" b="24484"/>
          <a:stretch/>
        </p:blipFill>
        <p:spPr>
          <a:xfrm>
            <a:off x="0" y="6702"/>
            <a:ext cx="12192000" cy="6851298"/>
          </a:xfrm>
          <a:prstGeom prst="rect">
            <a:avLst/>
          </a:prstGeom>
        </p:spPr>
      </p:pic>
      <p:sp>
        <p:nvSpPr>
          <p:cNvPr id="10" name="Hình chữ nhật 9">
            <a:extLst>
              <a:ext uri="{FF2B5EF4-FFF2-40B4-BE49-F238E27FC236}">
                <a16:creationId xmlns:a16="http://schemas.microsoft.com/office/drawing/2014/main" id="{9DB315AF-73D9-6998-38A8-0347302C5E90}"/>
              </a:ext>
            </a:extLst>
          </p:cNvPr>
          <p:cNvSpPr/>
          <p:nvPr/>
        </p:nvSpPr>
        <p:spPr>
          <a:xfrm>
            <a:off x="2968282" y="1055077"/>
            <a:ext cx="6175718" cy="3604981"/>
          </a:xfrm>
          <a:prstGeom prst="rect">
            <a:avLst/>
          </a:prstGeom>
          <a:solidFill>
            <a:srgbClr val="437A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13">
            <a:extLst>
              <a:ext uri="{FF2B5EF4-FFF2-40B4-BE49-F238E27FC236}">
                <a16:creationId xmlns:a16="http://schemas.microsoft.com/office/drawing/2014/main" id="{ABB39A85-196D-5E7B-E298-62F5596E4690}"/>
              </a:ext>
            </a:extLst>
          </p:cNvPr>
          <p:cNvGrpSpPr/>
          <p:nvPr/>
        </p:nvGrpSpPr>
        <p:grpSpPr>
          <a:xfrm>
            <a:off x="4393799" y="1706338"/>
            <a:ext cx="3275822" cy="776143"/>
            <a:chOff x="7896751" y="715563"/>
            <a:chExt cx="3275822" cy="776143"/>
          </a:xfrm>
        </p:grpSpPr>
        <p:sp>
          <p:nvSpPr>
            <p:cNvPr id="28" name="TextBox 14">
              <a:extLst>
                <a:ext uri="{FF2B5EF4-FFF2-40B4-BE49-F238E27FC236}">
                  <a16:creationId xmlns:a16="http://schemas.microsoft.com/office/drawing/2014/main" id="{AC3439C5-D90B-C811-A713-FC8181BCF9F2}"/>
                </a:ext>
              </a:extLst>
            </p:cNvPr>
            <p:cNvSpPr txBox="1"/>
            <p:nvPr/>
          </p:nvSpPr>
          <p:spPr>
            <a:xfrm>
              <a:off x="7896752" y="715563"/>
              <a:ext cx="327582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127000">
                    <a:solidFill>
                      <a:prstClr val="white"/>
                    </a:solidFill>
                  </a:ln>
                  <a:solidFill>
                    <a:srgbClr val="F93B6B"/>
                  </a:solidFill>
                  <a:effectLst>
                    <a:outerShdw blurRad="50800" dist="38100" dir="2700000" algn="tl" rotWithShape="0">
                      <a:prstClr val="black">
                        <a:alpha val="40000"/>
                      </a:prstClr>
                    </a:outerShdw>
                  </a:effectLst>
                  <a:uLnTx/>
                  <a:uFillTx/>
                  <a:latin typeface="#9Slide07 SVNBeachwood Sans" pitchFamily="2" charset="0"/>
                  <a:ea typeface="LNTH-LuoLuoNotangYuanTi 1" pitchFamily="2" charset="-128"/>
                  <a:cs typeface="LNTH-LuoLuoNotangYuanTi 1" pitchFamily="2" charset="-128"/>
                </a:rPr>
                <a:t>TOÁN</a:t>
              </a:r>
              <a:endParaRPr kumimoji="0" lang="en-US" sz="4400" b="0" i="0" u="none" strike="noStrike" kern="1200" cap="none" spc="0" normalizeH="0" baseline="0" noProof="0" dirty="0">
                <a:ln w="127000">
                  <a:solidFill>
                    <a:prstClr val="white"/>
                  </a:solidFill>
                </a:ln>
                <a:solidFill>
                  <a:srgbClr val="F93B6B"/>
                </a:solidFill>
                <a:effectLst>
                  <a:outerShdw blurRad="50800" dist="38100" dir="2700000" algn="tl" rotWithShape="0">
                    <a:prstClr val="black">
                      <a:alpha val="40000"/>
                    </a:prstClr>
                  </a:outerShdw>
                </a:effectLst>
                <a:uLnTx/>
                <a:uFillTx/>
                <a:latin typeface="#9Slide07 SVNBeachwood Sans" pitchFamily="2" charset="0"/>
                <a:ea typeface="LNTH-LuoLuoNotangYuanTi 1" pitchFamily="2" charset="-128"/>
                <a:cs typeface="LNTH-LuoLuoNotangYuanTi 1" pitchFamily="2" charset="-128"/>
              </a:endParaRPr>
            </a:p>
          </p:txBody>
        </p:sp>
        <p:sp>
          <p:nvSpPr>
            <p:cNvPr id="29" name="TextBox 15">
              <a:extLst>
                <a:ext uri="{FF2B5EF4-FFF2-40B4-BE49-F238E27FC236}">
                  <a16:creationId xmlns:a16="http://schemas.microsoft.com/office/drawing/2014/main" id="{9D6727DA-EDB3-FBA0-6D09-1F4CC517519F}"/>
                </a:ext>
              </a:extLst>
            </p:cNvPr>
            <p:cNvSpPr txBox="1"/>
            <p:nvPr/>
          </p:nvSpPr>
          <p:spPr>
            <a:xfrm>
              <a:off x="7896751" y="722265"/>
              <a:ext cx="327582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050"/>
                  </a:solidFill>
                  <a:effectLst/>
                  <a:uLnTx/>
                  <a:uFillTx/>
                  <a:latin typeface="#9Slide07 SVNBeachwood Sans" pitchFamily="2" charset="0"/>
                  <a:ea typeface="+mn-ea"/>
                  <a:cs typeface="+mn-cs"/>
                </a:rPr>
                <a:t>TOÁN</a:t>
              </a:r>
              <a:endParaRPr kumimoji="0" lang="en-US" sz="4400" b="0" i="0" u="none" strike="noStrike" kern="1200" cap="none" spc="0" normalizeH="0" baseline="0" noProof="0" dirty="0">
                <a:ln>
                  <a:noFill/>
                </a:ln>
                <a:solidFill>
                  <a:srgbClr val="00B050"/>
                </a:solidFill>
                <a:effectLst/>
                <a:uLnTx/>
                <a:uFillTx/>
                <a:latin typeface="#9Slide07 SVNBeachwood Sans" pitchFamily="2" charset="0"/>
                <a:ea typeface="+mn-ea"/>
                <a:cs typeface="+mn-cs"/>
              </a:endParaRPr>
            </a:p>
          </p:txBody>
        </p:sp>
      </p:grpSp>
      <p:grpSp>
        <p:nvGrpSpPr>
          <p:cNvPr id="11" name="Nhóm 10">
            <a:extLst>
              <a:ext uri="{FF2B5EF4-FFF2-40B4-BE49-F238E27FC236}">
                <a16:creationId xmlns:a16="http://schemas.microsoft.com/office/drawing/2014/main" id="{1D5FCAE9-353C-E2F1-1234-0E2CEC1E735A}"/>
              </a:ext>
            </a:extLst>
          </p:cNvPr>
          <p:cNvGrpSpPr/>
          <p:nvPr/>
        </p:nvGrpSpPr>
        <p:grpSpPr>
          <a:xfrm>
            <a:off x="-309707" y="3062502"/>
            <a:ext cx="12731696" cy="1757951"/>
            <a:chOff x="208470" y="1586507"/>
            <a:chExt cx="11977164" cy="1757951"/>
          </a:xfrm>
        </p:grpSpPr>
        <p:sp>
          <p:nvSpPr>
            <p:cNvPr id="12" name="TextBox 8">
              <a:extLst>
                <a:ext uri="{FF2B5EF4-FFF2-40B4-BE49-F238E27FC236}">
                  <a16:creationId xmlns:a16="http://schemas.microsoft.com/office/drawing/2014/main" id="{17370718-A94A-36E9-2963-7B15B5D4A6D7}"/>
                </a:ext>
              </a:extLst>
            </p:cNvPr>
            <p:cNvSpPr txBox="1"/>
            <p:nvPr/>
          </p:nvSpPr>
          <p:spPr>
            <a:xfrm>
              <a:off x="208470" y="1586507"/>
              <a:ext cx="11977164" cy="175124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8800" b="1" i="0" u="none" strike="noStrike" kern="1200" cap="none" spc="0" normalizeH="0" baseline="0" noProof="0">
                  <a:ln w="190500">
                    <a:solidFill>
                      <a:prstClr val="white"/>
                    </a:solidFill>
                    <a:prstDash val="solid"/>
                  </a:ln>
                  <a:solidFill>
                    <a:prstClr val="white"/>
                  </a:solidFill>
                  <a:effectLst>
                    <a:outerShdw blurRad="38100" dist="38100" dir="2700000" algn="tl">
                      <a:srgbClr val="000000">
                        <a:alpha val="43137"/>
                      </a:srgbClr>
                    </a:outerShdw>
                  </a:effectLst>
                  <a:uLnTx/>
                  <a:uFillTx/>
                  <a:latin typeface="SVN-ARCO Typography" panose="020B0603050302020204" pitchFamily="34" charset="2"/>
                  <a:ea typeface="+mn-ea"/>
                  <a:cs typeface="+mn-cs"/>
                </a:rPr>
                <a:t>HÌNH THOI</a:t>
              </a:r>
            </a:p>
          </p:txBody>
        </p:sp>
        <p:sp>
          <p:nvSpPr>
            <p:cNvPr id="13" name="TextBox 8">
              <a:extLst>
                <a:ext uri="{FF2B5EF4-FFF2-40B4-BE49-F238E27FC236}">
                  <a16:creationId xmlns:a16="http://schemas.microsoft.com/office/drawing/2014/main" id="{C410FE31-CFBC-A06E-718D-4317C9BBEB20}"/>
                </a:ext>
              </a:extLst>
            </p:cNvPr>
            <p:cNvSpPr txBox="1"/>
            <p:nvPr/>
          </p:nvSpPr>
          <p:spPr>
            <a:xfrm>
              <a:off x="208470" y="1593209"/>
              <a:ext cx="11977164" cy="175124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a:ln w="38100">
                    <a:solidFill>
                      <a:srgbClr val="002060"/>
                    </a:solidFill>
                    <a:prstDash val="solid"/>
                  </a:ln>
                  <a:solidFill>
                    <a:srgbClr val="66FFFF"/>
                  </a:solidFill>
                  <a:effectLst/>
                  <a:uLnTx/>
                  <a:uFillTx/>
                  <a:latin typeface="SVN-ARCO Typography" panose="020B0603050302020204" pitchFamily="34" charset="2"/>
                  <a:ea typeface="+mn-ea"/>
                  <a:cs typeface="+mn-cs"/>
                </a:rPr>
                <a:t>H</a:t>
              </a:r>
              <a:r>
                <a:rPr kumimoji="0" lang="en-US" sz="8800" b="1" i="0" u="none" strike="noStrike" kern="1200" cap="none" spc="0" normalizeH="0" baseline="0" noProof="0">
                  <a:ln w="38100">
                    <a:solidFill>
                      <a:srgbClr val="002060"/>
                    </a:solidFill>
                    <a:prstDash val="solid"/>
                  </a:ln>
                  <a:solidFill>
                    <a:srgbClr val="FFFF99"/>
                  </a:solidFill>
                  <a:effectLst/>
                  <a:uLnTx/>
                  <a:uFillTx/>
                  <a:latin typeface="SVN-ARCO Typography" panose="020B0603050302020204" pitchFamily="34" charset="2"/>
                  <a:ea typeface="+mn-ea"/>
                  <a:cs typeface="+mn-cs"/>
                </a:rPr>
                <a:t>Ì</a:t>
              </a:r>
              <a:r>
                <a:rPr kumimoji="0" lang="en-US" sz="8800" b="1" i="0" u="none" strike="noStrike" kern="1200" cap="none" spc="0" normalizeH="0" baseline="0" noProof="0">
                  <a:ln w="38100">
                    <a:solidFill>
                      <a:srgbClr val="002060"/>
                    </a:solidFill>
                    <a:prstDash val="solid"/>
                  </a:ln>
                  <a:solidFill>
                    <a:srgbClr val="CC99FF"/>
                  </a:solidFill>
                  <a:effectLst/>
                  <a:uLnTx/>
                  <a:uFillTx/>
                  <a:latin typeface="SVN-ARCO Typography" panose="020B0603050302020204" pitchFamily="34" charset="2"/>
                  <a:ea typeface="+mn-ea"/>
                  <a:cs typeface="+mn-cs"/>
                </a:rPr>
                <a:t>N</a:t>
              </a:r>
              <a:r>
                <a:rPr kumimoji="0" lang="en-US" sz="8800" b="1" i="0" u="none" strike="noStrike" kern="1200" cap="none" spc="0" normalizeH="0" baseline="0" noProof="0">
                  <a:ln w="38100">
                    <a:solidFill>
                      <a:srgbClr val="002060"/>
                    </a:solidFill>
                    <a:prstDash val="solid"/>
                  </a:ln>
                  <a:solidFill>
                    <a:srgbClr val="99FF99"/>
                  </a:solidFill>
                  <a:effectLst/>
                  <a:uLnTx/>
                  <a:uFillTx/>
                  <a:latin typeface="SVN-ARCO Typography" panose="020B0603050302020204" pitchFamily="34" charset="2"/>
                  <a:ea typeface="+mn-ea"/>
                  <a:cs typeface="+mn-cs"/>
                </a:rPr>
                <a:t>H </a:t>
              </a:r>
              <a:r>
                <a:rPr kumimoji="0" lang="en-US" sz="8800" b="1" i="0" u="none" strike="noStrike" kern="1200" cap="none" spc="0" normalizeH="0" baseline="0" noProof="0">
                  <a:ln w="38100">
                    <a:solidFill>
                      <a:srgbClr val="002060"/>
                    </a:solidFill>
                    <a:prstDash val="solid"/>
                  </a:ln>
                  <a:solidFill>
                    <a:srgbClr val="66FFFF"/>
                  </a:solidFill>
                  <a:effectLst/>
                  <a:uLnTx/>
                  <a:uFillTx/>
                  <a:latin typeface="SVN-ARCO Typography" panose="020B0603050302020204" pitchFamily="34" charset="2"/>
                  <a:ea typeface="+mn-ea"/>
                  <a:cs typeface="+mn-cs"/>
                </a:rPr>
                <a:t>T</a:t>
              </a:r>
              <a:r>
                <a:rPr kumimoji="0" lang="en-US" sz="8800" b="1" i="0" u="none" strike="noStrike" kern="1200" cap="none" spc="0" normalizeH="0" baseline="0" noProof="0">
                  <a:ln w="38100">
                    <a:solidFill>
                      <a:srgbClr val="002060"/>
                    </a:solidFill>
                    <a:prstDash val="solid"/>
                  </a:ln>
                  <a:solidFill>
                    <a:srgbClr val="FF7C80"/>
                  </a:solidFill>
                  <a:effectLst/>
                  <a:uLnTx/>
                  <a:uFillTx/>
                  <a:latin typeface="SVN-ARCO Typography" panose="020B0603050302020204" pitchFamily="34" charset="2"/>
                  <a:ea typeface="+mn-ea"/>
                  <a:cs typeface="+mn-cs"/>
                </a:rPr>
                <a:t>H</a:t>
              </a:r>
              <a:r>
                <a:rPr kumimoji="0" lang="en-US" sz="8800" b="1" i="0" u="none" strike="noStrike" kern="1200" cap="none" spc="0" normalizeH="0" baseline="0" noProof="0">
                  <a:ln w="38100">
                    <a:solidFill>
                      <a:srgbClr val="002060"/>
                    </a:solidFill>
                    <a:prstDash val="solid"/>
                  </a:ln>
                  <a:solidFill>
                    <a:srgbClr val="99FF99"/>
                  </a:solidFill>
                  <a:effectLst/>
                  <a:uLnTx/>
                  <a:uFillTx/>
                  <a:latin typeface="SVN-ARCO Typography" panose="020B0603050302020204" pitchFamily="34" charset="2"/>
                  <a:ea typeface="+mn-ea"/>
                  <a:cs typeface="+mn-cs"/>
                </a:rPr>
                <a:t>O</a:t>
              </a:r>
              <a:r>
                <a:rPr kumimoji="0" lang="en-US" sz="8800" b="1" i="0" u="none" strike="noStrike" kern="1200" cap="none" spc="0" normalizeH="0" baseline="0" noProof="0">
                  <a:ln w="38100">
                    <a:solidFill>
                      <a:srgbClr val="002060"/>
                    </a:solidFill>
                    <a:prstDash val="solid"/>
                  </a:ln>
                  <a:solidFill>
                    <a:srgbClr val="CC99FF"/>
                  </a:solidFill>
                  <a:effectLst/>
                  <a:uLnTx/>
                  <a:uFillTx/>
                  <a:latin typeface="SVN-ARCO Typography" panose="020B0603050302020204" pitchFamily="34" charset="2"/>
                  <a:ea typeface="+mn-ea"/>
                  <a:cs typeface="+mn-cs"/>
                </a:rPr>
                <a:t>I</a:t>
              </a:r>
              <a:endParaRPr kumimoji="0" lang="en-US" sz="8800" b="1" i="0" u="none" strike="noStrike" kern="1200" cap="none" spc="0" normalizeH="0" baseline="0" noProof="0">
                <a:ln w="38100">
                  <a:solidFill>
                    <a:srgbClr val="002060"/>
                  </a:solidFill>
                  <a:prstDash val="solid"/>
                </a:ln>
                <a:solidFill>
                  <a:srgbClr val="FFCC66"/>
                </a:solidFill>
                <a:effectLst/>
                <a:uLnTx/>
                <a:uFillTx/>
                <a:latin typeface="SVN-ARCO Typography" panose="020B0603050302020204" pitchFamily="34" charset="2"/>
                <a:ea typeface="+mn-ea"/>
                <a:cs typeface="+mn-cs"/>
              </a:endParaRPr>
            </a:p>
          </p:txBody>
        </p:sp>
      </p:grpSp>
      <p:grpSp>
        <p:nvGrpSpPr>
          <p:cNvPr id="33" name="Group 17">
            <a:extLst>
              <a:ext uri="{FF2B5EF4-FFF2-40B4-BE49-F238E27FC236}">
                <a16:creationId xmlns:a16="http://schemas.microsoft.com/office/drawing/2014/main" id="{D8AC7CBB-8752-6C76-A3C1-935FAEB14898}"/>
              </a:ext>
            </a:extLst>
          </p:cNvPr>
          <p:cNvGrpSpPr/>
          <p:nvPr/>
        </p:nvGrpSpPr>
        <p:grpSpPr>
          <a:xfrm>
            <a:off x="4412422" y="2534401"/>
            <a:ext cx="3367156" cy="646331"/>
            <a:chOff x="4236589" y="-929912"/>
            <a:chExt cx="3042025" cy="646331"/>
          </a:xfrm>
        </p:grpSpPr>
        <p:sp>
          <p:nvSpPr>
            <p:cNvPr id="34" name="TextBox 18">
              <a:extLst>
                <a:ext uri="{FF2B5EF4-FFF2-40B4-BE49-F238E27FC236}">
                  <a16:creationId xmlns:a16="http://schemas.microsoft.com/office/drawing/2014/main" id="{BC44E040-312B-C3CE-2DE8-9B503A403400}"/>
                </a:ext>
              </a:extLst>
            </p:cNvPr>
            <p:cNvSpPr txBox="1"/>
            <p:nvPr/>
          </p:nvSpPr>
          <p:spPr>
            <a:xfrm>
              <a:off x="4236589" y="-929912"/>
              <a:ext cx="30420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127000">
                    <a:solidFill>
                      <a:prstClr val="white"/>
                    </a:solidFill>
                  </a:ln>
                  <a:solidFill>
                    <a:srgbClr val="00B0F0"/>
                  </a:solidFill>
                  <a:effectLst>
                    <a:outerShdw blurRad="50800" dist="38100" dir="2700000" algn="tl"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Bài 55 – Tiết  2</a:t>
              </a:r>
              <a:endParaRPr kumimoji="0" lang="vi-VN" sz="3600" b="0" i="0" u="none" strike="noStrike" kern="1200" cap="none" spc="0" normalizeH="0" baseline="0" noProof="0">
                <a:ln w="127000">
                  <a:solidFill>
                    <a:prstClr val="white"/>
                  </a:solidFill>
                </a:ln>
                <a:solidFill>
                  <a:srgbClr val="00B0F0"/>
                </a:solidFill>
                <a:effectLst>
                  <a:outerShdw blurRad="50800" dist="38100" dir="2700000" algn="tl"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35" name="TextBox 19">
              <a:extLst>
                <a:ext uri="{FF2B5EF4-FFF2-40B4-BE49-F238E27FC236}">
                  <a16:creationId xmlns:a16="http://schemas.microsoft.com/office/drawing/2014/main" id="{A3D39538-2549-4627-4E47-3CB54AD41C5E}"/>
                </a:ext>
              </a:extLst>
            </p:cNvPr>
            <p:cNvSpPr txBox="1"/>
            <p:nvPr/>
          </p:nvSpPr>
          <p:spPr>
            <a:xfrm>
              <a:off x="4236589" y="-929912"/>
              <a:ext cx="30420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normalizeH="0" baseline="0" noProof="0">
                  <a:ln w="0"/>
                  <a:solidFill>
                    <a:schemeClr val="accent1"/>
                  </a:solidFill>
                  <a:effectLst>
                    <a:outerShdw blurRad="38100" dist="25400" dir="5400000" algn="ctr" rotWithShape="0">
                      <a:srgbClr val="6E747A">
                        <a:alpha val="43000"/>
                      </a:srgbClr>
                    </a:outerShdw>
                  </a:effectLst>
                  <a:uLnTx/>
                  <a:uFillTx/>
                  <a:latin typeface="LNTH-LuoLuoNotangYuanTi 1" pitchFamily="2" charset="-128"/>
                  <a:ea typeface="LNTH-LuoLuoNotangYuanTi 1" pitchFamily="2" charset="-128"/>
                  <a:cs typeface="LNTH-LuoLuoNotangYuanTi 1" pitchFamily="2" charset="-128"/>
                </a:rPr>
                <a:t>Bài 55 – Tiết  2</a:t>
              </a:r>
              <a:endParaRPr kumimoji="0" lang="vi-VN" sz="3600" i="0" u="none" strike="noStrike" kern="1200" normalizeH="0" baseline="0" noProof="0">
                <a:ln w="0"/>
                <a:solidFill>
                  <a:schemeClr val="accent1"/>
                </a:solidFill>
                <a:effectLst>
                  <a:outerShdw blurRad="38100" dist="25400" dir="5400000" algn="ctr" rotWithShape="0">
                    <a:srgbClr val="6E747A">
                      <a:alpha val="43000"/>
                    </a:srgbClr>
                  </a:outerShdw>
                </a:effectLst>
                <a:uLnTx/>
                <a:uFillTx/>
                <a:latin typeface="LNTH-LuoLuoNotangYuanTi 1" pitchFamily="2" charset="-128"/>
                <a:ea typeface="LNTH-LuoLuoNotangYuanTi 1" pitchFamily="2" charset="-128"/>
                <a:cs typeface="LNTH-LuoLuoNotangYuanTi 1" pitchFamily="2" charset="-128"/>
              </a:endParaRPr>
            </a:p>
          </p:txBody>
        </p:sp>
      </p:grpSp>
      <p:grpSp>
        <p:nvGrpSpPr>
          <p:cNvPr id="4" name="Nhóm 3">
            <a:extLst>
              <a:ext uri="{FF2B5EF4-FFF2-40B4-BE49-F238E27FC236}">
                <a16:creationId xmlns:a16="http://schemas.microsoft.com/office/drawing/2014/main" id="{601F5C91-E9AB-D481-3CDB-8397D267C8BC}"/>
              </a:ext>
            </a:extLst>
          </p:cNvPr>
          <p:cNvGrpSpPr/>
          <p:nvPr/>
        </p:nvGrpSpPr>
        <p:grpSpPr>
          <a:xfrm>
            <a:off x="2516748" y="840071"/>
            <a:ext cx="7029924" cy="1023359"/>
            <a:chOff x="286527" y="-292848"/>
            <a:chExt cx="11763666" cy="1695668"/>
          </a:xfrm>
        </p:grpSpPr>
        <p:sp>
          <p:nvSpPr>
            <p:cNvPr id="5" name="Hộp Văn bản 22">
              <a:extLst>
                <a:ext uri="{FF2B5EF4-FFF2-40B4-BE49-F238E27FC236}">
                  <a16:creationId xmlns:a16="http://schemas.microsoft.com/office/drawing/2014/main" id="{042ACD22-2F48-080D-365F-A4DDC45E1D8E}"/>
                </a:ext>
              </a:extLst>
            </p:cNvPr>
            <p:cNvSpPr txBox="1"/>
            <p:nvPr/>
          </p:nvSpPr>
          <p:spPr>
            <a:xfrm>
              <a:off x="286527" y="-292846"/>
              <a:ext cx="11763666" cy="169566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a:ln w="152400">
                    <a:solidFill>
                      <a:prstClr val="white"/>
                    </a:solidFill>
                  </a:ln>
                  <a:solidFill>
                    <a:srgbClr val="7030A0"/>
                  </a:solidFill>
                  <a:effectLst/>
                  <a:uLnTx/>
                  <a:uFillTx/>
                  <a:latin typeface="UTM Edwardian" panose="02040603050506020204" pitchFamily="18" charset="0"/>
                  <a:ea typeface="微软雅黑" panose="020B0503020204020204" pitchFamily="34" charset="-122"/>
                  <a:cs typeface="+mn-cs"/>
                </a:rPr>
                <a:t>Thứ … ngày … tháng … năm …</a:t>
              </a:r>
            </a:p>
          </p:txBody>
        </p:sp>
        <p:sp>
          <p:nvSpPr>
            <p:cNvPr id="6" name="Hộp Văn bản 5">
              <a:extLst>
                <a:ext uri="{FF2B5EF4-FFF2-40B4-BE49-F238E27FC236}">
                  <a16:creationId xmlns:a16="http://schemas.microsoft.com/office/drawing/2014/main" id="{238E9918-3855-6AC8-A6E0-90A7170C7921}"/>
                </a:ext>
              </a:extLst>
            </p:cNvPr>
            <p:cNvSpPr txBox="1"/>
            <p:nvPr/>
          </p:nvSpPr>
          <p:spPr>
            <a:xfrm>
              <a:off x="286527" y="-292848"/>
              <a:ext cx="11763666" cy="16956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a:ln w="25400">
                    <a:noFill/>
                  </a:ln>
                  <a:solidFill>
                    <a:srgbClr val="FF0000"/>
                  </a:solidFill>
                  <a:effectLst/>
                  <a:uLnTx/>
                  <a:uFillTx/>
                  <a:latin typeface="UTM Edwardian" panose="02040603050506020204" pitchFamily="18" charset="0"/>
                  <a:ea typeface="微软雅黑" panose="020B0503020204020204" pitchFamily="34" charset="-122"/>
                  <a:cs typeface="+mn-cs"/>
                </a:rPr>
                <a:t>Thứ … ngày … tháng … năm …</a:t>
              </a:r>
              <a:endParaRPr kumimoji="0" lang="en-US" altLang="zh-CN" sz="4400" b="0" i="0" u="none" strike="noStrike" kern="1200" cap="none" spc="0" normalizeH="0" baseline="0" noProof="0" dirty="0">
                <a:ln w="25400">
                  <a:noFill/>
                </a:ln>
                <a:solidFill>
                  <a:srgbClr val="FF0000"/>
                </a:solidFill>
                <a:effectLst/>
                <a:uLnTx/>
                <a:uFillTx/>
                <a:latin typeface="UTM Edwardian" panose="02040603050506020204" pitchFamily="18" charset="0"/>
                <a:ea typeface="微软雅黑" panose="020B0503020204020204" pitchFamily="34" charset="-122"/>
                <a:cs typeface="+mn-cs"/>
              </a:endParaRPr>
            </a:p>
          </p:txBody>
        </p:sp>
      </p:grpSp>
      <p:pic>
        <p:nvPicPr>
          <p:cNvPr id="14" name="Picture cô giáo">
            <a:extLst>
              <a:ext uri="{FF2B5EF4-FFF2-40B4-BE49-F238E27FC236}">
                <a16:creationId xmlns:a16="http://schemas.microsoft.com/office/drawing/2014/main" id="{FB4ADC4F-94F1-CC3E-F244-8E4895A0CA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927640" y="3587291"/>
            <a:ext cx="3264360" cy="3305576"/>
          </a:xfrm>
          <a:prstGeom prst="rect">
            <a:avLst/>
          </a:prstGeom>
          <a:effectLst>
            <a:innerShdw blurRad="63500" dist="38100" dir="18900000">
              <a:schemeClr val="tx1">
                <a:lumMod val="65000"/>
                <a:lumOff val="35000"/>
                <a:alpha val="50000"/>
              </a:schemeClr>
            </a:innerShdw>
          </a:effectLst>
        </p:spPr>
      </p:pic>
    </p:spTree>
    <p:extLst>
      <p:ext uri="{BB962C8B-B14F-4D97-AF65-F5344CB8AC3E}">
        <p14:creationId xmlns:p14="http://schemas.microsoft.com/office/powerpoint/2010/main" val="74762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strVal val="#ppt_h"/>
                                          </p:val>
                                        </p:tav>
                                        <p:tav tm="100000">
                                          <p:val>
                                            <p:strVal val="#ppt_h"/>
                                          </p:val>
                                        </p:tav>
                                      </p:tavLst>
                                    </p:anim>
                                  </p:childTnLst>
                                </p:cTn>
                              </p:par>
                              <p:par>
                                <p:cTn id="16" presetID="17" presetClass="entr" presetSubtype="10" fill="hold" nodeType="withEffect">
                                  <p:stCondLst>
                                    <p:cond delay="50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4"/>
                                        </p:tgtEl>
                                        <p:attrNameLst>
                                          <p:attrName>r</p:attrName>
                                        </p:attrNameLst>
                                      </p:cBhvr>
                                    </p:animRot>
                                    <p:animRot by="-240000">
                                      <p:cBhvr>
                                        <p:cTn id="33" dur="200" fill="hold">
                                          <p:stCondLst>
                                            <p:cond delay="200"/>
                                          </p:stCondLst>
                                        </p:cTn>
                                        <p:tgtEl>
                                          <p:spTgt spid="14"/>
                                        </p:tgtEl>
                                        <p:attrNameLst>
                                          <p:attrName>r</p:attrName>
                                        </p:attrNameLst>
                                      </p:cBhvr>
                                    </p:animRot>
                                    <p:animRot by="240000">
                                      <p:cBhvr>
                                        <p:cTn id="34" dur="200" fill="hold">
                                          <p:stCondLst>
                                            <p:cond delay="400"/>
                                          </p:stCondLst>
                                        </p:cTn>
                                        <p:tgtEl>
                                          <p:spTgt spid="14"/>
                                        </p:tgtEl>
                                        <p:attrNameLst>
                                          <p:attrName>r</p:attrName>
                                        </p:attrNameLst>
                                      </p:cBhvr>
                                    </p:animRot>
                                    <p:animRot by="-240000">
                                      <p:cBhvr>
                                        <p:cTn id="35" dur="200" fill="hold">
                                          <p:stCondLst>
                                            <p:cond delay="600"/>
                                          </p:stCondLst>
                                        </p:cTn>
                                        <p:tgtEl>
                                          <p:spTgt spid="14"/>
                                        </p:tgtEl>
                                        <p:attrNameLst>
                                          <p:attrName>r</p:attrName>
                                        </p:attrNameLst>
                                      </p:cBhvr>
                                    </p:animRot>
                                    <p:animRot by="120000">
                                      <p:cBhvr>
                                        <p:cTn id="36"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ectangle: Rounded Corners 8">
            <a:extLst>
              <a:ext uri="{FF2B5EF4-FFF2-40B4-BE49-F238E27FC236}">
                <a16:creationId xmlns:a16="http://schemas.microsoft.com/office/drawing/2014/main" id="{5ECB6944-086B-FED2-2E6F-0749DB22038D}"/>
              </a:ext>
            </a:extLst>
          </p:cNvPr>
          <p:cNvSpPr/>
          <p:nvPr/>
        </p:nvSpPr>
        <p:spPr>
          <a:xfrm>
            <a:off x="516834" y="504749"/>
            <a:ext cx="11118575" cy="5848502"/>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18">
            <a:extLst>
              <a:ext uri="{FF2B5EF4-FFF2-40B4-BE49-F238E27FC236}">
                <a16:creationId xmlns:a16="http://schemas.microsoft.com/office/drawing/2014/main" id="{A46ECA2F-0AEB-F525-6BAA-CC2564FF1F1C}"/>
              </a:ext>
            </a:extLst>
          </p:cNvPr>
          <p:cNvPicPr>
            <a:picLocks noChangeAspect="1"/>
          </p:cNvPicPr>
          <p:nvPr/>
        </p:nvPicPr>
        <p:blipFill>
          <a:blip r:embed="rId3"/>
          <a:stretch>
            <a:fillRect/>
          </a:stretch>
        </p:blipFill>
        <p:spPr>
          <a:xfrm flipH="1">
            <a:off x="2161986" y="2998935"/>
            <a:ext cx="7382559" cy="3354315"/>
          </a:xfrm>
          <a:prstGeom prst="rect">
            <a:avLst/>
          </a:prstGeom>
        </p:spPr>
      </p:pic>
      <p:sp>
        <p:nvSpPr>
          <p:cNvPr id="16" name="TextBox 9">
            <a:extLst>
              <a:ext uri="{FF2B5EF4-FFF2-40B4-BE49-F238E27FC236}">
                <a16:creationId xmlns:a16="http://schemas.microsoft.com/office/drawing/2014/main" id="{AA9C7350-9995-6A26-654A-2F01CEA6A22A}"/>
              </a:ext>
            </a:extLst>
          </p:cNvPr>
          <p:cNvSpPr txBox="1"/>
          <p:nvPr/>
        </p:nvSpPr>
        <p:spPr>
          <a:xfrm>
            <a:off x="0" y="925072"/>
            <a:ext cx="12192000"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3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TR</a:t>
            </a:r>
            <a:r>
              <a:rPr lang="en-US" sz="13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ư</a:t>
            </a:r>
            <a:r>
              <a:rPr lang="vi-VN" sz="13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N</a:t>
            </a:r>
            <a:r>
              <a:rPr lang="en-US" sz="13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G</a:t>
            </a:r>
            <a:r>
              <a:rPr lang="vi-VN" sz="13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 BÀY</a:t>
            </a:r>
          </a:p>
        </p:txBody>
      </p:sp>
    </p:spTree>
    <p:extLst>
      <p:ext uri="{BB962C8B-B14F-4D97-AF65-F5344CB8AC3E}">
        <p14:creationId xmlns:p14="http://schemas.microsoft.com/office/powerpoint/2010/main" val="477470617"/>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70000">
                                          <p:cBhvr additive="base">
                                            <p:cTn id="7" dur="750" fill="hold"/>
                                            <p:tgtEl>
                                              <p:spTgt spid="15"/>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9B4E93E0-4F9C-8E0C-D7C7-4EDA7A2227F3}"/>
              </a:ext>
            </a:extLst>
          </p:cNvPr>
          <p:cNvSpPr/>
          <p:nvPr/>
        </p:nvSpPr>
        <p:spPr>
          <a:xfrm>
            <a:off x="516834" y="294587"/>
            <a:ext cx="11118575" cy="635559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ưu đồ: Điểm Kết Thúc 2">
            <a:extLst>
              <a:ext uri="{FF2B5EF4-FFF2-40B4-BE49-F238E27FC236}">
                <a16:creationId xmlns:a16="http://schemas.microsoft.com/office/drawing/2014/main" id="{DD4708B7-0D8A-1168-3412-EAF3BE621823}"/>
              </a:ext>
            </a:extLst>
          </p:cNvPr>
          <p:cNvSpPr/>
          <p:nvPr/>
        </p:nvSpPr>
        <p:spPr>
          <a:xfrm>
            <a:off x="1048869" y="424075"/>
            <a:ext cx="5171822" cy="903133"/>
          </a:xfrm>
          <a:prstGeom prst="flowChartTerminator">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0E2B68A7-18A8-3407-1868-C5C5903B34BA}"/>
              </a:ext>
            </a:extLst>
          </p:cNvPr>
          <p:cNvSpPr txBox="1"/>
          <p:nvPr/>
        </p:nvSpPr>
        <p:spPr>
          <a:xfrm>
            <a:off x="909965" y="506289"/>
            <a:ext cx="5551524" cy="769441"/>
          </a:xfrm>
          <a:prstGeom prst="rect">
            <a:avLst/>
          </a:prstGeom>
          <a:noFill/>
        </p:spPr>
        <p:txBody>
          <a:bodyPr wrap="square">
            <a:spAutoFit/>
          </a:bodyPr>
          <a:lstStyle/>
          <a:p>
            <a:pPr algn="ctr"/>
            <a:r>
              <a:rPr lang="en-US" sz="4400">
                <a:solidFill>
                  <a:srgbClr val="000000"/>
                </a:solidFill>
                <a:latin typeface="UTM Duepuntozero" panose="02040603050506020204" pitchFamily="18" charset="0"/>
              </a:rPr>
              <a:t>Hoạt động thực tế</a:t>
            </a:r>
            <a:endParaRPr lang="en-US" sz="4400">
              <a:latin typeface="UTM Duepuntozero" panose="02040603050506020204" pitchFamily="18" charset="0"/>
            </a:endParaRPr>
          </a:p>
        </p:txBody>
      </p:sp>
      <p:sp>
        <p:nvSpPr>
          <p:cNvPr id="5" name="Hộp Văn bản 4">
            <a:extLst>
              <a:ext uri="{FF2B5EF4-FFF2-40B4-BE49-F238E27FC236}">
                <a16:creationId xmlns:a16="http://schemas.microsoft.com/office/drawing/2014/main" id="{631254BB-6D38-4979-AC94-52AFBDE50FF4}"/>
              </a:ext>
            </a:extLst>
          </p:cNvPr>
          <p:cNvSpPr txBox="1"/>
          <p:nvPr/>
        </p:nvSpPr>
        <p:spPr>
          <a:xfrm>
            <a:off x="1363354" y="1595788"/>
            <a:ext cx="10400300" cy="646331"/>
          </a:xfrm>
          <a:prstGeom prst="rect">
            <a:avLst/>
          </a:prstGeom>
          <a:noFill/>
        </p:spPr>
        <p:txBody>
          <a:bodyPr wrap="square">
            <a:spAutoFit/>
          </a:bodyPr>
          <a:lstStyle/>
          <a:p>
            <a:pPr algn="just"/>
            <a:r>
              <a:rPr lang="vi-VN" sz="3600" b="1">
                <a:latin typeface="Calibri" panose="020F0502020204030204" pitchFamily="34" charset="0"/>
                <a:cs typeface="Calibri" panose="020F0502020204030204" pitchFamily="34" charset="0"/>
              </a:rPr>
              <a:t>Tìm trong thực tế những hình ảnh có dạng hình </a:t>
            </a:r>
            <a:r>
              <a:rPr lang="en-US" sz="3600" b="1">
                <a:latin typeface="Calibri" panose="020F0502020204030204" pitchFamily="34" charset="0"/>
                <a:cs typeface="Calibri" panose="020F0502020204030204" pitchFamily="34" charset="0"/>
              </a:rPr>
              <a:t>t</a:t>
            </a:r>
            <a:r>
              <a:rPr lang="vi-VN" sz="3600" b="1">
                <a:latin typeface="Calibri" panose="020F0502020204030204" pitchFamily="34" charset="0"/>
                <a:cs typeface="Calibri" panose="020F0502020204030204" pitchFamily="34" charset="0"/>
              </a:rPr>
              <a:t>h</a:t>
            </a:r>
            <a:r>
              <a:rPr lang="en-US" sz="3600" b="1">
                <a:latin typeface="Calibri" panose="020F0502020204030204" pitchFamily="34" charset="0"/>
                <a:cs typeface="Calibri" panose="020F0502020204030204" pitchFamily="34" charset="0"/>
              </a:rPr>
              <a:t>oi</a:t>
            </a:r>
            <a:r>
              <a:rPr lang="vi-VN" sz="3600" b="1">
                <a:latin typeface="Calibri" panose="020F0502020204030204" pitchFamily="34" charset="0"/>
                <a:cs typeface="Calibri" panose="020F0502020204030204" pitchFamily="34" charset="0"/>
              </a:rPr>
              <a:t>.</a:t>
            </a:r>
            <a:endParaRPr lang="en-US" sz="3600" b="1">
              <a:latin typeface="Calibri" panose="020F0502020204030204" pitchFamily="34" charset="0"/>
              <a:cs typeface="Calibri" panose="020F0502020204030204" pitchFamily="34" charset="0"/>
            </a:endParaRPr>
          </a:p>
        </p:txBody>
      </p:sp>
      <p:pic>
        <p:nvPicPr>
          <p:cNvPr id="6" name="Picture 4">
            <a:extLst>
              <a:ext uri="{FF2B5EF4-FFF2-40B4-BE49-F238E27FC236}">
                <a16:creationId xmlns:a16="http://schemas.microsoft.com/office/drawing/2014/main" id="{A7D6F762-ADD2-1250-52C7-C932E9A70396}"/>
              </a:ext>
            </a:extLst>
          </p:cNvPr>
          <p:cNvPicPr>
            <a:picLocks noChangeAspect="1"/>
          </p:cNvPicPr>
          <p:nvPr/>
        </p:nvPicPr>
        <p:blipFill>
          <a:blip r:embed="rId3"/>
          <a:stretch>
            <a:fillRect/>
          </a:stretch>
        </p:blipFill>
        <p:spPr>
          <a:xfrm>
            <a:off x="747902" y="1495416"/>
            <a:ext cx="615452" cy="774247"/>
          </a:xfrm>
          <a:prstGeom prst="rect">
            <a:avLst/>
          </a:prstGeom>
        </p:spPr>
      </p:pic>
      <p:pic>
        <p:nvPicPr>
          <p:cNvPr id="23" name="Picture 34">
            <a:extLst>
              <a:ext uri="{FF2B5EF4-FFF2-40B4-BE49-F238E27FC236}">
                <a16:creationId xmlns:a16="http://schemas.microsoft.com/office/drawing/2014/main" id="{8FA725E3-0227-FD4A-9C4B-13A7BC6812A3}"/>
              </a:ext>
            </a:extLst>
          </p:cNvPr>
          <p:cNvPicPr>
            <a:picLocks noChangeAspect="1"/>
          </p:cNvPicPr>
          <p:nvPr/>
        </p:nvPicPr>
        <p:blipFill>
          <a:blip r:embed="rId4"/>
          <a:srcRect/>
          <a:stretch>
            <a:fillRect/>
          </a:stretch>
        </p:blipFill>
        <p:spPr>
          <a:xfrm>
            <a:off x="729305" y="154328"/>
            <a:ext cx="1221609" cy="1259162"/>
          </a:xfrm>
          <a:prstGeom prst="rect">
            <a:avLst/>
          </a:prstGeom>
        </p:spPr>
      </p:pic>
      <p:pic>
        <p:nvPicPr>
          <p:cNvPr id="26" name="Hình ảnh 25" descr="Ảnh có chứa cái mắc áo, thời trang, thiết kế&#10;&#10;Mô tả được tạo tự động với mức tin cậy trung bình">
            <a:extLst>
              <a:ext uri="{FF2B5EF4-FFF2-40B4-BE49-F238E27FC236}">
                <a16:creationId xmlns:a16="http://schemas.microsoft.com/office/drawing/2014/main" id="{2157FD5E-1E08-1634-8456-57EEF89675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6410" y="2510699"/>
            <a:ext cx="9008561" cy="3738246"/>
          </a:xfrm>
          <a:prstGeom prst="rect">
            <a:avLst/>
          </a:prstGeom>
        </p:spPr>
      </p:pic>
    </p:spTree>
    <p:extLst>
      <p:ext uri="{BB962C8B-B14F-4D97-AF65-F5344CB8AC3E}">
        <p14:creationId xmlns:p14="http://schemas.microsoft.com/office/powerpoint/2010/main" val="96337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 presetClass="entr" presetSubtype="4" fill="hold" nodeType="withEffect">
                                  <p:stCondLst>
                                    <p:cond delay="50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9B4E93E0-4F9C-8E0C-D7C7-4EDA7A2227F3}"/>
              </a:ext>
            </a:extLst>
          </p:cNvPr>
          <p:cNvSpPr/>
          <p:nvPr/>
        </p:nvSpPr>
        <p:spPr>
          <a:xfrm>
            <a:off x="516834" y="294587"/>
            <a:ext cx="11118575" cy="635559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ưu đồ: Điểm Kết Thúc 2">
            <a:extLst>
              <a:ext uri="{FF2B5EF4-FFF2-40B4-BE49-F238E27FC236}">
                <a16:creationId xmlns:a16="http://schemas.microsoft.com/office/drawing/2014/main" id="{DD4708B7-0D8A-1168-3412-EAF3BE621823}"/>
              </a:ext>
            </a:extLst>
          </p:cNvPr>
          <p:cNvSpPr/>
          <p:nvPr/>
        </p:nvSpPr>
        <p:spPr>
          <a:xfrm>
            <a:off x="1048869" y="424075"/>
            <a:ext cx="5171822" cy="903133"/>
          </a:xfrm>
          <a:prstGeom prst="flowChartTerminator">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0E2B68A7-18A8-3407-1868-C5C5903B34BA}"/>
              </a:ext>
            </a:extLst>
          </p:cNvPr>
          <p:cNvSpPr txBox="1"/>
          <p:nvPr/>
        </p:nvSpPr>
        <p:spPr>
          <a:xfrm>
            <a:off x="909965" y="506289"/>
            <a:ext cx="5551524" cy="769441"/>
          </a:xfrm>
          <a:prstGeom prst="rect">
            <a:avLst/>
          </a:prstGeom>
          <a:noFill/>
        </p:spPr>
        <p:txBody>
          <a:bodyPr wrap="square">
            <a:spAutoFit/>
          </a:bodyPr>
          <a:lstStyle/>
          <a:p>
            <a:pPr algn="ctr"/>
            <a:r>
              <a:rPr lang="en-US" sz="4400">
                <a:solidFill>
                  <a:srgbClr val="000000"/>
                </a:solidFill>
                <a:latin typeface="UTM Duepuntozero" panose="02040603050506020204" pitchFamily="18" charset="0"/>
              </a:rPr>
              <a:t>Hoạt động thực tế</a:t>
            </a:r>
            <a:endParaRPr lang="en-US" sz="4400">
              <a:latin typeface="UTM Duepuntozero" panose="02040603050506020204" pitchFamily="18" charset="0"/>
            </a:endParaRPr>
          </a:p>
        </p:txBody>
      </p:sp>
      <p:sp>
        <p:nvSpPr>
          <p:cNvPr id="5" name="Hộp Văn bản 4">
            <a:extLst>
              <a:ext uri="{FF2B5EF4-FFF2-40B4-BE49-F238E27FC236}">
                <a16:creationId xmlns:a16="http://schemas.microsoft.com/office/drawing/2014/main" id="{631254BB-6D38-4979-AC94-52AFBDE50FF4}"/>
              </a:ext>
            </a:extLst>
          </p:cNvPr>
          <p:cNvSpPr txBox="1"/>
          <p:nvPr/>
        </p:nvSpPr>
        <p:spPr>
          <a:xfrm>
            <a:off x="1363354" y="1595788"/>
            <a:ext cx="10400300" cy="646331"/>
          </a:xfrm>
          <a:prstGeom prst="rect">
            <a:avLst/>
          </a:prstGeom>
          <a:noFill/>
        </p:spPr>
        <p:txBody>
          <a:bodyPr wrap="square">
            <a:spAutoFit/>
          </a:bodyPr>
          <a:lstStyle/>
          <a:p>
            <a:pPr algn="just"/>
            <a:r>
              <a:rPr lang="vi-VN" sz="3600" b="1">
                <a:latin typeface="Calibri" panose="020F0502020204030204" pitchFamily="34" charset="0"/>
                <a:cs typeface="Calibri" panose="020F0502020204030204" pitchFamily="34" charset="0"/>
              </a:rPr>
              <a:t>Tìm trong thực tế những hình ảnh có dạng hình </a:t>
            </a:r>
            <a:r>
              <a:rPr lang="en-US" sz="3600" b="1">
                <a:latin typeface="Calibri" panose="020F0502020204030204" pitchFamily="34" charset="0"/>
                <a:cs typeface="Calibri" panose="020F0502020204030204" pitchFamily="34" charset="0"/>
              </a:rPr>
              <a:t>t</a:t>
            </a:r>
            <a:r>
              <a:rPr lang="vi-VN" sz="3600" b="1">
                <a:latin typeface="Calibri" panose="020F0502020204030204" pitchFamily="34" charset="0"/>
                <a:cs typeface="Calibri" panose="020F0502020204030204" pitchFamily="34" charset="0"/>
              </a:rPr>
              <a:t>h</a:t>
            </a:r>
            <a:r>
              <a:rPr lang="en-US" sz="3600" b="1">
                <a:latin typeface="Calibri" panose="020F0502020204030204" pitchFamily="34" charset="0"/>
                <a:cs typeface="Calibri" panose="020F0502020204030204" pitchFamily="34" charset="0"/>
              </a:rPr>
              <a:t>oi</a:t>
            </a:r>
            <a:r>
              <a:rPr lang="vi-VN" sz="3600" b="1">
                <a:latin typeface="Calibri" panose="020F0502020204030204" pitchFamily="34" charset="0"/>
                <a:cs typeface="Calibri" panose="020F0502020204030204" pitchFamily="34" charset="0"/>
              </a:rPr>
              <a:t>.</a:t>
            </a:r>
            <a:endParaRPr lang="en-US" sz="3600" b="1">
              <a:latin typeface="Calibri" panose="020F0502020204030204" pitchFamily="34" charset="0"/>
              <a:cs typeface="Calibri" panose="020F0502020204030204" pitchFamily="34" charset="0"/>
            </a:endParaRPr>
          </a:p>
        </p:txBody>
      </p:sp>
      <p:pic>
        <p:nvPicPr>
          <p:cNvPr id="6" name="Picture 4">
            <a:extLst>
              <a:ext uri="{FF2B5EF4-FFF2-40B4-BE49-F238E27FC236}">
                <a16:creationId xmlns:a16="http://schemas.microsoft.com/office/drawing/2014/main" id="{A7D6F762-ADD2-1250-52C7-C932E9A70396}"/>
              </a:ext>
            </a:extLst>
          </p:cNvPr>
          <p:cNvPicPr>
            <a:picLocks noChangeAspect="1"/>
          </p:cNvPicPr>
          <p:nvPr/>
        </p:nvPicPr>
        <p:blipFill>
          <a:blip r:embed="rId3"/>
          <a:stretch>
            <a:fillRect/>
          </a:stretch>
        </p:blipFill>
        <p:spPr>
          <a:xfrm>
            <a:off x="747902" y="1495416"/>
            <a:ext cx="615452" cy="774247"/>
          </a:xfrm>
          <a:prstGeom prst="rect">
            <a:avLst/>
          </a:prstGeom>
        </p:spPr>
      </p:pic>
      <p:pic>
        <p:nvPicPr>
          <p:cNvPr id="23" name="Picture 34">
            <a:extLst>
              <a:ext uri="{FF2B5EF4-FFF2-40B4-BE49-F238E27FC236}">
                <a16:creationId xmlns:a16="http://schemas.microsoft.com/office/drawing/2014/main" id="{8FA725E3-0227-FD4A-9C4B-13A7BC6812A3}"/>
              </a:ext>
            </a:extLst>
          </p:cNvPr>
          <p:cNvPicPr>
            <a:picLocks noChangeAspect="1"/>
          </p:cNvPicPr>
          <p:nvPr/>
        </p:nvPicPr>
        <p:blipFill>
          <a:blip r:embed="rId4"/>
          <a:srcRect/>
          <a:stretch>
            <a:fillRect/>
          </a:stretch>
        </p:blipFill>
        <p:spPr>
          <a:xfrm>
            <a:off x="729305" y="154328"/>
            <a:ext cx="1221609" cy="1259162"/>
          </a:xfrm>
          <a:prstGeom prst="rect">
            <a:avLst/>
          </a:prstGeom>
        </p:spPr>
      </p:pic>
      <p:pic>
        <p:nvPicPr>
          <p:cNvPr id="26" name="Hình ảnh 25" descr="Ảnh có chứa cái mắc áo, thời trang, thiết kế&#10;&#10;Mô tả được tạo tự động với mức tin cậy trung bình">
            <a:extLst>
              <a:ext uri="{FF2B5EF4-FFF2-40B4-BE49-F238E27FC236}">
                <a16:creationId xmlns:a16="http://schemas.microsoft.com/office/drawing/2014/main" id="{2157FD5E-1E08-1634-8456-57EEF8967599}"/>
              </a:ext>
            </a:extLst>
          </p:cNvPr>
          <p:cNvPicPr>
            <a:picLocks noChangeAspect="1"/>
          </p:cNvPicPr>
          <p:nvPr/>
        </p:nvPicPr>
        <p:blipFill rotWithShape="1">
          <a:blip r:embed="rId5">
            <a:extLst>
              <a:ext uri="{28A0092B-C50C-407E-A947-70E740481C1C}">
                <a14:useLocalDpi xmlns:a14="http://schemas.microsoft.com/office/drawing/2010/main" val="0"/>
              </a:ext>
            </a:extLst>
          </a:blip>
          <a:srcRect r="81179"/>
          <a:stretch/>
        </p:blipFill>
        <p:spPr>
          <a:xfrm>
            <a:off x="8209386" y="2242119"/>
            <a:ext cx="1872951" cy="4129418"/>
          </a:xfrm>
          <a:prstGeom prst="rect">
            <a:avLst/>
          </a:prstGeom>
        </p:spPr>
      </p:pic>
      <p:sp>
        <p:nvSpPr>
          <p:cNvPr id="7" name="TextBox 9">
            <a:extLst>
              <a:ext uri="{FF2B5EF4-FFF2-40B4-BE49-F238E27FC236}">
                <a16:creationId xmlns:a16="http://schemas.microsoft.com/office/drawing/2014/main" id="{4E4E2E0F-BC3D-68D8-164A-D195768AFC56}"/>
              </a:ext>
            </a:extLst>
          </p:cNvPr>
          <p:cNvSpPr txBox="1"/>
          <p:nvPr/>
        </p:nvSpPr>
        <p:spPr>
          <a:xfrm>
            <a:off x="1215326" y="2509441"/>
            <a:ext cx="651974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C</a:t>
            </a:r>
            <a:r>
              <a:rPr lang="vi-VN"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H</a:t>
            </a:r>
            <a:r>
              <a:rPr lang="en-US"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IA</a:t>
            </a:r>
            <a:r>
              <a:rPr lang="vi-VN"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 </a:t>
            </a:r>
            <a:r>
              <a:rPr lang="en-US"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SẺ</a:t>
            </a:r>
            <a:r>
              <a:rPr lang="vi-VN"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 TRƯỚC LỚP</a:t>
            </a:r>
          </a:p>
        </p:txBody>
      </p:sp>
      <p:pic>
        <p:nvPicPr>
          <p:cNvPr id="8" name="Picture 1">
            <a:extLst>
              <a:ext uri="{FF2B5EF4-FFF2-40B4-BE49-F238E27FC236}">
                <a16:creationId xmlns:a16="http://schemas.microsoft.com/office/drawing/2014/main" id="{5B604A91-56E9-DC33-6931-79B9FA77A7A5}"/>
              </a:ext>
            </a:extLst>
          </p:cNvPr>
          <p:cNvPicPr>
            <a:picLocks noChangeAspect="1"/>
          </p:cNvPicPr>
          <p:nvPr/>
        </p:nvPicPr>
        <p:blipFill>
          <a:blip r:embed="rId6"/>
          <a:stretch>
            <a:fillRect/>
          </a:stretch>
        </p:blipFill>
        <p:spPr>
          <a:xfrm>
            <a:off x="2109663" y="3417563"/>
            <a:ext cx="4351826" cy="1140832"/>
          </a:xfrm>
          <a:prstGeom prst="rect">
            <a:avLst/>
          </a:prstGeom>
        </p:spPr>
      </p:pic>
      <p:pic>
        <p:nvPicPr>
          <p:cNvPr id="11" name="Picture 3">
            <a:extLst>
              <a:ext uri="{FF2B5EF4-FFF2-40B4-BE49-F238E27FC236}">
                <a16:creationId xmlns:a16="http://schemas.microsoft.com/office/drawing/2014/main" id="{DD4D550D-CAA7-1825-17AA-3C31E7935CB2}"/>
              </a:ext>
            </a:extLst>
          </p:cNvPr>
          <p:cNvPicPr>
            <a:picLocks noChangeAspect="1"/>
          </p:cNvPicPr>
          <p:nvPr/>
        </p:nvPicPr>
        <p:blipFill>
          <a:blip r:embed="rId7"/>
          <a:srcRect/>
          <a:stretch>
            <a:fillRect/>
          </a:stretch>
        </p:blipFill>
        <p:spPr>
          <a:xfrm flipH="1">
            <a:off x="6096000" y="4601507"/>
            <a:ext cx="1463899" cy="2256493"/>
          </a:xfrm>
          <a:prstGeom prst="rect">
            <a:avLst/>
          </a:prstGeom>
        </p:spPr>
      </p:pic>
      <p:sp>
        <p:nvSpPr>
          <p:cNvPr id="15" name="Bong bóng Lời nói: Hình chữ nhật với Góc Tròn 14">
            <a:extLst>
              <a:ext uri="{FF2B5EF4-FFF2-40B4-BE49-F238E27FC236}">
                <a16:creationId xmlns:a16="http://schemas.microsoft.com/office/drawing/2014/main" id="{38181E42-0EE6-FBA6-5888-D5E258653EA9}"/>
              </a:ext>
            </a:extLst>
          </p:cNvPr>
          <p:cNvSpPr/>
          <p:nvPr/>
        </p:nvSpPr>
        <p:spPr>
          <a:xfrm>
            <a:off x="2173699" y="4698654"/>
            <a:ext cx="3276333" cy="1431676"/>
          </a:xfrm>
          <a:prstGeom prst="wedgeRoundRectCallout">
            <a:avLst>
              <a:gd name="adj1" fmla="val 56129"/>
              <a:gd name="adj2" fmla="val 21856"/>
              <a:gd name="adj3" fmla="val 16667"/>
            </a:avLst>
          </a:prstGeom>
          <a:solidFill>
            <a:srgbClr val="A9EA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6">
            <a:extLst>
              <a:ext uri="{FF2B5EF4-FFF2-40B4-BE49-F238E27FC236}">
                <a16:creationId xmlns:a16="http://schemas.microsoft.com/office/drawing/2014/main" id="{5CB53A49-17C0-2DD1-D79E-108C8DA4A6F4}"/>
              </a:ext>
            </a:extLst>
          </p:cNvPr>
          <p:cNvPicPr>
            <a:picLocks noChangeAspect="1"/>
          </p:cNvPicPr>
          <p:nvPr/>
        </p:nvPicPr>
        <p:blipFill>
          <a:blip r:embed="rId8"/>
          <a:stretch>
            <a:fillRect/>
          </a:stretch>
        </p:blipFill>
        <p:spPr>
          <a:xfrm>
            <a:off x="3517600" y="4793229"/>
            <a:ext cx="588529" cy="578417"/>
          </a:xfrm>
          <a:prstGeom prst="rect">
            <a:avLst/>
          </a:prstGeom>
        </p:spPr>
      </p:pic>
      <p:sp>
        <p:nvSpPr>
          <p:cNvPr id="17" name="Hộp Văn bản 16">
            <a:extLst>
              <a:ext uri="{FF2B5EF4-FFF2-40B4-BE49-F238E27FC236}">
                <a16:creationId xmlns:a16="http://schemas.microsoft.com/office/drawing/2014/main" id="{B93E9717-D088-F26D-C963-6258B25959B5}"/>
              </a:ext>
            </a:extLst>
          </p:cNvPr>
          <p:cNvSpPr txBox="1"/>
          <p:nvPr/>
        </p:nvSpPr>
        <p:spPr>
          <a:xfrm>
            <a:off x="2510396" y="5388739"/>
            <a:ext cx="2602936" cy="646331"/>
          </a:xfrm>
          <a:prstGeom prst="rect">
            <a:avLst/>
          </a:prstGeom>
          <a:noFill/>
        </p:spPr>
        <p:txBody>
          <a:bodyPr wrap="square">
            <a:spAutoFit/>
          </a:bodyPr>
          <a:lstStyle/>
          <a:p>
            <a:pPr algn="ctr"/>
            <a:r>
              <a:rPr lang="nb-NO" sz="3600">
                <a:latin typeface="Calibri" panose="020F0502020204030204" pitchFamily="34" charset="0"/>
                <a:cs typeface="Calibri" panose="020F0502020204030204" pitchFamily="34" charset="0"/>
              </a:rPr>
              <a:t>Khung cửa</a:t>
            </a:r>
          </a:p>
        </p:txBody>
      </p:sp>
      <p:sp>
        <p:nvSpPr>
          <p:cNvPr id="21" name="Hình thoi 20">
            <a:extLst>
              <a:ext uri="{FF2B5EF4-FFF2-40B4-BE49-F238E27FC236}">
                <a16:creationId xmlns:a16="http://schemas.microsoft.com/office/drawing/2014/main" id="{A00090B8-D824-A82C-4844-EB7F0E5F475D}"/>
              </a:ext>
            </a:extLst>
          </p:cNvPr>
          <p:cNvSpPr/>
          <p:nvPr/>
        </p:nvSpPr>
        <p:spPr>
          <a:xfrm>
            <a:off x="8857396" y="3729851"/>
            <a:ext cx="518615" cy="1148159"/>
          </a:xfrm>
          <a:prstGeom prst="diamond">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483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17" grpId="0"/>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9B4E93E0-4F9C-8E0C-D7C7-4EDA7A2227F3}"/>
              </a:ext>
            </a:extLst>
          </p:cNvPr>
          <p:cNvSpPr/>
          <p:nvPr/>
        </p:nvSpPr>
        <p:spPr>
          <a:xfrm>
            <a:off x="516834" y="294587"/>
            <a:ext cx="11118575" cy="635559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ưu đồ: Điểm Kết Thúc 2">
            <a:extLst>
              <a:ext uri="{FF2B5EF4-FFF2-40B4-BE49-F238E27FC236}">
                <a16:creationId xmlns:a16="http://schemas.microsoft.com/office/drawing/2014/main" id="{DD4708B7-0D8A-1168-3412-EAF3BE621823}"/>
              </a:ext>
            </a:extLst>
          </p:cNvPr>
          <p:cNvSpPr/>
          <p:nvPr/>
        </p:nvSpPr>
        <p:spPr>
          <a:xfrm>
            <a:off x="1048869" y="424075"/>
            <a:ext cx="5171822" cy="903133"/>
          </a:xfrm>
          <a:prstGeom prst="flowChartTerminator">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0E2B68A7-18A8-3407-1868-C5C5903B34BA}"/>
              </a:ext>
            </a:extLst>
          </p:cNvPr>
          <p:cNvSpPr txBox="1"/>
          <p:nvPr/>
        </p:nvSpPr>
        <p:spPr>
          <a:xfrm>
            <a:off x="909965" y="506289"/>
            <a:ext cx="5551524" cy="769441"/>
          </a:xfrm>
          <a:prstGeom prst="rect">
            <a:avLst/>
          </a:prstGeom>
          <a:noFill/>
        </p:spPr>
        <p:txBody>
          <a:bodyPr wrap="square">
            <a:spAutoFit/>
          </a:bodyPr>
          <a:lstStyle/>
          <a:p>
            <a:pPr algn="ctr"/>
            <a:r>
              <a:rPr lang="en-US" sz="4400">
                <a:solidFill>
                  <a:srgbClr val="000000"/>
                </a:solidFill>
                <a:latin typeface="UTM Duepuntozero" panose="02040603050506020204" pitchFamily="18" charset="0"/>
              </a:rPr>
              <a:t>Hoạt động thực tế</a:t>
            </a:r>
            <a:endParaRPr lang="en-US" sz="4400">
              <a:latin typeface="UTM Duepuntozero" panose="02040603050506020204" pitchFamily="18" charset="0"/>
            </a:endParaRPr>
          </a:p>
        </p:txBody>
      </p:sp>
      <p:sp>
        <p:nvSpPr>
          <p:cNvPr id="5" name="Hộp Văn bản 4">
            <a:extLst>
              <a:ext uri="{FF2B5EF4-FFF2-40B4-BE49-F238E27FC236}">
                <a16:creationId xmlns:a16="http://schemas.microsoft.com/office/drawing/2014/main" id="{631254BB-6D38-4979-AC94-52AFBDE50FF4}"/>
              </a:ext>
            </a:extLst>
          </p:cNvPr>
          <p:cNvSpPr txBox="1"/>
          <p:nvPr/>
        </p:nvSpPr>
        <p:spPr>
          <a:xfrm>
            <a:off x="1363354" y="1595788"/>
            <a:ext cx="10400300" cy="646331"/>
          </a:xfrm>
          <a:prstGeom prst="rect">
            <a:avLst/>
          </a:prstGeom>
          <a:noFill/>
        </p:spPr>
        <p:txBody>
          <a:bodyPr wrap="square">
            <a:spAutoFit/>
          </a:bodyPr>
          <a:lstStyle/>
          <a:p>
            <a:pPr algn="just"/>
            <a:r>
              <a:rPr lang="vi-VN" sz="3600" b="1">
                <a:latin typeface="Calibri" panose="020F0502020204030204" pitchFamily="34" charset="0"/>
                <a:cs typeface="Calibri" panose="020F0502020204030204" pitchFamily="34" charset="0"/>
              </a:rPr>
              <a:t>Tìm trong thực tế những hình ảnh có dạng hình </a:t>
            </a:r>
            <a:r>
              <a:rPr lang="en-US" sz="3600" b="1">
                <a:latin typeface="Calibri" panose="020F0502020204030204" pitchFamily="34" charset="0"/>
                <a:cs typeface="Calibri" panose="020F0502020204030204" pitchFamily="34" charset="0"/>
              </a:rPr>
              <a:t>t</a:t>
            </a:r>
            <a:r>
              <a:rPr lang="vi-VN" sz="3600" b="1">
                <a:latin typeface="Calibri" panose="020F0502020204030204" pitchFamily="34" charset="0"/>
                <a:cs typeface="Calibri" panose="020F0502020204030204" pitchFamily="34" charset="0"/>
              </a:rPr>
              <a:t>h</a:t>
            </a:r>
            <a:r>
              <a:rPr lang="en-US" sz="3600" b="1">
                <a:latin typeface="Calibri" panose="020F0502020204030204" pitchFamily="34" charset="0"/>
                <a:cs typeface="Calibri" panose="020F0502020204030204" pitchFamily="34" charset="0"/>
              </a:rPr>
              <a:t>oi</a:t>
            </a:r>
            <a:r>
              <a:rPr lang="vi-VN" sz="3600" b="1">
                <a:latin typeface="Calibri" panose="020F0502020204030204" pitchFamily="34" charset="0"/>
                <a:cs typeface="Calibri" panose="020F0502020204030204" pitchFamily="34" charset="0"/>
              </a:rPr>
              <a:t>.</a:t>
            </a:r>
            <a:endParaRPr lang="en-US" sz="3600" b="1">
              <a:latin typeface="Calibri" panose="020F0502020204030204" pitchFamily="34" charset="0"/>
              <a:cs typeface="Calibri" panose="020F0502020204030204" pitchFamily="34" charset="0"/>
            </a:endParaRPr>
          </a:p>
        </p:txBody>
      </p:sp>
      <p:pic>
        <p:nvPicPr>
          <p:cNvPr id="6" name="Picture 4">
            <a:extLst>
              <a:ext uri="{FF2B5EF4-FFF2-40B4-BE49-F238E27FC236}">
                <a16:creationId xmlns:a16="http://schemas.microsoft.com/office/drawing/2014/main" id="{A7D6F762-ADD2-1250-52C7-C932E9A70396}"/>
              </a:ext>
            </a:extLst>
          </p:cNvPr>
          <p:cNvPicPr>
            <a:picLocks noChangeAspect="1"/>
          </p:cNvPicPr>
          <p:nvPr/>
        </p:nvPicPr>
        <p:blipFill>
          <a:blip r:embed="rId3"/>
          <a:stretch>
            <a:fillRect/>
          </a:stretch>
        </p:blipFill>
        <p:spPr>
          <a:xfrm>
            <a:off x="747902" y="1495416"/>
            <a:ext cx="615452" cy="774247"/>
          </a:xfrm>
          <a:prstGeom prst="rect">
            <a:avLst/>
          </a:prstGeom>
        </p:spPr>
      </p:pic>
      <p:pic>
        <p:nvPicPr>
          <p:cNvPr id="23" name="Picture 34">
            <a:extLst>
              <a:ext uri="{FF2B5EF4-FFF2-40B4-BE49-F238E27FC236}">
                <a16:creationId xmlns:a16="http://schemas.microsoft.com/office/drawing/2014/main" id="{8FA725E3-0227-FD4A-9C4B-13A7BC6812A3}"/>
              </a:ext>
            </a:extLst>
          </p:cNvPr>
          <p:cNvPicPr>
            <a:picLocks noChangeAspect="1"/>
          </p:cNvPicPr>
          <p:nvPr/>
        </p:nvPicPr>
        <p:blipFill>
          <a:blip r:embed="rId4"/>
          <a:srcRect/>
          <a:stretch>
            <a:fillRect/>
          </a:stretch>
        </p:blipFill>
        <p:spPr>
          <a:xfrm>
            <a:off x="729305" y="154328"/>
            <a:ext cx="1221609" cy="1259162"/>
          </a:xfrm>
          <a:prstGeom prst="rect">
            <a:avLst/>
          </a:prstGeom>
        </p:spPr>
      </p:pic>
      <p:sp>
        <p:nvSpPr>
          <p:cNvPr id="7" name="TextBox 9">
            <a:extLst>
              <a:ext uri="{FF2B5EF4-FFF2-40B4-BE49-F238E27FC236}">
                <a16:creationId xmlns:a16="http://schemas.microsoft.com/office/drawing/2014/main" id="{4E4E2E0F-BC3D-68D8-164A-D195768AFC56}"/>
              </a:ext>
            </a:extLst>
          </p:cNvPr>
          <p:cNvSpPr txBox="1"/>
          <p:nvPr/>
        </p:nvSpPr>
        <p:spPr>
          <a:xfrm>
            <a:off x="1215326" y="2509441"/>
            <a:ext cx="651974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C</a:t>
            </a:r>
            <a:r>
              <a:rPr lang="vi-VN"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H</a:t>
            </a:r>
            <a:r>
              <a:rPr lang="en-US"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IA</a:t>
            </a:r>
            <a:r>
              <a:rPr lang="vi-VN"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 </a:t>
            </a:r>
            <a:r>
              <a:rPr lang="en-US"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SẺ</a:t>
            </a:r>
            <a:r>
              <a:rPr lang="vi-VN"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 TRƯỚC LỚP</a:t>
            </a:r>
          </a:p>
        </p:txBody>
      </p:sp>
      <p:pic>
        <p:nvPicPr>
          <p:cNvPr id="8" name="Picture 1">
            <a:extLst>
              <a:ext uri="{FF2B5EF4-FFF2-40B4-BE49-F238E27FC236}">
                <a16:creationId xmlns:a16="http://schemas.microsoft.com/office/drawing/2014/main" id="{5B604A91-56E9-DC33-6931-79B9FA77A7A5}"/>
              </a:ext>
            </a:extLst>
          </p:cNvPr>
          <p:cNvPicPr>
            <a:picLocks noChangeAspect="1"/>
          </p:cNvPicPr>
          <p:nvPr/>
        </p:nvPicPr>
        <p:blipFill>
          <a:blip r:embed="rId5"/>
          <a:stretch>
            <a:fillRect/>
          </a:stretch>
        </p:blipFill>
        <p:spPr>
          <a:xfrm>
            <a:off x="2109663" y="3417563"/>
            <a:ext cx="4351826" cy="1140832"/>
          </a:xfrm>
          <a:prstGeom prst="rect">
            <a:avLst/>
          </a:prstGeom>
        </p:spPr>
      </p:pic>
      <p:pic>
        <p:nvPicPr>
          <p:cNvPr id="11" name="Picture 3">
            <a:extLst>
              <a:ext uri="{FF2B5EF4-FFF2-40B4-BE49-F238E27FC236}">
                <a16:creationId xmlns:a16="http://schemas.microsoft.com/office/drawing/2014/main" id="{DD4D550D-CAA7-1825-17AA-3C31E7935CB2}"/>
              </a:ext>
            </a:extLst>
          </p:cNvPr>
          <p:cNvPicPr>
            <a:picLocks noChangeAspect="1"/>
          </p:cNvPicPr>
          <p:nvPr/>
        </p:nvPicPr>
        <p:blipFill>
          <a:blip r:embed="rId6"/>
          <a:srcRect/>
          <a:stretch>
            <a:fillRect/>
          </a:stretch>
        </p:blipFill>
        <p:spPr>
          <a:xfrm flipH="1">
            <a:off x="6096000" y="4601507"/>
            <a:ext cx="1463899" cy="2256493"/>
          </a:xfrm>
          <a:prstGeom prst="rect">
            <a:avLst/>
          </a:prstGeom>
        </p:spPr>
      </p:pic>
      <p:sp>
        <p:nvSpPr>
          <p:cNvPr id="15" name="Bong bóng Lời nói: Hình chữ nhật với Góc Tròn 14">
            <a:extLst>
              <a:ext uri="{FF2B5EF4-FFF2-40B4-BE49-F238E27FC236}">
                <a16:creationId xmlns:a16="http://schemas.microsoft.com/office/drawing/2014/main" id="{38181E42-0EE6-FBA6-5888-D5E258653EA9}"/>
              </a:ext>
            </a:extLst>
          </p:cNvPr>
          <p:cNvSpPr/>
          <p:nvPr/>
        </p:nvSpPr>
        <p:spPr>
          <a:xfrm>
            <a:off x="1734557" y="4698654"/>
            <a:ext cx="3715476" cy="1431676"/>
          </a:xfrm>
          <a:prstGeom prst="wedgeRoundRectCallout">
            <a:avLst>
              <a:gd name="adj1" fmla="val 56129"/>
              <a:gd name="adj2" fmla="val 21856"/>
              <a:gd name="adj3" fmla="val 16667"/>
            </a:avLst>
          </a:prstGeom>
          <a:solidFill>
            <a:srgbClr val="A9EA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ình ảnh 8" descr="Ảnh có chứa cái mắc áo, thời trang, thiết kế&#10;&#10;Mô tả được tạo tự động với mức tin cậy trung bình">
            <a:extLst>
              <a:ext uri="{FF2B5EF4-FFF2-40B4-BE49-F238E27FC236}">
                <a16:creationId xmlns:a16="http://schemas.microsoft.com/office/drawing/2014/main" id="{BF31FCA6-3016-41FA-E176-EABA143F86E1}"/>
              </a:ext>
            </a:extLst>
          </p:cNvPr>
          <p:cNvPicPr>
            <a:picLocks noChangeAspect="1"/>
          </p:cNvPicPr>
          <p:nvPr/>
        </p:nvPicPr>
        <p:blipFill rotWithShape="1">
          <a:blip r:embed="rId7">
            <a:extLst>
              <a:ext uri="{28A0092B-C50C-407E-A947-70E740481C1C}">
                <a14:useLocalDpi xmlns:a14="http://schemas.microsoft.com/office/drawing/2010/main" val="0"/>
              </a:ext>
            </a:extLst>
          </a:blip>
          <a:srcRect l="17963" t="50760" r="58555" b="318"/>
          <a:stretch/>
        </p:blipFill>
        <p:spPr>
          <a:xfrm>
            <a:off x="7559899" y="2676129"/>
            <a:ext cx="3804649" cy="3289148"/>
          </a:xfrm>
          <a:prstGeom prst="rect">
            <a:avLst/>
          </a:prstGeom>
        </p:spPr>
      </p:pic>
      <p:pic>
        <p:nvPicPr>
          <p:cNvPr id="16" name="Picture 6">
            <a:extLst>
              <a:ext uri="{FF2B5EF4-FFF2-40B4-BE49-F238E27FC236}">
                <a16:creationId xmlns:a16="http://schemas.microsoft.com/office/drawing/2014/main" id="{5CB53A49-17C0-2DD1-D79E-108C8DA4A6F4}"/>
              </a:ext>
            </a:extLst>
          </p:cNvPr>
          <p:cNvPicPr>
            <a:picLocks noChangeAspect="1"/>
          </p:cNvPicPr>
          <p:nvPr/>
        </p:nvPicPr>
        <p:blipFill>
          <a:blip r:embed="rId8"/>
          <a:stretch>
            <a:fillRect/>
          </a:stretch>
        </p:blipFill>
        <p:spPr>
          <a:xfrm>
            <a:off x="3298029" y="4736663"/>
            <a:ext cx="588529" cy="578417"/>
          </a:xfrm>
          <a:prstGeom prst="rect">
            <a:avLst/>
          </a:prstGeom>
        </p:spPr>
      </p:pic>
      <p:sp>
        <p:nvSpPr>
          <p:cNvPr id="17" name="Hộp Văn bản 16">
            <a:extLst>
              <a:ext uri="{FF2B5EF4-FFF2-40B4-BE49-F238E27FC236}">
                <a16:creationId xmlns:a16="http://schemas.microsoft.com/office/drawing/2014/main" id="{B93E9717-D088-F26D-C963-6258B25959B5}"/>
              </a:ext>
            </a:extLst>
          </p:cNvPr>
          <p:cNvSpPr txBox="1"/>
          <p:nvPr/>
        </p:nvSpPr>
        <p:spPr>
          <a:xfrm>
            <a:off x="1734556" y="5335470"/>
            <a:ext cx="3715476" cy="646331"/>
          </a:xfrm>
          <a:prstGeom prst="rect">
            <a:avLst/>
          </a:prstGeom>
          <a:noFill/>
        </p:spPr>
        <p:txBody>
          <a:bodyPr wrap="square">
            <a:spAutoFit/>
          </a:bodyPr>
          <a:lstStyle/>
          <a:p>
            <a:pPr algn="ctr"/>
            <a:r>
              <a:rPr lang="nb-NO" sz="3600">
                <a:latin typeface="Calibri" panose="020F0502020204030204" pitchFamily="34" charset="0"/>
                <a:cs typeface="Calibri" panose="020F0502020204030204" pitchFamily="34" charset="0"/>
              </a:rPr>
              <a:t>Hàng rào sân vườn</a:t>
            </a:r>
          </a:p>
        </p:txBody>
      </p:sp>
      <p:sp>
        <p:nvSpPr>
          <p:cNvPr id="21" name="Hình thoi 20">
            <a:extLst>
              <a:ext uri="{FF2B5EF4-FFF2-40B4-BE49-F238E27FC236}">
                <a16:creationId xmlns:a16="http://schemas.microsoft.com/office/drawing/2014/main" id="{A00090B8-D824-A82C-4844-EB7F0E5F475D}"/>
              </a:ext>
            </a:extLst>
          </p:cNvPr>
          <p:cNvSpPr/>
          <p:nvPr/>
        </p:nvSpPr>
        <p:spPr>
          <a:xfrm>
            <a:off x="9195158" y="3028713"/>
            <a:ext cx="709303" cy="2583979"/>
          </a:xfrm>
          <a:prstGeom prst="diamond">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79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17" grpId="0"/>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9B4E93E0-4F9C-8E0C-D7C7-4EDA7A2227F3}"/>
              </a:ext>
            </a:extLst>
          </p:cNvPr>
          <p:cNvSpPr/>
          <p:nvPr/>
        </p:nvSpPr>
        <p:spPr>
          <a:xfrm>
            <a:off x="516834" y="294587"/>
            <a:ext cx="11118575" cy="635559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ưu đồ: Điểm Kết Thúc 2">
            <a:extLst>
              <a:ext uri="{FF2B5EF4-FFF2-40B4-BE49-F238E27FC236}">
                <a16:creationId xmlns:a16="http://schemas.microsoft.com/office/drawing/2014/main" id="{DD4708B7-0D8A-1168-3412-EAF3BE621823}"/>
              </a:ext>
            </a:extLst>
          </p:cNvPr>
          <p:cNvSpPr/>
          <p:nvPr/>
        </p:nvSpPr>
        <p:spPr>
          <a:xfrm>
            <a:off x="1048869" y="424075"/>
            <a:ext cx="5171822" cy="903133"/>
          </a:xfrm>
          <a:prstGeom prst="flowChartTerminator">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0E2B68A7-18A8-3407-1868-C5C5903B34BA}"/>
              </a:ext>
            </a:extLst>
          </p:cNvPr>
          <p:cNvSpPr txBox="1"/>
          <p:nvPr/>
        </p:nvSpPr>
        <p:spPr>
          <a:xfrm>
            <a:off x="909965" y="506289"/>
            <a:ext cx="5551524" cy="769441"/>
          </a:xfrm>
          <a:prstGeom prst="rect">
            <a:avLst/>
          </a:prstGeom>
          <a:noFill/>
        </p:spPr>
        <p:txBody>
          <a:bodyPr wrap="square">
            <a:spAutoFit/>
          </a:bodyPr>
          <a:lstStyle/>
          <a:p>
            <a:pPr algn="ctr"/>
            <a:r>
              <a:rPr lang="en-US" sz="4400">
                <a:solidFill>
                  <a:srgbClr val="000000"/>
                </a:solidFill>
                <a:latin typeface="UTM Duepuntozero" panose="02040603050506020204" pitchFamily="18" charset="0"/>
              </a:rPr>
              <a:t>Hoạt động thực tế</a:t>
            </a:r>
            <a:endParaRPr lang="en-US" sz="4400">
              <a:latin typeface="UTM Duepuntozero" panose="02040603050506020204" pitchFamily="18" charset="0"/>
            </a:endParaRPr>
          </a:p>
        </p:txBody>
      </p:sp>
      <p:sp>
        <p:nvSpPr>
          <p:cNvPr id="5" name="Hộp Văn bản 4">
            <a:extLst>
              <a:ext uri="{FF2B5EF4-FFF2-40B4-BE49-F238E27FC236}">
                <a16:creationId xmlns:a16="http://schemas.microsoft.com/office/drawing/2014/main" id="{631254BB-6D38-4979-AC94-52AFBDE50FF4}"/>
              </a:ext>
            </a:extLst>
          </p:cNvPr>
          <p:cNvSpPr txBox="1"/>
          <p:nvPr/>
        </p:nvSpPr>
        <p:spPr>
          <a:xfrm>
            <a:off x="1363354" y="1595788"/>
            <a:ext cx="10400300" cy="646331"/>
          </a:xfrm>
          <a:prstGeom prst="rect">
            <a:avLst/>
          </a:prstGeom>
          <a:noFill/>
        </p:spPr>
        <p:txBody>
          <a:bodyPr wrap="square">
            <a:spAutoFit/>
          </a:bodyPr>
          <a:lstStyle/>
          <a:p>
            <a:pPr algn="just"/>
            <a:r>
              <a:rPr lang="vi-VN" sz="3600" b="1">
                <a:latin typeface="Calibri" panose="020F0502020204030204" pitchFamily="34" charset="0"/>
                <a:cs typeface="Calibri" panose="020F0502020204030204" pitchFamily="34" charset="0"/>
              </a:rPr>
              <a:t>Tìm trong thực tế những hình ảnh có dạng hình </a:t>
            </a:r>
            <a:r>
              <a:rPr lang="en-US" sz="3600" b="1">
                <a:latin typeface="Calibri" panose="020F0502020204030204" pitchFamily="34" charset="0"/>
                <a:cs typeface="Calibri" panose="020F0502020204030204" pitchFamily="34" charset="0"/>
              </a:rPr>
              <a:t>t</a:t>
            </a:r>
            <a:r>
              <a:rPr lang="vi-VN" sz="3600" b="1">
                <a:latin typeface="Calibri" panose="020F0502020204030204" pitchFamily="34" charset="0"/>
                <a:cs typeface="Calibri" panose="020F0502020204030204" pitchFamily="34" charset="0"/>
              </a:rPr>
              <a:t>h</a:t>
            </a:r>
            <a:r>
              <a:rPr lang="en-US" sz="3600" b="1">
                <a:latin typeface="Calibri" panose="020F0502020204030204" pitchFamily="34" charset="0"/>
                <a:cs typeface="Calibri" panose="020F0502020204030204" pitchFamily="34" charset="0"/>
              </a:rPr>
              <a:t>oi</a:t>
            </a:r>
            <a:r>
              <a:rPr lang="vi-VN" sz="3600" b="1">
                <a:latin typeface="Calibri" panose="020F0502020204030204" pitchFamily="34" charset="0"/>
                <a:cs typeface="Calibri" panose="020F0502020204030204" pitchFamily="34" charset="0"/>
              </a:rPr>
              <a:t>.</a:t>
            </a:r>
            <a:endParaRPr lang="en-US" sz="3600" b="1">
              <a:latin typeface="Calibri" panose="020F0502020204030204" pitchFamily="34" charset="0"/>
              <a:cs typeface="Calibri" panose="020F0502020204030204" pitchFamily="34" charset="0"/>
            </a:endParaRPr>
          </a:p>
        </p:txBody>
      </p:sp>
      <p:pic>
        <p:nvPicPr>
          <p:cNvPr id="10" name="Hình ảnh 9" descr="Ảnh có chứa cái mắc áo, thời trang, thiết kế&#10;&#10;Mô tả được tạo tự động với mức tin cậy trung bình">
            <a:extLst>
              <a:ext uri="{FF2B5EF4-FFF2-40B4-BE49-F238E27FC236}">
                <a16:creationId xmlns:a16="http://schemas.microsoft.com/office/drawing/2014/main" id="{145A33FE-93AD-FD08-89B2-34926513EE11}"/>
              </a:ext>
            </a:extLst>
          </p:cNvPr>
          <p:cNvPicPr>
            <a:picLocks noChangeAspect="1"/>
          </p:cNvPicPr>
          <p:nvPr/>
        </p:nvPicPr>
        <p:blipFill rotWithShape="1">
          <a:blip r:embed="rId3">
            <a:extLst>
              <a:ext uri="{28A0092B-C50C-407E-A947-70E740481C1C}">
                <a14:useLocalDpi xmlns:a14="http://schemas.microsoft.com/office/drawing/2010/main" val="0"/>
              </a:ext>
            </a:extLst>
          </a:blip>
          <a:srcRect l="42630" t="51755" r="31119" b="3172"/>
          <a:stretch/>
        </p:blipFill>
        <p:spPr>
          <a:xfrm>
            <a:off x="7275918" y="2924939"/>
            <a:ext cx="4103965" cy="2924062"/>
          </a:xfrm>
          <a:prstGeom prst="rect">
            <a:avLst/>
          </a:prstGeom>
        </p:spPr>
      </p:pic>
      <p:pic>
        <p:nvPicPr>
          <p:cNvPr id="6" name="Picture 4">
            <a:extLst>
              <a:ext uri="{FF2B5EF4-FFF2-40B4-BE49-F238E27FC236}">
                <a16:creationId xmlns:a16="http://schemas.microsoft.com/office/drawing/2014/main" id="{A7D6F762-ADD2-1250-52C7-C932E9A70396}"/>
              </a:ext>
            </a:extLst>
          </p:cNvPr>
          <p:cNvPicPr>
            <a:picLocks noChangeAspect="1"/>
          </p:cNvPicPr>
          <p:nvPr/>
        </p:nvPicPr>
        <p:blipFill>
          <a:blip r:embed="rId4"/>
          <a:stretch>
            <a:fillRect/>
          </a:stretch>
        </p:blipFill>
        <p:spPr>
          <a:xfrm>
            <a:off x="747902" y="1495416"/>
            <a:ext cx="615452" cy="774247"/>
          </a:xfrm>
          <a:prstGeom prst="rect">
            <a:avLst/>
          </a:prstGeom>
        </p:spPr>
      </p:pic>
      <p:pic>
        <p:nvPicPr>
          <p:cNvPr id="23" name="Picture 34">
            <a:extLst>
              <a:ext uri="{FF2B5EF4-FFF2-40B4-BE49-F238E27FC236}">
                <a16:creationId xmlns:a16="http://schemas.microsoft.com/office/drawing/2014/main" id="{8FA725E3-0227-FD4A-9C4B-13A7BC6812A3}"/>
              </a:ext>
            </a:extLst>
          </p:cNvPr>
          <p:cNvPicPr>
            <a:picLocks noChangeAspect="1"/>
          </p:cNvPicPr>
          <p:nvPr/>
        </p:nvPicPr>
        <p:blipFill>
          <a:blip r:embed="rId5"/>
          <a:srcRect/>
          <a:stretch>
            <a:fillRect/>
          </a:stretch>
        </p:blipFill>
        <p:spPr>
          <a:xfrm>
            <a:off x="729305" y="154328"/>
            <a:ext cx="1221609" cy="1259162"/>
          </a:xfrm>
          <a:prstGeom prst="rect">
            <a:avLst/>
          </a:prstGeom>
        </p:spPr>
      </p:pic>
      <p:sp>
        <p:nvSpPr>
          <p:cNvPr id="7" name="TextBox 9">
            <a:extLst>
              <a:ext uri="{FF2B5EF4-FFF2-40B4-BE49-F238E27FC236}">
                <a16:creationId xmlns:a16="http://schemas.microsoft.com/office/drawing/2014/main" id="{4E4E2E0F-BC3D-68D8-164A-D195768AFC56}"/>
              </a:ext>
            </a:extLst>
          </p:cNvPr>
          <p:cNvSpPr txBox="1"/>
          <p:nvPr/>
        </p:nvSpPr>
        <p:spPr>
          <a:xfrm>
            <a:off x="1215326" y="2509441"/>
            <a:ext cx="651974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C</a:t>
            </a:r>
            <a:r>
              <a:rPr lang="vi-VN"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H</a:t>
            </a:r>
            <a:r>
              <a:rPr lang="en-US"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IA</a:t>
            </a:r>
            <a:r>
              <a:rPr lang="vi-VN"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 </a:t>
            </a:r>
            <a:r>
              <a:rPr lang="en-US"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SẺ</a:t>
            </a:r>
            <a:r>
              <a:rPr lang="vi-VN"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 TRƯỚC LỚP</a:t>
            </a:r>
          </a:p>
        </p:txBody>
      </p:sp>
      <p:pic>
        <p:nvPicPr>
          <p:cNvPr id="8" name="Picture 1">
            <a:extLst>
              <a:ext uri="{FF2B5EF4-FFF2-40B4-BE49-F238E27FC236}">
                <a16:creationId xmlns:a16="http://schemas.microsoft.com/office/drawing/2014/main" id="{5B604A91-56E9-DC33-6931-79B9FA77A7A5}"/>
              </a:ext>
            </a:extLst>
          </p:cNvPr>
          <p:cNvPicPr>
            <a:picLocks noChangeAspect="1"/>
          </p:cNvPicPr>
          <p:nvPr/>
        </p:nvPicPr>
        <p:blipFill>
          <a:blip r:embed="rId6"/>
          <a:stretch>
            <a:fillRect/>
          </a:stretch>
        </p:blipFill>
        <p:spPr>
          <a:xfrm>
            <a:off x="2109663" y="3417563"/>
            <a:ext cx="4351826" cy="1140832"/>
          </a:xfrm>
          <a:prstGeom prst="rect">
            <a:avLst/>
          </a:prstGeom>
        </p:spPr>
      </p:pic>
      <p:pic>
        <p:nvPicPr>
          <p:cNvPr id="11" name="Picture 3">
            <a:extLst>
              <a:ext uri="{FF2B5EF4-FFF2-40B4-BE49-F238E27FC236}">
                <a16:creationId xmlns:a16="http://schemas.microsoft.com/office/drawing/2014/main" id="{DD4D550D-CAA7-1825-17AA-3C31E7935CB2}"/>
              </a:ext>
            </a:extLst>
          </p:cNvPr>
          <p:cNvPicPr>
            <a:picLocks noChangeAspect="1"/>
          </p:cNvPicPr>
          <p:nvPr/>
        </p:nvPicPr>
        <p:blipFill>
          <a:blip r:embed="rId7"/>
          <a:srcRect/>
          <a:stretch>
            <a:fillRect/>
          </a:stretch>
        </p:blipFill>
        <p:spPr>
          <a:xfrm flipH="1">
            <a:off x="6096000" y="4601507"/>
            <a:ext cx="1463899" cy="2256493"/>
          </a:xfrm>
          <a:prstGeom prst="rect">
            <a:avLst/>
          </a:prstGeom>
        </p:spPr>
      </p:pic>
      <p:sp>
        <p:nvSpPr>
          <p:cNvPr id="15" name="Bong bóng Lời nói: Hình chữ nhật với Góc Tròn 14">
            <a:extLst>
              <a:ext uri="{FF2B5EF4-FFF2-40B4-BE49-F238E27FC236}">
                <a16:creationId xmlns:a16="http://schemas.microsoft.com/office/drawing/2014/main" id="{38181E42-0EE6-FBA6-5888-D5E258653EA9}"/>
              </a:ext>
            </a:extLst>
          </p:cNvPr>
          <p:cNvSpPr/>
          <p:nvPr/>
        </p:nvSpPr>
        <p:spPr>
          <a:xfrm>
            <a:off x="1734557" y="4698654"/>
            <a:ext cx="3715476" cy="1431676"/>
          </a:xfrm>
          <a:prstGeom prst="wedgeRoundRectCallout">
            <a:avLst>
              <a:gd name="adj1" fmla="val 56129"/>
              <a:gd name="adj2" fmla="val 21856"/>
              <a:gd name="adj3" fmla="val 16667"/>
            </a:avLst>
          </a:prstGeom>
          <a:solidFill>
            <a:srgbClr val="A9EA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6">
            <a:extLst>
              <a:ext uri="{FF2B5EF4-FFF2-40B4-BE49-F238E27FC236}">
                <a16:creationId xmlns:a16="http://schemas.microsoft.com/office/drawing/2014/main" id="{5CB53A49-17C0-2DD1-D79E-108C8DA4A6F4}"/>
              </a:ext>
            </a:extLst>
          </p:cNvPr>
          <p:cNvPicPr>
            <a:picLocks noChangeAspect="1"/>
          </p:cNvPicPr>
          <p:nvPr/>
        </p:nvPicPr>
        <p:blipFill>
          <a:blip r:embed="rId8"/>
          <a:stretch>
            <a:fillRect/>
          </a:stretch>
        </p:blipFill>
        <p:spPr>
          <a:xfrm>
            <a:off x="3298029" y="4736663"/>
            <a:ext cx="588529" cy="578417"/>
          </a:xfrm>
          <a:prstGeom prst="rect">
            <a:avLst/>
          </a:prstGeom>
        </p:spPr>
      </p:pic>
      <p:sp>
        <p:nvSpPr>
          <p:cNvPr id="17" name="Hộp Văn bản 16">
            <a:extLst>
              <a:ext uri="{FF2B5EF4-FFF2-40B4-BE49-F238E27FC236}">
                <a16:creationId xmlns:a16="http://schemas.microsoft.com/office/drawing/2014/main" id="{B93E9717-D088-F26D-C963-6258B25959B5}"/>
              </a:ext>
            </a:extLst>
          </p:cNvPr>
          <p:cNvSpPr txBox="1"/>
          <p:nvPr/>
        </p:nvSpPr>
        <p:spPr>
          <a:xfrm>
            <a:off x="1734556" y="5335470"/>
            <a:ext cx="3715476" cy="646331"/>
          </a:xfrm>
          <a:prstGeom prst="rect">
            <a:avLst/>
          </a:prstGeom>
          <a:noFill/>
        </p:spPr>
        <p:txBody>
          <a:bodyPr wrap="square">
            <a:spAutoFit/>
          </a:bodyPr>
          <a:lstStyle/>
          <a:p>
            <a:pPr algn="ctr"/>
            <a:r>
              <a:rPr lang="nb-NO" sz="3600">
                <a:latin typeface="Calibri" panose="020F0502020204030204" pitchFamily="34" charset="0"/>
                <a:cs typeface="Calibri" panose="020F0502020204030204" pitchFamily="34" charset="0"/>
              </a:rPr>
              <a:t>Hàng rào</a:t>
            </a:r>
          </a:p>
        </p:txBody>
      </p:sp>
      <p:sp>
        <p:nvSpPr>
          <p:cNvPr id="21" name="Hình thoi 20">
            <a:extLst>
              <a:ext uri="{FF2B5EF4-FFF2-40B4-BE49-F238E27FC236}">
                <a16:creationId xmlns:a16="http://schemas.microsoft.com/office/drawing/2014/main" id="{A00090B8-D824-A82C-4844-EB7F0E5F475D}"/>
              </a:ext>
            </a:extLst>
          </p:cNvPr>
          <p:cNvSpPr/>
          <p:nvPr/>
        </p:nvSpPr>
        <p:spPr>
          <a:xfrm>
            <a:off x="8665698" y="3932751"/>
            <a:ext cx="225084" cy="512640"/>
          </a:xfrm>
          <a:prstGeom prst="diamond">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74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17" grpId="0"/>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9B4E93E0-4F9C-8E0C-D7C7-4EDA7A2227F3}"/>
              </a:ext>
            </a:extLst>
          </p:cNvPr>
          <p:cNvSpPr/>
          <p:nvPr/>
        </p:nvSpPr>
        <p:spPr>
          <a:xfrm>
            <a:off x="516834" y="294587"/>
            <a:ext cx="11118575" cy="635559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ưu đồ: Điểm Kết Thúc 2">
            <a:extLst>
              <a:ext uri="{FF2B5EF4-FFF2-40B4-BE49-F238E27FC236}">
                <a16:creationId xmlns:a16="http://schemas.microsoft.com/office/drawing/2014/main" id="{DD4708B7-0D8A-1168-3412-EAF3BE621823}"/>
              </a:ext>
            </a:extLst>
          </p:cNvPr>
          <p:cNvSpPr/>
          <p:nvPr/>
        </p:nvSpPr>
        <p:spPr>
          <a:xfrm>
            <a:off x="1048869" y="424075"/>
            <a:ext cx="5171822" cy="903133"/>
          </a:xfrm>
          <a:prstGeom prst="flowChartTerminator">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0E2B68A7-18A8-3407-1868-C5C5903B34BA}"/>
              </a:ext>
            </a:extLst>
          </p:cNvPr>
          <p:cNvSpPr txBox="1"/>
          <p:nvPr/>
        </p:nvSpPr>
        <p:spPr>
          <a:xfrm>
            <a:off x="909965" y="506289"/>
            <a:ext cx="5551524" cy="769441"/>
          </a:xfrm>
          <a:prstGeom prst="rect">
            <a:avLst/>
          </a:prstGeom>
          <a:noFill/>
        </p:spPr>
        <p:txBody>
          <a:bodyPr wrap="square">
            <a:spAutoFit/>
          </a:bodyPr>
          <a:lstStyle/>
          <a:p>
            <a:pPr algn="ctr"/>
            <a:r>
              <a:rPr lang="en-US" sz="4400">
                <a:solidFill>
                  <a:srgbClr val="000000"/>
                </a:solidFill>
                <a:latin typeface="UTM Duepuntozero" panose="02040603050506020204" pitchFamily="18" charset="0"/>
              </a:rPr>
              <a:t>Hoạt động thực tế</a:t>
            </a:r>
            <a:endParaRPr lang="en-US" sz="4400">
              <a:latin typeface="UTM Duepuntozero" panose="02040603050506020204" pitchFamily="18" charset="0"/>
            </a:endParaRPr>
          </a:p>
        </p:txBody>
      </p:sp>
      <p:sp>
        <p:nvSpPr>
          <p:cNvPr id="5" name="Hộp Văn bản 4">
            <a:extLst>
              <a:ext uri="{FF2B5EF4-FFF2-40B4-BE49-F238E27FC236}">
                <a16:creationId xmlns:a16="http://schemas.microsoft.com/office/drawing/2014/main" id="{631254BB-6D38-4979-AC94-52AFBDE50FF4}"/>
              </a:ext>
            </a:extLst>
          </p:cNvPr>
          <p:cNvSpPr txBox="1"/>
          <p:nvPr/>
        </p:nvSpPr>
        <p:spPr>
          <a:xfrm>
            <a:off x="1363354" y="1595788"/>
            <a:ext cx="10400300" cy="646331"/>
          </a:xfrm>
          <a:prstGeom prst="rect">
            <a:avLst/>
          </a:prstGeom>
          <a:noFill/>
        </p:spPr>
        <p:txBody>
          <a:bodyPr wrap="square">
            <a:spAutoFit/>
          </a:bodyPr>
          <a:lstStyle/>
          <a:p>
            <a:pPr algn="just"/>
            <a:r>
              <a:rPr lang="vi-VN" sz="3600" b="1">
                <a:latin typeface="Calibri" panose="020F0502020204030204" pitchFamily="34" charset="0"/>
                <a:cs typeface="Calibri" panose="020F0502020204030204" pitchFamily="34" charset="0"/>
              </a:rPr>
              <a:t>Tìm trong thực tế những hình ảnh có dạng hình </a:t>
            </a:r>
            <a:r>
              <a:rPr lang="en-US" sz="3600" b="1">
                <a:latin typeface="Calibri" panose="020F0502020204030204" pitchFamily="34" charset="0"/>
                <a:cs typeface="Calibri" panose="020F0502020204030204" pitchFamily="34" charset="0"/>
              </a:rPr>
              <a:t>t</a:t>
            </a:r>
            <a:r>
              <a:rPr lang="vi-VN" sz="3600" b="1">
                <a:latin typeface="Calibri" panose="020F0502020204030204" pitchFamily="34" charset="0"/>
                <a:cs typeface="Calibri" panose="020F0502020204030204" pitchFamily="34" charset="0"/>
              </a:rPr>
              <a:t>h</a:t>
            </a:r>
            <a:r>
              <a:rPr lang="en-US" sz="3600" b="1">
                <a:latin typeface="Calibri" panose="020F0502020204030204" pitchFamily="34" charset="0"/>
                <a:cs typeface="Calibri" panose="020F0502020204030204" pitchFamily="34" charset="0"/>
              </a:rPr>
              <a:t>oi</a:t>
            </a:r>
            <a:r>
              <a:rPr lang="vi-VN" sz="3600" b="1">
                <a:latin typeface="Calibri" panose="020F0502020204030204" pitchFamily="34" charset="0"/>
                <a:cs typeface="Calibri" panose="020F0502020204030204" pitchFamily="34" charset="0"/>
              </a:rPr>
              <a:t>.</a:t>
            </a:r>
            <a:endParaRPr lang="en-US" sz="3600" b="1">
              <a:latin typeface="Calibri" panose="020F0502020204030204" pitchFamily="34" charset="0"/>
              <a:cs typeface="Calibri" panose="020F0502020204030204" pitchFamily="34" charset="0"/>
            </a:endParaRPr>
          </a:p>
        </p:txBody>
      </p:sp>
      <p:pic>
        <p:nvPicPr>
          <p:cNvPr id="6" name="Picture 4">
            <a:extLst>
              <a:ext uri="{FF2B5EF4-FFF2-40B4-BE49-F238E27FC236}">
                <a16:creationId xmlns:a16="http://schemas.microsoft.com/office/drawing/2014/main" id="{A7D6F762-ADD2-1250-52C7-C932E9A70396}"/>
              </a:ext>
            </a:extLst>
          </p:cNvPr>
          <p:cNvPicPr>
            <a:picLocks noChangeAspect="1"/>
          </p:cNvPicPr>
          <p:nvPr/>
        </p:nvPicPr>
        <p:blipFill>
          <a:blip r:embed="rId3"/>
          <a:stretch>
            <a:fillRect/>
          </a:stretch>
        </p:blipFill>
        <p:spPr>
          <a:xfrm>
            <a:off x="747902" y="1495416"/>
            <a:ext cx="615452" cy="774247"/>
          </a:xfrm>
          <a:prstGeom prst="rect">
            <a:avLst/>
          </a:prstGeom>
        </p:spPr>
      </p:pic>
      <p:pic>
        <p:nvPicPr>
          <p:cNvPr id="23" name="Picture 34">
            <a:extLst>
              <a:ext uri="{FF2B5EF4-FFF2-40B4-BE49-F238E27FC236}">
                <a16:creationId xmlns:a16="http://schemas.microsoft.com/office/drawing/2014/main" id="{8FA725E3-0227-FD4A-9C4B-13A7BC6812A3}"/>
              </a:ext>
            </a:extLst>
          </p:cNvPr>
          <p:cNvPicPr>
            <a:picLocks noChangeAspect="1"/>
          </p:cNvPicPr>
          <p:nvPr/>
        </p:nvPicPr>
        <p:blipFill>
          <a:blip r:embed="rId4"/>
          <a:srcRect/>
          <a:stretch>
            <a:fillRect/>
          </a:stretch>
        </p:blipFill>
        <p:spPr>
          <a:xfrm>
            <a:off x="729305" y="154328"/>
            <a:ext cx="1221609" cy="1259162"/>
          </a:xfrm>
          <a:prstGeom prst="rect">
            <a:avLst/>
          </a:prstGeom>
        </p:spPr>
      </p:pic>
      <p:pic>
        <p:nvPicPr>
          <p:cNvPr id="9" name="Hình ảnh 8" descr="Ảnh có chứa cái mắc áo, thời trang, thiết kế&#10;&#10;Mô tả được tạo tự động với mức tin cậy trung bình">
            <a:extLst>
              <a:ext uri="{FF2B5EF4-FFF2-40B4-BE49-F238E27FC236}">
                <a16:creationId xmlns:a16="http://schemas.microsoft.com/office/drawing/2014/main" id="{D6C7DBA5-C07A-B6C3-9AFC-357586759F4E}"/>
              </a:ext>
            </a:extLst>
          </p:cNvPr>
          <p:cNvPicPr>
            <a:picLocks noChangeAspect="1"/>
          </p:cNvPicPr>
          <p:nvPr/>
        </p:nvPicPr>
        <p:blipFill rotWithShape="1">
          <a:blip r:embed="rId5">
            <a:extLst>
              <a:ext uri="{28A0092B-C50C-407E-A947-70E740481C1C}">
                <a14:useLocalDpi xmlns:a14="http://schemas.microsoft.com/office/drawing/2010/main" val="0"/>
              </a:ext>
            </a:extLst>
          </a:blip>
          <a:srcRect l="70354" t="13746" b="10238"/>
          <a:stretch/>
        </p:blipFill>
        <p:spPr>
          <a:xfrm>
            <a:off x="7768355" y="2456644"/>
            <a:ext cx="3544717" cy="3771712"/>
          </a:xfrm>
          <a:prstGeom prst="rect">
            <a:avLst/>
          </a:prstGeom>
        </p:spPr>
      </p:pic>
      <p:sp>
        <p:nvSpPr>
          <p:cNvPr id="7" name="TextBox 9">
            <a:extLst>
              <a:ext uri="{FF2B5EF4-FFF2-40B4-BE49-F238E27FC236}">
                <a16:creationId xmlns:a16="http://schemas.microsoft.com/office/drawing/2014/main" id="{4E4E2E0F-BC3D-68D8-164A-D195768AFC56}"/>
              </a:ext>
            </a:extLst>
          </p:cNvPr>
          <p:cNvSpPr txBox="1"/>
          <p:nvPr/>
        </p:nvSpPr>
        <p:spPr>
          <a:xfrm>
            <a:off x="1215326" y="2509441"/>
            <a:ext cx="651974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C</a:t>
            </a:r>
            <a:r>
              <a:rPr lang="vi-VN"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H</a:t>
            </a:r>
            <a:r>
              <a:rPr lang="en-US"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IA</a:t>
            </a:r>
            <a:r>
              <a:rPr lang="vi-VN"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 </a:t>
            </a:r>
            <a:r>
              <a:rPr lang="en-US"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SẺ</a:t>
            </a:r>
            <a:r>
              <a:rPr lang="vi-VN"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 TRƯỚC LỚP</a:t>
            </a:r>
          </a:p>
        </p:txBody>
      </p:sp>
      <p:pic>
        <p:nvPicPr>
          <p:cNvPr id="8" name="Picture 1">
            <a:extLst>
              <a:ext uri="{FF2B5EF4-FFF2-40B4-BE49-F238E27FC236}">
                <a16:creationId xmlns:a16="http://schemas.microsoft.com/office/drawing/2014/main" id="{5B604A91-56E9-DC33-6931-79B9FA77A7A5}"/>
              </a:ext>
            </a:extLst>
          </p:cNvPr>
          <p:cNvPicPr>
            <a:picLocks noChangeAspect="1"/>
          </p:cNvPicPr>
          <p:nvPr/>
        </p:nvPicPr>
        <p:blipFill>
          <a:blip r:embed="rId6"/>
          <a:stretch>
            <a:fillRect/>
          </a:stretch>
        </p:blipFill>
        <p:spPr>
          <a:xfrm>
            <a:off x="2109663" y="3360828"/>
            <a:ext cx="4351826" cy="1140832"/>
          </a:xfrm>
          <a:prstGeom prst="rect">
            <a:avLst/>
          </a:prstGeom>
        </p:spPr>
      </p:pic>
      <p:pic>
        <p:nvPicPr>
          <p:cNvPr id="11" name="Picture 3">
            <a:extLst>
              <a:ext uri="{FF2B5EF4-FFF2-40B4-BE49-F238E27FC236}">
                <a16:creationId xmlns:a16="http://schemas.microsoft.com/office/drawing/2014/main" id="{DD4D550D-CAA7-1825-17AA-3C31E7935CB2}"/>
              </a:ext>
            </a:extLst>
          </p:cNvPr>
          <p:cNvPicPr>
            <a:picLocks noChangeAspect="1"/>
          </p:cNvPicPr>
          <p:nvPr/>
        </p:nvPicPr>
        <p:blipFill>
          <a:blip r:embed="rId7"/>
          <a:srcRect/>
          <a:stretch>
            <a:fillRect/>
          </a:stretch>
        </p:blipFill>
        <p:spPr>
          <a:xfrm flipH="1">
            <a:off x="5935805" y="4476915"/>
            <a:ext cx="1463899" cy="2256493"/>
          </a:xfrm>
          <a:prstGeom prst="rect">
            <a:avLst/>
          </a:prstGeom>
        </p:spPr>
      </p:pic>
      <p:sp>
        <p:nvSpPr>
          <p:cNvPr id="15" name="Bong bóng Lời nói: Hình chữ nhật với Góc Tròn 14">
            <a:extLst>
              <a:ext uri="{FF2B5EF4-FFF2-40B4-BE49-F238E27FC236}">
                <a16:creationId xmlns:a16="http://schemas.microsoft.com/office/drawing/2014/main" id="{38181E42-0EE6-FBA6-5888-D5E258653EA9}"/>
              </a:ext>
            </a:extLst>
          </p:cNvPr>
          <p:cNvSpPr/>
          <p:nvPr/>
        </p:nvSpPr>
        <p:spPr>
          <a:xfrm>
            <a:off x="1734557" y="4698654"/>
            <a:ext cx="3715476" cy="1431676"/>
          </a:xfrm>
          <a:prstGeom prst="wedgeRoundRectCallout">
            <a:avLst>
              <a:gd name="adj1" fmla="val 56129"/>
              <a:gd name="adj2" fmla="val 21856"/>
              <a:gd name="adj3" fmla="val 16667"/>
            </a:avLst>
          </a:prstGeom>
          <a:solidFill>
            <a:srgbClr val="A9EA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6">
            <a:extLst>
              <a:ext uri="{FF2B5EF4-FFF2-40B4-BE49-F238E27FC236}">
                <a16:creationId xmlns:a16="http://schemas.microsoft.com/office/drawing/2014/main" id="{5CB53A49-17C0-2DD1-D79E-108C8DA4A6F4}"/>
              </a:ext>
            </a:extLst>
          </p:cNvPr>
          <p:cNvPicPr>
            <a:picLocks noChangeAspect="1"/>
          </p:cNvPicPr>
          <p:nvPr/>
        </p:nvPicPr>
        <p:blipFill>
          <a:blip r:embed="rId8"/>
          <a:stretch>
            <a:fillRect/>
          </a:stretch>
        </p:blipFill>
        <p:spPr>
          <a:xfrm>
            <a:off x="3298029" y="4736663"/>
            <a:ext cx="588529" cy="578417"/>
          </a:xfrm>
          <a:prstGeom prst="rect">
            <a:avLst/>
          </a:prstGeom>
        </p:spPr>
      </p:pic>
      <p:sp>
        <p:nvSpPr>
          <p:cNvPr id="17" name="Hộp Văn bản 16">
            <a:extLst>
              <a:ext uri="{FF2B5EF4-FFF2-40B4-BE49-F238E27FC236}">
                <a16:creationId xmlns:a16="http://schemas.microsoft.com/office/drawing/2014/main" id="{B93E9717-D088-F26D-C963-6258B25959B5}"/>
              </a:ext>
            </a:extLst>
          </p:cNvPr>
          <p:cNvSpPr txBox="1"/>
          <p:nvPr/>
        </p:nvSpPr>
        <p:spPr>
          <a:xfrm>
            <a:off x="1734556" y="5335470"/>
            <a:ext cx="3715476" cy="646331"/>
          </a:xfrm>
          <a:prstGeom prst="rect">
            <a:avLst/>
          </a:prstGeom>
          <a:noFill/>
        </p:spPr>
        <p:txBody>
          <a:bodyPr wrap="square">
            <a:spAutoFit/>
          </a:bodyPr>
          <a:lstStyle/>
          <a:p>
            <a:pPr algn="ctr"/>
            <a:r>
              <a:rPr lang="nb-NO" sz="3600">
                <a:latin typeface="Calibri" panose="020F0502020204030204" pitchFamily="34" charset="0"/>
                <a:cs typeface="Calibri" panose="020F0502020204030204" pitchFamily="34" charset="0"/>
              </a:rPr>
              <a:t>Móc treo quần áo</a:t>
            </a:r>
          </a:p>
        </p:txBody>
      </p:sp>
      <p:sp>
        <p:nvSpPr>
          <p:cNvPr id="21" name="Hình thoi 20">
            <a:extLst>
              <a:ext uri="{FF2B5EF4-FFF2-40B4-BE49-F238E27FC236}">
                <a16:creationId xmlns:a16="http://schemas.microsoft.com/office/drawing/2014/main" id="{A00090B8-D824-A82C-4844-EB7F0E5F475D}"/>
              </a:ext>
            </a:extLst>
          </p:cNvPr>
          <p:cNvSpPr/>
          <p:nvPr/>
        </p:nvSpPr>
        <p:spPr>
          <a:xfrm>
            <a:off x="10550769" y="3731658"/>
            <a:ext cx="196948" cy="643393"/>
          </a:xfrm>
          <a:prstGeom prst="diamond">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038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17" grpId="0"/>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9B4E93E0-4F9C-8E0C-D7C7-4EDA7A2227F3}"/>
              </a:ext>
            </a:extLst>
          </p:cNvPr>
          <p:cNvSpPr/>
          <p:nvPr/>
        </p:nvSpPr>
        <p:spPr>
          <a:xfrm>
            <a:off x="516834" y="294587"/>
            <a:ext cx="11118575" cy="635559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ưu đồ: Điểm Kết Thúc 2">
            <a:extLst>
              <a:ext uri="{FF2B5EF4-FFF2-40B4-BE49-F238E27FC236}">
                <a16:creationId xmlns:a16="http://schemas.microsoft.com/office/drawing/2014/main" id="{DD4708B7-0D8A-1168-3412-EAF3BE621823}"/>
              </a:ext>
            </a:extLst>
          </p:cNvPr>
          <p:cNvSpPr/>
          <p:nvPr/>
        </p:nvSpPr>
        <p:spPr>
          <a:xfrm>
            <a:off x="1048869" y="424075"/>
            <a:ext cx="5171822" cy="903133"/>
          </a:xfrm>
          <a:prstGeom prst="flowChartTerminator">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0E2B68A7-18A8-3407-1868-C5C5903B34BA}"/>
              </a:ext>
            </a:extLst>
          </p:cNvPr>
          <p:cNvSpPr txBox="1"/>
          <p:nvPr/>
        </p:nvSpPr>
        <p:spPr>
          <a:xfrm>
            <a:off x="909965" y="506289"/>
            <a:ext cx="5551524" cy="769441"/>
          </a:xfrm>
          <a:prstGeom prst="rect">
            <a:avLst/>
          </a:prstGeom>
          <a:noFill/>
        </p:spPr>
        <p:txBody>
          <a:bodyPr wrap="square">
            <a:spAutoFit/>
          </a:bodyPr>
          <a:lstStyle/>
          <a:p>
            <a:pPr algn="ctr"/>
            <a:r>
              <a:rPr lang="en-US" sz="4400">
                <a:solidFill>
                  <a:srgbClr val="000000"/>
                </a:solidFill>
                <a:latin typeface="UTM Duepuntozero" panose="02040603050506020204" pitchFamily="18" charset="0"/>
              </a:rPr>
              <a:t>Hoạt động thực tế</a:t>
            </a:r>
            <a:endParaRPr lang="en-US" sz="4400">
              <a:latin typeface="UTM Duepuntozero" panose="02040603050506020204" pitchFamily="18" charset="0"/>
            </a:endParaRPr>
          </a:p>
        </p:txBody>
      </p:sp>
      <p:sp>
        <p:nvSpPr>
          <p:cNvPr id="5" name="Hộp Văn bản 4">
            <a:extLst>
              <a:ext uri="{FF2B5EF4-FFF2-40B4-BE49-F238E27FC236}">
                <a16:creationId xmlns:a16="http://schemas.microsoft.com/office/drawing/2014/main" id="{631254BB-6D38-4979-AC94-52AFBDE50FF4}"/>
              </a:ext>
            </a:extLst>
          </p:cNvPr>
          <p:cNvSpPr txBox="1"/>
          <p:nvPr/>
        </p:nvSpPr>
        <p:spPr>
          <a:xfrm>
            <a:off x="1363354" y="1595788"/>
            <a:ext cx="10400300" cy="646331"/>
          </a:xfrm>
          <a:prstGeom prst="rect">
            <a:avLst/>
          </a:prstGeom>
          <a:noFill/>
        </p:spPr>
        <p:txBody>
          <a:bodyPr wrap="square">
            <a:spAutoFit/>
          </a:bodyPr>
          <a:lstStyle/>
          <a:p>
            <a:pPr algn="just"/>
            <a:r>
              <a:rPr lang="vi-VN" sz="3600" b="1">
                <a:latin typeface="Calibri" panose="020F0502020204030204" pitchFamily="34" charset="0"/>
                <a:cs typeface="Calibri" panose="020F0502020204030204" pitchFamily="34" charset="0"/>
              </a:rPr>
              <a:t>Tìm trong thực tế những hình ảnh có dạng hình </a:t>
            </a:r>
            <a:r>
              <a:rPr lang="en-US" sz="3600" b="1">
                <a:latin typeface="Calibri" panose="020F0502020204030204" pitchFamily="34" charset="0"/>
                <a:cs typeface="Calibri" panose="020F0502020204030204" pitchFamily="34" charset="0"/>
              </a:rPr>
              <a:t>t</a:t>
            </a:r>
            <a:r>
              <a:rPr lang="vi-VN" sz="3600" b="1">
                <a:latin typeface="Calibri" panose="020F0502020204030204" pitchFamily="34" charset="0"/>
                <a:cs typeface="Calibri" panose="020F0502020204030204" pitchFamily="34" charset="0"/>
              </a:rPr>
              <a:t>h</a:t>
            </a:r>
            <a:r>
              <a:rPr lang="en-US" sz="3600" b="1">
                <a:latin typeface="Calibri" panose="020F0502020204030204" pitchFamily="34" charset="0"/>
                <a:cs typeface="Calibri" panose="020F0502020204030204" pitchFamily="34" charset="0"/>
              </a:rPr>
              <a:t>oi</a:t>
            </a:r>
            <a:r>
              <a:rPr lang="vi-VN" sz="3600" b="1">
                <a:latin typeface="Calibri" panose="020F0502020204030204" pitchFamily="34" charset="0"/>
                <a:cs typeface="Calibri" panose="020F0502020204030204" pitchFamily="34" charset="0"/>
              </a:rPr>
              <a:t>.</a:t>
            </a:r>
            <a:endParaRPr lang="en-US" sz="3600" b="1">
              <a:latin typeface="Calibri" panose="020F0502020204030204" pitchFamily="34" charset="0"/>
              <a:cs typeface="Calibri" panose="020F0502020204030204" pitchFamily="34" charset="0"/>
            </a:endParaRPr>
          </a:p>
        </p:txBody>
      </p:sp>
      <p:pic>
        <p:nvPicPr>
          <p:cNvPr id="6" name="Picture 4">
            <a:extLst>
              <a:ext uri="{FF2B5EF4-FFF2-40B4-BE49-F238E27FC236}">
                <a16:creationId xmlns:a16="http://schemas.microsoft.com/office/drawing/2014/main" id="{A7D6F762-ADD2-1250-52C7-C932E9A70396}"/>
              </a:ext>
            </a:extLst>
          </p:cNvPr>
          <p:cNvPicPr>
            <a:picLocks noChangeAspect="1"/>
          </p:cNvPicPr>
          <p:nvPr/>
        </p:nvPicPr>
        <p:blipFill>
          <a:blip r:embed="rId3"/>
          <a:stretch>
            <a:fillRect/>
          </a:stretch>
        </p:blipFill>
        <p:spPr>
          <a:xfrm>
            <a:off x="747902" y="1495416"/>
            <a:ext cx="615452" cy="774247"/>
          </a:xfrm>
          <a:prstGeom prst="rect">
            <a:avLst/>
          </a:prstGeom>
        </p:spPr>
      </p:pic>
      <p:pic>
        <p:nvPicPr>
          <p:cNvPr id="23" name="Picture 34">
            <a:extLst>
              <a:ext uri="{FF2B5EF4-FFF2-40B4-BE49-F238E27FC236}">
                <a16:creationId xmlns:a16="http://schemas.microsoft.com/office/drawing/2014/main" id="{8FA725E3-0227-FD4A-9C4B-13A7BC6812A3}"/>
              </a:ext>
            </a:extLst>
          </p:cNvPr>
          <p:cNvPicPr>
            <a:picLocks noChangeAspect="1"/>
          </p:cNvPicPr>
          <p:nvPr/>
        </p:nvPicPr>
        <p:blipFill>
          <a:blip r:embed="rId4"/>
          <a:srcRect/>
          <a:stretch>
            <a:fillRect/>
          </a:stretch>
        </p:blipFill>
        <p:spPr>
          <a:xfrm>
            <a:off x="729305" y="154328"/>
            <a:ext cx="1221609" cy="1259162"/>
          </a:xfrm>
          <a:prstGeom prst="rect">
            <a:avLst/>
          </a:prstGeom>
        </p:spPr>
      </p:pic>
      <p:sp>
        <p:nvSpPr>
          <p:cNvPr id="7" name="TextBox 9">
            <a:extLst>
              <a:ext uri="{FF2B5EF4-FFF2-40B4-BE49-F238E27FC236}">
                <a16:creationId xmlns:a16="http://schemas.microsoft.com/office/drawing/2014/main" id="{4E4E2E0F-BC3D-68D8-164A-D195768AFC56}"/>
              </a:ext>
            </a:extLst>
          </p:cNvPr>
          <p:cNvSpPr txBox="1"/>
          <p:nvPr/>
        </p:nvSpPr>
        <p:spPr>
          <a:xfrm>
            <a:off x="4810072" y="4587736"/>
            <a:ext cx="715895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C</a:t>
            </a:r>
            <a:r>
              <a:rPr lang="vi-VN"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H</a:t>
            </a:r>
            <a:r>
              <a:rPr lang="en-US"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IA</a:t>
            </a:r>
            <a:r>
              <a:rPr lang="vi-VN"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 </a:t>
            </a:r>
            <a:r>
              <a:rPr lang="en-US"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SẺ</a:t>
            </a:r>
            <a:r>
              <a:rPr lang="vi-VN" sz="4800">
                <a:ln w="28575">
                  <a:solidFill>
                    <a:schemeClr val="accent4">
                      <a:lumMod val="50000"/>
                    </a:schemeClr>
                  </a:solidFill>
                </a:ln>
                <a:solidFill>
                  <a:srgbClr val="FFFF00"/>
                </a:solidFill>
                <a:latin typeface="SVN-ARCO Typography" panose="020B0603050302020204" pitchFamily="34" charset="2"/>
                <a:cs typeface="Arial" panose="020B0604020202020204" pitchFamily="34" charset="0"/>
              </a:rPr>
              <a:t> TRƯỚC LỚP</a:t>
            </a:r>
          </a:p>
        </p:txBody>
      </p:sp>
      <p:pic>
        <p:nvPicPr>
          <p:cNvPr id="8" name="Picture 1">
            <a:extLst>
              <a:ext uri="{FF2B5EF4-FFF2-40B4-BE49-F238E27FC236}">
                <a16:creationId xmlns:a16="http://schemas.microsoft.com/office/drawing/2014/main" id="{5B604A91-56E9-DC33-6931-79B9FA77A7A5}"/>
              </a:ext>
            </a:extLst>
          </p:cNvPr>
          <p:cNvPicPr>
            <a:picLocks noChangeAspect="1"/>
          </p:cNvPicPr>
          <p:nvPr/>
        </p:nvPicPr>
        <p:blipFill>
          <a:blip r:embed="rId5"/>
          <a:stretch>
            <a:fillRect/>
          </a:stretch>
        </p:blipFill>
        <p:spPr>
          <a:xfrm>
            <a:off x="5977243" y="5394226"/>
            <a:ext cx="4351826" cy="1140832"/>
          </a:xfrm>
          <a:prstGeom prst="rect">
            <a:avLst/>
          </a:prstGeom>
        </p:spPr>
      </p:pic>
      <p:pic>
        <p:nvPicPr>
          <p:cNvPr id="11" name="Picture 3">
            <a:extLst>
              <a:ext uri="{FF2B5EF4-FFF2-40B4-BE49-F238E27FC236}">
                <a16:creationId xmlns:a16="http://schemas.microsoft.com/office/drawing/2014/main" id="{DD4D550D-CAA7-1825-17AA-3C31E7935CB2}"/>
              </a:ext>
            </a:extLst>
          </p:cNvPr>
          <p:cNvPicPr>
            <a:picLocks noChangeAspect="1"/>
          </p:cNvPicPr>
          <p:nvPr/>
        </p:nvPicPr>
        <p:blipFill>
          <a:blip r:embed="rId6"/>
          <a:srcRect/>
          <a:stretch>
            <a:fillRect/>
          </a:stretch>
        </p:blipFill>
        <p:spPr>
          <a:xfrm flipH="1">
            <a:off x="3632544" y="4260673"/>
            <a:ext cx="1463899" cy="2256493"/>
          </a:xfrm>
          <a:prstGeom prst="rect">
            <a:avLst/>
          </a:prstGeom>
        </p:spPr>
      </p:pic>
      <p:sp>
        <p:nvSpPr>
          <p:cNvPr id="15" name="Bong bóng Lời nói: Hình chữ nhật với Góc Tròn 14">
            <a:extLst>
              <a:ext uri="{FF2B5EF4-FFF2-40B4-BE49-F238E27FC236}">
                <a16:creationId xmlns:a16="http://schemas.microsoft.com/office/drawing/2014/main" id="{38181E42-0EE6-FBA6-5888-D5E258653EA9}"/>
              </a:ext>
            </a:extLst>
          </p:cNvPr>
          <p:cNvSpPr/>
          <p:nvPr/>
        </p:nvSpPr>
        <p:spPr>
          <a:xfrm>
            <a:off x="770707" y="4474844"/>
            <a:ext cx="2617803" cy="1431676"/>
          </a:xfrm>
          <a:prstGeom prst="wedgeRoundRectCallout">
            <a:avLst>
              <a:gd name="adj1" fmla="val 56129"/>
              <a:gd name="adj2" fmla="val 21856"/>
              <a:gd name="adj3" fmla="val 16667"/>
            </a:avLst>
          </a:prstGeom>
          <a:solidFill>
            <a:srgbClr val="A9EA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6">
            <a:extLst>
              <a:ext uri="{FF2B5EF4-FFF2-40B4-BE49-F238E27FC236}">
                <a16:creationId xmlns:a16="http://schemas.microsoft.com/office/drawing/2014/main" id="{5CB53A49-17C0-2DD1-D79E-108C8DA4A6F4}"/>
              </a:ext>
            </a:extLst>
          </p:cNvPr>
          <p:cNvPicPr>
            <a:picLocks noChangeAspect="1"/>
          </p:cNvPicPr>
          <p:nvPr/>
        </p:nvPicPr>
        <p:blipFill>
          <a:blip r:embed="rId7"/>
          <a:stretch>
            <a:fillRect/>
          </a:stretch>
        </p:blipFill>
        <p:spPr>
          <a:xfrm>
            <a:off x="1746691" y="4512853"/>
            <a:ext cx="588529" cy="578417"/>
          </a:xfrm>
          <a:prstGeom prst="rect">
            <a:avLst/>
          </a:prstGeom>
        </p:spPr>
      </p:pic>
      <p:sp>
        <p:nvSpPr>
          <p:cNvPr id="17" name="Hộp Văn bản 16">
            <a:extLst>
              <a:ext uri="{FF2B5EF4-FFF2-40B4-BE49-F238E27FC236}">
                <a16:creationId xmlns:a16="http://schemas.microsoft.com/office/drawing/2014/main" id="{B93E9717-D088-F26D-C963-6258B25959B5}"/>
              </a:ext>
            </a:extLst>
          </p:cNvPr>
          <p:cNvSpPr txBox="1"/>
          <p:nvPr/>
        </p:nvSpPr>
        <p:spPr>
          <a:xfrm>
            <a:off x="183218" y="5111660"/>
            <a:ext cx="3715476" cy="646331"/>
          </a:xfrm>
          <a:prstGeom prst="rect">
            <a:avLst/>
          </a:prstGeom>
          <a:noFill/>
        </p:spPr>
        <p:txBody>
          <a:bodyPr wrap="square">
            <a:spAutoFit/>
          </a:bodyPr>
          <a:lstStyle/>
          <a:p>
            <a:pPr algn="ctr"/>
            <a:r>
              <a:rPr lang="nb-NO" sz="3600">
                <a:latin typeface="Calibri" panose="020F0502020204030204" pitchFamily="34" charset="0"/>
                <a:cs typeface="Calibri" panose="020F0502020204030204" pitchFamily="34" charset="0"/>
              </a:rPr>
              <a:t>Khuyên tai</a:t>
            </a:r>
          </a:p>
        </p:txBody>
      </p:sp>
      <p:pic>
        <p:nvPicPr>
          <p:cNvPr id="10" name="Hình ảnh 9" descr="Ảnh có chứa cái mắc áo, thời trang, thiết kế&#10;&#10;Mô tả được tạo tự động với mức tin cậy trung bình">
            <a:extLst>
              <a:ext uri="{FF2B5EF4-FFF2-40B4-BE49-F238E27FC236}">
                <a16:creationId xmlns:a16="http://schemas.microsoft.com/office/drawing/2014/main" id="{DC12DBDB-2614-86C8-4BD4-80B313871899}"/>
              </a:ext>
            </a:extLst>
          </p:cNvPr>
          <p:cNvPicPr>
            <a:picLocks noChangeAspect="1"/>
          </p:cNvPicPr>
          <p:nvPr/>
        </p:nvPicPr>
        <p:blipFill rotWithShape="1">
          <a:blip r:embed="rId8">
            <a:extLst>
              <a:ext uri="{28A0092B-C50C-407E-A947-70E740481C1C}">
                <a14:useLocalDpi xmlns:a14="http://schemas.microsoft.com/office/drawing/2010/main" val="0"/>
              </a:ext>
            </a:extLst>
          </a:blip>
          <a:srcRect l="21236" t="9850" r="35134" b="53817"/>
          <a:stretch/>
        </p:blipFill>
        <p:spPr>
          <a:xfrm>
            <a:off x="3626905" y="2443745"/>
            <a:ext cx="4938190" cy="1706460"/>
          </a:xfrm>
          <a:prstGeom prst="rect">
            <a:avLst/>
          </a:prstGeom>
        </p:spPr>
      </p:pic>
      <p:sp>
        <p:nvSpPr>
          <p:cNvPr id="21" name="Hình thoi 20">
            <a:extLst>
              <a:ext uri="{FF2B5EF4-FFF2-40B4-BE49-F238E27FC236}">
                <a16:creationId xmlns:a16="http://schemas.microsoft.com/office/drawing/2014/main" id="{A00090B8-D824-A82C-4844-EB7F0E5F475D}"/>
              </a:ext>
            </a:extLst>
          </p:cNvPr>
          <p:cNvSpPr/>
          <p:nvPr/>
        </p:nvSpPr>
        <p:spPr>
          <a:xfrm rot="20773958">
            <a:off x="7371470" y="2975278"/>
            <a:ext cx="422032" cy="643393"/>
          </a:xfrm>
          <a:prstGeom prst="diamond">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thoi 12">
            <a:extLst>
              <a:ext uri="{FF2B5EF4-FFF2-40B4-BE49-F238E27FC236}">
                <a16:creationId xmlns:a16="http://schemas.microsoft.com/office/drawing/2014/main" id="{E097FC2F-D99A-2584-CFAC-5792ACB34A41}"/>
              </a:ext>
            </a:extLst>
          </p:cNvPr>
          <p:cNvSpPr/>
          <p:nvPr/>
        </p:nvSpPr>
        <p:spPr>
          <a:xfrm>
            <a:off x="6303777" y="3319792"/>
            <a:ext cx="287287" cy="593689"/>
          </a:xfrm>
          <a:prstGeom prst="diamond">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ình thoi 13">
            <a:extLst>
              <a:ext uri="{FF2B5EF4-FFF2-40B4-BE49-F238E27FC236}">
                <a16:creationId xmlns:a16="http://schemas.microsoft.com/office/drawing/2014/main" id="{3E4B8AC3-B53A-44C8-199E-A264DF682C51}"/>
              </a:ext>
            </a:extLst>
          </p:cNvPr>
          <p:cNvSpPr/>
          <p:nvPr/>
        </p:nvSpPr>
        <p:spPr>
          <a:xfrm rot="615696">
            <a:off x="4677116" y="3158869"/>
            <a:ext cx="404001" cy="684274"/>
          </a:xfrm>
          <a:prstGeom prst="diamond">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847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17" grpId="0"/>
      <p:bldP spid="21"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318F2DB0-0F53-903B-A97D-CC7D5819174E}"/>
              </a:ext>
            </a:extLst>
          </p:cNvPr>
          <p:cNvSpPr/>
          <p:nvPr/>
        </p:nvSpPr>
        <p:spPr>
          <a:xfrm>
            <a:off x="4691633" y="1814732"/>
            <a:ext cx="2808733" cy="17865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3">
            <a:extLst>
              <a:ext uri="{FF2B5EF4-FFF2-40B4-BE49-F238E27FC236}">
                <a16:creationId xmlns:a16="http://schemas.microsoft.com/office/drawing/2014/main" id="{FC66249D-96B1-67AF-DBBC-E7F7E865C4F7}"/>
              </a:ext>
            </a:extLst>
          </p:cNvPr>
          <p:cNvGrpSpPr/>
          <p:nvPr/>
        </p:nvGrpSpPr>
        <p:grpSpPr>
          <a:xfrm>
            <a:off x="2648529" y="315067"/>
            <a:ext cx="7246098" cy="4785926"/>
            <a:chOff x="1877501" y="-468373"/>
            <a:chExt cx="11171227" cy="6005896"/>
          </a:xfrm>
        </p:grpSpPr>
        <p:sp>
          <p:nvSpPr>
            <p:cNvPr id="7" name="TextBox 8">
              <a:extLst>
                <a:ext uri="{FF2B5EF4-FFF2-40B4-BE49-F238E27FC236}">
                  <a16:creationId xmlns:a16="http://schemas.microsoft.com/office/drawing/2014/main" id="{6B1CC021-0601-DFD4-CA2A-ACFBF67E19FC}"/>
                </a:ext>
              </a:extLst>
            </p:cNvPr>
            <p:cNvSpPr txBox="1"/>
            <p:nvPr/>
          </p:nvSpPr>
          <p:spPr>
            <a:xfrm>
              <a:off x="1877501" y="-468373"/>
              <a:ext cx="11171227" cy="6005896"/>
            </a:xfrm>
            <a:prstGeom prst="rect">
              <a:avLst/>
            </a:prstGeom>
            <a:noFill/>
          </p:spPr>
          <p:txBody>
            <a:bodyPr wrap="square">
              <a:spAutoFit/>
            </a:bodyPr>
            <a:lstStyle/>
            <a:p>
              <a:pPr marR="0" lvl="0" algn="ctr" defTabSz="914400" rtl="0" eaLnBrk="1" fontAlgn="base" latinLnBrk="0" hangingPunct="1">
                <a:spcBef>
                  <a:spcPts val="0"/>
                </a:spcBef>
                <a:spcAft>
                  <a:spcPts val="600"/>
                </a:spcAft>
                <a:buClrTx/>
                <a:buSzTx/>
                <a:tabLst/>
                <a:defRPr/>
              </a:pPr>
              <a:r>
                <a:rPr lang="sv-SE" sz="15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CỦNG CỐ</a:t>
              </a:r>
            </a:p>
            <a:p>
              <a:pPr marR="0" lvl="0" algn="ctr" defTabSz="914400" rtl="0" eaLnBrk="1" fontAlgn="base" latinLnBrk="0" hangingPunct="1">
                <a:spcBef>
                  <a:spcPts val="0"/>
                </a:spcBef>
                <a:spcAft>
                  <a:spcPts val="600"/>
                </a:spcAft>
                <a:buClrTx/>
                <a:buSzTx/>
                <a:tabLst/>
                <a:defRPr/>
              </a:pPr>
              <a:endParaRPr lang="sv-SE" sz="15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id="{74BC5EB6-F3EC-B019-2D7F-F45CBD545E87}"/>
                </a:ext>
              </a:extLst>
            </p:cNvPr>
            <p:cNvSpPr txBox="1"/>
            <p:nvPr/>
          </p:nvSpPr>
          <p:spPr>
            <a:xfrm>
              <a:off x="1877501" y="-468373"/>
              <a:ext cx="11171227" cy="3012603"/>
            </a:xfrm>
            <a:prstGeom prst="rect">
              <a:avLst/>
            </a:prstGeom>
            <a:noFill/>
          </p:spPr>
          <p:txBody>
            <a:bodyPr wrap="square">
              <a:spAutoFit/>
            </a:bodyPr>
            <a:lstStyle/>
            <a:p>
              <a:pPr marR="0" lvl="0" algn="ctr" defTabSz="914400" rtl="0" eaLnBrk="1" fontAlgn="base" latinLnBrk="0" hangingPunct="1">
                <a:spcBef>
                  <a:spcPts val="0"/>
                </a:spcBef>
                <a:spcAft>
                  <a:spcPts val="600"/>
                </a:spcAft>
                <a:buClrTx/>
                <a:buSzTx/>
                <a:tabLst/>
                <a:defRPr/>
              </a:pPr>
              <a:r>
                <a:rPr lang="sv-SE" sz="150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sv-SE" sz="15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Ủ</a:t>
              </a:r>
              <a:r>
                <a:rPr lang="sv-SE" sz="150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sv-SE" sz="150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 </a:t>
              </a:r>
              <a:r>
                <a:rPr lang="sv-SE" sz="150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sv-SE" sz="150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endParaRPr lang="sv-SE" sz="15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592424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E3980F32-8C6F-D04D-7E9A-1C54255D5C5B}"/>
              </a:ext>
            </a:extLst>
          </p:cNvPr>
          <p:cNvSpPr/>
          <p:nvPr/>
        </p:nvSpPr>
        <p:spPr>
          <a:xfrm>
            <a:off x="597408" y="212833"/>
            <a:ext cx="11082528" cy="6467856"/>
          </a:xfrm>
          <a:custGeom>
            <a:avLst/>
            <a:gdLst>
              <a:gd name="connsiteX0" fmla="*/ 0 w 11082528"/>
              <a:gd name="connsiteY0" fmla="*/ 1077998 h 6467856"/>
              <a:gd name="connsiteX1" fmla="*/ 1077998 w 11082528"/>
              <a:gd name="connsiteY1" fmla="*/ 0 h 6467856"/>
              <a:gd name="connsiteX2" fmla="*/ 10004530 w 11082528"/>
              <a:gd name="connsiteY2" fmla="*/ 0 h 6467856"/>
              <a:gd name="connsiteX3" fmla="*/ 11082528 w 11082528"/>
              <a:gd name="connsiteY3" fmla="*/ 1077998 h 6467856"/>
              <a:gd name="connsiteX4" fmla="*/ 11082528 w 11082528"/>
              <a:gd name="connsiteY4" fmla="*/ 5389858 h 6467856"/>
              <a:gd name="connsiteX5" fmla="*/ 10004530 w 11082528"/>
              <a:gd name="connsiteY5" fmla="*/ 6467856 h 6467856"/>
              <a:gd name="connsiteX6" fmla="*/ 1077998 w 11082528"/>
              <a:gd name="connsiteY6" fmla="*/ 6467856 h 6467856"/>
              <a:gd name="connsiteX7" fmla="*/ 0 w 11082528"/>
              <a:gd name="connsiteY7" fmla="*/ 5389858 h 6467856"/>
              <a:gd name="connsiteX8" fmla="*/ 0 w 11082528"/>
              <a:gd name="connsiteY8" fmla="*/ 1077998 h 64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6467856" fill="none" extrusionOk="0">
                <a:moveTo>
                  <a:pt x="0" y="1077998"/>
                </a:moveTo>
                <a:cubicBezTo>
                  <a:pt x="-58440" y="483761"/>
                  <a:pt x="554307" y="-83656"/>
                  <a:pt x="1077998" y="0"/>
                </a:cubicBezTo>
                <a:cubicBezTo>
                  <a:pt x="5322262" y="111930"/>
                  <a:pt x="7400743" y="-66876"/>
                  <a:pt x="10004530" y="0"/>
                </a:cubicBezTo>
                <a:cubicBezTo>
                  <a:pt x="10589362" y="10376"/>
                  <a:pt x="11078015" y="475936"/>
                  <a:pt x="11082528" y="1077998"/>
                </a:cubicBezTo>
                <a:cubicBezTo>
                  <a:pt x="11060587" y="1792861"/>
                  <a:pt x="11064878" y="3836937"/>
                  <a:pt x="11082528" y="5389858"/>
                </a:cubicBezTo>
                <a:cubicBezTo>
                  <a:pt x="11116961" y="5910937"/>
                  <a:pt x="10605489" y="6477788"/>
                  <a:pt x="10004530" y="6467856"/>
                </a:cubicBezTo>
                <a:cubicBezTo>
                  <a:pt x="8454779" y="6333664"/>
                  <a:pt x="5346729" y="6312512"/>
                  <a:pt x="1077998" y="6467856"/>
                </a:cubicBezTo>
                <a:cubicBezTo>
                  <a:pt x="474689" y="6434790"/>
                  <a:pt x="31767" y="6006761"/>
                  <a:pt x="0" y="5389858"/>
                </a:cubicBezTo>
                <a:cubicBezTo>
                  <a:pt x="-9626" y="3861664"/>
                  <a:pt x="-156389" y="2686367"/>
                  <a:pt x="0" y="1077998"/>
                </a:cubicBezTo>
                <a:close/>
              </a:path>
              <a:path w="11082528" h="6467856" stroke="0" extrusionOk="0">
                <a:moveTo>
                  <a:pt x="0" y="1077998"/>
                </a:moveTo>
                <a:cubicBezTo>
                  <a:pt x="-87548" y="562185"/>
                  <a:pt x="492809" y="-30770"/>
                  <a:pt x="1077998" y="0"/>
                </a:cubicBezTo>
                <a:cubicBezTo>
                  <a:pt x="4232222" y="-31899"/>
                  <a:pt x="7815167" y="-75219"/>
                  <a:pt x="10004530" y="0"/>
                </a:cubicBezTo>
                <a:cubicBezTo>
                  <a:pt x="10550516" y="-3151"/>
                  <a:pt x="11019724" y="454464"/>
                  <a:pt x="11082528" y="1077998"/>
                </a:cubicBezTo>
                <a:cubicBezTo>
                  <a:pt x="11082461" y="3084135"/>
                  <a:pt x="10962516" y="4817964"/>
                  <a:pt x="11082528" y="5389858"/>
                </a:cubicBezTo>
                <a:cubicBezTo>
                  <a:pt x="11068901" y="5931955"/>
                  <a:pt x="10641231" y="6576199"/>
                  <a:pt x="10004530" y="6467856"/>
                </a:cubicBezTo>
                <a:cubicBezTo>
                  <a:pt x="8780201" y="6440159"/>
                  <a:pt x="4835722" y="6500314"/>
                  <a:pt x="1077998" y="6467856"/>
                </a:cubicBezTo>
                <a:cubicBezTo>
                  <a:pt x="447325" y="6448146"/>
                  <a:pt x="56242" y="6045543"/>
                  <a:pt x="0" y="5389858"/>
                </a:cubicBezTo>
                <a:cubicBezTo>
                  <a:pt x="113846" y="4583595"/>
                  <a:pt x="-160480" y="1930886"/>
                  <a:pt x="0" y="1077998"/>
                </a:cubicBezTo>
                <a:close/>
              </a:path>
            </a:pathLst>
          </a:custGeom>
          <a:solidFill>
            <a:schemeClr val="bg1">
              <a:alpha val="86000"/>
            </a:schemeClr>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a">
            <a:extLst>
              <a:ext uri="{FF2B5EF4-FFF2-40B4-BE49-F238E27FC236}">
                <a16:creationId xmlns:a16="http://schemas.microsoft.com/office/drawing/2014/main" id="{19BECFBB-4D6D-B9FD-E000-2112C99A1148}"/>
              </a:ext>
            </a:extLst>
          </p:cNvPr>
          <p:cNvSpPr/>
          <p:nvPr/>
        </p:nvSpPr>
        <p:spPr>
          <a:xfrm>
            <a:off x="6682129" y="2974278"/>
            <a:ext cx="4621948" cy="1380931"/>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B</a:t>
            </a:r>
            <a:r>
              <a:rPr kumimoji="0" lang="en-US" sz="5400" b="1" i="0" u="none" strike="noStrike" kern="1200" cap="none" spc="0" normalizeH="0" baseline="0" noProof="0">
                <a:ln>
                  <a:noFill/>
                </a:ln>
                <a:solidFill>
                  <a:srgbClr val="002060"/>
                </a:solidFill>
                <a:effectLst/>
                <a:uLnTx/>
                <a:uFillTx/>
                <a:latin typeface="Calibri" panose="020F0502020204030204"/>
                <a:ea typeface="+mn-ea"/>
                <a:cs typeface="+mn-cs"/>
              </a:rPr>
              <a:t>. MQ</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b">
            <a:extLst>
              <a:ext uri="{FF2B5EF4-FFF2-40B4-BE49-F238E27FC236}">
                <a16:creationId xmlns:a16="http://schemas.microsoft.com/office/drawing/2014/main" id="{5B0E0E7C-B25C-27A8-0EA8-DA09007D131E}"/>
              </a:ext>
            </a:extLst>
          </p:cNvPr>
          <p:cNvSpPr/>
          <p:nvPr/>
        </p:nvSpPr>
        <p:spPr>
          <a:xfrm>
            <a:off x="883403" y="4737536"/>
            <a:ext cx="4621948" cy="1380931"/>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C</a:t>
            </a:r>
            <a:r>
              <a:rPr kumimoji="0" lang="en-US" sz="5400" b="1" i="0" u="none" strike="noStrike" kern="1200" cap="none" spc="0" normalizeH="0" baseline="0" noProof="0">
                <a:ln>
                  <a:noFill/>
                </a:ln>
                <a:solidFill>
                  <a:srgbClr val="002060"/>
                </a:solidFill>
                <a:effectLst/>
                <a:uLnTx/>
                <a:uFillTx/>
                <a:latin typeface="Calibri" panose="020F0502020204030204"/>
                <a:ea typeface="+mn-ea"/>
                <a:cs typeface="+mn-cs"/>
              </a:rPr>
              <a:t>. MQ</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c">
            <a:extLst>
              <a:ext uri="{FF2B5EF4-FFF2-40B4-BE49-F238E27FC236}">
                <a16:creationId xmlns:a16="http://schemas.microsoft.com/office/drawing/2014/main" id="{30ECCA2D-A7F6-B4AF-83FF-2DE9E443D452}"/>
              </a:ext>
            </a:extLst>
          </p:cNvPr>
          <p:cNvSpPr/>
          <p:nvPr/>
        </p:nvSpPr>
        <p:spPr>
          <a:xfrm>
            <a:off x="883403" y="2974280"/>
            <a:ext cx="4621948" cy="1380931"/>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A</a:t>
            </a:r>
            <a:r>
              <a:rPr kumimoji="0" lang="en-US" sz="5400" b="1" i="0" u="none" strike="noStrike" kern="1200" cap="none" spc="0" normalizeH="0" baseline="0" noProof="0">
                <a:ln>
                  <a:noFill/>
                </a:ln>
                <a:solidFill>
                  <a:srgbClr val="002060"/>
                </a:solidFill>
                <a:effectLst/>
                <a:uLnTx/>
                <a:uFillTx/>
                <a:latin typeface="Calibri" panose="020F0502020204030204"/>
                <a:ea typeface="+mn-ea"/>
                <a:cs typeface="+mn-cs"/>
              </a:rPr>
              <a:t>. MN</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 name="d">
            <a:extLst>
              <a:ext uri="{FF2B5EF4-FFF2-40B4-BE49-F238E27FC236}">
                <a16:creationId xmlns:a16="http://schemas.microsoft.com/office/drawing/2014/main" id="{C082E49F-1F9E-952E-1CDE-A0823E53658C}"/>
              </a:ext>
            </a:extLst>
          </p:cNvPr>
          <p:cNvSpPr/>
          <p:nvPr/>
        </p:nvSpPr>
        <p:spPr>
          <a:xfrm>
            <a:off x="6682128" y="4737536"/>
            <a:ext cx="4621949" cy="1380931"/>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D</a:t>
            </a:r>
            <a:r>
              <a:rPr kumimoji="0" lang="en-US" sz="5400" b="1" i="0" u="none" strike="noStrike" kern="1200" cap="none" spc="0" normalizeH="0" baseline="0" noProof="0">
                <a:ln>
                  <a:noFill/>
                </a:ln>
                <a:solidFill>
                  <a:srgbClr val="002060"/>
                </a:solidFill>
                <a:effectLst/>
                <a:uLnTx/>
                <a:uFillTx/>
                <a:latin typeface="Calibri" panose="020F0502020204030204"/>
                <a:ea typeface="+mn-ea"/>
                <a:cs typeface="+mn-cs"/>
              </a:rPr>
              <a:t>. MP</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1" name="Đúng">
            <a:extLst>
              <a:ext uri="{FF2B5EF4-FFF2-40B4-BE49-F238E27FC236}">
                <a16:creationId xmlns:a16="http://schemas.microsoft.com/office/drawing/2014/main" id="{14608B3F-062E-020E-DE5A-3D6980DFB6B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5015351" y="5353814"/>
            <a:ext cx="1355860" cy="1084686"/>
          </a:xfrm>
          <a:prstGeom prst="rect">
            <a:avLst/>
          </a:prstGeom>
        </p:spPr>
      </p:pic>
      <p:pic>
        <p:nvPicPr>
          <p:cNvPr id="12" name="Hình ảnh 11" descr="Ảnh có chứa văn bản&#10;&#10;Mô tả được tạo tự động">
            <a:extLst>
              <a:ext uri="{FF2B5EF4-FFF2-40B4-BE49-F238E27FC236}">
                <a16:creationId xmlns:a16="http://schemas.microsoft.com/office/drawing/2014/main" id="{1742980F-BED6-0338-F4B3-3F896555E9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92" y="483455"/>
            <a:ext cx="2036048" cy="2036048"/>
          </a:xfrm>
          <a:prstGeom prst="rect">
            <a:avLst/>
          </a:prstGeom>
        </p:spPr>
      </p:pic>
      <p:pic>
        <p:nvPicPr>
          <p:cNvPr id="13" name="Hình ảnh 12" descr="Ảnh có chứa đồ họa véc-tơ&#10;&#10;Mô tả được tạo tự động">
            <a:extLst>
              <a:ext uri="{FF2B5EF4-FFF2-40B4-BE49-F238E27FC236}">
                <a16:creationId xmlns:a16="http://schemas.microsoft.com/office/drawing/2014/main" id="{A9791A0A-F345-A7D9-F876-BF702CC99F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5952" y="722826"/>
            <a:ext cx="2036048" cy="2036048"/>
          </a:xfrm>
          <a:prstGeom prst="rect">
            <a:avLst/>
          </a:prstGeom>
        </p:spPr>
      </p:pic>
      <p:sp>
        <p:nvSpPr>
          <p:cNvPr id="14" name="TextBox 8">
            <a:extLst>
              <a:ext uri="{FF2B5EF4-FFF2-40B4-BE49-F238E27FC236}">
                <a16:creationId xmlns:a16="http://schemas.microsoft.com/office/drawing/2014/main" id="{7AB3F2B4-A26F-448F-2E9C-29D296592596}"/>
              </a:ext>
            </a:extLst>
          </p:cNvPr>
          <p:cNvSpPr txBox="1"/>
          <p:nvPr/>
        </p:nvSpPr>
        <p:spPr>
          <a:xfrm>
            <a:off x="2354621" y="490311"/>
            <a:ext cx="378405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a:ln>
                  <a:noFill/>
                </a:ln>
                <a:solidFill>
                  <a:srgbClr val="000000"/>
                </a:solidFill>
                <a:effectLst/>
                <a:uLnTx/>
                <a:uFillTx/>
                <a:latin typeface="Calibri" panose="020F0502020204030204"/>
                <a:ea typeface="+mn-ea"/>
                <a:cs typeface="Arial"/>
                <a:sym typeface="Arial"/>
              </a:rPr>
              <a:t>Cạnh NP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a:ln>
                  <a:noFill/>
                </a:ln>
                <a:solidFill>
                  <a:srgbClr val="000000"/>
                </a:solidFill>
                <a:effectLst/>
                <a:uLnTx/>
                <a:uFillTx/>
                <a:latin typeface="Calibri" panose="020F0502020204030204"/>
                <a:ea typeface="+mn-ea"/>
                <a:cs typeface="Arial"/>
                <a:sym typeface="Arial"/>
              </a:rPr>
              <a:t>song song và bằng cạnh nào?</a:t>
            </a:r>
          </a:p>
        </p:txBody>
      </p:sp>
      <p:sp>
        <p:nvSpPr>
          <p:cNvPr id="75" name="Hình thoi 74">
            <a:extLst>
              <a:ext uri="{FF2B5EF4-FFF2-40B4-BE49-F238E27FC236}">
                <a16:creationId xmlns:a16="http://schemas.microsoft.com/office/drawing/2014/main" id="{E0007F74-43E6-A0A2-746C-2C052B744C07}"/>
              </a:ext>
            </a:extLst>
          </p:cNvPr>
          <p:cNvSpPr/>
          <p:nvPr/>
        </p:nvSpPr>
        <p:spPr>
          <a:xfrm>
            <a:off x="6764338" y="573655"/>
            <a:ext cx="3290138" cy="1855648"/>
          </a:xfrm>
          <a:prstGeom prst="diamond">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ộp Văn bản 75">
            <a:extLst>
              <a:ext uri="{FF2B5EF4-FFF2-40B4-BE49-F238E27FC236}">
                <a16:creationId xmlns:a16="http://schemas.microsoft.com/office/drawing/2014/main" id="{589C301F-B6F0-999A-4E6C-5ECBCA9F5087}"/>
              </a:ext>
            </a:extLst>
          </p:cNvPr>
          <p:cNvSpPr txBox="1"/>
          <p:nvPr/>
        </p:nvSpPr>
        <p:spPr>
          <a:xfrm>
            <a:off x="6226749" y="1192177"/>
            <a:ext cx="410798" cy="584775"/>
          </a:xfrm>
          <a:prstGeom prst="rect">
            <a:avLst/>
          </a:prstGeom>
          <a:noFill/>
        </p:spPr>
        <p:txBody>
          <a:bodyPr wrap="square" rtlCol="0">
            <a:spAutoFit/>
          </a:bodyPr>
          <a:lstStyle/>
          <a:p>
            <a:r>
              <a:rPr lang="en-US" sz="3200"/>
              <a:t>M</a:t>
            </a:r>
          </a:p>
        </p:txBody>
      </p:sp>
      <p:sp>
        <p:nvSpPr>
          <p:cNvPr id="78" name="Hộp Văn bản 77">
            <a:extLst>
              <a:ext uri="{FF2B5EF4-FFF2-40B4-BE49-F238E27FC236}">
                <a16:creationId xmlns:a16="http://schemas.microsoft.com/office/drawing/2014/main" id="{A0CC4197-ECF8-95DC-D30C-1A7C7E707FDC}"/>
              </a:ext>
            </a:extLst>
          </p:cNvPr>
          <p:cNvSpPr txBox="1"/>
          <p:nvPr/>
        </p:nvSpPr>
        <p:spPr>
          <a:xfrm>
            <a:off x="8204008" y="100857"/>
            <a:ext cx="410798" cy="584775"/>
          </a:xfrm>
          <a:prstGeom prst="rect">
            <a:avLst/>
          </a:prstGeom>
          <a:noFill/>
        </p:spPr>
        <p:txBody>
          <a:bodyPr wrap="square" rtlCol="0">
            <a:spAutoFit/>
          </a:bodyPr>
          <a:lstStyle/>
          <a:p>
            <a:r>
              <a:rPr lang="en-US" sz="3200"/>
              <a:t>N</a:t>
            </a:r>
          </a:p>
        </p:txBody>
      </p:sp>
      <p:sp>
        <p:nvSpPr>
          <p:cNvPr id="79" name="Hộp Văn bản 78">
            <a:extLst>
              <a:ext uri="{FF2B5EF4-FFF2-40B4-BE49-F238E27FC236}">
                <a16:creationId xmlns:a16="http://schemas.microsoft.com/office/drawing/2014/main" id="{D5230A0F-8719-677F-E56F-E44B2B9EA0D7}"/>
              </a:ext>
            </a:extLst>
          </p:cNvPr>
          <p:cNvSpPr txBox="1"/>
          <p:nvPr/>
        </p:nvSpPr>
        <p:spPr>
          <a:xfrm>
            <a:off x="10049583" y="1209091"/>
            <a:ext cx="410798" cy="584775"/>
          </a:xfrm>
          <a:prstGeom prst="rect">
            <a:avLst/>
          </a:prstGeom>
          <a:noFill/>
        </p:spPr>
        <p:txBody>
          <a:bodyPr wrap="square" rtlCol="0">
            <a:spAutoFit/>
          </a:bodyPr>
          <a:lstStyle/>
          <a:p>
            <a:r>
              <a:rPr lang="en-US" sz="3200"/>
              <a:t>P</a:t>
            </a:r>
          </a:p>
        </p:txBody>
      </p:sp>
      <p:sp>
        <p:nvSpPr>
          <p:cNvPr id="80" name="Hộp Văn bản 79">
            <a:extLst>
              <a:ext uri="{FF2B5EF4-FFF2-40B4-BE49-F238E27FC236}">
                <a16:creationId xmlns:a16="http://schemas.microsoft.com/office/drawing/2014/main" id="{C2D59555-9D67-34BE-1604-1B39C483E642}"/>
              </a:ext>
            </a:extLst>
          </p:cNvPr>
          <p:cNvSpPr txBox="1"/>
          <p:nvPr/>
        </p:nvSpPr>
        <p:spPr>
          <a:xfrm>
            <a:off x="8238463" y="2339140"/>
            <a:ext cx="410798" cy="584775"/>
          </a:xfrm>
          <a:prstGeom prst="rect">
            <a:avLst/>
          </a:prstGeom>
          <a:noFill/>
        </p:spPr>
        <p:txBody>
          <a:bodyPr wrap="square" rtlCol="0">
            <a:spAutoFit/>
          </a:bodyPr>
          <a:lstStyle/>
          <a:p>
            <a:r>
              <a:rPr lang="en-US" sz="3200"/>
              <a:t>Q</a:t>
            </a:r>
          </a:p>
        </p:txBody>
      </p:sp>
    </p:spTree>
    <p:extLst>
      <p:ext uri="{BB962C8B-B14F-4D97-AF65-F5344CB8AC3E}">
        <p14:creationId xmlns:p14="http://schemas.microsoft.com/office/powerpoint/2010/main" val="615195054"/>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16" presetClass="entr" presetSubtype="21" fill="hold" grpId="0" nodeType="withEffect">
                                      <p:stCondLst>
                                        <p:cond delay="500"/>
                                      </p:stCondLst>
                                      <p:childTnLst>
                                        <p:set>
                                          <p:cBhvr>
                                            <p:cTn id="15" dur="1" fill="hold">
                                              <p:stCondLst>
                                                <p:cond delay="0"/>
                                              </p:stCondLst>
                                            </p:cTn>
                                            <p:tgtEl>
                                              <p:spTgt spid="76"/>
                                            </p:tgtEl>
                                            <p:attrNameLst>
                                              <p:attrName>style.visibility</p:attrName>
                                            </p:attrNameLst>
                                          </p:cBhvr>
                                          <p:to>
                                            <p:strVal val="visible"/>
                                          </p:to>
                                        </p:set>
                                        <p:animEffect transition="in" filter="barn(inVertical)">
                                          <p:cBhvr>
                                            <p:cTn id="16" dur="500"/>
                                            <p:tgtEl>
                                              <p:spTgt spid="76"/>
                                            </p:tgtEl>
                                          </p:cBhvr>
                                        </p:animEffect>
                                      </p:childTnLst>
                                    </p:cTn>
                                  </p:par>
                                  <p:par>
                                    <p:cTn id="17" presetID="16" presetClass="entr" presetSubtype="21" fill="hold" grpId="0" nodeType="withEffect">
                                      <p:stCondLst>
                                        <p:cond delay="500"/>
                                      </p:stCondLst>
                                      <p:childTnLst>
                                        <p:set>
                                          <p:cBhvr>
                                            <p:cTn id="18" dur="1" fill="hold">
                                              <p:stCondLst>
                                                <p:cond delay="0"/>
                                              </p:stCondLst>
                                            </p:cTn>
                                            <p:tgtEl>
                                              <p:spTgt spid="78"/>
                                            </p:tgtEl>
                                            <p:attrNameLst>
                                              <p:attrName>style.visibility</p:attrName>
                                            </p:attrNameLst>
                                          </p:cBhvr>
                                          <p:to>
                                            <p:strVal val="visible"/>
                                          </p:to>
                                        </p:set>
                                        <p:animEffect transition="in" filter="barn(inVertical)">
                                          <p:cBhvr>
                                            <p:cTn id="19" dur="500"/>
                                            <p:tgtEl>
                                              <p:spTgt spid="78"/>
                                            </p:tgtEl>
                                          </p:cBhvr>
                                        </p:animEffect>
                                      </p:childTnLst>
                                    </p:cTn>
                                  </p:par>
                                  <p:par>
                                    <p:cTn id="20" presetID="16" presetClass="entr" presetSubtype="21" fill="hold" grpId="0" nodeType="withEffect">
                                      <p:stCondLst>
                                        <p:cond delay="500"/>
                                      </p:stCondLst>
                                      <p:childTnLst>
                                        <p:set>
                                          <p:cBhvr>
                                            <p:cTn id="21" dur="1" fill="hold">
                                              <p:stCondLst>
                                                <p:cond delay="0"/>
                                              </p:stCondLst>
                                            </p:cTn>
                                            <p:tgtEl>
                                              <p:spTgt spid="79"/>
                                            </p:tgtEl>
                                            <p:attrNameLst>
                                              <p:attrName>style.visibility</p:attrName>
                                            </p:attrNameLst>
                                          </p:cBhvr>
                                          <p:to>
                                            <p:strVal val="visible"/>
                                          </p:to>
                                        </p:set>
                                        <p:animEffect transition="in" filter="barn(inVertical)">
                                          <p:cBhvr>
                                            <p:cTn id="22" dur="500"/>
                                            <p:tgtEl>
                                              <p:spTgt spid="79"/>
                                            </p:tgtEl>
                                          </p:cBhvr>
                                        </p:animEffect>
                                      </p:childTnLst>
                                    </p:cTn>
                                  </p:par>
                                  <p:par>
                                    <p:cTn id="23" presetID="16" presetClass="entr" presetSubtype="21" fill="hold" grpId="0" nodeType="withEffect">
                                      <p:stCondLst>
                                        <p:cond delay="500"/>
                                      </p:stCondLst>
                                      <p:childTnLst>
                                        <p:set>
                                          <p:cBhvr>
                                            <p:cTn id="24" dur="1" fill="hold">
                                              <p:stCondLst>
                                                <p:cond delay="0"/>
                                              </p:stCondLst>
                                            </p:cTn>
                                            <p:tgtEl>
                                              <p:spTgt spid="80"/>
                                            </p:tgtEl>
                                            <p:attrNameLst>
                                              <p:attrName>style.visibility</p:attrName>
                                            </p:attrNameLst>
                                          </p:cBhvr>
                                          <p:to>
                                            <p:strVal val="visible"/>
                                          </p:to>
                                        </p:set>
                                        <p:animEffect transition="in" filter="barn(inVertical)">
                                          <p:cBhvr>
                                            <p:cTn id="25" dur="500"/>
                                            <p:tgtEl>
                                              <p:spTgt spid="80"/>
                                            </p:tgtEl>
                                          </p:cBhvr>
                                        </p:animEffect>
                                      </p:childTnLst>
                                    </p:cTn>
                                  </p:par>
                                  <p:par>
                                    <p:cTn id="26" presetID="22" presetClass="entr" presetSubtype="4" fill="hold" grpId="0" nodeType="withEffect">
                                      <p:stCondLst>
                                        <p:cond delay="500"/>
                                      </p:stCondLst>
                                      <p:childTnLst>
                                        <p:set>
                                          <p:cBhvr>
                                            <p:cTn id="27" dur="1" fill="hold">
                                              <p:stCondLst>
                                                <p:cond delay="0"/>
                                              </p:stCondLst>
                                            </p:cTn>
                                            <p:tgtEl>
                                              <p:spTgt spid="75"/>
                                            </p:tgtEl>
                                            <p:attrNameLst>
                                              <p:attrName>style.visibility</p:attrName>
                                            </p:attrNameLst>
                                          </p:cBhvr>
                                          <p:to>
                                            <p:strVal val="visible"/>
                                          </p:to>
                                        </p:set>
                                        <p:animEffect transition="in" filter="wipe(down)">
                                          <p:cBhvr>
                                            <p:cTn id="28" dur="500"/>
                                            <p:tgtEl>
                                              <p:spTgt spid="7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14:presetBounceEnd="65000">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14:bounceEnd="65000">
                                          <p:cBhvr additive="base">
                                            <p:cTn id="33"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14:presetBounceEnd="65000">
                                      <p:stCondLst>
                                        <p:cond delay="500"/>
                                      </p:stCondLst>
                                      <p:childTnLst>
                                        <p:set>
                                          <p:cBhvr>
                                            <p:cTn id="36" dur="1" fill="hold">
                                              <p:stCondLst>
                                                <p:cond delay="0"/>
                                              </p:stCondLst>
                                            </p:cTn>
                                            <p:tgtEl>
                                              <p:spTgt spid="3"/>
                                            </p:tgtEl>
                                            <p:attrNameLst>
                                              <p:attrName>style.visibility</p:attrName>
                                            </p:attrNameLst>
                                          </p:cBhvr>
                                          <p:to>
                                            <p:strVal val="visible"/>
                                          </p:to>
                                        </p:set>
                                        <p:anim calcmode="lin" valueType="num" p14:bounceEnd="65000">
                                          <p:cBhvr additive="base">
                                            <p:cTn id="37"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14:presetBounceEnd="65000">
                                      <p:stCondLst>
                                        <p:cond delay="1000"/>
                                      </p:stCondLst>
                                      <p:childTnLst>
                                        <p:set>
                                          <p:cBhvr>
                                            <p:cTn id="40" dur="1" fill="hold">
                                              <p:stCondLst>
                                                <p:cond delay="0"/>
                                              </p:stCondLst>
                                            </p:cTn>
                                            <p:tgtEl>
                                              <p:spTgt spid="5"/>
                                            </p:tgtEl>
                                            <p:attrNameLst>
                                              <p:attrName>style.visibility</p:attrName>
                                            </p:attrNameLst>
                                          </p:cBhvr>
                                          <p:to>
                                            <p:strVal val="visible"/>
                                          </p:to>
                                        </p:set>
                                        <p:anim calcmode="lin" valueType="num" p14:bounceEnd="65000">
                                          <p:cBhvr additive="base">
                                            <p:cTn id="41" dur="1000" fill="hold"/>
                                            <p:tgtEl>
                                              <p:spTgt spid="5"/>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14:presetBounceEnd="65000">
                                      <p:stCondLst>
                                        <p:cond delay="1500"/>
                                      </p:stCondLst>
                                      <p:childTnLst>
                                        <p:set>
                                          <p:cBhvr>
                                            <p:cTn id="44" dur="1" fill="hold">
                                              <p:stCondLst>
                                                <p:cond delay="0"/>
                                              </p:stCondLst>
                                            </p:cTn>
                                            <p:tgtEl>
                                              <p:spTgt spid="7"/>
                                            </p:tgtEl>
                                            <p:attrNameLst>
                                              <p:attrName>style.visibility</p:attrName>
                                            </p:attrNameLst>
                                          </p:cBhvr>
                                          <p:to>
                                            <p:strVal val="visible"/>
                                          </p:to>
                                        </p:set>
                                        <p:anim calcmode="lin" valueType="num" p14:bounceEnd="65000">
                                          <p:cBhvr additive="base">
                                            <p:cTn id="45" dur="1000" fill="hold"/>
                                            <p:tgtEl>
                                              <p:spTgt spid="7"/>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grpId="2" nodeType="withEffect">
                                      <p:stCondLst>
                                        <p:cond delay="0"/>
                                      </p:stCondLst>
                                      <p:childTnLst>
                                        <p:animEffect transition="out" filter="fade">
                                          <p:cBhvr>
                                            <p:cTn id="51" dur="500" tmFilter="0, 0; .2, .5; .8, .5; 1, 0"/>
                                            <p:tgtEl>
                                              <p:spTgt spid="3"/>
                                            </p:tgtEl>
                                          </p:cBhvr>
                                        </p:animEffect>
                                        <p:animScale>
                                          <p:cBhvr>
                                            <p:cTn id="52"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grpId="1" nodeType="withEffect">
                                      <p:stCondLst>
                                        <p:cond delay="0"/>
                                      </p:stCondLst>
                                      <p:childTnLst>
                                        <p:animEffect transition="out" filter="fade">
                                          <p:cBhvr>
                                            <p:cTn id="57" dur="500" tmFilter="0, 0; .2, .5; .8, .5; 1, 0"/>
                                            <p:tgtEl>
                                              <p:spTgt spid="5"/>
                                            </p:tgtEl>
                                          </p:cBhvr>
                                        </p:animEffect>
                                        <p:animScale>
                                          <p:cBhvr>
                                            <p:cTn id="58" dur="250" autoRev="1" fill="hold"/>
                                            <p:tgtEl>
                                              <p:spTgt spid="5"/>
                                            </p:tgtEl>
                                          </p:cBhvr>
                                          <p:by x="105000" y="105000"/>
                                        </p:animScale>
                                      </p:childTnLst>
                                    </p:cTn>
                                  </p:par>
                                  <p:par>
                                    <p:cTn id="59" presetID="49" presetClass="entr" presetSubtype="0" decel="10000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 calcmode="lin" valueType="num">
                                          <p:cBhvr>
                                            <p:cTn id="63" dur="500" fill="hold"/>
                                            <p:tgtEl>
                                              <p:spTgt spid="11"/>
                                            </p:tgtEl>
                                            <p:attrNameLst>
                                              <p:attrName>style.rotation</p:attrName>
                                            </p:attrNameLst>
                                          </p:cBhvr>
                                          <p:tavLst>
                                            <p:tav tm="0">
                                              <p:val>
                                                <p:fltVal val="360"/>
                                              </p:val>
                                            </p:tav>
                                            <p:tav tm="100000">
                                              <p:val>
                                                <p:fltVal val="0"/>
                                              </p:val>
                                            </p:tav>
                                          </p:tavLst>
                                        </p:anim>
                                        <p:animEffect transition="in" filter="fade">
                                          <p:cBhvr>
                                            <p:cTn id="64" dur="500"/>
                                            <p:tgtEl>
                                              <p:spTgt spid="11"/>
                                            </p:tgtEl>
                                          </p:cBhvr>
                                        </p:animEffect>
                                      </p:childTnLst>
                                    </p:cTn>
                                  </p:par>
                                  <p:par>
                                    <p:cTn id="65" presetID="32" presetClass="emph" presetSubtype="0" fill="hold" nodeType="withEffect">
                                      <p:stCondLst>
                                        <p:cond delay="200"/>
                                      </p:stCondLst>
                                      <p:childTnLst>
                                        <p:animRot by="120000">
                                          <p:cBhvr>
                                            <p:cTn id="66" dur="100" fill="hold">
                                              <p:stCondLst>
                                                <p:cond delay="0"/>
                                              </p:stCondLst>
                                            </p:cTn>
                                            <p:tgtEl>
                                              <p:spTgt spid="11"/>
                                            </p:tgtEl>
                                            <p:attrNameLst>
                                              <p:attrName>r</p:attrName>
                                            </p:attrNameLst>
                                          </p:cBhvr>
                                        </p:animRot>
                                        <p:animRot by="-240000">
                                          <p:cBhvr>
                                            <p:cTn id="67" dur="200" fill="hold">
                                              <p:stCondLst>
                                                <p:cond delay="200"/>
                                              </p:stCondLst>
                                            </p:cTn>
                                            <p:tgtEl>
                                              <p:spTgt spid="11"/>
                                            </p:tgtEl>
                                            <p:attrNameLst>
                                              <p:attrName>r</p:attrName>
                                            </p:attrNameLst>
                                          </p:cBhvr>
                                        </p:animRot>
                                        <p:animRot by="240000">
                                          <p:cBhvr>
                                            <p:cTn id="68" dur="200" fill="hold">
                                              <p:stCondLst>
                                                <p:cond delay="400"/>
                                              </p:stCondLst>
                                            </p:cTn>
                                            <p:tgtEl>
                                              <p:spTgt spid="11"/>
                                            </p:tgtEl>
                                            <p:attrNameLst>
                                              <p:attrName>r</p:attrName>
                                            </p:attrNameLst>
                                          </p:cBhvr>
                                        </p:animRot>
                                        <p:animRot by="-240000">
                                          <p:cBhvr>
                                            <p:cTn id="69" dur="200" fill="hold">
                                              <p:stCondLst>
                                                <p:cond delay="600"/>
                                              </p:stCondLst>
                                            </p:cTn>
                                            <p:tgtEl>
                                              <p:spTgt spid="11"/>
                                            </p:tgtEl>
                                            <p:attrNameLst>
                                              <p:attrName>r</p:attrName>
                                            </p:attrNameLst>
                                          </p:cBhvr>
                                        </p:animRot>
                                        <p:animRot by="120000">
                                          <p:cBhvr>
                                            <p:cTn id="70" dur="200" fill="hold">
                                              <p:stCondLst>
                                                <p:cond delay="800"/>
                                              </p:stCondLst>
                                            </p:cTn>
                                            <p:tgtEl>
                                              <p:spTgt spid="11"/>
                                            </p:tgtEl>
                                            <p:attrNameLst>
                                              <p:attrName>r</p:attrName>
                                            </p:attrNameLst>
                                          </p:cBhvr>
                                        </p:animRot>
                                      </p:childTnLst>
                                    </p:cTn>
                                  </p:par>
                                  <p:par>
                                    <p:cTn id="71" presetID="10" presetClass="exit" presetSubtype="0" fill="hold" grpId="1" nodeType="withEffect">
                                      <p:stCondLst>
                                        <p:cond delay="200"/>
                                      </p:stCondLst>
                                      <p:childTnLst>
                                        <p:animEffect transition="out" filter="fade">
                                          <p:cBhvr>
                                            <p:cTn id="72" dur="500"/>
                                            <p:tgtEl>
                                              <p:spTgt spid="3"/>
                                            </p:tgtEl>
                                          </p:cBhvr>
                                        </p:animEffect>
                                        <p:set>
                                          <p:cBhvr>
                                            <p:cTn id="73" dur="1" fill="hold">
                                              <p:stCondLst>
                                                <p:cond delay="499"/>
                                              </p:stCondLst>
                                            </p:cTn>
                                            <p:tgtEl>
                                              <p:spTgt spid="3"/>
                                            </p:tgtEl>
                                            <p:attrNameLst>
                                              <p:attrName>style.visibility</p:attrName>
                                            </p:attrNameLst>
                                          </p:cBhvr>
                                          <p:to>
                                            <p:strVal val="hidden"/>
                                          </p:to>
                                        </p:set>
                                      </p:childTnLst>
                                    </p:cTn>
                                  </p:par>
                                  <p:par>
                                    <p:cTn id="74" presetID="10" presetClass="exit" presetSubtype="0" fill="hold" grpId="1" nodeType="withEffect">
                                      <p:stCondLst>
                                        <p:cond delay="200"/>
                                      </p:stCondLst>
                                      <p:childTnLst>
                                        <p:animEffect transition="out" filter="fade">
                                          <p:cBhvr>
                                            <p:cTn id="75" dur="500"/>
                                            <p:tgtEl>
                                              <p:spTgt spid="6"/>
                                            </p:tgtEl>
                                          </p:cBhvr>
                                        </p:animEffect>
                                        <p:set>
                                          <p:cBhvr>
                                            <p:cTn id="76" dur="1" fill="hold">
                                              <p:stCondLst>
                                                <p:cond delay="499"/>
                                              </p:stCondLst>
                                            </p:cTn>
                                            <p:tgtEl>
                                              <p:spTgt spid="6"/>
                                            </p:tgtEl>
                                            <p:attrNameLst>
                                              <p:attrName>style.visibility</p:attrName>
                                            </p:attrNameLst>
                                          </p:cBhvr>
                                          <p:to>
                                            <p:strVal val="hidden"/>
                                          </p:to>
                                        </p:set>
                                      </p:childTnLst>
                                    </p:cTn>
                                  </p:par>
                                  <p:par>
                                    <p:cTn id="77" presetID="10" presetClass="exit" presetSubtype="0" fill="hold" grpId="1" nodeType="withEffect">
                                      <p:stCondLst>
                                        <p:cond delay="200"/>
                                      </p:stCondLst>
                                      <p:childTnLst>
                                        <p:animEffect transition="out" filter="fade">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0" restart="whenNotActive" fill="hold" evtFilter="cancelBubble" nodeType="interactiveSeq">
                    <p:stCondLst>
                      <p:cond evt="onClick" delay="0">
                        <p:tgtEl>
                          <p:spTgt spid="6"/>
                        </p:tgtEl>
                      </p:cond>
                    </p:stCondLst>
                    <p:endSync evt="end" delay="0">
                      <p:rtn val="all"/>
                    </p:endSync>
                    <p:childTnLst>
                      <p:par>
                        <p:cTn id="81" fill="hold">
                          <p:stCondLst>
                            <p:cond delay="0"/>
                          </p:stCondLst>
                          <p:childTnLst>
                            <p:par>
                              <p:cTn id="82" fill="hold">
                                <p:stCondLst>
                                  <p:cond delay="0"/>
                                </p:stCondLst>
                                <p:childTnLst>
                                  <p:par>
                                    <p:cTn id="83" presetID="26" presetClass="emph" presetSubtype="0" fill="hold" grpId="2" nodeType="withEffect">
                                      <p:stCondLst>
                                        <p:cond delay="0"/>
                                      </p:stCondLst>
                                      <p:childTnLst>
                                        <p:animEffect transition="out" filter="fade">
                                          <p:cBhvr>
                                            <p:cTn id="84" dur="500" tmFilter="0, 0; .2, .5; .8, .5; 1, 0"/>
                                            <p:tgtEl>
                                              <p:spTgt spid="6"/>
                                            </p:tgtEl>
                                          </p:cBhvr>
                                        </p:animEffect>
                                        <p:animScale>
                                          <p:cBhvr>
                                            <p:cTn id="8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86" restart="whenNotActive" fill="hold" evtFilter="cancelBubble" nodeType="interactiveSeq">
                    <p:stCondLst>
                      <p:cond evt="onClick" delay="0">
                        <p:tgtEl>
                          <p:spTgt spid="7"/>
                        </p:tgtEl>
                      </p:cond>
                    </p:stCondLst>
                    <p:endSync evt="end" delay="0">
                      <p:rtn val="all"/>
                    </p:endSync>
                    <p:childTnLst>
                      <p:par>
                        <p:cTn id="87" fill="hold">
                          <p:stCondLst>
                            <p:cond delay="0"/>
                          </p:stCondLst>
                          <p:childTnLst>
                            <p:par>
                              <p:cTn id="88" fill="hold">
                                <p:stCondLst>
                                  <p:cond delay="0"/>
                                </p:stCondLst>
                                <p:childTnLst>
                                  <p:par>
                                    <p:cTn id="89" presetID="26" presetClass="emph" presetSubtype="0" fill="hold" grpId="2" nodeType="withEffect">
                                      <p:stCondLst>
                                        <p:cond delay="0"/>
                                      </p:stCondLst>
                                      <p:childTnLst>
                                        <p:animEffect transition="out" filter="fade">
                                          <p:cBhvr>
                                            <p:cTn id="90" dur="500" tmFilter="0, 0; .2, .5; .8, .5; 1, 0"/>
                                            <p:tgtEl>
                                              <p:spTgt spid="7"/>
                                            </p:tgtEl>
                                          </p:cBhvr>
                                        </p:animEffect>
                                        <p:animScale>
                                          <p:cBhvr>
                                            <p:cTn id="91" dur="250" autoRev="1" fill="hold"/>
                                            <p:tgtEl>
                                              <p:spTgt spid="7"/>
                                            </p:tgtEl>
                                          </p:cBhvr>
                                          <p:by x="105000" y="105000"/>
                                        </p:animScale>
                                      </p:childTnLst>
                                    </p:cTn>
                                  </p:par>
                                </p:childTnLst>
                              </p:cTn>
                            </p:par>
                          </p:childTnLst>
                        </p:cTn>
                      </p:par>
                    </p:childTnLst>
                  </p:cTn>
                  <p:nextCondLst>
                    <p:cond evt="onClick" delay="0">
                      <p:tgtEl>
                        <p:spTgt spid="7"/>
                      </p:tgtEl>
                    </p:cond>
                  </p:nextCondLst>
                </p:seq>
              </p:childTnLst>
            </p:cTn>
          </p:par>
        </p:tnLst>
        <p:bldLst>
          <p:bldP spid="3" grpId="0" animBg="1"/>
          <p:bldP spid="3" grpId="1" animBg="1"/>
          <p:bldP spid="3" grpId="2" animBg="1"/>
          <p:bldP spid="5" grpId="0" animBg="1"/>
          <p:bldP spid="5" grpId="1" animBg="1"/>
          <p:bldP spid="6" grpId="0" animBg="1"/>
          <p:bldP spid="6" grpId="1" animBg="1"/>
          <p:bldP spid="6" grpId="2" animBg="1"/>
          <p:bldP spid="7" grpId="0" animBg="1"/>
          <p:bldP spid="7" grpId="1" animBg="1"/>
          <p:bldP spid="7" grpId="2" animBg="1"/>
          <p:bldP spid="14" grpId="0"/>
          <p:bldP spid="75" grpId="0" animBg="1"/>
          <p:bldP spid="76" grpId="0"/>
          <p:bldP spid="78" grpId="0"/>
          <p:bldP spid="79" grpId="0"/>
          <p:bldP spid="80"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16" presetClass="entr" presetSubtype="21" fill="hold" grpId="0" nodeType="withEffect">
                                      <p:stCondLst>
                                        <p:cond delay="500"/>
                                      </p:stCondLst>
                                      <p:childTnLst>
                                        <p:set>
                                          <p:cBhvr>
                                            <p:cTn id="15" dur="1" fill="hold">
                                              <p:stCondLst>
                                                <p:cond delay="0"/>
                                              </p:stCondLst>
                                            </p:cTn>
                                            <p:tgtEl>
                                              <p:spTgt spid="76"/>
                                            </p:tgtEl>
                                            <p:attrNameLst>
                                              <p:attrName>style.visibility</p:attrName>
                                            </p:attrNameLst>
                                          </p:cBhvr>
                                          <p:to>
                                            <p:strVal val="visible"/>
                                          </p:to>
                                        </p:set>
                                        <p:animEffect transition="in" filter="barn(inVertical)">
                                          <p:cBhvr>
                                            <p:cTn id="16" dur="500"/>
                                            <p:tgtEl>
                                              <p:spTgt spid="76"/>
                                            </p:tgtEl>
                                          </p:cBhvr>
                                        </p:animEffect>
                                      </p:childTnLst>
                                    </p:cTn>
                                  </p:par>
                                  <p:par>
                                    <p:cTn id="17" presetID="16" presetClass="entr" presetSubtype="21" fill="hold" grpId="0" nodeType="withEffect">
                                      <p:stCondLst>
                                        <p:cond delay="500"/>
                                      </p:stCondLst>
                                      <p:childTnLst>
                                        <p:set>
                                          <p:cBhvr>
                                            <p:cTn id="18" dur="1" fill="hold">
                                              <p:stCondLst>
                                                <p:cond delay="0"/>
                                              </p:stCondLst>
                                            </p:cTn>
                                            <p:tgtEl>
                                              <p:spTgt spid="78"/>
                                            </p:tgtEl>
                                            <p:attrNameLst>
                                              <p:attrName>style.visibility</p:attrName>
                                            </p:attrNameLst>
                                          </p:cBhvr>
                                          <p:to>
                                            <p:strVal val="visible"/>
                                          </p:to>
                                        </p:set>
                                        <p:animEffect transition="in" filter="barn(inVertical)">
                                          <p:cBhvr>
                                            <p:cTn id="19" dur="500"/>
                                            <p:tgtEl>
                                              <p:spTgt spid="78"/>
                                            </p:tgtEl>
                                          </p:cBhvr>
                                        </p:animEffect>
                                      </p:childTnLst>
                                    </p:cTn>
                                  </p:par>
                                  <p:par>
                                    <p:cTn id="20" presetID="16" presetClass="entr" presetSubtype="21" fill="hold" grpId="0" nodeType="withEffect">
                                      <p:stCondLst>
                                        <p:cond delay="500"/>
                                      </p:stCondLst>
                                      <p:childTnLst>
                                        <p:set>
                                          <p:cBhvr>
                                            <p:cTn id="21" dur="1" fill="hold">
                                              <p:stCondLst>
                                                <p:cond delay="0"/>
                                              </p:stCondLst>
                                            </p:cTn>
                                            <p:tgtEl>
                                              <p:spTgt spid="79"/>
                                            </p:tgtEl>
                                            <p:attrNameLst>
                                              <p:attrName>style.visibility</p:attrName>
                                            </p:attrNameLst>
                                          </p:cBhvr>
                                          <p:to>
                                            <p:strVal val="visible"/>
                                          </p:to>
                                        </p:set>
                                        <p:animEffect transition="in" filter="barn(inVertical)">
                                          <p:cBhvr>
                                            <p:cTn id="22" dur="500"/>
                                            <p:tgtEl>
                                              <p:spTgt spid="79"/>
                                            </p:tgtEl>
                                          </p:cBhvr>
                                        </p:animEffect>
                                      </p:childTnLst>
                                    </p:cTn>
                                  </p:par>
                                  <p:par>
                                    <p:cTn id="23" presetID="16" presetClass="entr" presetSubtype="21" fill="hold" grpId="0" nodeType="withEffect">
                                      <p:stCondLst>
                                        <p:cond delay="500"/>
                                      </p:stCondLst>
                                      <p:childTnLst>
                                        <p:set>
                                          <p:cBhvr>
                                            <p:cTn id="24" dur="1" fill="hold">
                                              <p:stCondLst>
                                                <p:cond delay="0"/>
                                              </p:stCondLst>
                                            </p:cTn>
                                            <p:tgtEl>
                                              <p:spTgt spid="80"/>
                                            </p:tgtEl>
                                            <p:attrNameLst>
                                              <p:attrName>style.visibility</p:attrName>
                                            </p:attrNameLst>
                                          </p:cBhvr>
                                          <p:to>
                                            <p:strVal val="visible"/>
                                          </p:to>
                                        </p:set>
                                        <p:animEffect transition="in" filter="barn(inVertical)">
                                          <p:cBhvr>
                                            <p:cTn id="25" dur="500"/>
                                            <p:tgtEl>
                                              <p:spTgt spid="80"/>
                                            </p:tgtEl>
                                          </p:cBhvr>
                                        </p:animEffect>
                                      </p:childTnLst>
                                    </p:cTn>
                                  </p:par>
                                  <p:par>
                                    <p:cTn id="26" presetID="22" presetClass="entr" presetSubtype="4" fill="hold" grpId="0" nodeType="withEffect">
                                      <p:stCondLst>
                                        <p:cond delay="500"/>
                                      </p:stCondLst>
                                      <p:childTnLst>
                                        <p:set>
                                          <p:cBhvr>
                                            <p:cTn id="27" dur="1" fill="hold">
                                              <p:stCondLst>
                                                <p:cond delay="0"/>
                                              </p:stCondLst>
                                            </p:cTn>
                                            <p:tgtEl>
                                              <p:spTgt spid="75"/>
                                            </p:tgtEl>
                                            <p:attrNameLst>
                                              <p:attrName>style.visibility</p:attrName>
                                            </p:attrNameLst>
                                          </p:cBhvr>
                                          <p:to>
                                            <p:strVal val="visible"/>
                                          </p:to>
                                        </p:set>
                                        <p:animEffect transition="in" filter="wipe(down)">
                                          <p:cBhvr>
                                            <p:cTn id="28" dur="500"/>
                                            <p:tgtEl>
                                              <p:spTgt spid="7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1000" fill="hold"/>
                                            <p:tgtEl>
                                              <p:spTgt spid="6"/>
                                            </p:tgtEl>
                                            <p:attrNameLst>
                                              <p:attrName>ppt_x</p:attrName>
                                            </p:attrNameLst>
                                          </p:cBhvr>
                                          <p:tavLst>
                                            <p:tav tm="0">
                                              <p:val>
                                                <p:strVal val="#ppt_x"/>
                                              </p:val>
                                            </p:tav>
                                            <p:tav tm="100000">
                                              <p:val>
                                                <p:strVal val="#ppt_x"/>
                                              </p:val>
                                            </p:tav>
                                          </p:tavLst>
                                        </p:anim>
                                        <p:anim calcmode="lin" valueType="num">
                                          <p:cBhvr additive="base">
                                            <p:cTn id="34" dur="10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50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1000" fill="hold"/>
                                            <p:tgtEl>
                                              <p:spTgt spid="3"/>
                                            </p:tgtEl>
                                            <p:attrNameLst>
                                              <p:attrName>ppt_x</p:attrName>
                                            </p:attrNameLst>
                                          </p:cBhvr>
                                          <p:tavLst>
                                            <p:tav tm="0">
                                              <p:val>
                                                <p:strVal val="#ppt_x"/>
                                              </p:val>
                                            </p:tav>
                                            <p:tav tm="100000">
                                              <p:val>
                                                <p:strVal val="#ppt_x"/>
                                              </p:val>
                                            </p:tav>
                                          </p:tavLst>
                                        </p:anim>
                                        <p:anim calcmode="lin" valueType="num">
                                          <p:cBhvr additive="base">
                                            <p:cTn id="38" dur="10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100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1000" fill="hold"/>
                                            <p:tgtEl>
                                              <p:spTgt spid="5"/>
                                            </p:tgtEl>
                                            <p:attrNameLst>
                                              <p:attrName>ppt_x</p:attrName>
                                            </p:attrNameLst>
                                          </p:cBhvr>
                                          <p:tavLst>
                                            <p:tav tm="0">
                                              <p:val>
                                                <p:strVal val="#ppt_x"/>
                                              </p:val>
                                            </p:tav>
                                            <p:tav tm="100000">
                                              <p:val>
                                                <p:strVal val="#ppt_x"/>
                                              </p:val>
                                            </p:tav>
                                          </p:tavLst>
                                        </p:anim>
                                        <p:anim calcmode="lin" valueType="num">
                                          <p:cBhvr additive="base">
                                            <p:cTn id="42" dur="1000" fill="hold"/>
                                            <p:tgtEl>
                                              <p:spTgt spid="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150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1000" fill="hold"/>
                                            <p:tgtEl>
                                              <p:spTgt spid="7"/>
                                            </p:tgtEl>
                                            <p:attrNameLst>
                                              <p:attrName>ppt_x</p:attrName>
                                            </p:attrNameLst>
                                          </p:cBhvr>
                                          <p:tavLst>
                                            <p:tav tm="0">
                                              <p:val>
                                                <p:strVal val="#ppt_x"/>
                                              </p:val>
                                            </p:tav>
                                            <p:tav tm="100000">
                                              <p:val>
                                                <p:strVal val="#ppt_x"/>
                                              </p:val>
                                            </p:tav>
                                          </p:tavLst>
                                        </p:anim>
                                        <p:anim calcmode="lin" valueType="num">
                                          <p:cBhvr additive="base">
                                            <p:cTn id="4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grpId="2" nodeType="withEffect">
                                      <p:stCondLst>
                                        <p:cond delay="0"/>
                                      </p:stCondLst>
                                      <p:childTnLst>
                                        <p:animEffect transition="out" filter="fade">
                                          <p:cBhvr>
                                            <p:cTn id="51" dur="500" tmFilter="0, 0; .2, .5; .8, .5; 1, 0"/>
                                            <p:tgtEl>
                                              <p:spTgt spid="3"/>
                                            </p:tgtEl>
                                          </p:cBhvr>
                                        </p:animEffect>
                                        <p:animScale>
                                          <p:cBhvr>
                                            <p:cTn id="52"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grpId="1" nodeType="withEffect">
                                      <p:stCondLst>
                                        <p:cond delay="0"/>
                                      </p:stCondLst>
                                      <p:childTnLst>
                                        <p:animEffect transition="out" filter="fade">
                                          <p:cBhvr>
                                            <p:cTn id="57" dur="500" tmFilter="0, 0; .2, .5; .8, .5; 1, 0"/>
                                            <p:tgtEl>
                                              <p:spTgt spid="5"/>
                                            </p:tgtEl>
                                          </p:cBhvr>
                                        </p:animEffect>
                                        <p:animScale>
                                          <p:cBhvr>
                                            <p:cTn id="58" dur="250" autoRev="1" fill="hold"/>
                                            <p:tgtEl>
                                              <p:spTgt spid="5"/>
                                            </p:tgtEl>
                                          </p:cBhvr>
                                          <p:by x="105000" y="105000"/>
                                        </p:animScale>
                                      </p:childTnLst>
                                    </p:cTn>
                                  </p:par>
                                  <p:par>
                                    <p:cTn id="59" presetID="49" presetClass="entr" presetSubtype="0" decel="10000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 calcmode="lin" valueType="num">
                                          <p:cBhvr>
                                            <p:cTn id="63" dur="500" fill="hold"/>
                                            <p:tgtEl>
                                              <p:spTgt spid="11"/>
                                            </p:tgtEl>
                                            <p:attrNameLst>
                                              <p:attrName>style.rotation</p:attrName>
                                            </p:attrNameLst>
                                          </p:cBhvr>
                                          <p:tavLst>
                                            <p:tav tm="0">
                                              <p:val>
                                                <p:fltVal val="360"/>
                                              </p:val>
                                            </p:tav>
                                            <p:tav tm="100000">
                                              <p:val>
                                                <p:fltVal val="0"/>
                                              </p:val>
                                            </p:tav>
                                          </p:tavLst>
                                        </p:anim>
                                        <p:animEffect transition="in" filter="fade">
                                          <p:cBhvr>
                                            <p:cTn id="64" dur="500"/>
                                            <p:tgtEl>
                                              <p:spTgt spid="11"/>
                                            </p:tgtEl>
                                          </p:cBhvr>
                                        </p:animEffect>
                                      </p:childTnLst>
                                    </p:cTn>
                                  </p:par>
                                  <p:par>
                                    <p:cTn id="65" presetID="32" presetClass="emph" presetSubtype="0" fill="hold" nodeType="withEffect">
                                      <p:stCondLst>
                                        <p:cond delay="200"/>
                                      </p:stCondLst>
                                      <p:childTnLst>
                                        <p:animRot by="120000">
                                          <p:cBhvr>
                                            <p:cTn id="66" dur="100" fill="hold">
                                              <p:stCondLst>
                                                <p:cond delay="0"/>
                                              </p:stCondLst>
                                            </p:cTn>
                                            <p:tgtEl>
                                              <p:spTgt spid="11"/>
                                            </p:tgtEl>
                                            <p:attrNameLst>
                                              <p:attrName>r</p:attrName>
                                            </p:attrNameLst>
                                          </p:cBhvr>
                                        </p:animRot>
                                        <p:animRot by="-240000">
                                          <p:cBhvr>
                                            <p:cTn id="67" dur="200" fill="hold">
                                              <p:stCondLst>
                                                <p:cond delay="200"/>
                                              </p:stCondLst>
                                            </p:cTn>
                                            <p:tgtEl>
                                              <p:spTgt spid="11"/>
                                            </p:tgtEl>
                                            <p:attrNameLst>
                                              <p:attrName>r</p:attrName>
                                            </p:attrNameLst>
                                          </p:cBhvr>
                                        </p:animRot>
                                        <p:animRot by="240000">
                                          <p:cBhvr>
                                            <p:cTn id="68" dur="200" fill="hold">
                                              <p:stCondLst>
                                                <p:cond delay="400"/>
                                              </p:stCondLst>
                                            </p:cTn>
                                            <p:tgtEl>
                                              <p:spTgt spid="11"/>
                                            </p:tgtEl>
                                            <p:attrNameLst>
                                              <p:attrName>r</p:attrName>
                                            </p:attrNameLst>
                                          </p:cBhvr>
                                        </p:animRot>
                                        <p:animRot by="-240000">
                                          <p:cBhvr>
                                            <p:cTn id="69" dur="200" fill="hold">
                                              <p:stCondLst>
                                                <p:cond delay="600"/>
                                              </p:stCondLst>
                                            </p:cTn>
                                            <p:tgtEl>
                                              <p:spTgt spid="11"/>
                                            </p:tgtEl>
                                            <p:attrNameLst>
                                              <p:attrName>r</p:attrName>
                                            </p:attrNameLst>
                                          </p:cBhvr>
                                        </p:animRot>
                                        <p:animRot by="120000">
                                          <p:cBhvr>
                                            <p:cTn id="70" dur="200" fill="hold">
                                              <p:stCondLst>
                                                <p:cond delay="800"/>
                                              </p:stCondLst>
                                            </p:cTn>
                                            <p:tgtEl>
                                              <p:spTgt spid="11"/>
                                            </p:tgtEl>
                                            <p:attrNameLst>
                                              <p:attrName>r</p:attrName>
                                            </p:attrNameLst>
                                          </p:cBhvr>
                                        </p:animRot>
                                      </p:childTnLst>
                                    </p:cTn>
                                  </p:par>
                                  <p:par>
                                    <p:cTn id="71" presetID="10" presetClass="exit" presetSubtype="0" fill="hold" grpId="1" nodeType="withEffect">
                                      <p:stCondLst>
                                        <p:cond delay="200"/>
                                      </p:stCondLst>
                                      <p:childTnLst>
                                        <p:animEffect transition="out" filter="fade">
                                          <p:cBhvr>
                                            <p:cTn id="72" dur="500"/>
                                            <p:tgtEl>
                                              <p:spTgt spid="3"/>
                                            </p:tgtEl>
                                          </p:cBhvr>
                                        </p:animEffect>
                                        <p:set>
                                          <p:cBhvr>
                                            <p:cTn id="73" dur="1" fill="hold">
                                              <p:stCondLst>
                                                <p:cond delay="499"/>
                                              </p:stCondLst>
                                            </p:cTn>
                                            <p:tgtEl>
                                              <p:spTgt spid="3"/>
                                            </p:tgtEl>
                                            <p:attrNameLst>
                                              <p:attrName>style.visibility</p:attrName>
                                            </p:attrNameLst>
                                          </p:cBhvr>
                                          <p:to>
                                            <p:strVal val="hidden"/>
                                          </p:to>
                                        </p:set>
                                      </p:childTnLst>
                                    </p:cTn>
                                  </p:par>
                                  <p:par>
                                    <p:cTn id="74" presetID="10" presetClass="exit" presetSubtype="0" fill="hold" grpId="1" nodeType="withEffect">
                                      <p:stCondLst>
                                        <p:cond delay="200"/>
                                      </p:stCondLst>
                                      <p:childTnLst>
                                        <p:animEffect transition="out" filter="fade">
                                          <p:cBhvr>
                                            <p:cTn id="75" dur="500"/>
                                            <p:tgtEl>
                                              <p:spTgt spid="6"/>
                                            </p:tgtEl>
                                          </p:cBhvr>
                                        </p:animEffect>
                                        <p:set>
                                          <p:cBhvr>
                                            <p:cTn id="76" dur="1" fill="hold">
                                              <p:stCondLst>
                                                <p:cond delay="499"/>
                                              </p:stCondLst>
                                            </p:cTn>
                                            <p:tgtEl>
                                              <p:spTgt spid="6"/>
                                            </p:tgtEl>
                                            <p:attrNameLst>
                                              <p:attrName>style.visibility</p:attrName>
                                            </p:attrNameLst>
                                          </p:cBhvr>
                                          <p:to>
                                            <p:strVal val="hidden"/>
                                          </p:to>
                                        </p:set>
                                      </p:childTnLst>
                                    </p:cTn>
                                  </p:par>
                                  <p:par>
                                    <p:cTn id="77" presetID="10" presetClass="exit" presetSubtype="0" fill="hold" grpId="1" nodeType="withEffect">
                                      <p:stCondLst>
                                        <p:cond delay="200"/>
                                      </p:stCondLst>
                                      <p:childTnLst>
                                        <p:animEffect transition="out" filter="fade">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0" restart="whenNotActive" fill="hold" evtFilter="cancelBubble" nodeType="interactiveSeq">
                    <p:stCondLst>
                      <p:cond evt="onClick" delay="0">
                        <p:tgtEl>
                          <p:spTgt spid="6"/>
                        </p:tgtEl>
                      </p:cond>
                    </p:stCondLst>
                    <p:endSync evt="end" delay="0">
                      <p:rtn val="all"/>
                    </p:endSync>
                    <p:childTnLst>
                      <p:par>
                        <p:cTn id="81" fill="hold">
                          <p:stCondLst>
                            <p:cond delay="0"/>
                          </p:stCondLst>
                          <p:childTnLst>
                            <p:par>
                              <p:cTn id="82" fill="hold">
                                <p:stCondLst>
                                  <p:cond delay="0"/>
                                </p:stCondLst>
                                <p:childTnLst>
                                  <p:par>
                                    <p:cTn id="83" presetID="26" presetClass="emph" presetSubtype="0" fill="hold" grpId="2" nodeType="withEffect">
                                      <p:stCondLst>
                                        <p:cond delay="0"/>
                                      </p:stCondLst>
                                      <p:childTnLst>
                                        <p:animEffect transition="out" filter="fade">
                                          <p:cBhvr>
                                            <p:cTn id="84" dur="500" tmFilter="0, 0; .2, .5; .8, .5; 1, 0"/>
                                            <p:tgtEl>
                                              <p:spTgt spid="6"/>
                                            </p:tgtEl>
                                          </p:cBhvr>
                                        </p:animEffect>
                                        <p:animScale>
                                          <p:cBhvr>
                                            <p:cTn id="8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86" restart="whenNotActive" fill="hold" evtFilter="cancelBubble" nodeType="interactiveSeq">
                    <p:stCondLst>
                      <p:cond evt="onClick" delay="0">
                        <p:tgtEl>
                          <p:spTgt spid="7"/>
                        </p:tgtEl>
                      </p:cond>
                    </p:stCondLst>
                    <p:endSync evt="end" delay="0">
                      <p:rtn val="all"/>
                    </p:endSync>
                    <p:childTnLst>
                      <p:par>
                        <p:cTn id="87" fill="hold">
                          <p:stCondLst>
                            <p:cond delay="0"/>
                          </p:stCondLst>
                          <p:childTnLst>
                            <p:par>
                              <p:cTn id="88" fill="hold">
                                <p:stCondLst>
                                  <p:cond delay="0"/>
                                </p:stCondLst>
                                <p:childTnLst>
                                  <p:par>
                                    <p:cTn id="89" presetID="26" presetClass="emph" presetSubtype="0" fill="hold" grpId="2" nodeType="withEffect">
                                      <p:stCondLst>
                                        <p:cond delay="0"/>
                                      </p:stCondLst>
                                      <p:childTnLst>
                                        <p:animEffect transition="out" filter="fade">
                                          <p:cBhvr>
                                            <p:cTn id="90" dur="500" tmFilter="0, 0; .2, .5; .8, .5; 1, 0"/>
                                            <p:tgtEl>
                                              <p:spTgt spid="7"/>
                                            </p:tgtEl>
                                          </p:cBhvr>
                                        </p:animEffect>
                                        <p:animScale>
                                          <p:cBhvr>
                                            <p:cTn id="91" dur="250" autoRev="1" fill="hold"/>
                                            <p:tgtEl>
                                              <p:spTgt spid="7"/>
                                            </p:tgtEl>
                                          </p:cBhvr>
                                          <p:by x="105000" y="105000"/>
                                        </p:animScale>
                                      </p:childTnLst>
                                    </p:cTn>
                                  </p:par>
                                </p:childTnLst>
                              </p:cTn>
                            </p:par>
                          </p:childTnLst>
                        </p:cTn>
                      </p:par>
                    </p:childTnLst>
                  </p:cTn>
                  <p:nextCondLst>
                    <p:cond evt="onClick" delay="0">
                      <p:tgtEl>
                        <p:spTgt spid="7"/>
                      </p:tgtEl>
                    </p:cond>
                  </p:nextCondLst>
                </p:seq>
              </p:childTnLst>
            </p:cTn>
          </p:par>
        </p:tnLst>
        <p:bldLst>
          <p:bldP spid="3" grpId="0" animBg="1"/>
          <p:bldP spid="3" grpId="1" animBg="1"/>
          <p:bldP spid="3" grpId="2" animBg="1"/>
          <p:bldP spid="5" grpId="0" animBg="1"/>
          <p:bldP spid="5" grpId="1" animBg="1"/>
          <p:bldP spid="6" grpId="0" animBg="1"/>
          <p:bldP spid="6" grpId="1" animBg="1"/>
          <p:bldP spid="6" grpId="2" animBg="1"/>
          <p:bldP spid="7" grpId="0" animBg="1"/>
          <p:bldP spid="7" grpId="1" animBg="1"/>
          <p:bldP spid="7" grpId="2" animBg="1"/>
          <p:bldP spid="14" grpId="0"/>
          <p:bldP spid="75" grpId="0" animBg="1"/>
          <p:bldP spid="76" grpId="0"/>
          <p:bldP spid="78" grpId="0"/>
          <p:bldP spid="79" grpId="0"/>
          <p:bldP spid="80"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E3980F32-8C6F-D04D-7E9A-1C54255D5C5B}"/>
              </a:ext>
            </a:extLst>
          </p:cNvPr>
          <p:cNvSpPr/>
          <p:nvPr/>
        </p:nvSpPr>
        <p:spPr>
          <a:xfrm>
            <a:off x="597408" y="212833"/>
            <a:ext cx="11082528" cy="6467856"/>
          </a:xfrm>
          <a:custGeom>
            <a:avLst/>
            <a:gdLst>
              <a:gd name="connsiteX0" fmla="*/ 0 w 11082528"/>
              <a:gd name="connsiteY0" fmla="*/ 1077998 h 6467856"/>
              <a:gd name="connsiteX1" fmla="*/ 1077998 w 11082528"/>
              <a:gd name="connsiteY1" fmla="*/ 0 h 6467856"/>
              <a:gd name="connsiteX2" fmla="*/ 10004530 w 11082528"/>
              <a:gd name="connsiteY2" fmla="*/ 0 h 6467856"/>
              <a:gd name="connsiteX3" fmla="*/ 11082528 w 11082528"/>
              <a:gd name="connsiteY3" fmla="*/ 1077998 h 6467856"/>
              <a:gd name="connsiteX4" fmla="*/ 11082528 w 11082528"/>
              <a:gd name="connsiteY4" fmla="*/ 5389858 h 6467856"/>
              <a:gd name="connsiteX5" fmla="*/ 10004530 w 11082528"/>
              <a:gd name="connsiteY5" fmla="*/ 6467856 h 6467856"/>
              <a:gd name="connsiteX6" fmla="*/ 1077998 w 11082528"/>
              <a:gd name="connsiteY6" fmla="*/ 6467856 h 6467856"/>
              <a:gd name="connsiteX7" fmla="*/ 0 w 11082528"/>
              <a:gd name="connsiteY7" fmla="*/ 5389858 h 6467856"/>
              <a:gd name="connsiteX8" fmla="*/ 0 w 11082528"/>
              <a:gd name="connsiteY8" fmla="*/ 1077998 h 64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6467856" fill="none" extrusionOk="0">
                <a:moveTo>
                  <a:pt x="0" y="1077998"/>
                </a:moveTo>
                <a:cubicBezTo>
                  <a:pt x="-58440" y="483761"/>
                  <a:pt x="554307" y="-83656"/>
                  <a:pt x="1077998" y="0"/>
                </a:cubicBezTo>
                <a:cubicBezTo>
                  <a:pt x="5322262" y="111930"/>
                  <a:pt x="7400743" y="-66876"/>
                  <a:pt x="10004530" y="0"/>
                </a:cubicBezTo>
                <a:cubicBezTo>
                  <a:pt x="10589362" y="10376"/>
                  <a:pt x="11078015" y="475936"/>
                  <a:pt x="11082528" y="1077998"/>
                </a:cubicBezTo>
                <a:cubicBezTo>
                  <a:pt x="11060587" y="1792861"/>
                  <a:pt x="11064878" y="3836937"/>
                  <a:pt x="11082528" y="5389858"/>
                </a:cubicBezTo>
                <a:cubicBezTo>
                  <a:pt x="11116961" y="5910937"/>
                  <a:pt x="10605489" y="6477788"/>
                  <a:pt x="10004530" y="6467856"/>
                </a:cubicBezTo>
                <a:cubicBezTo>
                  <a:pt x="8454779" y="6333664"/>
                  <a:pt x="5346729" y="6312512"/>
                  <a:pt x="1077998" y="6467856"/>
                </a:cubicBezTo>
                <a:cubicBezTo>
                  <a:pt x="474689" y="6434790"/>
                  <a:pt x="31767" y="6006761"/>
                  <a:pt x="0" y="5389858"/>
                </a:cubicBezTo>
                <a:cubicBezTo>
                  <a:pt x="-9626" y="3861664"/>
                  <a:pt x="-156389" y="2686367"/>
                  <a:pt x="0" y="1077998"/>
                </a:cubicBezTo>
                <a:close/>
              </a:path>
              <a:path w="11082528" h="6467856" stroke="0" extrusionOk="0">
                <a:moveTo>
                  <a:pt x="0" y="1077998"/>
                </a:moveTo>
                <a:cubicBezTo>
                  <a:pt x="-87548" y="562185"/>
                  <a:pt x="492809" y="-30770"/>
                  <a:pt x="1077998" y="0"/>
                </a:cubicBezTo>
                <a:cubicBezTo>
                  <a:pt x="4232222" y="-31899"/>
                  <a:pt x="7815167" y="-75219"/>
                  <a:pt x="10004530" y="0"/>
                </a:cubicBezTo>
                <a:cubicBezTo>
                  <a:pt x="10550516" y="-3151"/>
                  <a:pt x="11019724" y="454464"/>
                  <a:pt x="11082528" y="1077998"/>
                </a:cubicBezTo>
                <a:cubicBezTo>
                  <a:pt x="11082461" y="3084135"/>
                  <a:pt x="10962516" y="4817964"/>
                  <a:pt x="11082528" y="5389858"/>
                </a:cubicBezTo>
                <a:cubicBezTo>
                  <a:pt x="11068901" y="5931955"/>
                  <a:pt x="10641231" y="6576199"/>
                  <a:pt x="10004530" y="6467856"/>
                </a:cubicBezTo>
                <a:cubicBezTo>
                  <a:pt x="8780201" y="6440159"/>
                  <a:pt x="4835722" y="6500314"/>
                  <a:pt x="1077998" y="6467856"/>
                </a:cubicBezTo>
                <a:cubicBezTo>
                  <a:pt x="447325" y="6448146"/>
                  <a:pt x="56242" y="6045543"/>
                  <a:pt x="0" y="5389858"/>
                </a:cubicBezTo>
                <a:cubicBezTo>
                  <a:pt x="113846" y="4583595"/>
                  <a:pt x="-160480" y="1930886"/>
                  <a:pt x="0" y="1077998"/>
                </a:cubicBezTo>
                <a:close/>
              </a:path>
            </a:pathLst>
          </a:custGeom>
          <a:solidFill>
            <a:schemeClr val="bg1">
              <a:alpha val="86000"/>
            </a:schemeClr>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a">
            <a:extLst>
              <a:ext uri="{FF2B5EF4-FFF2-40B4-BE49-F238E27FC236}">
                <a16:creationId xmlns:a16="http://schemas.microsoft.com/office/drawing/2014/main" id="{19BECFBB-4D6D-B9FD-E000-2112C99A1148}"/>
              </a:ext>
            </a:extLst>
          </p:cNvPr>
          <p:cNvSpPr/>
          <p:nvPr/>
        </p:nvSpPr>
        <p:spPr>
          <a:xfrm>
            <a:off x="6682129" y="2756296"/>
            <a:ext cx="4621948" cy="1380931"/>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B</a:t>
            </a:r>
            <a:r>
              <a:rPr kumimoji="0" lang="en-US" sz="5400" b="1" i="0" u="none" strike="noStrike" kern="1200" cap="none" spc="0" normalizeH="0" baseline="0" noProof="0">
                <a:ln>
                  <a:noFill/>
                </a:ln>
                <a:solidFill>
                  <a:srgbClr val="002060"/>
                </a:solidFill>
                <a:effectLst/>
                <a:uLnTx/>
                <a:uFillTx/>
                <a:latin typeface="Calibri" panose="020F0502020204030204"/>
                <a:ea typeface="+mn-ea"/>
                <a:cs typeface="+mn-cs"/>
              </a:rPr>
              <a:t>. Trùng</a:t>
            </a:r>
            <a:r>
              <a:rPr kumimoji="0" lang="en-US" sz="5400" b="1" i="0" u="none" strike="noStrike" kern="1200" cap="none" spc="0" normalizeH="0" noProof="0">
                <a:ln>
                  <a:noFill/>
                </a:ln>
                <a:solidFill>
                  <a:srgbClr val="002060"/>
                </a:solidFill>
                <a:effectLst/>
                <a:uLnTx/>
                <a:uFillTx/>
                <a:latin typeface="Calibri" panose="020F0502020204030204"/>
                <a:ea typeface="+mn-ea"/>
                <a:cs typeface="+mn-cs"/>
              </a:rPr>
              <a:t> nhau</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b">
            <a:extLst>
              <a:ext uri="{FF2B5EF4-FFF2-40B4-BE49-F238E27FC236}">
                <a16:creationId xmlns:a16="http://schemas.microsoft.com/office/drawing/2014/main" id="{5B0E0E7C-B25C-27A8-0EA8-DA09007D131E}"/>
              </a:ext>
            </a:extLst>
          </p:cNvPr>
          <p:cNvSpPr/>
          <p:nvPr/>
        </p:nvSpPr>
        <p:spPr>
          <a:xfrm>
            <a:off x="883403" y="4737536"/>
            <a:ext cx="4621948" cy="1380931"/>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C</a:t>
            </a:r>
            <a:r>
              <a:rPr kumimoji="0" lang="en-US" sz="5400" b="1" i="0" u="none" strike="noStrike" kern="1200" cap="none" spc="0" normalizeH="0" baseline="0" noProof="0">
                <a:ln>
                  <a:noFill/>
                </a:ln>
                <a:solidFill>
                  <a:srgbClr val="002060"/>
                </a:solidFill>
                <a:effectLst/>
                <a:uLnTx/>
                <a:uFillTx/>
                <a:latin typeface="Calibri" panose="020F0502020204030204"/>
                <a:ea typeface="+mn-ea"/>
                <a:cs typeface="+mn-cs"/>
              </a:rPr>
              <a:t>. Vuông</a:t>
            </a:r>
            <a:r>
              <a:rPr kumimoji="0" lang="en-US" sz="5400" b="1" i="0" u="none" strike="noStrike" kern="1200" cap="none" spc="0" normalizeH="0" noProof="0">
                <a:ln>
                  <a:noFill/>
                </a:ln>
                <a:solidFill>
                  <a:srgbClr val="002060"/>
                </a:solidFill>
                <a:effectLst/>
                <a:uLnTx/>
                <a:uFillTx/>
                <a:latin typeface="Calibri" panose="020F0502020204030204"/>
                <a:ea typeface="+mn-ea"/>
                <a:cs typeface="+mn-cs"/>
              </a:rPr>
              <a:t> góc</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c">
            <a:extLst>
              <a:ext uri="{FF2B5EF4-FFF2-40B4-BE49-F238E27FC236}">
                <a16:creationId xmlns:a16="http://schemas.microsoft.com/office/drawing/2014/main" id="{30ECCA2D-A7F6-B4AF-83FF-2DE9E443D452}"/>
              </a:ext>
            </a:extLst>
          </p:cNvPr>
          <p:cNvSpPr/>
          <p:nvPr/>
        </p:nvSpPr>
        <p:spPr>
          <a:xfrm>
            <a:off x="883403" y="2756298"/>
            <a:ext cx="4621948" cy="1380931"/>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A</a:t>
            </a:r>
            <a:r>
              <a:rPr kumimoji="0" lang="en-US" sz="5400" b="1" i="0" u="none" strike="noStrike" kern="1200" cap="none" spc="0" normalizeH="0" baseline="0" noProof="0">
                <a:ln>
                  <a:noFill/>
                </a:ln>
                <a:solidFill>
                  <a:srgbClr val="002060"/>
                </a:solidFill>
                <a:effectLst/>
                <a:uLnTx/>
                <a:uFillTx/>
                <a:latin typeface="Calibri" panose="020F0502020204030204"/>
                <a:ea typeface="+mn-ea"/>
                <a:cs typeface="+mn-cs"/>
              </a:rPr>
              <a:t>. Song song</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 name="d">
            <a:extLst>
              <a:ext uri="{FF2B5EF4-FFF2-40B4-BE49-F238E27FC236}">
                <a16:creationId xmlns:a16="http://schemas.microsoft.com/office/drawing/2014/main" id="{C082E49F-1F9E-952E-1CDE-A0823E53658C}"/>
              </a:ext>
            </a:extLst>
          </p:cNvPr>
          <p:cNvSpPr/>
          <p:nvPr/>
        </p:nvSpPr>
        <p:spPr>
          <a:xfrm>
            <a:off x="6682128" y="4737536"/>
            <a:ext cx="4621949" cy="1380931"/>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D</a:t>
            </a:r>
            <a:r>
              <a:rPr kumimoji="0" lang="en-US" sz="5400" b="1" i="0" u="none" strike="noStrike" kern="1200" cap="none" spc="0" normalizeH="0" baseline="0" noProof="0">
                <a:ln>
                  <a:noFill/>
                </a:ln>
                <a:solidFill>
                  <a:srgbClr val="002060"/>
                </a:solidFill>
                <a:effectLst/>
                <a:uLnTx/>
                <a:uFillTx/>
                <a:latin typeface="Calibri" panose="020F0502020204030204"/>
                <a:ea typeface="+mn-ea"/>
                <a:cs typeface="+mn-cs"/>
              </a:rPr>
              <a:t>. </a:t>
            </a:r>
            <a:r>
              <a:rPr lang="en-US" sz="5400" b="1">
                <a:solidFill>
                  <a:srgbClr val="002060"/>
                </a:solidFill>
                <a:latin typeface="Calibri" panose="020F0502020204030204"/>
              </a:rPr>
              <a:t>C</a:t>
            </a:r>
            <a:r>
              <a:rPr kumimoji="0" lang="en-US" sz="5400" b="1" i="0" u="none" strike="noStrike" kern="1200" cap="none" spc="0" normalizeH="0" baseline="0" noProof="0">
                <a:ln>
                  <a:noFill/>
                </a:ln>
                <a:solidFill>
                  <a:srgbClr val="002060"/>
                </a:solidFill>
                <a:effectLst/>
                <a:uLnTx/>
                <a:uFillTx/>
                <a:latin typeface="Calibri" panose="020F0502020204030204"/>
                <a:ea typeface="+mn-ea"/>
                <a:cs typeface="+mn-cs"/>
              </a:rPr>
              <a:t>ắt</a:t>
            </a:r>
            <a:r>
              <a:rPr kumimoji="0" lang="en-US" sz="5400" b="1" i="0" u="none" strike="noStrike" kern="1200" cap="none" spc="0" normalizeH="0" noProof="0">
                <a:ln>
                  <a:noFill/>
                </a:ln>
                <a:solidFill>
                  <a:srgbClr val="002060"/>
                </a:solidFill>
                <a:effectLst/>
                <a:uLnTx/>
                <a:uFillTx/>
                <a:latin typeface="Calibri" panose="020F0502020204030204"/>
                <a:ea typeface="+mn-ea"/>
                <a:cs typeface="+mn-cs"/>
              </a:rPr>
              <a:t> nhau</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1" name="Đúng">
            <a:extLst>
              <a:ext uri="{FF2B5EF4-FFF2-40B4-BE49-F238E27FC236}">
                <a16:creationId xmlns:a16="http://schemas.microsoft.com/office/drawing/2014/main" id="{14608B3F-062E-020E-DE5A-3D6980DFB6B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5015351" y="5353814"/>
            <a:ext cx="1355860" cy="1084686"/>
          </a:xfrm>
          <a:prstGeom prst="rect">
            <a:avLst/>
          </a:prstGeom>
        </p:spPr>
      </p:pic>
      <p:pic>
        <p:nvPicPr>
          <p:cNvPr id="12" name="Hình ảnh 11" descr="Ảnh có chứa văn bản&#10;&#10;Mô tả được tạo tự động">
            <a:extLst>
              <a:ext uri="{FF2B5EF4-FFF2-40B4-BE49-F238E27FC236}">
                <a16:creationId xmlns:a16="http://schemas.microsoft.com/office/drawing/2014/main" id="{1742980F-BED6-0338-F4B3-3F896555E9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736" y="478119"/>
            <a:ext cx="2036048" cy="2036048"/>
          </a:xfrm>
          <a:prstGeom prst="rect">
            <a:avLst/>
          </a:prstGeom>
        </p:spPr>
      </p:pic>
      <p:pic>
        <p:nvPicPr>
          <p:cNvPr id="13" name="Hình ảnh 12" descr="Ảnh có chứa đồ họa véc-tơ&#10;&#10;Mô tả được tạo tự động">
            <a:extLst>
              <a:ext uri="{FF2B5EF4-FFF2-40B4-BE49-F238E27FC236}">
                <a16:creationId xmlns:a16="http://schemas.microsoft.com/office/drawing/2014/main" id="{A9791A0A-F345-A7D9-F876-BF702CC99F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6829" y="681544"/>
            <a:ext cx="2036048" cy="2036048"/>
          </a:xfrm>
          <a:prstGeom prst="rect">
            <a:avLst/>
          </a:prstGeom>
        </p:spPr>
      </p:pic>
      <p:sp>
        <p:nvSpPr>
          <p:cNvPr id="8" name="Hộp Văn bản 7">
            <a:extLst>
              <a:ext uri="{FF2B5EF4-FFF2-40B4-BE49-F238E27FC236}">
                <a16:creationId xmlns:a16="http://schemas.microsoft.com/office/drawing/2014/main" id="{AECFCE7C-7142-CD8C-6022-F236FB629074}"/>
              </a:ext>
            </a:extLst>
          </p:cNvPr>
          <p:cNvSpPr txBox="1"/>
          <p:nvPr/>
        </p:nvSpPr>
        <p:spPr>
          <a:xfrm>
            <a:off x="2334775" y="739533"/>
            <a:ext cx="8072872" cy="1446550"/>
          </a:xfrm>
          <a:prstGeom prst="rect">
            <a:avLst/>
          </a:prstGeom>
          <a:noFill/>
        </p:spPr>
        <p:txBody>
          <a:bodyPr wrap="square">
            <a:spAutoFit/>
          </a:bodyPr>
          <a:lstStyle/>
          <a:p>
            <a:pPr algn="ctr"/>
            <a:r>
              <a:rPr lang="en-US" sz="4400"/>
              <a:t>Hai đường chéo trong hình thoi như thế nào với nhau?</a:t>
            </a:r>
          </a:p>
        </p:txBody>
      </p:sp>
    </p:spTree>
    <p:extLst>
      <p:ext uri="{BB962C8B-B14F-4D97-AF65-F5344CB8AC3E}">
        <p14:creationId xmlns:p14="http://schemas.microsoft.com/office/powerpoint/2010/main" val="4058101784"/>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5000">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14:bounceEnd="65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5000">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14:bounceEnd="65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5000">
                                      <p:stCondLst>
                                        <p:cond delay="1500"/>
                                      </p:stCondLst>
                                      <p:childTnLst>
                                        <p:set>
                                          <p:cBhvr>
                                            <p:cTn id="18" dur="1" fill="hold">
                                              <p:stCondLst>
                                                <p:cond delay="0"/>
                                              </p:stCondLst>
                                            </p:cTn>
                                            <p:tgtEl>
                                              <p:spTgt spid="7"/>
                                            </p:tgtEl>
                                            <p:attrNameLst>
                                              <p:attrName>style.visibility</p:attrName>
                                            </p:attrNameLst>
                                          </p:cBhvr>
                                          <p:to>
                                            <p:strVal val="visible"/>
                                          </p:to>
                                        </p:set>
                                        <p:anim calcmode="lin" valueType="num" p14:bounceEnd="65000">
                                          <p:cBhvr additive="base">
                                            <p:cTn id="19" dur="1000" fill="hold"/>
                                            <p:tgtEl>
                                              <p:spTgt spid="7"/>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2"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grpId="1" nodeType="withEffect">
                                      <p:stCondLst>
                                        <p:cond delay="0"/>
                                      </p:stCondLst>
                                      <p:childTnLst>
                                        <p:animEffect transition="out" filter="fade">
                                          <p:cBhvr>
                                            <p:cTn id="40" dur="500" tmFilter="0, 0; .2, .5; .8, .5; 1, 0"/>
                                            <p:tgtEl>
                                              <p:spTgt spid="5"/>
                                            </p:tgtEl>
                                          </p:cBhvr>
                                        </p:animEffect>
                                        <p:animScale>
                                          <p:cBhvr>
                                            <p:cTn id="41" dur="250" autoRev="1" fill="hold"/>
                                            <p:tgtEl>
                                              <p:spTgt spid="5"/>
                                            </p:tgtEl>
                                          </p:cBhvr>
                                          <p:by x="105000" y="105000"/>
                                        </p:animScale>
                                      </p:childTnLst>
                                    </p:cTn>
                                  </p:par>
                                  <p:par>
                                    <p:cTn id="42" presetID="49" presetClass="entr" presetSubtype="0" decel="10000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 calcmode="lin" valueType="num">
                                          <p:cBhvr>
                                            <p:cTn id="46" dur="500" fill="hold"/>
                                            <p:tgtEl>
                                              <p:spTgt spid="11"/>
                                            </p:tgtEl>
                                            <p:attrNameLst>
                                              <p:attrName>style.rotation</p:attrName>
                                            </p:attrNameLst>
                                          </p:cBhvr>
                                          <p:tavLst>
                                            <p:tav tm="0">
                                              <p:val>
                                                <p:fltVal val="360"/>
                                              </p:val>
                                            </p:tav>
                                            <p:tav tm="100000">
                                              <p:val>
                                                <p:fltVal val="0"/>
                                              </p:val>
                                            </p:tav>
                                          </p:tavLst>
                                        </p:anim>
                                        <p:animEffect transition="in" filter="fade">
                                          <p:cBhvr>
                                            <p:cTn id="47" dur="500"/>
                                            <p:tgtEl>
                                              <p:spTgt spid="11"/>
                                            </p:tgtEl>
                                          </p:cBhvr>
                                        </p:animEffect>
                                      </p:childTnLst>
                                    </p:cTn>
                                  </p:par>
                                  <p:par>
                                    <p:cTn id="48" presetID="32" presetClass="emph" presetSubtype="0" fill="hold" nodeType="withEffect">
                                      <p:stCondLst>
                                        <p:cond delay="20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par>
                                    <p:cTn id="54" presetID="10" presetClass="exit" presetSubtype="0" fill="hold" grpId="1" nodeType="withEffect">
                                      <p:stCondLst>
                                        <p:cond delay="200"/>
                                      </p:stCondLst>
                                      <p:childTnLst>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par>
                                    <p:cTn id="57" presetID="10" presetClass="exit" presetSubtype="0" fill="hold" grpId="1" nodeType="withEffect">
                                      <p:stCondLst>
                                        <p:cond delay="20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10" presetClass="exit" presetSubtype="0" fill="hold" grpId="1" nodeType="withEffect">
                                      <p:stCondLst>
                                        <p:cond delay="20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3" restart="whenNotActive" fill="hold" evtFilter="cancelBubble" nodeType="interactiveSeq">
                    <p:stCondLst>
                      <p:cond evt="onClick" delay="0">
                        <p:tgtEl>
                          <p:spTgt spid="6"/>
                        </p:tgtEl>
                      </p:cond>
                    </p:stCondLst>
                    <p:endSync evt="end" delay="0">
                      <p:rtn val="all"/>
                    </p:endSync>
                    <p:childTnLst>
                      <p:par>
                        <p:cTn id="64" fill="hold">
                          <p:stCondLst>
                            <p:cond delay="0"/>
                          </p:stCondLst>
                          <p:childTnLst>
                            <p:par>
                              <p:cTn id="65" fill="hold">
                                <p:stCondLst>
                                  <p:cond delay="0"/>
                                </p:stCondLst>
                                <p:childTnLst>
                                  <p:par>
                                    <p:cTn id="66" presetID="26" presetClass="emph" presetSubtype="0" fill="hold" grpId="2" nodeType="withEffect">
                                      <p:stCondLst>
                                        <p:cond delay="0"/>
                                      </p:stCondLst>
                                      <p:childTnLst>
                                        <p:animEffect transition="out" filter="fade">
                                          <p:cBhvr>
                                            <p:cTn id="67" dur="500" tmFilter="0, 0; .2, .5; .8, .5; 1, 0"/>
                                            <p:tgtEl>
                                              <p:spTgt spid="6"/>
                                            </p:tgtEl>
                                          </p:cBhvr>
                                        </p:animEffect>
                                        <p:animScale>
                                          <p:cBhvr>
                                            <p:cTn id="68"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9" restart="whenNotActive" fill="hold" evtFilter="cancelBubble" nodeType="interactiveSeq">
                    <p:stCondLst>
                      <p:cond evt="onClick" delay="0">
                        <p:tgtEl>
                          <p:spTgt spid="7"/>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grpId="2" nodeType="withEffect">
                                      <p:stCondLst>
                                        <p:cond delay="0"/>
                                      </p:stCondLst>
                                      <p:childTnLst>
                                        <p:animEffect transition="out" filter="fade">
                                          <p:cBhvr>
                                            <p:cTn id="73" dur="500" tmFilter="0, 0; .2, .5; .8, .5; 1, 0"/>
                                            <p:tgtEl>
                                              <p:spTgt spid="7"/>
                                            </p:tgtEl>
                                          </p:cBhvr>
                                        </p:animEffect>
                                        <p:animScale>
                                          <p:cBhvr>
                                            <p:cTn id="74" dur="250" autoRev="1" fill="hold"/>
                                            <p:tgtEl>
                                              <p:spTgt spid="7"/>
                                            </p:tgtEl>
                                          </p:cBhvr>
                                          <p:by x="105000" y="105000"/>
                                        </p:animScale>
                                      </p:childTnLst>
                                    </p:cTn>
                                  </p:par>
                                </p:childTnLst>
                              </p:cTn>
                            </p:par>
                          </p:childTnLst>
                        </p:cTn>
                      </p:par>
                    </p:childTnLst>
                  </p:cTn>
                  <p:nextCondLst>
                    <p:cond evt="onClick" delay="0">
                      <p:tgtEl>
                        <p:spTgt spid="7"/>
                      </p:tgtEl>
                    </p:cond>
                  </p:nextCondLst>
                </p:seq>
              </p:childTnLst>
            </p:cTn>
          </p:par>
        </p:tnLst>
        <p:bldLst>
          <p:bldP spid="3" grpId="0" animBg="1"/>
          <p:bldP spid="3" grpId="1" animBg="1"/>
          <p:bldP spid="3" grpId="2" animBg="1"/>
          <p:bldP spid="5" grpId="0" animBg="1"/>
          <p:bldP spid="5" grpId="1" animBg="1"/>
          <p:bldP spid="6" grpId="0" animBg="1"/>
          <p:bldP spid="6" grpId="1" animBg="1"/>
          <p:bldP spid="6" grpId="2" animBg="1"/>
          <p:bldP spid="7" grpId="0" animBg="1"/>
          <p:bldP spid="7" grpId="1" animBg="1"/>
          <p:bldP spid="7" grpId="2" animBg="1"/>
          <p:bldP spid="8"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5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2"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grpId="1" nodeType="withEffect">
                                      <p:stCondLst>
                                        <p:cond delay="0"/>
                                      </p:stCondLst>
                                      <p:childTnLst>
                                        <p:animEffect transition="out" filter="fade">
                                          <p:cBhvr>
                                            <p:cTn id="40" dur="500" tmFilter="0, 0; .2, .5; .8, .5; 1, 0"/>
                                            <p:tgtEl>
                                              <p:spTgt spid="5"/>
                                            </p:tgtEl>
                                          </p:cBhvr>
                                        </p:animEffect>
                                        <p:animScale>
                                          <p:cBhvr>
                                            <p:cTn id="41" dur="250" autoRev="1" fill="hold"/>
                                            <p:tgtEl>
                                              <p:spTgt spid="5"/>
                                            </p:tgtEl>
                                          </p:cBhvr>
                                          <p:by x="105000" y="105000"/>
                                        </p:animScale>
                                      </p:childTnLst>
                                    </p:cTn>
                                  </p:par>
                                  <p:par>
                                    <p:cTn id="42" presetID="49" presetClass="entr" presetSubtype="0" decel="10000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 calcmode="lin" valueType="num">
                                          <p:cBhvr>
                                            <p:cTn id="46" dur="500" fill="hold"/>
                                            <p:tgtEl>
                                              <p:spTgt spid="11"/>
                                            </p:tgtEl>
                                            <p:attrNameLst>
                                              <p:attrName>style.rotation</p:attrName>
                                            </p:attrNameLst>
                                          </p:cBhvr>
                                          <p:tavLst>
                                            <p:tav tm="0">
                                              <p:val>
                                                <p:fltVal val="360"/>
                                              </p:val>
                                            </p:tav>
                                            <p:tav tm="100000">
                                              <p:val>
                                                <p:fltVal val="0"/>
                                              </p:val>
                                            </p:tav>
                                          </p:tavLst>
                                        </p:anim>
                                        <p:animEffect transition="in" filter="fade">
                                          <p:cBhvr>
                                            <p:cTn id="47" dur="500"/>
                                            <p:tgtEl>
                                              <p:spTgt spid="11"/>
                                            </p:tgtEl>
                                          </p:cBhvr>
                                        </p:animEffect>
                                      </p:childTnLst>
                                    </p:cTn>
                                  </p:par>
                                  <p:par>
                                    <p:cTn id="48" presetID="32" presetClass="emph" presetSubtype="0" fill="hold" nodeType="withEffect">
                                      <p:stCondLst>
                                        <p:cond delay="20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par>
                                    <p:cTn id="54" presetID="10" presetClass="exit" presetSubtype="0" fill="hold" grpId="1" nodeType="withEffect">
                                      <p:stCondLst>
                                        <p:cond delay="200"/>
                                      </p:stCondLst>
                                      <p:childTnLst>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par>
                                    <p:cTn id="57" presetID="10" presetClass="exit" presetSubtype="0" fill="hold" grpId="1" nodeType="withEffect">
                                      <p:stCondLst>
                                        <p:cond delay="20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10" presetClass="exit" presetSubtype="0" fill="hold" grpId="1" nodeType="withEffect">
                                      <p:stCondLst>
                                        <p:cond delay="20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3" restart="whenNotActive" fill="hold" evtFilter="cancelBubble" nodeType="interactiveSeq">
                    <p:stCondLst>
                      <p:cond evt="onClick" delay="0">
                        <p:tgtEl>
                          <p:spTgt spid="6"/>
                        </p:tgtEl>
                      </p:cond>
                    </p:stCondLst>
                    <p:endSync evt="end" delay="0">
                      <p:rtn val="all"/>
                    </p:endSync>
                    <p:childTnLst>
                      <p:par>
                        <p:cTn id="64" fill="hold">
                          <p:stCondLst>
                            <p:cond delay="0"/>
                          </p:stCondLst>
                          <p:childTnLst>
                            <p:par>
                              <p:cTn id="65" fill="hold">
                                <p:stCondLst>
                                  <p:cond delay="0"/>
                                </p:stCondLst>
                                <p:childTnLst>
                                  <p:par>
                                    <p:cTn id="66" presetID="26" presetClass="emph" presetSubtype="0" fill="hold" grpId="2" nodeType="withEffect">
                                      <p:stCondLst>
                                        <p:cond delay="0"/>
                                      </p:stCondLst>
                                      <p:childTnLst>
                                        <p:animEffect transition="out" filter="fade">
                                          <p:cBhvr>
                                            <p:cTn id="67" dur="500" tmFilter="0, 0; .2, .5; .8, .5; 1, 0"/>
                                            <p:tgtEl>
                                              <p:spTgt spid="6"/>
                                            </p:tgtEl>
                                          </p:cBhvr>
                                        </p:animEffect>
                                        <p:animScale>
                                          <p:cBhvr>
                                            <p:cTn id="68"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9" restart="whenNotActive" fill="hold" evtFilter="cancelBubble" nodeType="interactiveSeq">
                    <p:stCondLst>
                      <p:cond evt="onClick" delay="0">
                        <p:tgtEl>
                          <p:spTgt spid="7"/>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grpId="2" nodeType="withEffect">
                                      <p:stCondLst>
                                        <p:cond delay="0"/>
                                      </p:stCondLst>
                                      <p:childTnLst>
                                        <p:animEffect transition="out" filter="fade">
                                          <p:cBhvr>
                                            <p:cTn id="73" dur="500" tmFilter="0, 0; .2, .5; .8, .5; 1, 0"/>
                                            <p:tgtEl>
                                              <p:spTgt spid="7"/>
                                            </p:tgtEl>
                                          </p:cBhvr>
                                        </p:animEffect>
                                        <p:animScale>
                                          <p:cBhvr>
                                            <p:cTn id="74" dur="250" autoRev="1" fill="hold"/>
                                            <p:tgtEl>
                                              <p:spTgt spid="7"/>
                                            </p:tgtEl>
                                          </p:cBhvr>
                                          <p:by x="105000" y="105000"/>
                                        </p:animScale>
                                      </p:childTnLst>
                                    </p:cTn>
                                  </p:par>
                                </p:childTnLst>
                              </p:cTn>
                            </p:par>
                          </p:childTnLst>
                        </p:cTn>
                      </p:par>
                    </p:childTnLst>
                  </p:cTn>
                  <p:nextCondLst>
                    <p:cond evt="onClick" delay="0">
                      <p:tgtEl>
                        <p:spTgt spid="7"/>
                      </p:tgtEl>
                    </p:cond>
                  </p:nextCondLst>
                </p:seq>
              </p:childTnLst>
            </p:cTn>
          </p:par>
        </p:tnLst>
        <p:bldLst>
          <p:bldP spid="3" grpId="0" animBg="1"/>
          <p:bldP spid="3" grpId="1" animBg="1"/>
          <p:bldP spid="3" grpId="2" animBg="1"/>
          <p:bldP spid="5" grpId="0" animBg="1"/>
          <p:bldP spid="5" grpId="1" animBg="1"/>
          <p:bldP spid="6" grpId="0" animBg="1"/>
          <p:bldP spid="6" grpId="1" animBg="1"/>
          <p:bldP spid="6" grpId="2" animBg="1"/>
          <p:bldP spid="7" grpId="0" animBg="1"/>
          <p:bldP spid="7" grpId="1" animBg="1"/>
          <p:bldP spid="7" grpId="2" animBg="1"/>
          <p:bldP spid="8"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79C4279-BBB6-B96F-AED8-624F2AAE4997}"/>
              </a:ext>
            </a:extLst>
          </p:cNvPr>
          <p:cNvSpPr/>
          <p:nvPr/>
        </p:nvSpPr>
        <p:spPr>
          <a:xfrm>
            <a:off x="379829" y="1576862"/>
            <a:ext cx="11465169" cy="4937760"/>
          </a:xfrm>
          <a:prstGeom prst="roundRect">
            <a:avLst/>
          </a:prstGeom>
          <a:solidFill>
            <a:schemeClr val="bg1"/>
          </a:solidFill>
          <a:ln w="38100">
            <a:solidFill>
              <a:schemeClr val="accent5">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Nhóm 10">
            <a:extLst>
              <a:ext uri="{FF2B5EF4-FFF2-40B4-BE49-F238E27FC236}">
                <a16:creationId xmlns:a16="http://schemas.microsoft.com/office/drawing/2014/main" id="{1D5FCAE9-353C-E2F1-1234-0E2CEC1E735A}"/>
              </a:ext>
            </a:extLst>
          </p:cNvPr>
          <p:cNvGrpSpPr/>
          <p:nvPr/>
        </p:nvGrpSpPr>
        <p:grpSpPr>
          <a:xfrm>
            <a:off x="-269850" y="27481"/>
            <a:ext cx="12731698" cy="1449628"/>
            <a:chOff x="208469" y="1586507"/>
            <a:chExt cx="11977165" cy="1449628"/>
          </a:xfrm>
        </p:grpSpPr>
        <p:sp>
          <p:nvSpPr>
            <p:cNvPr id="12" name="TextBox 8">
              <a:extLst>
                <a:ext uri="{FF2B5EF4-FFF2-40B4-BE49-F238E27FC236}">
                  <a16:creationId xmlns:a16="http://schemas.microsoft.com/office/drawing/2014/main" id="{17370718-A94A-36E9-2963-7B15B5D4A6D7}"/>
                </a:ext>
              </a:extLst>
            </p:cNvPr>
            <p:cNvSpPr txBox="1"/>
            <p:nvPr/>
          </p:nvSpPr>
          <p:spPr>
            <a:xfrm>
              <a:off x="208470" y="1586507"/>
              <a:ext cx="11977164" cy="144962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7200" b="1" i="0" u="none" strike="noStrike" kern="1200" cap="none" spc="0" normalizeH="0" baseline="0" noProof="0">
                  <a:ln w="190500">
                    <a:solidFill>
                      <a:prstClr val="white"/>
                    </a:solidFill>
                    <a:prstDash val="solid"/>
                  </a:ln>
                  <a:solidFill>
                    <a:prstClr val="white"/>
                  </a:solidFill>
                  <a:effectLst>
                    <a:outerShdw blurRad="38100" dist="38100" dir="2700000" algn="tl">
                      <a:srgbClr val="000000">
                        <a:alpha val="43137"/>
                      </a:srgbClr>
                    </a:outerShdw>
                  </a:effectLst>
                  <a:uLnTx/>
                  <a:uFillTx/>
                  <a:latin typeface="SVN-ARCO Typography" panose="020B0603050302020204" pitchFamily="34" charset="2"/>
                  <a:ea typeface="+mn-ea"/>
                  <a:cs typeface="+mn-cs"/>
                </a:rPr>
                <a:t>YÊU CẦU CẦN ĐẠT</a:t>
              </a:r>
            </a:p>
          </p:txBody>
        </p:sp>
        <p:sp>
          <p:nvSpPr>
            <p:cNvPr id="13" name="TextBox 8">
              <a:extLst>
                <a:ext uri="{FF2B5EF4-FFF2-40B4-BE49-F238E27FC236}">
                  <a16:creationId xmlns:a16="http://schemas.microsoft.com/office/drawing/2014/main" id="{C410FE31-CFBC-A06E-718D-4317C9BBEB20}"/>
                </a:ext>
              </a:extLst>
            </p:cNvPr>
            <p:cNvSpPr txBox="1"/>
            <p:nvPr/>
          </p:nvSpPr>
          <p:spPr>
            <a:xfrm>
              <a:off x="208469" y="1586507"/>
              <a:ext cx="11977164" cy="144962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7200" b="1" i="0" u="none" strike="noStrike" kern="1200" cap="none" spc="0" normalizeH="0" baseline="0" noProof="0">
                  <a:ln w="28575">
                    <a:solidFill>
                      <a:srgbClr val="002060"/>
                    </a:solidFill>
                    <a:prstDash val="solid"/>
                  </a:ln>
                  <a:solidFill>
                    <a:srgbClr val="66FFFF"/>
                  </a:solidFill>
                  <a:effectLst/>
                  <a:uLnTx/>
                  <a:uFillTx/>
                  <a:latin typeface="SVN-ARCO Typography" panose="020B0603050302020204" pitchFamily="34" charset="2"/>
                  <a:ea typeface="+mn-ea"/>
                  <a:cs typeface="+mn-cs"/>
                </a:rPr>
                <a:t>Y</a:t>
              </a:r>
              <a:r>
                <a:rPr kumimoji="0" lang="en-US" sz="7200" b="1" i="0" u="none" strike="noStrike" kern="1200" cap="none" spc="0" normalizeH="0" baseline="0" noProof="0">
                  <a:ln w="28575">
                    <a:solidFill>
                      <a:srgbClr val="002060"/>
                    </a:solidFill>
                    <a:prstDash val="solid"/>
                  </a:ln>
                  <a:solidFill>
                    <a:srgbClr val="FFFF99"/>
                  </a:solidFill>
                  <a:effectLst/>
                  <a:uLnTx/>
                  <a:uFillTx/>
                  <a:latin typeface="SVN-ARCO Typography" panose="020B0603050302020204" pitchFamily="34" charset="2"/>
                  <a:ea typeface="+mn-ea"/>
                  <a:cs typeface="+mn-cs"/>
                </a:rPr>
                <a:t>Ê</a:t>
              </a:r>
              <a:r>
                <a:rPr kumimoji="0" lang="en-US" sz="7200" b="1" i="0" u="none" strike="noStrike" kern="1200" cap="none" spc="0" normalizeH="0" baseline="0" noProof="0">
                  <a:ln w="28575">
                    <a:solidFill>
                      <a:srgbClr val="002060"/>
                    </a:solidFill>
                    <a:prstDash val="solid"/>
                  </a:ln>
                  <a:solidFill>
                    <a:srgbClr val="CC99FF"/>
                  </a:solidFill>
                  <a:effectLst/>
                  <a:uLnTx/>
                  <a:uFillTx/>
                  <a:latin typeface="SVN-ARCO Typography" panose="020B0603050302020204" pitchFamily="34" charset="2"/>
                  <a:ea typeface="+mn-ea"/>
                  <a:cs typeface="+mn-cs"/>
                </a:rPr>
                <a:t>U </a:t>
              </a:r>
              <a:r>
                <a:rPr kumimoji="0" lang="en-US" sz="7200" b="1" i="0" u="none" strike="noStrike" kern="1200" cap="none" spc="0" normalizeH="0" baseline="0" noProof="0">
                  <a:ln w="28575">
                    <a:solidFill>
                      <a:srgbClr val="002060"/>
                    </a:solidFill>
                    <a:prstDash val="solid"/>
                  </a:ln>
                  <a:solidFill>
                    <a:srgbClr val="99FF99"/>
                  </a:solidFill>
                  <a:effectLst/>
                  <a:uLnTx/>
                  <a:uFillTx/>
                  <a:latin typeface="SVN-ARCO Typography" panose="020B0603050302020204" pitchFamily="34" charset="2"/>
                  <a:ea typeface="+mn-ea"/>
                  <a:cs typeface="+mn-cs"/>
                </a:rPr>
                <a:t>C</a:t>
              </a:r>
              <a:r>
                <a:rPr kumimoji="0" lang="en-US" sz="7200" b="1" i="0" u="none" strike="noStrike" kern="1200" cap="none" spc="0" normalizeH="0" baseline="0" noProof="0">
                  <a:ln w="28575">
                    <a:solidFill>
                      <a:srgbClr val="002060"/>
                    </a:solidFill>
                    <a:prstDash val="solid"/>
                  </a:ln>
                  <a:solidFill>
                    <a:srgbClr val="66FFFF"/>
                  </a:solidFill>
                  <a:effectLst/>
                  <a:uLnTx/>
                  <a:uFillTx/>
                  <a:latin typeface="SVN-ARCO Typography" panose="020B0603050302020204" pitchFamily="34" charset="2"/>
                  <a:ea typeface="+mn-ea"/>
                  <a:cs typeface="+mn-cs"/>
                </a:rPr>
                <a:t>Ầ</a:t>
              </a:r>
              <a:r>
                <a:rPr kumimoji="0" lang="en-US" sz="7200" b="1" i="0" u="none" strike="noStrike" kern="1200" cap="none" spc="0" normalizeH="0" baseline="0" noProof="0">
                  <a:ln w="28575">
                    <a:solidFill>
                      <a:srgbClr val="002060"/>
                    </a:solidFill>
                    <a:prstDash val="solid"/>
                  </a:ln>
                  <a:solidFill>
                    <a:srgbClr val="FF7C80"/>
                  </a:solidFill>
                  <a:effectLst/>
                  <a:uLnTx/>
                  <a:uFillTx/>
                  <a:latin typeface="SVN-ARCO Typography" panose="020B0603050302020204" pitchFamily="34" charset="2"/>
                  <a:ea typeface="+mn-ea"/>
                  <a:cs typeface="+mn-cs"/>
                </a:rPr>
                <a:t>U </a:t>
              </a:r>
              <a:r>
                <a:rPr kumimoji="0" lang="en-US" sz="7200" b="1" i="0" u="none" strike="noStrike" kern="1200" cap="none" spc="0" normalizeH="0" baseline="0" noProof="0">
                  <a:ln w="28575">
                    <a:solidFill>
                      <a:srgbClr val="002060"/>
                    </a:solidFill>
                    <a:prstDash val="solid"/>
                  </a:ln>
                  <a:solidFill>
                    <a:srgbClr val="99FF99"/>
                  </a:solidFill>
                  <a:effectLst/>
                  <a:uLnTx/>
                  <a:uFillTx/>
                  <a:latin typeface="SVN-ARCO Typography" panose="020B0603050302020204" pitchFamily="34" charset="2"/>
                  <a:ea typeface="+mn-ea"/>
                  <a:cs typeface="+mn-cs"/>
                </a:rPr>
                <a:t>C</a:t>
              </a:r>
              <a:r>
                <a:rPr kumimoji="0" lang="en-US" sz="7200" b="1" i="0" u="none" strike="noStrike" kern="1200" cap="none" spc="0" normalizeH="0" baseline="0" noProof="0">
                  <a:ln w="28575">
                    <a:solidFill>
                      <a:srgbClr val="002060"/>
                    </a:solidFill>
                    <a:prstDash val="solid"/>
                  </a:ln>
                  <a:solidFill>
                    <a:srgbClr val="CC99FF"/>
                  </a:solidFill>
                  <a:effectLst/>
                  <a:uLnTx/>
                  <a:uFillTx/>
                  <a:latin typeface="SVN-ARCO Typography" panose="020B0603050302020204" pitchFamily="34" charset="2"/>
                  <a:ea typeface="+mn-ea"/>
                  <a:cs typeface="+mn-cs"/>
                </a:rPr>
                <a:t>Ầ</a:t>
              </a:r>
              <a:r>
                <a:rPr kumimoji="0" lang="en-US" sz="7200" b="1" i="0" u="none" strike="noStrike" kern="1200" cap="none" spc="0" normalizeH="0" baseline="0" noProof="0">
                  <a:ln w="28575">
                    <a:solidFill>
                      <a:srgbClr val="002060"/>
                    </a:solidFill>
                    <a:prstDash val="solid"/>
                  </a:ln>
                  <a:solidFill>
                    <a:srgbClr val="FFFF99"/>
                  </a:solidFill>
                  <a:effectLst/>
                  <a:uLnTx/>
                  <a:uFillTx/>
                  <a:latin typeface="SVN-ARCO Typography" panose="020B0603050302020204" pitchFamily="34" charset="2"/>
                  <a:ea typeface="+mn-ea"/>
                  <a:cs typeface="+mn-cs"/>
                </a:rPr>
                <a:t>N </a:t>
              </a:r>
              <a:r>
                <a:rPr kumimoji="0" lang="en-US" sz="7200" b="1" i="0" u="none" strike="noStrike" kern="1200" cap="none" spc="0" normalizeH="0" baseline="0" noProof="0">
                  <a:ln w="28575">
                    <a:solidFill>
                      <a:srgbClr val="002060"/>
                    </a:solidFill>
                    <a:prstDash val="solid"/>
                  </a:ln>
                  <a:solidFill>
                    <a:srgbClr val="99FF99"/>
                  </a:solidFill>
                  <a:effectLst/>
                  <a:uLnTx/>
                  <a:uFillTx/>
                  <a:latin typeface="SVN-ARCO Typography" panose="020B0603050302020204" pitchFamily="34" charset="2"/>
                  <a:ea typeface="+mn-ea"/>
                  <a:cs typeface="+mn-cs"/>
                </a:rPr>
                <a:t>Đ</a:t>
              </a:r>
              <a:r>
                <a:rPr kumimoji="0" lang="en-US" sz="7200" b="1" i="0" u="none" strike="noStrike" kern="1200" cap="none" spc="0" normalizeH="0" baseline="0" noProof="0">
                  <a:ln w="28575">
                    <a:solidFill>
                      <a:srgbClr val="002060"/>
                    </a:solidFill>
                    <a:prstDash val="solid"/>
                  </a:ln>
                  <a:solidFill>
                    <a:srgbClr val="66FFFF"/>
                  </a:solidFill>
                  <a:effectLst/>
                  <a:uLnTx/>
                  <a:uFillTx/>
                  <a:latin typeface="SVN-ARCO Typography" panose="020B0603050302020204" pitchFamily="34" charset="2"/>
                  <a:ea typeface="+mn-ea"/>
                  <a:cs typeface="+mn-cs"/>
                </a:rPr>
                <a:t>Ạ</a:t>
              </a:r>
              <a:r>
                <a:rPr kumimoji="0" lang="en-US" sz="7200" b="1" i="0" u="none" strike="noStrike" kern="1200" cap="none" spc="0" normalizeH="0" baseline="0" noProof="0">
                  <a:ln w="28575">
                    <a:solidFill>
                      <a:srgbClr val="002060"/>
                    </a:solidFill>
                    <a:prstDash val="solid"/>
                  </a:ln>
                  <a:solidFill>
                    <a:srgbClr val="FF7C80"/>
                  </a:solidFill>
                  <a:effectLst/>
                  <a:uLnTx/>
                  <a:uFillTx/>
                  <a:latin typeface="SVN-ARCO Typography" panose="020B0603050302020204" pitchFamily="34" charset="2"/>
                  <a:ea typeface="+mn-ea"/>
                  <a:cs typeface="+mn-cs"/>
                </a:rPr>
                <a:t>T</a:t>
              </a:r>
              <a:endParaRPr kumimoji="0" lang="en-US" sz="7200" b="1" i="0" u="none" strike="noStrike" kern="1200" cap="none" spc="0" normalizeH="0" baseline="0" noProof="0">
                <a:ln w="28575">
                  <a:solidFill>
                    <a:srgbClr val="002060"/>
                  </a:solidFill>
                  <a:prstDash val="solid"/>
                </a:ln>
                <a:solidFill>
                  <a:srgbClr val="FFCC66"/>
                </a:solidFill>
                <a:effectLst/>
                <a:uLnTx/>
                <a:uFillTx/>
                <a:latin typeface="SVN-ARCO Typography" panose="020B0603050302020204" pitchFamily="34" charset="2"/>
                <a:ea typeface="+mn-ea"/>
                <a:cs typeface="+mn-cs"/>
              </a:endParaRPr>
            </a:p>
          </p:txBody>
        </p:sp>
      </p:grpSp>
      <p:sp>
        <p:nvSpPr>
          <p:cNvPr id="3" name="Hộp Văn bản 2">
            <a:extLst>
              <a:ext uri="{FF2B5EF4-FFF2-40B4-BE49-F238E27FC236}">
                <a16:creationId xmlns:a16="http://schemas.microsoft.com/office/drawing/2014/main" id="{6ECF8023-BE4A-5A37-9DFD-F2B4E734E8F4}"/>
              </a:ext>
            </a:extLst>
          </p:cNvPr>
          <p:cNvSpPr txBox="1"/>
          <p:nvPr/>
        </p:nvSpPr>
        <p:spPr>
          <a:xfrm>
            <a:off x="1374178" y="1820304"/>
            <a:ext cx="963636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HS nhận biết được hình thoi và tính chất về cạnh của hình thoi; vẽ được hình thoi trên giấy kẻ ô vuông.</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Hộp Văn bản 7">
            <a:extLst>
              <a:ext uri="{FF2B5EF4-FFF2-40B4-BE49-F238E27FC236}">
                <a16:creationId xmlns:a16="http://schemas.microsoft.com/office/drawing/2014/main" id="{F325728E-86D9-D16C-9914-9DA1F5FCB1C7}"/>
              </a:ext>
            </a:extLst>
          </p:cNvPr>
          <p:cNvSpPr txBox="1"/>
          <p:nvPr/>
        </p:nvSpPr>
        <p:spPr>
          <a:xfrm>
            <a:off x="1374178" y="3046225"/>
            <a:ext cx="963636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Vận dụng giải quyết các vấn đề đơn giản liên quan đến hình thoi.</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Hộp Văn bản 8">
            <a:extLst>
              <a:ext uri="{FF2B5EF4-FFF2-40B4-BE49-F238E27FC236}">
                <a16:creationId xmlns:a16="http://schemas.microsoft.com/office/drawing/2014/main" id="{630A43A9-2517-D444-95BC-37D7F8512110}"/>
              </a:ext>
            </a:extLst>
          </p:cNvPr>
          <p:cNvSpPr txBox="1"/>
          <p:nvPr/>
        </p:nvSpPr>
        <p:spPr>
          <a:xfrm>
            <a:off x="1374178" y="4173923"/>
            <a:ext cx="10286046"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HS có cơ hội để phát triển các năng lực tư duy và lập luận toán học, giao tiếp toán học, mô hình hoá toán học, sử dụng công cụ, phương tiện học toán, giải quyết vấn đề toán học và các phẩm chất nhân ái, trách nhiệm, chăm chỉ.</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17">
            <a:extLst>
              <a:ext uri="{FF2B5EF4-FFF2-40B4-BE49-F238E27FC236}">
                <a16:creationId xmlns:a16="http://schemas.microsoft.com/office/drawing/2014/main" id="{DE91B3FE-BED0-0B4D-0DFD-B1A1D1FC7715}"/>
              </a:ext>
            </a:extLst>
          </p:cNvPr>
          <p:cNvPicPr>
            <a:picLocks noChangeAspect="1"/>
          </p:cNvPicPr>
          <p:nvPr/>
        </p:nvPicPr>
        <p:blipFill>
          <a:blip r:embed="rId3"/>
          <a:stretch>
            <a:fillRect/>
          </a:stretch>
        </p:blipFill>
        <p:spPr>
          <a:xfrm rot="20229500" flipH="1">
            <a:off x="567704" y="1842329"/>
            <a:ext cx="698323" cy="698323"/>
          </a:xfrm>
          <a:prstGeom prst="rect">
            <a:avLst/>
          </a:prstGeom>
        </p:spPr>
      </p:pic>
      <p:pic>
        <p:nvPicPr>
          <p:cNvPr id="15" name="Picture 17">
            <a:extLst>
              <a:ext uri="{FF2B5EF4-FFF2-40B4-BE49-F238E27FC236}">
                <a16:creationId xmlns:a16="http://schemas.microsoft.com/office/drawing/2014/main" id="{93FAEE8A-C070-DAE4-F80A-9E6EE909BC2D}"/>
              </a:ext>
            </a:extLst>
          </p:cNvPr>
          <p:cNvPicPr>
            <a:picLocks noChangeAspect="1"/>
          </p:cNvPicPr>
          <p:nvPr/>
        </p:nvPicPr>
        <p:blipFill>
          <a:blip r:embed="rId3"/>
          <a:stretch>
            <a:fillRect/>
          </a:stretch>
        </p:blipFill>
        <p:spPr>
          <a:xfrm rot="20229500" flipH="1">
            <a:off x="567700" y="2961422"/>
            <a:ext cx="698323" cy="698323"/>
          </a:xfrm>
          <a:prstGeom prst="rect">
            <a:avLst/>
          </a:prstGeom>
        </p:spPr>
      </p:pic>
      <p:pic>
        <p:nvPicPr>
          <p:cNvPr id="16" name="Picture 17">
            <a:extLst>
              <a:ext uri="{FF2B5EF4-FFF2-40B4-BE49-F238E27FC236}">
                <a16:creationId xmlns:a16="http://schemas.microsoft.com/office/drawing/2014/main" id="{8B532D8D-8B21-45CA-5703-3B97872CAD5F}"/>
              </a:ext>
            </a:extLst>
          </p:cNvPr>
          <p:cNvPicPr>
            <a:picLocks noChangeAspect="1"/>
          </p:cNvPicPr>
          <p:nvPr/>
        </p:nvPicPr>
        <p:blipFill>
          <a:blip r:embed="rId3"/>
          <a:stretch>
            <a:fillRect/>
          </a:stretch>
        </p:blipFill>
        <p:spPr>
          <a:xfrm rot="20229500" flipH="1">
            <a:off x="567696" y="4080515"/>
            <a:ext cx="698323" cy="698323"/>
          </a:xfrm>
          <a:prstGeom prst="rect">
            <a:avLst/>
          </a:prstGeom>
        </p:spPr>
      </p:pic>
    </p:spTree>
    <p:extLst>
      <p:ext uri="{BB962C8B-B14F-4D97-AF65-F5344CB8AC3E}">
        <p14:creationId xmlns:p14="http://schemas.microsoft.com/office/powerpoint/2010/main" val="394216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3">
            <a:extLst>
              <a:ext uri="{FF2B5EF4-FFF2-40B4-BE49-F238E27FC236}">
                <a16:creationId xmlns:a16="http://schemas.microsoft.com/office/drawing/2014/main" id="{FFD6D05D-81D5-1277-FC9D-B500A17D64C3}"/>
              </a:ext>
            </a:extLst>
          </p:cNvPr>
          <p:cNvSpPr/>
          <p:nvPr/>
        </p:nvSpPr>
        <p:spPr>
          <a:xfrm>
            <a:off x="597408" y="212833"/>
            <a:ext cx="11082528" cy="6467856"/>
          </a:xfrm>
          <a:custGeom>
            <a:avLst/>
            <a:gdLst>
              <a:gd name="connsiteX0" fmla="*/ 0 w 11082528"/>
              <a:gd name="connsiteY0" fmla="*/ 1077998 h 6467856"/>
              <a:gd name="connsiteX1" fmla="*/ 1077998 w 11082528"/>
              <a:gd name="connsiteY1" fmla="*/ 0 h 6467856"/>
              <a:gd name="connsiteX2" fmla="*/ 10004530 w 11082528"/>
              <a:gd name="connsiteY2" fmla="*/ 0 h 6467856"/>
              <a:gd name="connsiteX3" fmla="*/ 11082528 w 11082528"/>
              <a:gd name="connsiteY3" fmla="*/ 1077998 h 6467856"/>
              <a:gd name="connsiteX4" fmla="*/ 11082528 w 11082528"/>
              <a:gd name="connsiteY4" fmla="*/ 5389858 h 6467856"/>
              <a:gd name="connsiteX5" fmla="*/ 10004530 w 11082528"/>
              <a:gd name="connsiteY5" fmla="*/ 6467856 h 6467856"/>
              <a:gd name="connsiteX6" fmla="*/ 1077998 w 11082528"/>
              <a:gd name="connsiteY6" fmla="*/ 6467856 h 6467856"/>
              <a:gd name="connsiteX7" fmla="*/ 0 w 11082528"/>
              <a:gd name="connsiteY7" fmla="*/ 5389858 h 6467856"/>
              <a:gd name="connsiteX8" fmla="*/ 0 w 11082528"/>
              <a:gd name="connsiteY8" fmla="*/ 1077998 h 64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6467856" fill="none" extrusionOk="0">
                <a:moveTo>
                  <a:pt x="0" y="1077998"/>
                </a:moveTo>
                <a:cubicBezTo>
                  <a:pt x="-58440" y="483761"/>
                  <a:pt x="554307" y="-83656"/>
                  <a:pt x="1077998" y="0"/>
                </a:cubicBezTo>
                <a:cubicBezTo>
                  <a:pt x="5322262" y="111930"/>
                  <a:pt x="7400743" y="-66876"/>
                  <a:pt x="10004530" y="0"/>
                </a:cubicBezTo>
                <a:cubicBezTo>
                  <a:pt x="10589362" y="10376"/>
                  <a:pt x="11078015" y="475936"/>
                  <a:pt x="11082528" y="1077998"/>
                </a:cubicBezTo>
                <a:cubicBezTo>
                  <a:pt x="11060587" y="1792861"/>
                  <a:pt x="11064878" y="3836937"/>
                  <a:pt x="11082528" y="5389858"/>
                </a:cubicBezTo>
                <a:cubicBezTo>
                  <a:pt x="11116961" y="5910937"/>
                  <a:pt x="10605489" y="6477788"/>
                  <a:pt x="10004530" y="6467856"/>
                </a:cubicBezTo>
                <a:cubicBezTo>
                  <a:pt x="8454779" y="6333664"/>
                  <a:pt x="5346729" y="6312512"/>
                  <a:pt x="1077998" y="6467856"/>
                </a:cubicBezTo>
                <a:cubicBezTo>
                  <a:pt x="474689" y="6434790"/>
                  <a:pt x="31767" y="6006761"/>
                  <a:pt x="0" y="5389858"/>
                </a:cubicBezTo>
                <a:cubicBezTo>
                  <a:pt x="-9626" y="3861664"/>
                  <a:pt x="-156389" y="2686367"/>
                  <a:pt x="0" y="1077998"/>
                </a:cubicBezTo>
                <a:close/>
              </a:path>
              <a:path w="11082528" h="6467856" stroke="0" extrusionOk="0">
                <a:moveTo>
                  <a:pt x="0" y="1077998"/>
                </a:moveTo>
                <a:cubicBezTo>
                  <a:pt x="-87548" y="562185"/>
                  <a:pt x="492809" y="-30770"/>
                  <a:pt x="1077998" y="0"/>
                </a:cubicBezTo>
                <a:cubicBezTo>
                  <a:pt x="4232222" y="-31899"/>
                  <a:pt x="7815167" y="-75219"/>
                  <a:pt x="10004530" y="0"/>
                </a:cubicBezTo>
                <a:cubicBezTo>
                  <a:pt x="10550516" y="-3151"/>
                  <a:pt x="11019724" y="454464"/>
                  <a:pt x="11082528" y="1077998"/>
                </a:cubicBezTo>
                <a:cubicBezTo>
                  <a:pt x="11082461" y="3084135"/>
                  <a:pt x="10962516" y="4817964"/>
                  <a:pt x="11082528" y="5389858"/>
                </a:cubicBezTo>
                <a:cubicBezTo>
                  <a:pt x="11068901" y="5931955"/>
                  <a:pt x="10641231" y="6576199"/>
                  <a:pt x="10004530" y="6467856"/>
                </a:cubicBezTo>
                <a:cubicBezTo>
                  <a:pt x="8780201" y="6440159"/>
                  <a:pt x="4835722" y="6500314"/>
                  <a:pt x="1077998" y="6467856"/>
                </a:cubicBezTo>
                <a:cubicBezTo>
                  <a:pt x="447325" y="6448146"/>
                  <a:pt x="56242" y="6045543"/>
                  <a:pt x="0" y="5389858"/>
                </a:cubicBezTo>
                <a:cubicBezTo>
                  <a:pt x="113846" y="4583595"/>
                  <a:pt x="-160480" y="1930886"/>
                  <a:pt x="0" y="1077998"/>
                </a:cubicBezTo>
                <a:close/>
              </a:path>
            </a:pathLst>
          </a:custGeom>
          <a:solidFill>
            <a:schemeClr val="bg1">
              <a:alpha val="86000"/>
            </a:schemeClr>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Hình ảnh 9" descr="Ảnh có chứa văn bản&#10;&#10;Mô tả được tạo tự động">
            <a:extLst>
              <a:ext uri="{FF2B5EF4-FFF2-40B4-BE49-F238E27FC236}">
                <a16:creationId xmlns:a16="http://schemas.microsoft.com/office/drawing/2014/main" id="{6505BE21-7111-961C-6F01-BBBB54AF5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713" y="670660"/>
            <a:ext cx="2036048" cy="2036048"/>
          </a:xfrm>
          <a:prstGeom prst="rect">
            <a:avLst/>
          </a:prstGeom>
        </p:spPr>
      </p:pic>
      <p:pic>
        <p:nvPicPr>
          <p:cNvPr id="15" name="Hình ảnh 14" descr="Ảnh có chứa đồ họa véc-tơ&#10;&#10;Mô tả được tạo tự động">
            <a:extLst>
              <a:ext uri="{FF2B5EF4-FFF2-40B4-BE49-F238E27FC236}">
                <a16:creationId xmlns:a16="http://schemas.microsoft.com/office/drawing/2014/main" id="{B2274098-3E92-AE0E-2922-2D8558A511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0323" y="759880"/>
            <a:ext cx="2036048" cy="2036048"/>
          </a:xfrm>
          <a:prstGeom prst="rect">
            <a:avLst/>
          </a:prstGeom>
        </p:spPr>
      </p:pic>
      <p:sp>
        <p:nvSpPr>
          <p:cNvPr id="16" name="TextBox 8">
            <a:extLst>
              <a:ext uri="{FF2B5EF4-FFF2-40B4-BE49-F238E27FC236}">
                <a16:creationId xmlns:a16="http://schemas.microsoft.com/office/drawing/2014/main" id="{56BF2DD1-8E6F-5944-4033-1A79B05B0367}"/>
              </a:ext>
            </a:extLst>
          </p:cNvPr>
          <p:cNvSpPr txBox="1"/>
          <p:nvPr/>
        </p:nvSpPr>
        <p:spPr>
          <a:xfrm>
            <a:off x="2808661" y="950405"/>
            <a:ext cx="6681662" cy="1446550"/>
          </a:xfrm>
          <a:prstGeom prst="rect">
            <a:avLst/>
          </a:prstGeom>
          <a:noFill/>
        </p:spPr>
        <p:txBody>
          <a:bodyPr wrap="square" rtlCol="0">
            <a:spAutoFit/>
          </a:bodyPr>
          <a:lstStyle/>
          <a:p>
            <a:pPr lvl="0" algn="ctr">
              <a:buClr>
                <a:srgbClr val="000000"/>
              </a:buClr>
              <a:defRPr/>
            </a:pPr>
            <a:r>
              <a:rPr lang="en-US" sz="4400" kern="0">
                <a:solidFill>
                  <a:srgbClr val="000000"/>
                </a:solidFill>
                <a:cs typeface="Arial"/>
                <a:sym typeface="Arial"/>
              </a:rPr>
              <a:t>Hình thoi có độ dài 4 cạnh ………...</a:t>
            </a:r>
          </a:p>
        </p:txBody>
      </p:sp>
      <p:sp>
        <p:nvSpPr>
          <p:cNvPr id="18" name="a">
            <a:extLst>
              <a:ext uri="{FF2B5EF4-FFF2-40B4-BE49-F238E27FC236}">
                <a16:creationId xmlns:a16="http://schemas.microsoft.com/office/drawing/2014/main" id="{156ADCD8-F5A4-8547-B443-E806D10160CA}"/>
              </a:ext>
            </a:extLst>
          </p:cNvPr>
          <p:cNvSpPr/>
          <p:nvPr/>
        </p:nvSpPr>
        <p:spPr>
          <a:xfrm>
            <a:off x="6458035" y="2756296"/>
            <a:ext cx="4964051" cy="1380931"/>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B</a:t>
            </a:r>
            <a:r>
              <a:rPr kumimoji="0" lang="en-US" sz="5400" b="1" i="0" u="none" strike="noStrike" kern="1200" cap="none" spc="0" normalizeH="0" baseline="0" noProof="0">
                <a:ln>
                  <a:noFill/>
                </a:ln>
                <a:solidFill>
                  <a:srgbClr val="002060"/>
                </a:solidFill>
                <a:effectLst/>
                <a:uLnTx/>
                <a:uFillTx/>
                <a:latin typeface="Calibri" panose="020F0502020204030204"/>
                <a:ea typeface="+mn-ea"/>
                <a:cs typeface="+mn-cs"/>
              </a:rPr>
              <a:t>. cắt nhau</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9" name="b">
            <a:extLst>
              <a:ext uri="{FF2B5EF4-FFF2-40B4-BE49-F238E27FC236}">
                <a16:creationId xmlns:a16="http://schemas.microsoft.com/office/drawing/2014/main" id="{2338DE37-E648-14CC-F5EF-7488ECB580B4}"/>
              </a:ext>
            </a:extLst>
          </p:cNvPr>
          <p:cNvSpPr/>
          <p:nvPr/>
        </p:nvSpPr>
        <p:spPr>
          <a:xfrm>
            <a:off x="994008" y="2756295"/>
            <a:ext cx="4739959" cy="1380931"/>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Calibri" panose="020F0502020204030204"/>
                <a:ea typeface="+mn-ea"/>
                <a:cs typeface="+mn-cs"/>
              </a:rPr>
              <a:t>A. bằng nhau</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c">
            <a:extLst>
              <a:ext uri="{FF2B5EF4-FFF2-40B4-BE49-F238E27FC236}">
                <a16:creationId xmlns:a16="http://schemas.microsoft.com/office/drawing/2014/main" id="{63EB5F37-D48F-C87C-91E9-5E517C4BC59B}"/>
              </a:ext>
            </a:extLst>
          </p:cNvPr>
          <p:cNvSpPr/>
          <p:nvPr/>
        </p:nvSpPr>
        <p:spPr>
          <a:xfrm>
            <a:off x="994008" y="4737535"/>
            <a:ext cx="4739958" cy="1380931"/>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Calibri" panose="020F0502020204030204"/>
                <a:ea typeface="+mn-ea"/>
                <a:cs typeface="+mn-cs"/>
              </a:rPr>
              <a:t>C. vuông góc</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d">
            <a:extLst>
              <a:ext uri="{FF2B5EF4-FFF2-40B4-BE49-F238E27FC236}">
                <a16:creationId xmlns:a16="http://schemas.microsoft.com/office/drawing/2014/main" id="{379CD382-74AD-4D61-D5CD-0FFA8F4F6AEB}"/>
              </a:ext>
            </a:extLst>
          </p:cNvPr>
          <p:cNvSpPr/>
          <p:nvPr/>
        </p:nvSpPr>
        <p:spPr>
          <a:xfrm>
            <a:off x="6458035" y="4737536"/>
            <a:ext cx="4964052" cy="1380931"/>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rPr>
              <a:t>D</a:t>
            </a:r>
            <a:r>
              <a:rPr kumimoji="0" lang="en-US" sz="5400" b="1" i="0" u="none" strike="noStrike" kern="1200" cap="none" spc="0" normalizeH="0" baseline="0" noProof="0">
                <a:ln>
                  <a:noFill/>
                </a:ln>
                <a:solidFill>
                  <a:srgbClr val="002060"/>
                </a:solidFill>
                <a:effectLst/>
                <a:uLnTx/>
                <a:uFillTx/>
                <a:latin typeface="Calibri" panose="020F0502020204030204"/>
              </a:rPr>
              <a:t>. </a:t>
            </a:r>
            <a:r>
              <a:rPr lang="en-US" sz="5400" b="1">
                <a:solidFill>
                  <a:srgbClr val="002060"/>
                </a:solidFill>
                <a:latin typeface="Calibri" panose="020F0502020204030204"/>
              </a:rPr>
              <a:t>s</a:t>
            </a:r>
            <a:r>
              <a:rPr kumimoji="0" lang="en-US" sz="5400" b="1" i="0" u="none" strike="noStrike" kern="1200" cap="none" spc="0" normalizeH="0" baseline="0" noProof="0">
                <a:ln>
                  <a:noFill/>
                </a:ln>
                <a:solidFill>
                  <a:srgbClr val="002060"/>
                </a:solidFill>
                <a:effectLst/>
                <a:uLnTx/>
                <a:uFillTx/>
                <a:latin typeface="Calibri" panose="020F0502020204030204"/>
              </a:rPr>
              <a:t>ong song</a:t>
            </a:r>
            <a:endParaRPr kumimoji="0" lang="en-US" sz="5400" b="1" i="0" u="none" strike="noStrike" kern="1200" cap="none" spc="0" normalizeH="0" baseline="0" noProof="0" dirty="0">
              <a:ln>
                <a:noFill/>
              </a:ln>
              <a:solidFill>
                <a:srgbClr val="002060"/>
              </a:solidFill>
              <a:effectLst/>
              <a:uLnTx/>
              <a:uFillTx/>
              <a:latin typeface="Calibri" panose="020F0502020204030204"/>
            </a:endParaRPr>
          </a:p>
        </p:txBody>
      </p:sp>
      <p:pic>
        <p:nvPicPr>
          <p:cNvPr id="22" name="Đúng">
            <a:extLst>
              <a:ext uri="{FF2B5EF4-FFF2-40B4-BE49-F238E27FC236}">
                <a16:creationId xmlns:a16="http://schemas.microsoft.com/office/drawing/2014/main" id="{2AA2CFCE-E7E3-2F0F-F26F-FAB8E19D2DA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4997890" y="3390500"/>
            <a:ext cx="1355860" cy="1084686"/>
          </a:xfrm>
          <a:prstGeom prst="rect">
            <a:avLst/>
          </a:prstGeom>
        </p:spPr>
      </p:pic>
      <p:sp>
        <p:nvSpPr>
          <p:cNvPr id="33" name="TextBox 8">
            <a:extLst>
              <a:ext uri="{FF2B5EF4-FFF2-40B4-BE49-F238E27FC236}">
                <a16:creationId xmlns:a16="http://schemas.microsoft.com/office/drawing/2014/main" id="{58BF13BC-0611-24BE-30B6-B2A36FD04023}"/>
              </a:ext>
            </a:extLst>
          </p:cNvPr>
          <p:cNvSpPr txBox="1"/>
          <p:nvPr/>
        </p:nvSpPr>
        <p:spPr>
          <a:xfrm>
            <a:off x="2302116" y="295195"/>
            <a:ext cx="7859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Calibri" panose="020F0502020204030204"/>
                <a:ea typeface="+mn-ea"/>
                <a:cs typeface="Arial"/>
                <a:sym typeface="Arial"/>
              </a:rPr>
              <a:t>Điền vào chỗ chấm</a:t>
            </a:r>
            <a:endParaRPr kumimoji="0" lang="vi-VN" sz="4000" b="1" i="0" u="none" strike="noStrike" kern="0" cap="none" spc="0" normalizeH="0" baseline="0" noProof="0" dirty="0">
              <a:ln>
                <a:noFill/>
              </a:ln>
              <a:solidFill>
                <a:srgbClr val="FF0000"/>
              </a:solidFill>
              <a:effectLst/>
              <a:uLnTx/>
              <a:uFillTx/>
              <a:latin typeface="Calibri"/>
              <a:ea typeface="+mn-ea"/>
              <a:cs typeface="Arial"/>
              <a:sym typeface="Arial"/>
            </a:endParaRPr>
          </a:p>
        </p:txBody>
      </p:sp>
    </p:spTree>
    <p:extLst>
      <p:ext uri="{BB962C8B-B14F-4D97-AF65-F5344CB8AC3E}">
        <p14:creationId xmlns:p14="http://schemas.microsoft.com/office/powerpoint/2010/main" val="732990986"/>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14:presetBounceEnd="65000">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14:bounceEnd="65000">
                                          <p:cBhvr additive="base">
                                            <p:cTn id="21" dur="1000" fill="hold"/>
                                            <p:tgtEl>
                                              <p:spTgt spid="1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14:presetBounceEnd="65000">
                                      <p:stCondLst>
                                        <p:cond delay="1000"/>
                                      </p:stCondLst>
                                      <p:childTnLst>
                                        <p:set>
                                          <p:cBhvr>
                                            <p:cTn id="24" dur="1" fill="hold">
                                              <p:stCondLst>
                                                <p:cond delay="0"/>
                                              </p:stCondLst>
                                            </p:cTn>
                                            <p:tgtEl>
                                              <p:spTgt spid="18"/>
                                            </p:tgtEl>
                                            <p:attrNameLst>
                                              <p:attrName>style.visibility</p:attrName>
                                            </p:attrNameLst>
                                          </p:cBhvr>
                                          <p:to>
                                            <p:strVal val="visible"/>
                                          </p:to>
                                        </p:set>
                                        <p:anim calcmode="lin" valueType="num" p14:bounceEnd="65000">
                                          <p:cBhvr additive="base">
                                            <p:cTn id="25" dur="1000" fill="hold"/>
                                            <p:tgtEl>
                                              <p:spTgt spid="18"/>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14:presetBounceEnd="65000">
                                      <p:stCondLst>
                                        <p:cond delay="2000"/>
                                      </p:stCondLst>
                                      <p:childTnLst>
                                        <p:set>
                                          <p:cBhvr>
                                            <p:cTn id="28" dur="1" fill="hold">
                                              <p:stCondLst>
                                                <p:cond delay="0"/>
                                              </p:stCondLst>
                                            </p:cTn>
                                            <p:tgtEl>
                                              <p:spTgt spid="20"/>
                                            </p:tgtEl>
                                            <p:attrNameLst>
                                              <p:attrName>style.visibility</p:attrName>
                                            </p:attrNameLst>
                                          </p:cBhvr>
                                          <p:to>
                                            <p:strVal val="visible"/>
                                          </p:to>
                                        </p:set>
                                        <p:anim calcmode="lin" valueType="num" p14:bounceEnd="65000">
                                          <p:cBhvr additive="base">
                                            <p:cTn id="29"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14:presetBounceEnd="65000">
                                      <p:stCondLst>
                                        <p:cond delay="30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2" nodeType="withEffect">
                                      <p:stCondLst>
                                        <p:cond delay="0"/>
                                      </p:stCondLst>
                                      <p:childTnLst>
                                        <p:animEffect transition="out" filter="fade">
                                          <p:cBhvr>
                                            <p:cTn id="39" dur="500" tmFilter="0, 0; .2, .5; .8, .5; 1, 0"/>
                                            <p:tgtEl>
                                              <p:spTgt spid="18"/>
                                            </p:tgtEl>
                                          </p:cBhvr>
                                        </p:animEffect>
                                        <p:animScale>
                                          <p:cBhvr>
                                            <p:cTn id="40"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grpId="1" nodeType="withEffect">
                                      <p:stCondLst>
                                        <p:cond delay="0"/>
                                      </p:stCondLst>
                                      <p:childTnLst>
                                        <p:animEffect transition="out" filter="fade">
                                          <p:cBhvr>
                                            <p:cTn id="45" dur="500" tmFilter="0, 0; .2, .5; .8, .5; 1, 0"/>
                                            <p:tgtEl>
                                              <p:spTgt spid="19"/>
                                            </p:tgtEl>
                                          </p:cBhvr>
                                        </p:animEffect>
                                        <p:animScale>
                                          <p:cBhvr>
                                            <p:cTn id="46" dur="250" autoRev="1" fill="hold"/>
                                            <p:tgtEl>
                                              <p:spTgt spid="19"/>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 calcmode="lin" valueType="num">
                                          <p:cBhvr>
                                            <p:cTn id="51" dur="500" fill="hold"/>
                                            <p:tgtEl>
                                              <p:spTgt spid="22"/>
                                            </p:tgtEl>
                                            <p:attrNameLst>
                                              <p:attrName>style.rotation</p:attrName>
                                            </p:attrNameLst>
                                          </p:cBhvr>
                                          <p:tavLst>
                                            <p:tav tm="0">
                                              <p:val>
                                                <p:fltVal val="360"/>
                                              </p:val>
                                            </p:tav>
                                            <p:tav tm="100000">
                                              <p:val>
                                                <p:fltVal val="0"/>
                                              </p:val>
                                            </p:tav>
                                          </p:tavLst>
                                        </p:anim>
                                        <p:animEffect transition="in" filter="fade">
                                          <p:cBhvr>
                                            <p:cTn id="52" dur="500"/>
                                            <p:tgtEl>
                                              <p:spTgt spid="22"/>
                                            </p:tgtEl>
                                          </p:cBhvr>
                                        </p:animEffect>
                                      </p:childTnLst>
                                    </p:cTn>
                                  </p:par>
                                  <p:par>
                                    <p:cTn id="53" presetID="32" presetClass="emph" presetSubtype="0" fill="hold" nodeType="withEffect">
                                      <p:stCondLst>
                                        <p:cond delay="200"/>
                                      </p:stCondLst>
                                      <p:childTnLst>
                                        <p:animRot by="120000">
                                          <p:cBhvr>
                                            <p:cTn id="54" dur="100" fill="hold">
                                              <p:stCondLst>
                                                <p:cond delay="0"/>
                                              </p:stCondLst>
                                            </p:cTn>
                                            <p:tgtEl>
                                              <p:spTgt spid="22"/>
                                            </p:tgtEl>
                                            <p:attrNameLst>
                                              <p:attrName>r</p:attrName>
                                            </p:attrNameLst>
                                          </p:cBhvr>
                                        </p:animRot>
                                        <p:animRot by="-240000">
                                          <p:cBhvr>
                                            <p:cTn id="55" dur="200" fill="hold">
                                              <p:stCondLst>
                                                <p:cond delay="200"/>
                                              </p:stCondLst>
                                            </p:cTn>
                                            <p:tgtEl>
                                              <p:spTgt spid="22"/>
                                            </p:tgtEl>
                                            <p:attrNameLst>
                                              <p:attrName>r</p:attrName>
                                            </p:attrNameLst>
                                          </p:cBhvr>
                                        </p:animRot>
                                        <p:animRot by="240000">
                                          <p:cBhvr>
                                            <p:cTn id="56" dur="200" fill="hold">
                                              <p:stCondLst>
                                                <p:cond delay="400"/>
                                              </p:stCondLst>
                                            </p:cTn>
                                            <p:tgtEl>
                                              <p:spTgt spid="22"/>
                                            </p:tgtEl>
                                            <p:attrNameLst>
                                              <p:attrName>r</p:attrName>
                                            </p:attrNameLst>
                                          </p:cBhvr>
                                        </p:animRot>
                                        <p:animRot by="-240000">
                                          <p:cBhvr>
                                            <p:cTn id="57" dur="200" fill="hold">
                                              <p:stCondLst>
                                                <p:cond delay="600"/>
                                              </p:stCondLst>
                                            </p:cTn>
                                            <p:tgtEl>
                                              <p:spTgt spid="22"/>
                                            </p:tgtEl>
                                            <p:attrNameLst>
                                              <p:attrName>r</p:attrName>
                                            </p:attrNameLst>
                                          </p:cBhvr>
                                        </p:animRot>
                                        <p:animRot by="120000">
                                          <p:cBhvr>
                                            <p:cTn id="58" dur="200" fill="hold">
                                              <p:stCondLst>
                                                <p:cond delay="800"/>
                                              </p:stCondLst>
                                            </p:cTn>
                                            <p:tgtEl>
                                              <p:spTgt spid="22"/>
                                            </p:tgtEl>
                                            <p:attrNameLst>
                                              <p:attrName>r</p:attrName>
                                            </p:attrNameLst>
                                          </p:cBhvr>
                                        </p:animRot>
                                      </p:childTnLst>
                                    </p:cTn>
                                  </p:par>
                                  <p:par>
                                    <p:cTn id="59" presetID="10" presetClass="exit" presetSubtype="0" fill="hold" grpId="1" nodeType="withEffect">
                                      <p:stCondLst>
                                        <p:cond delay="20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0" presetClass="exit" presetSubtype="0" fill="hold" grpId="1" nodeType="withEffect">
                                      <p:stCondLst>
                                        <p:cond delay="200"/>
                                      </p:stCondLst>
                                      <p:childTnLst>
                                        <p:animEffect transition="out" filter="fade">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par>
                                    <p:cTn id="65" presetID="10" presetClass="exit" presetSubtype="0" fill="hold" grpId="1" nodeType="withEffect">
                                      <p:stCondLst>
                                        <p:cond delay="200"/>
                                      </p:stCondLst>
                                      <p:childTnLst>
                                        <p:animEffect transition="out" filter="fade">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grpId="2" nodeType="withEffect">
                                      <p:stCondLst>
                                        <p:cond delay="0"/>
                                      </p:stCondLst>
                                      <p:childTnLst>
                                        <p:animEffect transition="out" filter="fade">
                                          <p:cBhvr>
                                            <p:cTn id="72" dur="500" tmFilter="0, 0; .2, .5; .8, .5; 1, 0"/>
                                            <p:tgtEl>
                                              <p:spTgt spid="20"/>
                                            </p:tgtEl>
                                          </p:cBhvr>
                                        </p:animEffect>
                                        <p:animScale>
                                          <p:cBhvr>
                                            <p:cTn id="73"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74" restart="whenNotActive" fill="hold" evtFilter="cancelBubble" nodeType="interactiveSeq">
                    <p:stCondLst>
                      <p:cond evt="onClick" delay="0">
                        <p:tgtEl>
                          <p:spTgt spid="21"/>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grpId="2"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childTnLst>
            </p:cTn>
          </p:par>
        </p:tnLst>
        <p:bldLst>
          <p:bldP spid="16" grpId="0"/>
          <p:bldP spid="18" grpId="0" animBg="1"/>
          <p:bldP spid="18" grpId="1" animBg="1"/>
          <p:bldP spid="18" grpId="2" animBg="1"/>
          <p:bldP spid="19" grpId="0" animBg="1"/>
          <p:bldP spid="19" grpId="1" animBg="1"/>
          <p:bldP spid="20" grpId="0" animBg="1"/>
          <p:bldP spid="20" grpId="1" animBg="1"/>
          <p:bldP spid="20" grpId="2" animBg="1"/>
          <p:bldP spid="21" grpId="0" animBg="1"/>
          <p:bldP spid="21" grpId="1" animBg="1"/>
          <p:bldP spid="21" grpId="2" animBg="1"/>
          <p:bldP spid="3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1000" fill="hold"/>
                                            <p:tgtEl>
                                              <p:spTgt spid="19"/>
                                            </p:tgtEl>
                                            <p:attrNameLst>
                                              <p:attrName>ppt_x</p:attrName>
                                            </p:attrNameLst>
                                          </p:cBhvr>
                                          <p:tavLst>
                                            <p:tav tm="0">
                                              <p:val>
                                                <p:strVal val="#ppt_x"/>
                                              </p:val>
                                            </p:tav>
                                            <p:tav tm="100000">
                                              <p:val>
                                                <p:strVal val="#ppt_x"/>
                                              </p:val>
                                            </p:tav>
                                          </p:tavLst>
                                        </p:anim>
                                        <p:anim calcmode="lin" valueType="num">
                                          <p:cBhvr additive="base">
                                            <p:cTn id="22" dur="10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100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ppt_x"/>
                                              </p:val>
                                            </p:tav>
                                            <p:tav tm="100000">
                                              <p:val>
                                                <p:strVal val="#ppt_x"/>
                                              </p:val>
                                            </p:tav>
                                          </p:tavLst>
                                        </p:anim>
                                        <p:anim calcmode="lin" valueType="num">
                                          <p:cBhvr additive="base">
                                            <p:cTn id="26" dur="10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200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1000" fill="hold"/>
                                            <p:tgtEl>
                                              <p:spTgt spid="20"/>
                                            </p:tgtEl>
                                            <p:attrNameLst>
                                              <p:attrName>ppt_x</p:attrName>
                                            </p:attrNameLst>
                                          </p:cBhvr>
                                          <p:tavLst>
                                            <p:tav tm="0">
                                              <p:val>
                                                <p:strVal val="#ppt_x"/>
                                              </p:val>
                                            </p:tav>
                                            <p:tav tm="100000">
                                              <p:val>
                                                <p:strVal val="#ppt_x"/>
                                              </p:val>
                                            </p:tav>
                                          </p:tavLst>
                                        </p:anim>
                                        <p:anim calcmode="lin" valueType="num">
                                          <p:cBhvr additive="base">
                                            <p:cTn id="30" dur="10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30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2" nodeType="withEffect">
                                      <p:stCondLst>
                                        <p:cond delay="0"/>
                                      </p:stCondLst>
                                      <p:childTnLst>
                                        <p:animEffect transition="out" filter="fade">
                                          <p:cBhvr>
                                            <p:cTn id="39" dur="500" tmFilter="0, 0; .2, .5; .8, .5; 1, 0"/>
                                            <p:tgtEl>
                                              <p:spTgt spid="18"/>
                                            </p:tgtEl>
                                          </p:cBhvr>
                                        </p:animEffect>
                                        <p:animScale>
                                          <p:cBhvr>
                                            <p:cTn id="40"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grpId="1" nodeType="withEffect">
                                      <p:stCondLst>
                                        <p:cond delay="0"/>
                                      </p:stCondLst>
                                      <p:childTnLst>
                                        <p:animEffect transition="out" filter="fade">
                                          <p:cBhvr>
                                            <p:cTn id="45" dur="500" tmFilter="0, 0; .2, .5; .8, .5; 1, 0"/>
                                            <p:tgtEl>
                                              <p:spTgt spid="19"/>
                                            </p:tgtEl>
                                          </p:cBhvr>
                                        </p:animEffect>
                                        <p:animScale>
                                          <p:cBhvr>
                                            <p:cTn id="46" dur="250" autoRev="1" fill="hold"/>
                                            <p:tgtEl>
                                              <p:spTgt spid="19"/>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 calcmode="lin" valueType="num">
                                          <p:cBhvr>
                                            <p:cTn id="51" dur="500" fill="hold"/>
                                            <p:tgtEl>
                                              <p:spTgt spid="22"/>
                                            </p:tgtEl>
                                            <p:attrNameLst>
                                              <p:attrName>style.rotation</p:attrName>
                                            </p:attrNameLst>
                                          </p:cBhvr>
                                          <p:tavLst>
                                            <p:tav tm="0">
                                              <p:val>
                                                <p:fltVal val="360"/>
                                              </p:val>
                                            </p:tav>
                                            <p:tav tm="100000">
                                              <p:val>
                                                <p:fltVal val="0"/>
                                              </p:val>
                                            </p:tav>
                                          </p:tavLst>
                                        </p:anim>
                                        <p:animEffect transition="in" filter="fade">
                                          <p:cBhvr>
                                            <p:cTn id="52" dur="500"/>
                                            <p:tgtEl>
                                              <p:spTgt spid="22"/>
                                            </p:tgtEl>
                                          </p:cBhvr>
                                        </p:animEffect>
                                      </p:childTnLst>
                                    </p:cTn>
                                  </p:par>
                                  <p:par>
                                    <p:cTn id="53" presetID="32" presetClass="emph" presetSubtype="0" fill="hold" nodeType="withEffect">
                                      <p:stCondLst>
                                        <p:cond delay="200"/>
                                      </p:stCondLst>
                                      <p:childTnLst>
                                        <p:animRot by="120000">
                                          <p:cBhvr>
                                            <p:cTn id="54" dur="100" fill="hold">
                                              <p:stCondLst>
                                                <p:cond delay="0"/>
                                              </p:stCondLst>
                                            </p:cTn>
                                            <p:tgtEl>
                                              <p:spTgt spid="22"/>
                                            </p:tgtEl>
                                            <p:attrNameLst>
                                              <p:attrName>r</p:attrName>
                                            </p:attrNameLst>
                                          </p:cBhvr>
                                        </p:animRot>
                                        <p:animRot by="-240000">
                                          <p:cBhvr>
                                            <p:cTn id="55" dur="200" fill="hold">
                                              <p:stCondLst>
                                                <p:cond delay="200"/>
                                              </p:stCondLst>
                                            </p:cTn>
                                            <p:tgtEl>
                                              <p:spTgt spid="22"/>
                                            </p:tgtEl>
                                            <p:attrNameLst>
                                              <p:attrName>r</p:attrName>
                                            </p:attrNameLst>
                                          </p:cBhvr>
                                        </p:animRot>
                                        <p:animRot by="240000">
                                          <p:cBhvr>
                                            <p:cTn id="56" dur="200" fill="hold">
                                              <p:stCondLst>
                                                <p:cond delay="400"/>
                                              </p:stCondLst>
                                            </p:cTn>
                                            <p:tgtEl>
                                              <p:spTgt spid="22"/>
                                            </p:tgtEl>
                                            <p:attrNameLst>
                                              <p:attrName>r</p:attrName>
                                            </p:attrNameLst>
                                          </p:cBhvr>
                                        </p:animRot>
                                        <p:animRot by="-240000">
                                          <p:cBhvr>
                                            <p:cTn id="57" dur="200" fill="hold">
                                              <p:stCondLst>
                                                <p:cond delay="600"/>
                                              </p:stCondLst>
                                            </p:cTn>
                                            <p:tgtEl>
                                              <p:spTgt spid="22"/>
                                            </p:tgtEl>
                                            <p:attrNameLst>
                                              <p:attrName>r</p:attrName>
                                            </p:attrNameLst>
                                          </p:cBhvr>
                                        </p:animRot>
                                        <p:animRot by="120000">
                                          <p:cBhvr>
                                            <p:cTn id="58" dur="200" fill="hold">
                                              <p:stCondLst>
                                                <p:cond delay="800"/>
                                              </p:stCondLst>
                                            </p:cTn>
                                            <p:tgtEl>
                                              <p:spTgt spid="22"/>
                                            </p:tgtEl>
                                            <p:attrNameLst>
                                              <p:attrName>r</p:attrName>
                                            </p:attrNameLst>
                                          </p:cBhvr>
                                        </p:animRot>
                                      </p:childTnLst>
                                    </p:cTn>
                                  </p:par>
                                  <p:par>
                                    <p:cTn id="59" presetID="10" presetClass="exit" presetSubtype="0" fill="hold" grpId="1" nodeType="withEffect">
                                      <p:stCondLst>
                                        <p:cond delay="20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0" presetClass="exit" presetSubtype="0" fill="hold" grpId="1" nodeType="withEffect">
                                      <p:stCondLst>
                                        <p:cond delay="200"/>
                                      </p:stCondLst>
                                      <p:childTnLst>
                                        <p:animEffect transition="out" filter="fade">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par>
                                    <p:cTn id="65" presetID="10" presetClass="exit" presetSubtype="0" fill="hold" grpId="1" nodeType="withEffect">
                                      <p:stCondLst>
                                        <p:cond delay="200"/>
                                      </p:stCondLst>
                                      <p:childTnLst>
                                        <p:animEffect transition="out" filter="fade">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grpId="2" nodeType="withEffect">
                                      <p:stCondLst>
                                        <p:cond delay="0"/>
                                      </p:stCondLst>
                                      <p:childTnLst>
                                        <p:animEffect transition="out" filter="fade">
                                          <p:cBhvr>
                                            <p:cTn id="72" dur="500" tmFilter="0, 0; .2, .5; .8, .5; 1, 0"/>
                                            <p:tgtEl>
                                              <p:spTgt spid="20"/>
                                            </p:tgtEl>
                                          </p:cBhvr>
                                        </p:animEffect>
                                        <p:animScale>
                                          <p:cBhvr>
                                            <p:cTn id="73"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74" restart="whenNotActive" fill="hold" evtFilter="cancelBubble" nodeType="interactiveSeq">
                    <p:stCondLst>
                      <p:cond evt="onClick" delay="0">
                        <p:tgtEl>
                          <p:spTgt spid="21"/>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grpId="2"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childTnLst>
            </p:cTn>
          </p:par>
        </p:tnLst>
        <p:bldLst>
          <p:bldP spid="16" grpId="0"/>
          <p:bldP spid="18" grpId="0" animBg="1"/>
          <p:bldP spid="18" grpId="1" animBg="1"/>
          <p:bldP spid="18" grpId="2" animBg="1"/>
          <p:bldP spid="19" grpId="0" animBg="1"/>
          <p:bldP spid="19" grpId="1" animBg="1"/>
          <p:bldP spid="20" grpId="0" animBg="1"/>
          <p:bldP spid="20" grpId="1" animBg="1"/>
          <p:bldP spid="20" grpId="2" animBg="1"/>
          <p:bldP spid="21" grpId="0" animBg="1"/>
          <p:bldP spid="21" grpId="1" animBg="1"/>
          <p:bldP spid="21" grpId="2" animBg="1"/>
          <p:bldP spid="33"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DDF8B1D1-41DA-AE28-DABC-6203C02DA393}"/>
              </a:ext>
            </a:extLst>
          </p:cNvPr>
          <p:cNvSpPr/>
          <p:nvPr/>
        </p:nvSpPr>
        <p:spPr>
          <a:xfrm>
            <a:off x="3488788" y="1939788"/>
            <a:ext cx="5247249" cy="2547806"/>
          </a:xfrm>
          <a:prstGeom prst="rect">
            <a:avLst/>
          </a:prstGeom>
          <a:solidFill>
            <a:srgbClr val="E9F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B58584D-C7DC-6076-E8A1-B0C38A996C70}"/>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12">
            <a:extLst>
              <a:ext uri="{FF2B5EF4-FFF2-40B4-BE49-F238E27FC236}">
                <a16:creationId xmlns:a16="http://schemas.microsoft.com/office/drawing/2014/main" id="{260DEBD6-D1F2-9BA9-8309-457322F1CAF6}"/>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5" name="TextBox 14">
            <a:extLst>
              <a:ext uri="{FF2B5EF4-FFF2-40B4-BE49-F238E27FC236}">
                <a16:creationId xmlns:a16="http://schemas.microsoft.com/office/drawing/2014/main" id="{6A320F69-CC84-2FED-E3A5-1889D57F8579}"/>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6" name="TextBox 16">
            <a:extLst>
              <a:ext uri="{FF2B5EF4-FFF2-40B4-BE49-F238E27FC236}">
                <a16:creationId xmlns:a16="http://schemas.microsoft.com/office/drawing/2014/main" id="{D822FA69-86AF-C1B8-4E79-7FC7637BC900}"/>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10" name="TextBox 18">
            <a:extLst>
              <a:ext uri="{FF2B5EF4-FFF2-40B4-BE49-F238E27FC236}">
                <a16:creationId xmlns:a16="http://schemas.microsoft.com/office/drawing/2014/main" id="{51EF1B04-2C6F-8877-6001-3104E6E22D7F}"/>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51">
            <a:extLst>
              <a:ext uri="{FF2B5EF4-FFF2-40B4-BE49-F238E27FC236}">
                <a16:creationId xmlns:a16="http://schemas.microsoft.com/office/drawing/2014/main" id="{1A7BED77-FA9F-AA27-3DCA-252D803F3460}"/>
              </a:ext>
            </a:extLst>
          </p:cNvPr>
          <p:cNvPicPr>
            <a:picLocks noChangeAspect="1"/>
          </p:cNvPicPr>
          <p:nvPr/>
        </p:nvPicPr>
        <p:blipFill>
          <a:blip r:embed="rId4"/>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12" name="Picture 52">
            <a:extLst>
              <a:ext uri="{FF2B5EF4-FFF2-40B4-BE49-F238E27FC236}">
                <a16:creationId xmlns:a16="http://schemas.microsoft.com/office/drawing/2014/main" id="{4C0FF961-1225-B910-D85E-361B015DCDF6}"/>
              </a:ext>
            </a:extLst>
          </p:cNvPr>
          <p:cNvPicPr>
            <a:picLocks noChangeAspect="1"/>
          </p:cNvPicPr>
          <p:nvPr/>
        </p:nvPicPr>
        <p:blipFill>
          <a:blip r:embed="rId4"/>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13" name="Picture 53">
            <a:extLst>
              <a:ext uri="{FF2B5EF4-FFF2-40B4-BE49-F238E27FC236}">
                <a16:creationId xmlns:a16="http://schemas.microsoft.com/office/drawing/2014/main" id="{38B4B4F4-A6A5-A4C3-6777-26F0D386F4A6}"/>
              </a:ext>
            </a:extLst>
          </p:cNvPr>
          <p:cNvPicPr>
            <a:picLocks noChangeAspect="1"/>
          </p:cNvPicPr>
          <p:nvPr/>
        </p:nvPicPr>
        <p:blipFill>
          <a:blip r:embed="rId4"/>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14" name="Picture 54">
            <a:extLst>
              <a:ext uri="{FF2B5EF4-FFF2-40B4-BE49-F238E27FC236}">
                <a16:creationId xmlns:a16="http://schemas.microsoft.com/office/drawing/2014/main" id="{FEAB2072-B49F-6FA2-7A9D-A82DCD49E8E7}"/>
              </a:ext>
            </a:extLst>
          </p:cNvPr>
          <p:cNvPicPr>
            <a:picLocks noChangeAspect="1"/>
          </p:cNvPicPr>
          <p:nvPr/>
        </p:nvPicPr>
        <p:blipFill>
          <a:blip r:embed="rId4"/>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15" name="Picture 2">
            <a:extLst>
              <a:ext uri="{FF2B5EF4-FFF2-40B4-BE49-F238E27FC236}">
                <a16:creationId xmlns:a16="http://schemas.microsoft.com/office/drawing/2014/main" id="{C2E7F521-6762-4132-99F1-97401F106981}"/>
              </a:ext>
            </a:extLst>
          </p:cNvPr>
          <p:cNvPicPr>
            <a:picLocks noChangeAspect="1"/>
          </p:cNvPicPr>
          <p:nvPr/>
        </p:nvPicPr>
        <p:blipFill>
          <a:blip r:embed="rId5"/>
          <a:stretch>
            <a:fillRect/>
          </a:stretch>
        </p:blipFill>
        <p:spPr>
          <a:xfrm>
            <a:off x="3130219" y="131293"/>
            <a:ext cx="6102625" cy="2274005"/>
          </a:xfrm>
          <a:prstGeom prst="rect">
            <a:avLst/>
          </a:prstGeom>
        </p:spPr>
      </p:pic>
    </p:spTree>
    <p:extLst>
      <p:ext uri="{BB962C8B-B14F-4D97-AF65-F5344CB8AC3E}">
        <p14:creationId xmlns:p14="http://schemas.microsoft.com/office/powerpoint/2010/main" val="182433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p:tgtEl>
                                          <p:spTgt spid="15"/>
                                        </p:tgtEl>
                                        <p:attrNameLst>
                                          <p:attrName>ppt_x</p:attrName>
                                        </p:attrNameLst>
                                      </p:cBhvr>
                                      <p:tavLst>
                                        <p:tav tm="0">
                                          <p:val>
                                            <p:strVal val="#ppt_x-#ppt_w*1.125000"/>
                                          </p:val>
                                        </p:tav>
                                        <p:tav tm="100000">
                                          <p:val>
                                            <p:strVal val="#ppt_x"/>
                                          </p:val>
                                        </p:tav>
                                      </p:tavLst>
                                    </p:anim>
                                    <p:animEffect transition="in" filter="wipe(right)">
                                      <p:cBhvr>
                                        <p:cTn id="8" dur="75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75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left)">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left)">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wipe(left)">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0">
                                            <p:txEl>
                                              <p:pRg st="0" end="0"/>
                                            </p:txEl>
                                          </p:spTgt>
                                        </p:tgtEl>
                                        <p:attrNameLst>
                                          <p:attrName>style.visibility</p:attrName>
                                        </p:attrNameLst>
                                      </p:cBhvr>
                                      <p:to>
                                        <p:strVal val="visible"/>
                                      </p:to>
                                    </p:set>
                                    <p:animEffect transition="in" filter="wipe(left)">
                                      <p:cBhvr>
                                        <p:cTn id="5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P spid="6" grpId="0" uiExpand="1" build="p"/>
      <p:bldP spid="10"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Hình chữ nhật 6">
            <a:extLst>
              <a:ext uri="{FF2B5EF4-FFF2-40B4-BE49-F238E27FC236}">
                <a16:creationId xmlns:a16="http://schemas.microsoft.com/office/drawing/2014/main" id="{3721E3DF-8291-6A79-9897-6B177111DE8B}"/>
              </a:ext>
            </a:extLst>
          </p:cNvPr>
          <p:cNvSpPr/>
          <p:nvPr/>
        </p:nvSpPr>
        <p:spPr>
          <a:xfrm>
            <a:off x="3534770" y="1869743"/>
            <a:ext cx="4817660" cy="2634018"/>
          </a:xfrm>
          <a:prstGeom prst="rect">
            <a:avLst/>
          </a:prstGeom>
          <a:solidFill>
            <a:srgbClr val="E9F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
            <a:extLst>
              <a:ext uri="{FF2B5EF4-FFF2-40B4-BE49-F238E27FC236}">
                <a16:creationId xmlns:a16="http://schemas.microsoft.com/office/drawing/2014/main" id="{9DE58144-B2C9-5677-4FC2-97EE5321B50C}"/>
              </a:ext>
            </a:extLst>
          </p:cNvPr>
          <p:cNvGrpSpPr/>
          <p:nvPr/>
        </p:nvGrpSpPr>
        <p:grpSpPr>
          <a:xfrm>
            <a:off x="1775791" y="1423305"/>
            <a:ext cx="8640418" cy="5284570"/>
            <a:chOff x="4133327" y="8204395"/>
            <a:chExt cx="7210038" cy="5284570"/>
          </a:xfrm>
        </p:grpSpPr>
        <p:sp>
          <p:nvSpPr>
            <p:cNvPr id="9" name="TextBox 10">
              <a:extLst>
                <a:ext uri="{FF2B5EF4-FFF2-40B4-BE49-F238E27FC236}">
                  <a16:creationId xmlns:a16="http://schemas.microsoft.com/office/drawing/2014/main" id="{BA46B17E-7283-364B-7EB7-F58D4EA3CC97}"/>
                </a:ext>
              </a:extLst>
            </p:cNvPr>
            <p:cNvSpPr txBox="1"/>
            <p:nvPr/>
          </p:nvSpPr>
          <p:spPr>
            <a:xfrm>
              <a:off x="4149463" y="8204395"/>
              <a:ext cx="7193902" cy="5272213"/>
            </a:xfrm>
            <a:prstGeom prst="rect">
              <a:avLst/>
            </a:prstGeom>
            <a:noFill/>
          </p:spPr>
          <p:txBody>
            <a:bodyPr wrap="square" rtlCol="0">
              <a:spAutoFit/>
            </a:bodyPr>
            <a:lstStyle/>
            <a:p>
              <a:pPr algn="ctr">
                <a:lnSpc>
                  <a:spcPct val="130000"/>
                </a:lnSpc>
              </a:pPr>
              <a:r>
                <a:rPr lang="en-US" sz="88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rPr>
                <a:t>TẠM BIỆT VÀ HẸN GẶP LẠI</a:t>
              </a:r>
            </a:p>
          </p:txBody>
        </p:sp>
        <p:sp>
          <p:nvSpPr>
            <p:cNvPr id="16" name="TextBox 11">
              <a:extLst>
                <a:ext uri="{FF2B5EF4-FFF2-40B4-BE49-F238E27FC236}">
                  <a16:creationId xmlns:a16="http://schemas.microsoft.com/office/drawing/2014/main" id="{07D72DC1-F86D-5D39-DCB5-504151DB87AC}"/>
                </a:ext>
              </a:extLst>
            </p:cNvPr>
            <p:cNvSpPr txBox="1"/>
            <p:nvPr/>
          </p:nvSpPr>
          <p:spPr>
            <a:xfrm>
              <a:off x="4133327" y="8216752"/>
              <a:ext cx="7193902" cy="5272213"/>
            </a:xfrm>
            <a:prstGeom prst="rect">
              <a:avLst/>
            </a:prstGeom>
            <a:noFill/>
          </p:spPr>
          <p:txBody>
            <a:bodyPr wrap="square" rtlCol="0">
              <a:spAutoFit/>
            </a:bodyPr>
            <a:lstStyle/>
            <a:p>
              <a:pPr algn="ctr">
                <a:lnSpc>
                  <a:spcPct val="130000"/>
                </a:lnSpc>
              </a:pPr>
              <a:r>
                <a:rPr lang="en-US" sz="8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T</a:t>
              </a:r>
              <a:r>
                <a:rPr lang="en-US" sz="8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Ạ</a:t>
              </a:r>
              <a:r>
                <a:rPr lang="en-US" sz="8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rPr>
                <a:t>M</a:t>
              </a:r>
              <a:r>
                <a:rPr lang="en-US" sz="8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8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B</a:t>
              </a:r>
              <a:r>
                <a:rPr lang="en-US" sz="8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rPr>
                <a:t>I</a:t>
              </a:r>
              <a:r>
                <a:rPr lang="en-US" sz="8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Ệ</a:t>
              </a:r>
              <a:r>
                <a:rPr lang="en-US" sz="8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rPr>
                <a:t>T </a:t>
              </a:r>
              <a:r>
                <a:rPr lang="en-US" sz="8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V</a:t>
              </a:r>
              <a:r>
                <a:rPr lang="en-US" sz="8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À</a:t>
              </a:r>
              <a:r>
                <a:rPr lang="en-US" sz="8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8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H</a:t>
              </a:r>
              <a:r>
                <a:rPr lang="en-US" sz="8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Ẹ</a:t>
              </a:r>
              <a:r>
                <a:rPr lang="en-US" sz="8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rPr>
                <a:t>N </a:t>
              </a:r>
              <a:r>
                <a:rPr lang="en-US" sz="8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G</a:t>
              </a:r>
              <a:r>
                <a:rPr lang="en-US" sz="8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Ặ</a:t>
              </a:r>
              <a:r>
                <a:rPr lang="en-US" sz="8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rPr>
                <a:t>P</a:t>
              </a:r>
              <a:r>
                <a:rPr lang="en-US" sz="8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8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L</a:t>
              </a:r>
              <a:r>
                <a:rPr lang="en-US" sz="8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Ạ</a:t>
              </a:r>
              <a:r>
                <a:rPr lang="en-US" sz="8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rPr>
                <a:t>I </a:t>
              </a:r>
            </a:p>
          </p:txBody>
        </p:sp>
      </p:grpSp>
    </p:spTree>
    <p:extLst>
      <p:ext uri="{BB962C8B-B14F-4D97-AF65-F5344CB8AC3E}">
        <p14:creationId xmlns:p14="http://schemas.microsoft.com/office/powerpoint/2010/main" val="12041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318F2DB0-0F53-903B-A97D-CC7D5819174E}"/>
              </a:ext>
            </a:extLst>
          </p:cNvPr>
          <p:cNvSpPr/>
          <p:nvPr/>
        </p:nvSpPr>
        <p:spPr>
          <a:xfrm>
            <a:off x="4691633" y="1814732"/>
            <a:ext cx="2808733" cy="17865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3">
            <a:extLst>
              <a:ext uri="{FF2B5EF4-FFF2-40B4-BE49-F238E27FC236}">
                <a16:creationId xmlns:a16="http://schemas.microsoft.com/office/drawing/2014/main" id="{DF5A1A66-808E-36DC-01D0-3148E25537DF}"/>
              </a:ext>
            </a:extLst>
          </p:cNvPr>
          <p:cNvGrpSpPr/>
          <p:nvPr/>
        </p:nvGrpSpPr>
        <p:grpSpPr>
          <a:xfrm>
            <a:off x="2443146" y="107317"/>
            <a:ext cx="7305705" cy="5201425"/>
            <a:chOff x="1575311" y="446026"/>
            <a:chExt cx="11171227" cy="5201425"/>
          </a:xfrm>
        </p:grpSpPr>
        <p:sp>
          <p:nvSpPr>
            <p:cNvPr id="5" name="TextBox 8">
              <a:extLst>
                <a:ext uri="{FF2B5EF4-FFF2-40B4-BE49-F238E27FC236}">
                  <a16:creationId xmlns:a16="http://schemas.microsoft.com/office/drawing/2014/main" id="{1AB2173B-677D-CB8E-999B-B406825B59A3}"/>
                </a:ext>
              </a:extLst>
            </p:cNvPr>
            <p:cNvSpPr txBox="1"/>
            <p:nvPr/>
          </p:nvSpPr>
          <p:spPr>
            <a:xfrm>
              <a:off x="1575311" y="446027"/>
              <a:ext cx="11171227" cy="5201424"/>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166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KHỞI ĐỘNG</a:t>
              </a:r>
            </a:p>
          </p:txBody>
        </p:sp>
        <p:sp>
          <p:nvSpPr>
            <p:cNvPr id="6" name="TextBox 12">
              <a:extLst>
                <a:ext uri="{FF2B5EF4-FFF2-40B4-BE49-F238E27FC236}">
                  <a16:creationId xmlns:a16="http://schemas.microsoft.com/office/drawing/2014/main" id="{524A7289-CE2C-AFB4-32F0-D80B5904A47E}"/>
                </a:ext>
              </a:extLst>
            </p:cNvPr>
            <p:cNvSpPr txBox="1"/>
            <p:nvPr/>
          </p:nvSpPr>
          <p:spPr>
            <a:xfrm>
              <a:off x="1575311" y="446026"/>
              <a:ext cx="11171227" cy="5201424"/>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16600" b="1" i="0" u="none" strike="noStrike" kern="1200" cap="none" spc="0" normalizeH="0" baseline="0" noProof="0">
                  <a:ln w="3810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sv-SE" sz="166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sv-SE" sz="16600" b="1" i="0" u="none" strike="noStrike" kern="1200" cap="none" spc="0" normalizeH="0" baseline="0" noProof="0">
                  <a:ln w="3810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Ở</a:t>
              </a:r>
              <a:r>
                <a:rPr kumimoji="0" lang="sv-SE" sz="16600" b="1" i="0" u="none" strike="noStrike" kern="1200" cap="none" spc="0" normalizeH="0" baseline="0" noProof="0">
                  <a:ln w="3810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 </a:t>
              </a:r>
              <a:r>
                <a:rPr kumimoji="0" lang="sv-SE" sz="16600" b="1" i="0" u="none" strike="noStrike" kern="1200" cap="none" spc="0" normalizeH="0" baseline="0" noProof="0">
                  <a:ln w="3810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sv-SE" sz="166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Ộ</a:t>
              </a:r>
              <a:r>
                <a:rPr kumimoji="0" lang="sv-SE" sz="16600" b="1" i="0" u="none" strike="noStrike" kern="1200" cap="none" spc="0" normalizeH="0" baseline="0" noProof="0">
                  <a:ln w="3810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16600" b="1" i="0" u="none" strike="noStrike" kern="1200" cap="none" spc="0" normalizeH="0" baseline="0" noProof="0">
                  <a:ln w="3810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endParaRPr kumimoji="0" lang="sv-SE" sz="16600" b="1" i="0" u="none" strike="noStrike" kern="1200" cap="none" spc="0" normalizeH="0" baseline="0" noProof="0" dirty="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024089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3" name="Group 8">
            <a:extLst>
              <a:ext uri="{FF2B5EF4-FFF2-40B4-BE49-F238E27FC236}">
                <a16:creationId xmlns:a16="http://schemas.microsoft.com/office/drawing/2014/main" id="{50DCC5A2-CF42-92B4-C8CA-78390B2ED521}"/>
              </a:ext>
            </a:extLst>
          </p:cNvPr>
          <p:cNvGrpSpPr/>
          <p:nvPr/>
        </p:nvGrpSpPr>
        <p:grpSpPr>
          <a:xfrm>
            <a:off x="3497418" y="53009"/>
            <a:ext cx="8849889" cy="2786810"/>
            <a:chOff x="3921300" y="8192768"/>
            <a:chExt cx="6877793" cy="2786810"/>
          </a:xfrm>
        </p:grpSpPr>
        <p:sp>
          <p:nvSpPr>
            <p:cNvPr id="7" name="TextBox 9">
              <a:extLst>
                <a:ext uri="{FF2B5EF4-FFF2-40B4-BE49-F238E27FC236}">
                  <a16:creationId xmlns:a16="http://schemas.microsoft.com/office/drawing/2014/main" id="{48EB0322-CBAF-C032-BE6F-5B24062C7EDE}"/>
                </a:ext>
              </a:extLst>
            </p:cNvPr>
            <p:cNvSpPr txBox="1"/>
            <p:nvPr/>
          </p:nvSpPr>
          <p:spPr>
            <a:xfrm>
              <a:off x="4091700" y="8204395"/>
              <a:ext cx="6536995" cy="2775183"/>
            </a:xfrm>
            <a:prstGeom prst="rect">
              <a:avLst/>
            </a:prstGeom>
            <a:noFill/>
          </p:spPr>
          <p:txBody>
            <a:bodyPr wrap="square" rtlCol="0">
              <a:spAutoFit/>
            </a:bodyPr>
            <a:lstStyle/>
            <a:p>
              <a:pPr algn="ctr">
                <a:lnSpc>
                  <a:spcPct val="130000"/>
                </a:lnSpc>
                <a:buClrTx/>
                <a:buFontTx/>
                <a:buNone/>
              </a:pPr>
              <a:r>
                <a:rPr lang="en-US" sz="7200" b="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TM Showcard" panose="02040603050506020204" pitchFamily="18" charset="0"/>
                </a:rPr>
                <a:t>AI NHANH AI ĐÚNG </a:t>
              </a:r>
            </a:p>
          </p:txBody>
        </p:sp>
        <p:sp>
          <p:nvSpPr>
            <p:cNvPr id="8" name="TextBox 10">
              <a:extLst>
                <a:ext uri="{FF2B5EF4-FFF2-40B4-BE49-F238E27FC236}">
                  <a16:creationId xmlns:a16="http://schemas.microsoft.com/office/drawing/2014/main" id="{BC92A8C4-3BC5-D31F-D51E-262D053D1104}"/>
                </a:ext>
              </a:extLst>
            </p:cNvPr>
            <p:cNvSpPr txBox="1"/>
            <p:nvPr/>
          </p:nvSpPr>
          <p:spPr>
            <a:xfrm>
              <a:off x="3921300" y="8192768"/>
              <a:ext cx="6877793" cy="1334789"/>
            </a:xfrm>
            <a:prstGeom prst="rect">
              <a:avLst/>
            </a:prstGeom>
            <a:noFill/>
          </p:spPr>
          <p:txBody>
            <a:bodyPr wrap="square" rtlCol="0">
              <a:spAutoFit/>
            </a:bodyPr>
            <a:lstStyle/>
            <a:p>
              <a:pPr algn="ctr">
                <a:lnSpc>
                  <a:spcPct val="130000"/>
                </a:lnSpc>
                <a:buClrTx/>
                <a:buFontTx/>
                <a:buNone/>
              </a:pPr>
              <a:r>
                <a:rPr lang="en-US" sz="72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UTM Showcard" panose="02040603050506020204" pitchFamily="18" charset="0"/>
                </a:rPr>
                <a:t>A</a:t>
              </a:r>
              <a:r>
                <a:rPr lang="en-US"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UTM Showcard" panose="02040603050506020204" pitchFamily="18" charset="0"/>
                </a:rPr>
                <a:t>I </a:t>
              </a:r>
              <a:r>
                <a:rPr lang="en-US"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UTM Showcard" panose="02040603050506020204" pitchFamily="18" charset="0"/>
                </a:rPr>
                <a:t>N</a:t>
              </a:r>
              <a:r>
                <a:rPr lang="en-US" sz="72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UTM Showcard" panose="02040603050506020204" pitchFamily="18" charset="0"/>
                </a:rPr>
                <a:t>H</a:t>
              </a:r>
              <a:r>
                <a:rPr lang="en-US" sz="72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UTM Showcard" panose="02040603050506020204" pitchFamily="18" charset="0"/>
                </a:rPr>
                <a:t>A</a:t>
              </a:r>
              <a:r>
                <a:rPr lang="en-US" sz="72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UTM Showcard" panose="02040603050506020204" pitchFamily="18" charset="0"/>
                </a:rPr>
                <a:t>N</a:t>
              </a:r>
              <a:r>
                <a:rPr lang="en-US"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UTM Showcard" panose="02040603050506020204" pitchFamily="18" charset="0"/>
                </a:rPr>
                <a:t>H </a:t>
              </a:r>
              <a:r>
                <a:rPr lang="en-US" sz="72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UTM Showcard" panose="02040603050506020204" pitchFamily="18" charset="0"/>
                </a:rPr>
                <a:t>A</a:t>
              </a:r>
              <a:r>
                <a:rPr lang="en-US"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UTM Showcard" panose="02040603050506020204" pitchFamily="18" charset="0"/>
                </a:rPr>
                <a:t>I </a:t>
              </a:r>
              <a:r>
                <a:rPr lang="en-US" sz="72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UTM Showcard" panose="02040603050506020204" pitchFamily="18" charset="0"/>
                </a:rPr>
                <a:t>Đ</a:t>
              </a:r>
              <a:r>
                <a:rPr lang="en-US"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UTM Showcard" panose="02040603050506020204" pitchFamily="18" charset="0"/>
                </a:rPr>
                <a:t>Ú</a:t>
              </a:r>
              <a:r>
                <a:rPr lang="en-US" sz="72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UTM Showcard" panose="02040603050506020204" pitchFamily="18" charset="0"/>
                </a:rPr>
                <a:t>N</a:t>
              </a:r>
              <a:r>
                <a:rPr lang="en-US" sz="72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UTM Showcard" panose="02040603050506020204" pitchFamily="18" charset="0"/>
                </a:rPr>
                <a:t>G</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 </a:t>
              </a:r>
              <a:endParaRPr lang="en-US" sz="7200" b="1"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UTM Showcard" panose="02040603050506020204" pitchFamily="18" charset="0"/>
              </a:endParaRPr>
            </a:p>
          </p:txBody>
        </p:sp>
      </p:grpSp>
      <p:grpSp>
        <p:nvGrpSpPr>
          <p:cNvPr id="9" name="Nhóm 23">
            <a:extLst>
              <a:ext uri="{FF2B5EF4-FFF2-40B4-BE49-F238E27FC236}">
                <a16:creationId xmlns:a16="http://schemas.microsoft.com/office/drawing/2014/main" id="{92BDE1E8-FA50-5541-19E6-62FA3B7EB58C}"/>
              </a:ext>
            </a:extLst>
          </p:cNvPr>
          <p:cNvGrpSpPr/>
          <p:nvPr/>
        </p:nvGrpSpPr>
        <p:grpSpPr>
          <a:xfrm>
            <a:off x="63950" y="845575"/>
            <a:ext cx="3713204" cy="472204"/>
            <a:chOff x="3666355" y="4573200"/>
            <a:chExt cx="4280543" cy="1395338"/>
          </a:xfrm>
        </p:grpSpPr>
        <p:sp>
          <p:nvSpPr>
            <p:cNvPr id="10" name="TextBox 67">
              <a:extLst>
                <a:ext uri="{FF2B5EF4-FFF2-40B4-BE49-F238E27FC236}">
                  <a16:creationId xmlns:a16="http://schemas.microsoft.com/office/drawing/2014/main" id="{9CCBD95D-BC58-4B5C-5333-8B0992E27A76}"/>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4000" b="1" dirty="0">
                  <a:ln w="190500">
                    <a:solidFill>
                      <a:schemeClr val="bg1"/>
                    </a:solidFill>
                    <a:prstDash val="solid"/>
                  </a:ln>
                  <a:effectLst>
                    <a:outerShdw blurRad="38100" dist="38100" dir="2700000" algn="tl">
                      <a:srgbClr val="000000">
                        <a:alpha val="43137"/>
                      </a:srgbClr>
                    </a:outerShdw>
                  </a:effectLst>
                  <a:latin typeface="SVN-Gretoon" panose="02040603050506020204" pitchFamily="18" charset="0"/>
                  <a:ea typeface="LNTH-LuoLuoNotangYuanTi 1" pitchFamily="2" charset="-128"/>
                  <a:cs typeface="LNTH-LuoLuoNotangYuanTi 1" pitchFamily="2" charset="-128"/>
                </a:rPr>
                <a:t>TRÒ CHƠI :</a:t>
              </a:r>
            </a:p>
          </p:txBody>
        </p:sp>
        <p:sp>
          <p:nvSpPr>
            <p:cNvPr id="11" name="TextBox 67">
              <a:extLst>
                <a:ext uri="{FF2B5EF4-FFF2-40B4-BE49-F238E27FC236}">
                  <a16:creationId xmlns:a16="http://schemas.microsoft.com/office/drawing/2014/main" id="{5FEF2345-F6D6-C07E-768B-DBA21BDA6145}"/>
                </a:ext>
              </a:extLst>
            </p:cNvPr>
            <p:cNvSpPr txBox="1"/>
            <p:nvPr/>
          </p:nvSpPr>
          <p:spPr>
            <a:xfrm>
              <a:off x="3666355" y="4587065"/>
              <a:ext cx="4280542" cy="1381473"/>
            </a:xfrm>
            <a:prstGeom prst="rect">
              <a:avLst/>
            </a:prstGeom>
            <a:noFill/>
          </p:spPr>
          <p:txBody>
            <a:bodyPr wrap="square" rtlCol="0">
              <a:prstTxWarp prst="textArchUp">
                <a:avLst/>
              </a:prstTxWarp>
              <a:spAutoFit/>
            </a:bodyPr>
            <a:lstStyle/>
            <a:p>
              <a:pPr algn="ctr"/>
              <a:r>
                <a:rPr lang="en-US" sz="4000" b="1" dirty="0">
                  <a:ln w="9525">
                    <a:noFill/>
                    <a:prstDash val="solid"/>
                  </a:ln>
                  <a:solidFill>
                    <a:srgbClr val="31B4C8"/>
                  </a:solidFill>
                  <a:latin typeface="SVN-Gretoon" panose="02040603050506020204" pitchFamily="18" charset="0"/>
                  <a:ea typeface="LNTH-LuoLuoNotangYuanTi 1" pitchFamily="2" charset="-128"/>
                  <a:cs typeface="LNTH-LuoLuoNotangYuanTi 1" pitchFamily="2" charset="-128"/>
                </a:rPr>
                <a:t>TRÒ CHƠI :</a:t>
              </a:r>
            </a:p>
          </p:txBody>
        </p:sp>
      </p:grpSp>
      <p:sp>
        <p:nvSpPr>
          <p:cNvPr id="12" name="a">
            <a:extLst>
              <a:ext uri="{FF2B5EF4-FFF2-40B4-BE49-F238E27FC236}">
                <a16:creationId xmlns:a16="http://schemas.microsoft.com/office/drawing/2014/main" id="{D52EA90C-1C05-B837-BF26-1FFF60BAAD0C}"/>
              </a:ext>
            </a:extLst>
          </p:cNvPr>
          <p:cNvSpPr/>
          <p:nvPr/>
        </p:nvSpPr>
        <p:spPr>
          <a:xfrm>
            <a:off x="437580" y="1894209"/>
            <a:ext cx="6679145" cy="4545313"/>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46">
              <a:defRPr/>
            </a:pPr>
            <a:r>
              <a:rPr lang="en-US" sz="4400" b="1">
                <a:solidFill>
                  <a:srgbClr val="000066"/>
                </a:solidFill>
                <a:latin typeface="Calibri" panose="020F0502020204030204"/>
              </a:rPr>
              <a:t>Sẽ hiện câu hỏi về kiến thức cũ ở tiết trước.  Đếm ngược 5 giây, lớp trưởng hô to: “Bắt đầu”. Bạn nào giơ tay nhanh nhất sẽ trả lời câu hỏi.</a:t>
            </a:r>
          </a:p>
        </p:txBody>
      </p:sp>
      <p:grpSp>
        <p:nvGrpSpPr>
          <p:cNvPr id="13" name="Nhóm 23">
            <a:extLst>
              <a:ext uri="{FF2B5EF4-FFF2-40B4-BE49-F238E27FC236}">
                <a16:creationId xmlns:a16="http://schemas.microsoft.com/office/drawing/2014/main" id="{C2AC32F4-34F4-656D-C6D1-58E196752170}"/>
              </a:ext>
            </a:extLst>
          </p:cNvPr>
          <p:cNvGrpSpPr/>
          <p:nvPr/>
        </p:nvGrpSpPr>
        <p:grpSpPr>
          <a:xfrm>
            <a:off x="1811035" y="1819498"/>
            <a:ext cx="3713203" cy="470294"/>
            <a:chOff x="3666356" y="4564979"/>
            <a:chExt cx="4280542" cy="1389694"/>
          </a:xfrm>
        </p:grpSpPr>
        <p:sp>
          <p:nvSpPr>
            <p:cNvPr id="14" name="TextBox 67">
              <a:extLst>
                <a:ext uri="{FF2B5EF4-FFF2-40B4-BE49-F238E27FC236}">
                  <a16:creationId xmlns:a16="http://schemas.microsoft.com/office/drawing/2014/main" id="{F4FA4EBA-A7D0-C0E7-57F5-307935FCE46C}"/>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8000" b="1">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Luật chơi</a:t>
              </a:r>
              <a:endParaRPr lang="en-US" sz="8000" b="1" dirty="0">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endParaRPr>
            </a:p>
          </p:txBody>
        </p:sp>
        <p:sp>
          <p:nvSpPr>
            <p:cNvPr id="15" name="TextBox 67">
              <a:extLst>
                <a:ext uri="{FF2B5EF4-FFF2-40B4-BE49-F238E27FC236}">
                  <a16:creationId xmlns:a16="http://schemas.microsoft.com/office/drawing/2014/main" id="{687EC8D2-080A-68C6-8596-A99984B2BF3A}"/>
                </a:ext>
              </a:extLst>
            </p:cNvPr>
            <p:cNvSpPr txBox="1"/>
            <p:nvPr/>
          </p:nvSpPr>
          <p:spPr>
            <a:xfrm>
              <a:off x="3666356" y="4564979"/>
              <a:ext cx="4280542" cy="1381473"/>
            </a:xfrm>
            <a:prstGeom prst="rect">
              <a:avLst/>
            </a:prstGeom>
            <a:noFill/>
          </p:spPr>
          <p:txBody>
            <a:bodyPr wrap="square" rtlCol="0">
              <a:prstTxWarp prst="textArchUp">
                <a:avLst/>
              </a:prstTxWarp>
              <a:spAutoFit/>
            </a:bodyPr>
            <a:lstStyle/>
            <a:p>
              <a:pPr algn="ctr"/>
              <a:r>
                <a:rPr lang="en-US" sz="8000" b="1">
                  <a:ln w="9525">
                    <a:noFill/>
                    <a:prstDash val="solid"/>
                  </a:ln>
                  <a:solidFill>
                    <a:srgbClr val="92D050"/>
                  </a:solidFill>
                  <a:latin typeface="LNTH-LuoLuoNotangYuanTi 1" pitchFamily="2" charset="-128"/>
                  <a:ea typeface="LNTH-LuoLuoNotangYuanTi 1" pitchFamily="2" charset="-128"/>
                  <a:cs typeface="LNTH-LuoLuoNotangYuanTi 1" pitchFamily="2" charset="-128"/>
                </a:rPr>
                <a:t>Luật chơi</a:t>
              </a:r>
              <a:endParaRPr lang="en-US" sz="8000" b="1" dirty="0">
                <a:ln w="9525">
                  <a:noFill/>
                  <a:prstDash val="solid"/>
                </a:ln>
                <a:solidFill>
                  <a:srgbClr val="92D050"/>
                </a:solidFill>
                <a:latin typeface="LNTH-LuoLuoNotangYuanTi 1" pitchFamily="2" charset="-128"/>
                <a:ea typeface="LNTH-LuoLuoNotangYuanTi 1" pitchFamily="2" charset="-128"/>
                <a:cs typeface="LNTH-LuoLuoNotangYuanTi 1" pitchFamily="2" charset="-128"/>
              </a:endParaRPr>
            </a:p>
          </p:txBody>
        </p:sp>
      </p:grpSp>
      <p:pic>
        <p:nvPicPr>
          <p:cNvPr id="16" name="Picture 8">
            <a:extLst>
              <a:ext uri="{FF2B5EF4-FFF2-40B4-BE49-F238E27FC236}">
                <a16:creationId xmlns:a16="http://schemas.microsoft.com/office/drawing/2014/main" id="{7B069542-A304-2B40-C36C-021E44F46F06}"/>
              </a:ext>
            </a:extLst>
          </p:cNvPr>
          <p:cNvPicPr>
            <a:picLocks noChangeAspect="1"/>
          </p:cNvPicPr>
          <p:nvPr/>
        </p:nvPicPr>
        <p:blipFill rotWithShape="1">
          <a:blip r:embed="rId6"/>
          <a:srcRect r="9773" b="26815"/>
          <a:stretch/>
        </p:blipFill>
        <p:spPr>
          <a:xfrm flipH="1">
            <a:off x="6897692" y="1366002"/>
            <a:ext cx="5449615" cy="5574970"/>
          </a:xfrm>
          <a:prstGeom prst="rect">
            <a:avLst/>
          </a:prstGeom>
        </p:spPr>
      </p:pic>
    </p:spTree>
    <p:extLst>
      <p:ext uri="{BB962C8B-B14F-4D97-AF65-F5344CB8AC3E}">
        <p14:creationId xmlns:p14="http://schemas.microsoft.com/office/powerpoint/2010/main" val="390249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900" decel="100000" fill="hold"/>
                                        <p:tgtEl>
                                          <p:spTgt spid="1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4" name="Trò-chơi-chíu.wav"/>
                                        </p:tgtEl>
                                      </p:cMediaNode>
                                    </p:audio>
                                  </p:sub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32" presetClass="emph" presetSubtype="0" fill="hold" nodeType="withEffect">
                                  <p:stCondLst>
                                    <p:cond delay="0"/>
                                  </p:stCondLst>
                                  <p:childTnLst>
                                    <p:animRot by="120000">
                                      <p:cBhvr>
                                        <p:cTn id="33" dur="100" fill="hold">
                                          <p:stCondLst>
                                            <p:cond delay="0"/>
                                          </p:stCondLst>
                                        </p:cTn>
                                        <p:tgtEl>
                                          <p:spTgt spid="16"/>
                                        </p:tgtEl>
                                        <p:attrNameLst>
                                          <p:attrName>r</p:attrName>
                                        </p:attrNameLst>
                                      </p:cBhvr>
                                    </p:animRot>
                                    <p:animRot by="-240000">
                                      <p:cBhvr>
                                        <p:cTn id="34" dur="200" fill="hold">
                                          <p:stCondLst>
                                            <p:cond delay="200"/>
                                          </p:stCondLst>
                                        </p:cTn>
                                        <p:tgtEl>
                                          <p:spTgt spid="16"/>
                                        </p:tgtEl>
                                        <p:attrNameLst>
                                          <p:attrName>r</p:attrName>
                                        </p:attrNameLst>
                                      </p:cBhvr>
                                    </p:animRot>
                                    <p:animRot by="240000">
                                      <p:cBhvr>
                                        <p:cTn id="35" dur="200" fill="hold">
                                          <p:stCondLst>
                                            <p:cond delay="400"/>
                                          </p:stCondLst>
                                        </p:cTn>
                                        <p:tgtEl>
                                          <p:spTgt spid="16"/>
                                        </p:tgtEl>
                                        <p:attrNameLst>
                                          <p:attrName>r</p:attrName>
                                        </p:attrNameLst>
                                      </p:cBhvr>
                                    </p:animRot>
                                    <p:animRot by="-240000">
                                      <p:cBhvr>
                                        <p:cTn id="36" dur="200" fill="hold">
                                          <p:stCondLst>
                                            <p:cond delay="600"/>
                                          </p:stCondLst>
                                        </p:cTn>
                                        <p:tgtEl>
                                          <p:spTgt spid="16"/>
                                        </p:tgtEl>
                                        <p:attrNameLst>
                                          <p:attrName>r</p:attrName>
                                        </p:attrNameLst>
                                      </p:cBhvr>
                                    </p:animRot>
                                    <p:animRot by="120000">
                                      <p:cBhvr>
                                        <p:cTn id="37"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2" name="Group 29">
            <a:extLst>
              <a:ext uri="{FF2B5EF4-FFF2-40B4-BE49-F238E27FC236}">
                <a16:creationId xmlns:a16="http://schemas.microsoft.com/office/drawing/2014/main" id="{A1B671AD-6C9E-4AB1-0D35-96DC3150FF21}"/>
              </a:ext>
            </a:extLst>
          </p:cNvPr>
          <p:cNvGrpSpPr/>
          <p:nvPr/>
        </p:nvGrpSpPr>
        <p:grpSpPr>
          <a:xfrm>
            <a:off x="966847" y="2650351"/>
            <a:ext cx="10258305" cy="953356"/>
            <a:chOff x="6381742" y="5800597"/>
            <a:chExt cx="10258305" cy="953356"/>
          </a:xfrm>
        </p:grpSpPr>
        <p:sp>
          <p:nvSpPr>
            <p:cNvPr id="4" name="Rectangle: Rounded Corners 27">
              <a:extLst>
                <a:ext uri="{FF2B5EF4-FFF2-40B4-BE49-F238E27FC236}">
                  <a16:creationId xmlns:a16="http://schemas.microsoft.com/office/drawing/2014/main" id="{8A7F8192-62A5-C840-0F74-BDF3943AF8C6}"/>
                </a:ext>
              </a:extLst>
            </p:cNvPr>
            <p:cNvSpPr/>
            <p:nvPr/>
          </p:nvSpPr>
          <p:spPr>
            <a:xfrm>
              <a:off x="6797035" y="5800597"/>
              <a:ext cx="9843012" cy="953356"/>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5050"/>
                  </a:solidFill>
                </a:rPr>
                <a:t>Hình thoi có 2 cặp cạnh đối diện nhau.</a:t>
              </a:r>
            </a:p>
          </p:txBody>
        </p:sp>
        <p:pic>
          <p:nvPicPr>
            <p:cNvPr id="5" name="Picture 18">
              <a:extLst>
                <a:ext uri="{FF2B5EF4-FFF2-40B4-BE49-F238E27FC236}">
                  <a16:creationId xmlns:a16="http://schemas.microsoft.com/office/drawing/2014/main" id="{3C38F1B5-CB22-67C1-C877-4C525B416CA6}"/>
                </a:ext>
              </a:extLst>
            </p:cNvPr>
            <p:cNvPicPr>
              <a:picLocks noChangeAspect="1"/>
            </p:cNvPicPr>
            <p:nvPr/>
          </p:nvPicPr>
          <p:blipFill>
            <a:blip r:embed="rId6"/>
            <a:stretch>
              <a:fillRect/>
            </a:stretch>
          </p:blipFill>
          <p:spPr>
            <a:xfrm>
              <a:off x="6381742" y="5852323"/>
              <a:ext cx="830585" cy="830585"/>
            </a:xfrm>
            <a:prstGeom prst="rect">
              <a:avLst/>
            </a:prstGeom>
          </p:spPr>
        </p:pic>
      </p:grpSp>
      <p:grpSp>
        <p:nvGrpSpPr>
          <p:cNvPr id="6" name="Group 41">
            <a:extLst>
              <a:ext uri="{FF2B5EF4-FFF2-40B4-BE49-F238E27FC236}">
                <a16:creationId xmlns:a16="http://schemas.microsoft.com/office/drawing/2014/main" id="{5E5CA0C4-F54B-C46E-CF23-6C03A385B6A9}"/>
              </a:ext>
            </a:extLst>
          </p:cNvPr>
          <p:cNvGrpSpPr/>
          <p:nvPr/>
        </p:nvGrpSpPr>
        <p:grpSpPr>
          <a:xfrm>
            <a:off x="1069582" y="340242"/>
            <a:ext cx="10052836" cy="2174524"/>
            <a:chOff x="698086" y="215007"/>
            <a:chExt cx="10052836" cy="2174524"/>
          </a:xfrm>
        </p:grpSpPr>
        <p:sp>
          <p:nvSpPr>
            <p:cNvPr id="17" name="a">
              <a:extLst>
                <a:ext uri="{FF2B5EF4-FFF2-40B4-BE49-F238E27FC236}">
                  <a16:creationId xmlns:a16="http://schemas.microsoft.com/office/drawing/2014/main" id="{3C10D0C2-0817-4AD3-845B-85503906CEBE}"/>
                </a:ext>
              </a:extLst>
            </p:cNvPr>
            <p:cNvSpPr/>
            <p:nvPr/>
          </p:nvSpPr>
          <p:spPr>
            <a:xfrm>
              <a:off x="1342929" y="215007"/>
              <a:ext cx="8890929" cy="192328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6000" b="1">
                  <a:solidFill>
                    <a:schemeClr val="accent2">
                      <a:lumMod val="50000"/>
                    </a:schemeClr>
                  </a:solidFill>
                  <a:latin typeface="Calibri" panose="020F0502020204030204"/>
                </a:rPr>
                <a:t>Hình thoi có mấy cặp cạnh đối diện nhau?</a:t>
              </a:r>
              <a:endParaRPr lang="en-US" sz="7200" b="1" dirty="0">
                <a:solidFill>
                  <a:schemeClr val="accent2">
                    <a:lumMod val="50000"/>
                  </a:schemeClr>
                </a:solidFill>
                <a:latin typeface="Calibri" panose="020F0502020204030204"/>
              </a:endParaRPr>
            </a:p>
          </p:txBody>
        </p:sp>
        <p:pic>
          <p:nvPicPr>
            <p:cNvPr id="18" name="Picture 31">
              <a:extLst>
                <a:ext uri="{FF2B5EF4-FFF2-40B4-BE49-F238E27FC236}">
                  <a16:creationId xmlns:a16="http://schemas.microsoft.com/office/drawing/2014/main" id="{0FAD0C9C-0065-CDB8-6F4C-9AF002DA974C}"/>
                </a:ext>
              </a:extLst>
            </p:cNvPr>
            <p:cNvPicPr>
              <a:picLocks noChangeAspect="1"/>
            </p:cNvPicPr>
            <p:nvPr/>
          </p:nvPicPr>
          <p:blipFill>
            <a:blip r:embed="rId7"/>
            <a:stretch>
              <a:fillRect/>
            </a:stretch>
          </p:blipFill>
          <p:spPr>
            <a:xfrm rot="20562777">
              <a:off x="698086" y="1313405"/>
              <a:ext cx="1076126" cy="1076126"/>
            </a:xfrm>
            <a:prstGeom prst="rect">
              <a:avLst/>
            </a:prstGeom>
          </p:spPr>
        </p:pic>
        <p:pic>
          <p:nvPicPr>
            <p:cNvPr id="19" name="Picture 34">
              <a:extLst>
                <a:ext uri="{FF2B5EF4-FFF2-40B4-BE49-F238E27FC236}">
                  <a16:creationId xmlns:a16="http://schemas.microsoft.com/office/drawing/2014/main" id="{B21583B8-E979-5F94-AED7-71F51F7478C5}"/>
                </a:ext>
              </a:extLst>
            </p:cNvPr>
            <p:cNvPicPr>
              <a:picLocks noChangeAspect="1"/>
            </p:cNvPicPr>
            <p:nvPr/>
          </p:nvPicPr>
          <p:blipFill>
            <a:blip r:embed="rId8"/>
            <a:stretch>
              <a:fillRect/>
            </a:stretch>
          </p:blipFill>
          <p:spPr>
            <a:xfrm>
              <a:off x="9716794" y="1176648"/>
              <a:ext cx="1034128" cy="1034128"/>
            </a:xfrm>
            <a:prstGeom prst="rect">
              <a:avLst/>
            </a:prstGeom>
          </p:spPr>
        </p:pic>
      </p:grpSp>
      <p:pic>
        <p:nvPicPr>
          <p:cNvPr id="31" name="Picture 6">
            <a:extLst>
              <a:ext uri="{FF2B5EF4-FFF2-40B4-BE49-F238E27FC236}">
                <a16:creationId xmlns:a16="http://schemas.microsoft.com/office/drawing/2014/main" id="{4233DBCD-E633-3119-3E3E-8AB3463DE129}"/>
              </a:ext>
            </a:extLst>
          </p:cNvPr>
          <p:cNvPicPr>
            <a:picLocks noChangeAspect="1"/>
          </p:cNvPicPr>
          <p:nvPr/>
        </p:nvPicPr>
        <p:blipFill>
          <a:blip r:embed="rId9"/>
          <a:srcRect/>
          <a:stretch>
            <a:fillRect/>
          </a:stretch>
        </p:blipFill>
        <p:spPr>
          <a:xfrm>
            <a:off x="3215889" y="3716836"/>
            <a:ext cx="2883446" cy="3063420"/>
          </a:xfrm>
          <a:prstGeom prst="rect">
            <a:avLst/>
          </a:prstGeom>
        </p:spPr>
      </p:pic>
      <p:pic>
        <p:nvPicPr>
          <p:cNvPr id="32" name="Picture 7">
            <a:extLst>
              <a:ext uri="{FF2B5EF4-FFF2-40B4-BE49-F238E27FC236}">
                <a16:creationId xmlns:a16="http://schemas.microsoft.com/office/drawing/2014/main" id="{65852E15-708A-8D4A-21AF-3D7936A36957}"/>
              </a:ext>
            </a:extLst>
          </p:cNvPr>
          <p:cNvPicPr>
            <a:picLocks noChangeAspect="1"/>
          </p:cNvPicPr>
          <p:nvPr/>
        </p:nvPicPr>
        <p:blipFill>
          <a:blip r:embed="rId10"/>
          <a:srcRect/>
          <a:stretch>
            <a:fillRect/>
          </a:stretch>
        </p:blipFill>
        <p:spPr>
          <a:xfrm>
            <a:off x="6303646" y="3724223"/>
            <a:ext cx="2414267" cy="3056033"/>
          </a:xfrm>
          <a:prstGeom prst="rect">
            <a:avLst/>
          </a:prstGeom>
        </p:spPr>
      </p:pic>
    </p:spTree>
    <p:extLst>
      <p:ext uri="{BB962C8B-B14F-4D97-AF65-F5344CB8AC3E}">
        <p14:creationId xmlns:p14="http://schemas.microsoft.com/office/powerpoint/2010/main" val="496655277"/>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par>
                                    <p:cTn id="13" presetID="2" presetClass="entr" presetSubtype="4" fill="hold" nodeType="withEffect" p14:presetBounceEnd="80000">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14:bounceEnd="80000">
                                          <p:cBhvr additive="base">
                                            <p:cTn id="15" dur="1000" fill="hold"/>
                                            <p:tgtEl>
                                              <p:spTgt spid="31"/>
                                            </p:tgtEl>
                                            <p:attrNameLst>
                                              <p:attrName>ppt_x</p:attrName>
                                            </p:attrNameLst>
                                          </p:cBhvr>
                                          <p:tavLst>
                                            <p:tav tm="0">
                                              <p:val>
                                                <p:strVal val="#ppt_x"/>
                                              </p:val>
                                            </p:tav>
                                            <p:tav tm="100000">
                                              <p:val>
                                                <p:strVal val="#ppt_x"/>
                                              </p:val>
                                            </p:tav>
                                          </p:tavLst>
                                        </p:anim>
                                        <p:anim calcmode="lin" valueType="num" p14:bounceEnd="80000">
                                          <p:cBhvr additive="base">
                                            <p:cTn id="16" dur="10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80000">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14:bounceEnd="80000">
                                          <p:cBhvr additive="base">
                                            <p:cTn id="19" dur="1000" fill="hold"/>
                                            <p:tgtEl>
                                              <p:spTgt spid="32"/>
                                            </p:tgtEl>
                                            <p:attrNameLst>
                                              <p:attrName>ppt_x</p:attrName>
                                            </p:attrNameLst>
                                          </p:cBhvr>
                                          <p:tavLst>
                                            <p:tav tm="0">
                                              <p:val>
                                                <p:strVal val="#ppt_x"/>
                                              </p:val>
                                            </p:tav>
                                            <p:tav tm="100000">
                                              <p:val>
                                                <p:strVal val="#ppt_x"/>
                                              </p:val>
                                            </p:tav>
                                          </p:tavLst>
                                        </p:anim>
                                        <p:anim calcmode="lin" valueType="num" p14:bounceEnd="80000">
                                          <p:cBhvr additive="base">
                                            <p:cTn id="20" dur="10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par>
                                    <p:cTn id="13" presetID="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000" fill="hold"/>
                                            <p:tgtEl>
                                              <p:spTgt spid="31"/>
                                            </p:tgtEl>
                                            <p:attrNameLst>
                                              <p:attrName>ppt_x</p:attrName>
                                            </p:attrNameLst>
                                          </p:cBhvr>
                                          <p:tavLst>
                                            <p:tav tm="0">
                                              <p:val>
                                                <p:strVal val="#ppt_x"/>
                                              </p:val>
                                            </p:tav>
                                            <p:tav tm="100000">
                                              <p:val>
                                                <p:strVal val="#ppt_x"/>
                                              </p:val>
                                            </p:tav>
                                          </p:tavLst>
                                        </p:anim>
                                        <p:anim calcmode="lin" valueType="num">
                                          <p:cBhvr additive="base">
                                            <p:cTn id="16" dur="10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ppt_x"/>
                                              </p:val>
                                            </p:tav>
                                            <p:tav tm="100000">
                                              <p:val>
                                                <p:strVal val="#ppt_x"/>
                                              </p:val>
                                            </p:tav>
                                          </p:tavLst>
                                        </p:anim>
                                        <p:anim calcmode="lin" valueType="num">
                                          <p:cBhvr additive="base">
                                            <p:cTn id="20" dur="10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1" name="Picture 6">
            <a:extLst>
              <a:ext uri="{FF2B5EF4-FFF2-40B4-BE49-F238E27FC236}">
                <a16:creationId xmlns:a16="http://schemas.microsoft.com/office/drawing/2014/main" id="{4233DBCD-E633-3119-3E3E-8AB3463DE129}"/>
              </a:ext>
            </a:extLst>
          </p:cNvPr>
          <p:cNvPicPr>
            <a:picLocks noChangeAspect="1"/>
          </p:cNvPicPr>
          <p:nvPr/>
        </p:nvPicPr>
        <p:blipFill>
          <a:blip r:embed="rId6"/>
          <a:srcRect/>
          <a:stretch>
            <a:fillRect/>
          </a:stretch>
        </p:blipFill>
        <p:spPr>
          <a:xfrm>
            <a:off x="3215889" y="3716836"/>
            <a:ext cx="2883446" cy="3063420"/>
          </a:xfrm>
          <a:prstGeom prst="rect">
            <a:avLst/>
          </a:prstGeom>
        </p:spPr>
      </p:pic>
      <p:pic>
        <p:nvPicPr>
          <p:cNvPr id="32" name="Picture 7">
            <a:extLst>
              <a:ext uri="{FF2B5EF4-FFF2-40B4-BE49-F238E27FC236}">
                <a16:creationId xmlns:a16="http://schemas.microsoft.com/office/drawing/2014/main" id="{65852E15-708A-8D4A-21AF-3D7936A36957}"/>
              </a:ext>
            </a:extLst>
          </p:cNvPr>
          <p:cNvPicPr>
            <a:picLocks noChangeAspect="1"/>
          </p:cNvPicPr>
          <p:nvPr/>
        </p:nvPicPr>
        <p:blipFill>
          <a:blip r:embed="rId7"/>
          <a:srcRect/>
          <a:stretch>
            <a:fillRect/>
          </a:stretch>
        </p:blipFill>
        <p:spPr>
          <a:xfrm>
            <a:off x="6303646" y="3724223"/>
            <a:ext cx="2414267" cy="3056033"/>
          </a:xfrm>
          <a:prstGeom prst="rect">
            <a:avLst/>
          </a:prstGeom>
        </p:spPr>
      </p:pic>
      <p:grpSp>
        <p:nvGrpSpPr>
          <p:cNvPr id="3" name="Group 29">
            <a:extLst>
              <a:ext uri="{FF2B5EF4-FFF2-40B4-BE49-F238E27FC236}">
                <a16:creationId xmlns:a16="http://schemas.microsoft.com/office/drawing/2014/main" id="{FACED5DE-F3EF-849C-9924-EC70FB0D0EB2}"/>
              </a:ext>
            </a:extLst>
          </p:cNvPr>
          <p:cNvGrpSpPr/>
          <p:nvPr/>
        </p:nvGrpSpPr>
        <p:grpSpPr>
          <a:xfrm>
            <a:off x="663647" y="2013728"/>
            <a:ext cx="11091253" cy="1757202"/>
            <a:chOff x="6657228" y="5634073"/>
            <a:chExt cx="11091253" cy="1757202"/>
          </a:xfrm>
        </p:grpSpPr>
        <p:sp>
          <p:nvSpPr>
            <p:cNvPr id="7" name="Rectangle: Rounded Corners 27">
              <a:extLst>
                <a:ext uri="{FF2B5EF4-FFF2-40B4-BE49-F238E27FC236}">
                  <a16:creationId xmlns:a16="http://schemas.microsoft.com/office/drawing/2014/main" id="{073FDA8B-F852-7BC5-BF84-D6C0D1FC6560}"/>
                </a:ext>
              </a:extLst>
            </p:cNvPr>
            <p:cNvSpPr/>
            <p:nvPr/>
          </p:nvSpPr>
          <p:spPr>
            <a:xfrm>
              <a:off x="6797035" y="5634073"/>
              <a:ext cx="10951446" cy="1548434"/>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5050"/>
                  </a:solidFill>
                </a:rPr>
                <a:t>Hình thoi có hai cặp cạnh đối diện song song và và độ dài 4 cạnh bằng nhau.</a:t>
              </a:r>
            </a:p>
          </p:txBody>
        </p:sp>
        <p:pic>
          <p:nvPicPr>
            <p:cNvPr id="8" name="Picture 18">
              <a:extLst>
                <a:ext uri="{FF2B5EF4-FFF2-40B4-BE49-F238E27FC236}">
                  <a16:creationId xmlns:a16="http://schemas.microsoft.com/office/drawing/2014/main" id="{FCCA6F97-AB50-17E0-3BDA-00CBCDB6E910}"/>
                </a:ext>
              </a:extLst>
            </p:cNvPr>
            <p:cNvPicPr>
              <a:picLocks noChangeAspect="1"/>
            </p:cNvPicPr>
            <p:nvPr/>
          </p:nvPicPr>
          <p:blipFill>
            <a:blip r:embed="rId8"/>
            <a:stretch>
              <a:fillRect/>
            </a:stretch>
          </p:blipFill>
          <p:spPr>
            <a:xfrm>
              <a:off x="6657228" y="6408290"/>
              <a:ext cx="982985" cy="982985"/>
            </a:xfrm>
            <a:prstGeom prst="rect">
              <a:avLst/>
            </a:prstGeom>
          </p:spPr>
        </p:pic>
      </p:grpSp>
      <p:grpSp>
        <p:nvGrpSpPr>
          <p:cNvPr id="9" name="Group 41">
            <a:extLst>
              <a:ext uri="{FF2B5EF4-FFF2-40B4-BE49-F238E27FC236}">
                <a16:creationId xmlns:a16="http://schemas.microsoft.com/office/drawing/2014/main" id="{7A6EC102-02EE-AAFD-53CA-91FC41B4147C}"/>
              </a:ext>
            </a:extLst>
          </p:cNvPr>
          <p:cNvGrpSpPr/>
          <p:nvPr/>
        </p:nvGrpSpPr>
        <p:grpSpPr>
          <a:xfrm>
            <a:off x="1001789" y="443074"/>
            <a:ext cx="10188421" cy="1323390"/>
            <a:chOff x="698086" y="1066141"/>
            <a:chExt cx="10188421" cy="1323390"/>
          </a:xfrm>
        </p:grpSpPr>
        <p:sp>
          <p:nvSpPr>
            <p:cNvPr id="10" name="a">
              <a:extLst>
                <a:ext uri="{FF2B5EF4-FFF2-40B4-BE49-F238E27FC236}">
                  <a16:creationId xmlns:a16="http://schemas.microsoft.com/office/drawing/2014/main" id="{16E78F38-8236-2CA9-DE2B-DFB96D914FF0}"/>
                </a:ext>
              </a:extLst>
            </p:cNvPr>
            <p:cNvSpPr/>
            <p:nvPr/>
          </p:nvSpPr>
          <p:spPr>
            <a:xfrm>
              <a:off x="1342929" y="1066141"/>
              <a:ext cx="8934818" cy="1072148"/>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4800" b="1">
                  <a:solidFill>
                    <a:schemeClr val="accent2">
                      <a:lumMod val="50000"/>
                    </a:schemeClr>
                  </a:solidFill>
                  <a:latin typeface="Calibri" panose="020F0502020204030204"/>
                </a:rPr>
                <a:t>Hình thoi có những đặc điểm gì?</a:t>
              </a:r>
            </a:p>
          </p:txBody>
        </p:sp>
        <p:pic>
          <p:nvPicPr>
            <p:cNvPr id="11" name="Picture 31">
              <a:extLst>
                <a:ext uri="{FF2B5EF4-FFF2-40B4-BE49-F238E27FC236}">
                  <a16:creationId xmlns:a16="http://schemas.microsoft.com/office/drawing/2014/main" id="{BB0A09DF-58C5-16EB-C329-B55EEC6433D2}"/>
                </a:ext>
              </a:extLst>
            </p:cNvPr>
            <p:cNvPicPr>
              <a:picLocks noChangeAspect="1"/>
            </p:cNvPicPr>
            <p:nvPr/>
          </p:nvPicPr>
          <p:blipFill>
            <a:blip r:embed="rId9"/>
            <a:stretch>
              <a:fillRect/>
            </a:stretch>
          </p:blipFill>
          <p:spPr>
            <a:xfrm rot="20562777">
              <a:off x="698086" y="1313405"/>
              <a:ext cx="1076126" cy="1076126"/>
            </a:xfrm>
            <a:prstGeom prst="rect">
              <a:avLst/>
            </a:prstGeom>
          </p:spPr>
        </p:pic>
        <p:pic>
          <p:nvPicPr>
            <p:cNvPr id="12" name="Picture 34">
              <a:extLst>
                <a:ext uri="{FF2B5EF4-FFF2-40B4-BE49-F238E27FC236}">
                  <a16:creationId xmlns:a16="http://schemas.microsoft.com/office/drawing/2014/main" id="{8DA4D8B1-729E-0525-88E6-246DBF67EFD3}"/>
                </a:ext>
              </a:extLst>
            </p:cNvPr>
            <p:cNvPicPr>
              <a:picLocks noChangeAspect="1"/>
            </p:cNvPicPr>
            <p:nvPr/>
          </p:nvPicPr>
          <p:blipFill>
            <a:blip r:embed="rId10"/>
            <a:stretch>
              <a:fillRect/>
            </a:stretch>
          </p:blipFill>
          <p:spPr>
            <a:xfrm>
              <a:off x="9852379" y="1264636"/>
              <a:ext cx="1034128" cy="1034128"/>
            </a:xfrm>
            <a:prstGeom prst="rect">
              <a:avLst/>
            </a:prstGeom>
          </p:spPr>
        </p:pic>
      </p:grpSp>
    </p:spTree>
    <p:extLst>
      <p:ext uri="{BB962C8B-B14F-4D97-AF65-F5344CB8AC3E}">
        <p14:creationId xmlns:p14="http://schemas.microsoft.com/office/powerpoint/2010/main" val="314689251"/>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80000">
                                          <p:cBhvr additive="base">
                                            <p:cTn id="7" dur="1000" fill="hold"/>
                                            <p:tgtEl>
                                              <p:spTgt spid="3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14:bounceEnd="80000">
                                          <p:cBhvr additive="base">
                                            <p:cTn id="11" dur="1000" fill="hold"/>
                                            <p:tgtEl>
                                              <p:spTgt spid="32"/>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par>
                                    <p:cTn id="13" presetID="26" presetClass="emph" presetSubtype="0" fill="hold" nodeType="withEffect">
                                      <p:stCondLst>
                                        <p:cond delay="0"/>
                                      </p:stCondLst>
                                      <p:childTnLst>
                                        <p:animEffect transition="out" filter="fade">
                                          <p:cBhvr>
                                            <p:cTn id="14" dur="500" tmFilter="0, 0; .2, .5; .8, .5; 1, 0"/>
                                            <p:tgtEl>
                                              <p:spTgt spid="9"/>
                                            </p:tgtEl>
                                          </p:cBhvr>
                                        </p:animEffect>
                                        <p:animScale>
                                          <p:cBhvr>
                                            <p:cTn id="15" dur="250" autoRev="1" fill="hold"/>
                                            <p:tgtEl>
                                              <p:spTgt spid="9"/>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outVertical)">
                                          <p:cBhvr>
                                            <p:cTn id="20" dur="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ppt_x"/>
                                              </p:val>
                                            </p:tav>
                                            <p:tav tm="100000">
                                              <p:val>
                                                <p:strVal val="#ppt_x"/>
                                              </p:val>
                                            </p:tav>
                                          </p:tavLst>
                                        </p:anim>
                                        <p:anim calcmode="lin" valueType="num">
                                          <p:cBhvr additive="base">
                                            <p:cTn id="12" dur="10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par>
                                    <p:cTn id="13" presetID="26" presetClass="emph" presetSubtype="0" fill="hold" nodeType="withEffect">
                                      <p:stCondLst>
                                        <p:cond delay="0"/>
                                      </p:stCondLst>
                                      <p:childTnLst>
                                        <p:animEffect transition="out" filter="fade">
                                          <p:cBhvr>
                                            <p:cTn id="14" dur="500" tmFilter="0, 0; .2, .5; .8, .5; 1, 0"/>
                                            <p:tgtEl>
                                              <p:spTgt spid="9"/>
                                            </p:tgtEl>
                                          </p:cBhvr>
                                        </p:animEffect>
                                        <p:animScale>
                                          <p:cBhvr>
                                            <p:cTn id="15" dur="250" autoRev="1" fill="hold"/>
                                            <p:tgtEl>
                                              <p:spTgt spid="9"/>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outVertical)">
                                          <p:cBhvr>
                                            <p:cTn id="20" dur="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1" name="Picture 6">
            <a:extLst>
              <a:ext uri="{FF2B5EF4-FFF2-40B4-BE49-F238E27FC236}">
                <a16:creationId xmlns:a16="http://schemas.microsoft.com/office/drawing/2014/main" id="{4233DBCD-E633-3119-3E3E-8AB3463DE129}"/>
              </a:ext>
            </a:extLst>
          </p:cNvPr>
          <p:cNvPicPr>
            <a:picLocks noChangeAspect="1"/>
          </p:cNvPicPr>
          <p:nvPr/>
        </p:nvPicPr>
        <p:blipFill>
          <a:blip r:embed="rId6"/>
          <a:srcRect/>
          <a:stretch>
            <a:fillRect/>
          </a:stretch>
        </p:blipFill>
        <p:spPr>
          <a:xfrm>
            <a:off x="6383158" y="3663827"/>
            <a:ext cx="2883446" cy="3063420"/>
          </a:xfrm>
          <a:prstGeom prst="rect">
            <a:avLst/>
          </a:prstGeom>
        </p:spPr>
      </p:pic>
      <p:pic>
        <p:nvPicPr>
          <p:cNvPr id="32" name="Picture 7">
            <a:extLst>
              <a:ext uri="{FF2B5EF4-FFF2-40B4-BE49-F238E27FC236}">
                <a16:creationId xmlns:a16="http://schemas.microsoft.com/office/drawing/2014/main" id="{65852E15-708A-8D4A-21AF-3D7936A36957}"/>
              </a:ext>
            </a:extLst>
          </p:cNvPr>
          <p:cNvPicPr>
            <a:picLocks noChangeAspect="1"/>
          </p:cNvPicPr>
          <p:nvPr/>
        </p:nvPicPr>
        <p:blipFill>
          <a:blip r:embed="rId7"/>
          <a:srcRect/>
          <a:stretch>
            <a:fillRect/>
          </a:stretch>
        </p:blipFill>
        <p:spPr>
          <a:xfrm>
            <a:off x="9470915" y="3671214"/>
            <a:ext cx="2414267" cy="3056033"/>
          </a:xfrm>
          <a:prstGeom prst="rect">
            <a:avLst/>
          </a:prstGeom>
        </p:spPr>
      </p:pic>
      <p:grpSp>
        <p:nvGrpSpPr>
          <p:cNvPr id="2" name="Group 41">
            <a:extLst>
              <a:ext uri="{FF2B5EF4-FFF2-40B4-BE49-F238E27FC236}">
                <a16:creationId xmlns:a16="http://schemas.microsoft.com/office/drawing/2014/main" id="{13E80139-4C85-9F42-BC1B-D0C58B52F0AE}"/>
              </a:ext>
            </a:extLst>
          </p:cNvPr>
          <p:cNvGrpSpPr/>
          <p:nvPr/>
        </p:nvGrpSpPr>
        <p:grpSpPr>
          <a:xfrm>
            <a:off x="1276686" y="88774"/>
            <a:ext cx="9961476" cy="3269096"/>
            <a:chOff x="888577" y="88486"/>
            <a:chExt cx="9961476" cy="3269096"/>
          </a:xfrm>
        </p:grpSpPr>
        <p:sp>
          <p:nvSpPr>
            <p:cNvPr id="4" name="a">
              <a:extLst>
                <a:ext uri="{FF2B5EF4-FFF2-40B4-BE49-F238E27FC236}">
                  <a16:creationId xmlns:a16="http://schemas.microsoft.com/office/drawing/2014/main" id="{2FF5CD19-071B-5DF3-34B3-5180FE9F1FA1}"/>
                </a:ext>
              </a:extLst>
            </p:cNvPr>
            <p:cNvSpPr/>
            <p:nvPr/>
          </p:nvSpPr>
          <p:spPr>
            <a:xfrm>
              <a:off x="1342929" y="215006"/>
              <a:ext cx="8934818" cy="3063421"/>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sz="6600" b="1" dirty="0">
                <a:solidFill>
                  <a:schemeClr val="accent2">
                    <a:lumMod val="50000"/>
                  </a:schemeClr>
                </a:solidFill>
                <a:latin typeface="Calibri" panose="020F0502020204030204"/>
              </a:endParaRPr>
            </a:p>
          </p:txBody>
        </p:sp>
        <p:pic>
          <p:nvPicPr>
            <p:cNvPr id="5" name="Picture 31">
              <a:extLst>
                <a:ext uri="{FF2B5EF4-FFF2-40B4-BE49-F238E27FC236}">
                  <a16:creationId xmlns:a16="http://schemas.microsoft.com/office/drawing/2014/main" id="{988154C7-43A7-C3BD-DC18-12A1077EFEE4}"/>
                </a:ext>
              </a:extLst>
            </p:cNvPr>
            <p:cNvPicPr>
              <a:picLocks noChangeAspect="1"/>
            </p:cNvPicPr>
            <p:nvPr/>
          </p:nvPicPr>
          <p:blipFill>
            <a:blip r:embed="rId8"/>
            <a:stretch>
              <a:fillRect/>
            </a:stretch>
          </p:blipFill>
          <p:spPr>
            <a:xfrm rot="20562777">
              <a:off x="888577" y="88486"/>
              <a:ext cx="1076126" cy="1076126"/>
            </a:xfrm>
            <a:prstGeom prst="rect">
              <a:avLst/>
            </a:prstGeom>
          </p:spPr>
        </p:pic>
        <p:pic>
          <p:nvPicPr>
            <p:cNvPr id="6" name="Picture 34">
              <a:extLst>
                <a:ext uri="{FF2B5EF4-FFF2-40B4-BE49-F238E27FC236}">
                  <a16:creationId xmlns:a16="http://schemas.microsoft.com/office/drawing/2014/main" id="{B0335323-DCBB-0ACE-A2AC-8E7FA05C19B8}"/>
                </a:ext>
              </a:extLst>
            </p:cNvPr>
            <p:cNvPicPr>
              <a:picLocks noChangeAspect="1"/>
            </p:cNvPicPr>
            <p:nvPr/>
          </p:nvPicPr>
          <p:blipFill>
            <a:blip r:embed="rId9"/>
            <a:stretch>
              <a:fillRect/>
            </a:stretch>
          </p:blipFill>
          <p:spPr>
            <a:xfrm>
              <a:off x="9815925" y="2323454"/>
              <a:ext cx="1034128" cy="1034128"/>
            </a:xfrm>
            <a:prstGeom prst="rect">
              <a:avLst/>
            </a:prstGeom>
          </p:spPr>
        </p:pic>
      </p:grpSp>
      <p:sp>
        <p:nvSpPr>
          <p:cNvPr id="24" name="Hộp Văn bản 23">
            <a:extLst>
              <a:ext uri="{FF2B5EF4-FFF2-40B4-BE49-F238E27FC236}">
                <a16:creationId xmlns:a16="http://schemas.microsoft.com/office/drawing/2014/main" id="{6CB754DD-B262-11A3-9F7B-A39B3228AC63}"/>
              </a:ext>
            </a:extLst>
          </p:cNvPr>
          <p:cNvSpPr txBox="1"/>
          <p:nvPr/>
        </p:nvSpPr>
        <p:spPr>
          <a:xfrm>
            <a:off x="1851003" y="407931"/>
            <a:ext cx="4781086" cy="2585323"/>
          </a:xfrm>
          <a:prstGeom prst="rect">
            <a:avLst/>
          </a:prstGeom>
          <a:noFill/>
        </p:spPr>
        <p:txBody>
          <a:bodyPr wrap="square">
            <a:spAutoFit/>
          </a:bodyPr>
          <a:lstStyle/>
          <a:p>
            <a:pPr algn="ctr"/>
            <a:r>
              <a:rPr lang="en-US" sz="5400"/>
              <a:t>Độ dài </a:t>
            </a:r>
          </a:p>
          <a:p>
            <a:pPr algn="ctr"/>
            <a:r>
              <a:rPr lang="en-US" sz="5400"/>
              <a:t>cạnh QM </a:t>
            </a:r>
          </a:p>
          <a:p>
            <a:pPr algn="ctr"/>
            <a:r>
              <a:rPr lang="en-US" sz="5400"/>
              <a:t>là bao nhiêu?</a:t>
            </a:r>
          </a:p>
        </p:txBody>
      </p:sp>
      <p:grpSp>
        <p:nvGrpSpPr>
          <p:cNvPr id="25" name="Group 29">
            <a:extLst>
              <a:ext uri="{FF2B5EF4-FFF2-40B4-BE49-F238E27FC236}">
                <a16:creationId xmlns:a16="http://schemas.microsoft.com/office/drawing/2014/main" id="{CA4DA2A2-FB64-ED84-AC5A-2AF794A9DA40}"/>
              </a:ext>
            </a:extLst>
          </p:cNvPr>
          <p:cNvGrpSpPr/>
          <p:nvPr/>
        </p:nvGrpSpPr>
        <p:grpSpPr>
          <a:xfrm>
            <a:off x="449857" y="4119411"/>
            <a:ext cx="4951078" cy="1076126"/>
            <a:chOff x="6381742" y="5729553"/>
            <a:chExt cx="4951078" cy="1076126"/>
          </a:xfrm>
        </p:grpSpPr>
        <p:sp>
          <p:nvSpPr>
            <p:cNvPr id="26" name="Rectangle: Rounded Corners 27">
              <a:extLst>
                <a:ext uri="{FF2B5EF4-FFF2-40B4-BE49-F238E27FC236}">
                  <a16:creationId xmlns:a16="http://schemas.microsoft.com/office/drawing/2014/main" id="{495E636E-5503-FADE-FABC-D7F3144E3C22}"/>
                </a:ext>
              </a:extLst>
            </p:cNvPr>
            <p:cNvSpPr/>
            <p:nvPr/>
          </p:nvSpPr>
          <p:spPr>
            <a:xfrm>
              <a:off x="6797035" y="5729553"/>
              <a:ext cx="4535785" cy="1076126"/>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5050"/>
                  </a:solidFill>
                </a:rPr>
                <a:t>QM = 6 m</a:t>
              </a:r>
            </a:p>
          </p:txBody>
        </p:sp>
        <p:pic>
          <p:nvPicPr>
            <p:cNvPr id="27" name="Picture 18">
              <a:extLst>
                <a:ext uri="{FF2B5EF4-FFF2-40B4-BE49-F238E27FC236}">
                  <a16:creationId xmlns:a16="http://schemas.microsoft.com/office/drawing/2014/main" id="{EC75726A-2688-CF9B-596B-FEBFC2C3134E}"/>
                </a:ext>
              </a:extLst>
            </p:cNvPr>
            <p:cNvPicPr>
              <a:picLocks noChangeAspect="1"/>
            </p:cNvPicPr>
            <p:nvPr/>
          </p:nvPicPr>
          <p:blipFill>
            <a:blip r:embed="rId10"/>
            <a:stretch>
              <a:fillRect/>
            </a:stretch>
          </p:blipFill>
          <p:spPr>
            <a:xfrm>
              <a:off x="6381742" y="5852323"/>
              <a:ext cx="830585" cy="830585"/>
            </a:xfrm>
            <a:prstGeom prst="rect">
              <a:avLst/>
            </a:prstGeom>
          </p:spPr>
        </p:pic>
      </p:grpSp>
      <p:cxnSp>
        <p:nvCxnSpPr>
          <p:cNvPr id="49" name="Đường nối Thẳng 48">
            <a:extLst>
              <a:ext uri="{FF2B5EF4-FFF2-40B4-BE49-F238E27FC236}">
                <a16:creationId xmlns:a16="http://schemas.microsoft.com/office/drawing/2014/main" id="{C7E6F895-A5ED-5246-BA78-F2096D5FB859}"/>
              </a:ext>
            </a:extLst>
          </p:cNvPr>
          <p:cNvCxnSpPr>
            <a:cxnSpLocks/>
          </p:cNvCxnSpPr>
          <p:nvPr/>
        </p:nvCxnSpPr>
        <p:spPr>
          <a:xfrm flipV="1">
            <a:off x="6704597" y="724723"/>
            <a:ext cx="1574606" cy="953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Hộp Văn bản 49">
            <a:extLst>
              <a:ext uri="{FF2B5EF4-FFF2-40B4-BE49-F238E27FC236}">
                <a16:creationId xmlns:a16="http://schemas.microsoft.com/office/drawing/2014/main" id="{5C05DA87-40C4-BCA2-63F8-58908148DF46}"/>
              </a:ext>
            </a:extLst>
          </p:cNvPr>
          <p:cNvSpPr txBox="1"/>
          <p:nvPr/>
        </p:nvSpPr>
        <p:spPr>
          <a:xfrm>
            <a:off x="6245588" y="1422182"/>
            <a:ext cx="410798" cy="584775"/>
          </a:xfrm>
          <a:prstGeom prst="rect">
            <a:avLst/>
          </a:prstGeom>
          <a:noFill/>
        </p:spPr>
        <p:txBody>
          <a:bodyPr wrap="square" rtlCol="0">
            <a:spAutoFit/>
          </a:bodyPr>
          <a:lstStyle/>
          <a:p>
            <a:r>
              <a:rPr lang="en-US" sz="3200"/>
              <a:t>M</a:t>
            </a:r>
          </a:p>
        </p:txBody>
      </p:sp>
      <p:sp>
        <p:nvSpPr>
          <p:cNvPr id="51" name="Hộp Văn bản 50">
            <a:extLst>
              <a:ext uri="{FF2B5EF4-FFF2-40B4-BE49-F238E27FC236}">
                <a16:creationId xmlns:a16="http://schemas.microsoft.com/office/drawing/2014/main" id="{236D203B-A0FF-E3A7-5ADF-10BDFF21C6B3}"/>
              </a:ext>
            </a:extLst>
          </p:cNvPr>
          <p:cNvSpPr txBox="1"/>
          <p:nvPr/>
        </p:nvSpPr>
        <p:spPr>
          <a:xfrm>
            <a:off x="8093200" y="177817"/>
            <a:ext cx="410798" cy="584775"/>
          </a:xfrm>
          <a:prstGeom prst="rect">
            <a:avLst/>
          </a:prstGeom>
          <a:noFill/>
        </p:spPr>
        <p:txBody>
          <a:bodyPr wrap="square" rtlCol="0">
            <a:spAutoFit/>
          </a:bodyPr>
          <a:lstStyle/>
          <a:p>
            <a:r>
              <a:rPr lang="en-US" sz="3200"/>
              <a:t>N</a:t>
            </a:r>
          </a:p>
        </p:txBody>
      </p:sp>
      <p:sp>
        <p:nvSpPr>
          <p:cNvPr id="52" name="Hộp Văn bản 51">
            <a:extLst>
              <a:ext uri="{FF2B5EF4-FFF2-40B4-BE49-F238E27FC236}">
                <a16:creationId xmlns:a16="http://schemas.microsoft.com/office/drawing/2014/main" id="{423DA5BA-03CD-841D-5D97-13825E67AF05}"/>
              </a:ext>
            </a:extLst>
          </p:cNvPr>
          <p:cNvSpPr txBox="1"/>
          <p:nvPr/>
        </p:nvSpPr>
        <p:spPr>
          <a:xfrm>
            <a:off x="9911819" y="1422181"/>
            <a:ext cx="410798" cy="584775"/>
          </a:xfrm>
          <a:prstGeom prst="rect">
            <a:avLst/>
          </a:prstGeom>
          <a:noFill/>
        </p:spPr>
        <p:txBody>
          <a:bodyPr wrap="square" rtlCol="0">
            <a:spAutoFit/>
          </a:bodyPr>
          <a:lstStyle/>
          <a:p>
            <a:r>
              <a:rPr lang="en-US" sz="3200"/>
              <a:t>P</a:t>
            </a:r>
          </a:p>
        </p:txBody>
      </p:sp>
      <p:sp>
        <p:nvSpPr>
          <p:cNvPr id="53" name="Hộp Văn bản 52">
            <a:extLst>
              <a:ext uri="{FF2B5EF4-FFF2-40B4-BE49-F238E27FC236}">
                <a16:creationId xmlns:a16="http://schemas.microsoft.com/office/drawing/2014/main" id="{80C6D77F-D53B-F86D-A7E5-0C73CE30D183}"/>
              </a:ext>
            </a:extLst>
          </p:cNvPr>
          <p:cNvSpPr txBox="1"/>
          <p:nvPr/>
        </p:nvSpPr>
        <p:spPr>
          <a:xfrm>
            <a:off x="8071469" y="2560150"/>
            <a:ext cx="410798" cy="584775"/>
          </a:xfrm>
          <a:prstGeom prst="rect">
            <a:avLst/>
          </a:prstGeom>
          <a:noFill/>
        </p:spPr>
        <p:txBody>
          <a:bodyPr wrap="square" rtlCol="0">
            <a:spAutoFit/>
          </a:bodyPr>
          <a:lstStyle/>
          <a:p>
            <a:r>
              <a:rPr lang="en-US" sz="3200"/>
              <a:t>Q</a:t>
            </a:r>
          </a:p>
        </p:txBody>
      </p:sp>
      <p:cxnSp>
        <p:nvCxnSpPr>
          <p:cNvPr id="54" name="Đường nối Thẳng 53">
            <a:extLst>
              <a:ext uri="{FF2B5EF4-FFF2-40B4-BE49-F238E27FC236}">
                <a16:creationId xmlns:a16="http://schemas.microsoft.com/office/drawing/2014/main" id="{7DE0F0C7-339A-F80E-10D2-2300855C0BA8}"/>
              </a:ext>
            </a:extLst>
          </p:cNvPr>
          <p:cNvCxnSpPr>
            <a:cxnSpLocks/>
          </p:cNvCxnSpPr>
          <p:nvPr/>
        </p:nvCxnSpPr>
        <p:spPr>
          <a:xfrm flipV="1">
            <a:off x="8282840" y="1705087"/>
            <a:ext cx="1588030" cy="9417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Đường nối Thẳng 54">
            <a:extLst>
              <a:ext uri="{FF2B5EF4-FFF2-40B4-BE49-F238E27FC236}">
                <a16:creationId xmlns:a16="http://schemas.microsoft.com/office/drawing/2014/main" id="{ED397BC5-D068-1957-EAD1-26BE42E6E18C}"/>
              </a:ext>
            </a:extLst>
          </p:cNvPr>
          <p:cNvCxnSpPr>
            <a:cxnSpLocks/>
          </p:cNvCxnSpPr>
          <p:nvPr/>
        </p:nvCxnSpPr>
        <p:spPr>
          <a:xfrm flipH="1" flipV="1">
            <a:off x="8279203" y="724722"/>
            <a:ext cx="1600197" cy="9758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Đường nối Thẳng 55">
            <a:extLst>
              <a:ext uri="{FF2B5EF4-FFF2-40B4-BE49-F238E27FC236}">
                <a16:creationId xmlns:a16="http://schemas.microsoft.com/office/drawing/2014/main" id="{087A5B93-D20D-6B62-F592-D8912F749833}"/>
              </a:ext>
            </a:extLst>
          </p:cNvPr>
          <p:cNvCxnSpPr>
            <a:cxnSpLocks/>
          </p:cNvCxnSpPr>
          <p:nvPr/>
        </p:nvCxnSpPr>
        <p:spPr>
          <a:xfrm flipH="1" flipV="1">
            <a:off x="6687536" y="1665275"/>
            <a:ext cx="1600197" cy="9758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Hộp Văn bản 64">
            <a:extLst>
              <a:ext uri="{FF2B5EF4-FFF2-40B4-BE49-F238E27FC236}">
                <a16:creationId xmlns:a16="http://schemas.microsoft.com/office/drawing/2014/main" id="{35467F2C-7849-8E83-E4F4-799384A2FF42}"/>
              </a:ext>
            </a:extLst>
          </p:cNvPr>
          <p:cNvSpPr txBox="1"/>
          <p:nvPr/>
        </p:nvSpPr>
        <p:spPr>
          <a:xfrm>
            <a:off x="8846994" y="680149"/>
            <a:ext cx="1026275" cy="584775"/>
          </a:xfrm>
          <a:prstGeom prst="rect">
            <a:avLst/>
          </a:prstGeom>
          <a:noFill/>
        </p:spPr>
        <p:txBody>
          <a:bodyPr wrap="square" rtlCol="0">
            <a:spAutoFit/>
          </a:bodyPr>
          <a:lstStyle/>
          <a:p>
            <a:pPr algn="ctr"/>
            <a:r>
              <a:rPr lang="en-US" sz="3200" b="1">
                <a:solidFill>
                  <a:srgbClr val="0070C0"/>
                </a:solidFill>
              </a:rPr>
              <a:t>6 m</a:t>
            </a:r>
          </a:p>
        </p:txBody>
      </p:sp>
    </p:spTree>
    <p:extLst>
      <p:ext uri="{BB962C8B-B14F-4D97-AF65-F5344CB8AC3E}">
        <p14:creationId xmlns:p14="http://schemas.microsoft.com/office/powerpoint/2010/main" val="2769519678"/>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80000">
                                          <p:cBhvr additive="base">
                                            <p:cTn id="7" dur="1000" fill="hold"/>
                                            <p:tgtEl>
                                              <p:spTgt spid="3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14:bounceEnd="80000">
                                          <p:cBhvr additive="base">
                                            <p:cTn id="11" dur="1000" fill="hold"/>
                                            <p:tgtEl>
                                              <p:spTgt spid="32"/>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par>
                                    <p:cTn id="13" presetID="26" presetClass="emph" presetSubtype="0" fill="hold" nodeType="withEffect">
                                      <p:stCondLst>
                                        <p:cond delay="0"/>
                                      </p:stCondLst>
                                      <p:childTnLst>
                                        <p:animEffect transition="out" filter="fade">
                                          <p:cBhvr>
                                            <p:cTn id="14" dur="500" tmFilter="0, 0; .2, .5; .8, .5; 1, 0"/>
                                            <p:tgtEl>
                                              <p:spTgt spid="2"/>
                                            </p:tgtEl>
                                          </p:cBhvr>
                                        </p:animEffect>
                                        <p:animScale>
                                          <p:cBhvr>
                                            <p:cTn id="15" dur="250" autoRev="1" fill="hold"/>
                                            <p:tgtEl>
                                              <p:spTgt spid="2"/>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barn(inVertical)">
                                          <p:cBhvr>
                                            <p:cTn id="21" dur="500"/>
                                            <p:tgtEl>
                                              <p:spTgt spid="6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outVertical)">
                                          <p:cBhvr>
                                            <p:cTn id="26" dur="500"/>
                                            <p:tgtEl>
                                              <p:spTgt spid="25"/>
                                            </p:tgtEl>
                                          </p:cBhvr>
                                        </p:animEffect>
                                      </p:childTnLst>
                                      <p:subTnLst>
                                        <p:audio>
                                          <p:cMediaNode>
                                            <p:cTn display="0" masterRel="sameClick">
                                              <p:stCondLst>
                                                <p:cond evt="begin" delay="0">
                                                  <p:tn val="24"/>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ppt_x"/>
                                              </p:val>
                                            </p:tav>
                                            <p:tav tm="100000">
                                              <p:val>
                                                <p:strVal val="#ppt_x"/>
                                              </p:val>
                                            </p:tav>
                                          </p:tavLst>
                                        </p:anim>
                                        <p:anim calcmode="lin" valueType="num">
                                          <p:cBhvr additive="base">
                                            <p:cTn id="12" dur="10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par>
                                    <p:cTn id="13" presetID="26" presetClass="emph" presetSubtype="0" fill="hold" nodeType="withEffect">
                                      <p:stCondLst>
                                        <p:cond delay="0"/>
                                      </p:stCondLst>
                                      <p:childTnLst>
                                        <p:animEffect transition="out" filter="fade">
                                          <p:cBhvr>
                                            <p:cTn id="14" dur="500" tmFilter="0, 0; .2, .5; .8, .5; 1, 0"/>
                                            <p:tgtEl>
                                              <p:spTgt spid="2"/>
                                            </p:tgtEl>
                                          </p:cBhvr>
                                        </p:animEffect>
                                        <p:animScale>
                                          <p:cBhvr>
                                            <p:cTn id="15" dur="250" autoRev="1" fill="hold"/>
                                            <p:tgtEl>
                                              <p:spTgt spid="2"/>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barn(inVertical)">
                                          <p:cBhvr>
                                            <p:cTn id="21" dur="500"/>
                                            <p:tgtEl>
                                              <p:spTgt spid="6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outVertical)">
                                          <p:cBhvr>
                                            <p:cTn id="26" dur="500"/>
                                            <p:tgtEl>
                                              <p:spTgt spid="25"/>
                                            </p:tgtEl>
                                          </p:cBhvr>
                                        </p:animEffect>
                                      </p:childTnLst>
                                      <p:subTnLst>
                                        <p:audio>
                                          <p:cMediaNode>
                                            <p:cTn display="0" masterRel="sameClick">
                                              <p:stCondLst>
                                                <p:cond evt="begin" delay="0">
                                                  <p:tn val="24"/>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5"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1" name="Picture 6">
            <a:extLst>
              <a:ext uri="{FF2B5EF4-FFF2-40B4-BE49-F238E27FC236}">
                <a16:creationId xmlns:a16="http://schemas.microsoft.com/office/drawing/2014/main" id="{4233DBCD-E633-3119-3E3E-8AB3463DE129}"/>
              </a:ext>
            </a:extLst>
          </p:cNvPr>
          <p:cNvPicPr>
            <a:picLocks noChangeAspect="1"/>
          </p:cNvPicPr>
          <p:nvPr/>
        </p:nvPicPr>
        <p:blipFill>
          <a:blip r:embed="rId6"/>
          <a:srcRect/>
          <a:stretch>
            <a:fillRect/>
          </a:stretch>
        </p:blipFill>
        <p:spPr>
          <a:xfrm>
            <a:off x="6383158" y="3663827"/>
            <a:ext cx="2883446" cy="3063420"/>
          </a:xfrm>
          <a:prstGeom prst="rect">
            <a:avLst/>
          </a:prstGeom>
        </p:spPr>
      </p:pic>
      <p:pic>
        <p:nvPicPr>
          <p:cNvPr id="32" name="Picture 7">
            <a:extLst>
              <a:ext uri="{FF2B5EF4-FFF2-40B4-BE49-F238E27FC236}">
                <a16:creationId xmlns:a16="http://schemas.microsoft.com/office/drawing/2014/main" id="{65852E15-708A-8D4A-21AF-3D7936A36957}"/>
              </a:ext>
            </a:extLst>
          </p:cNvPr>
          <p:cNvPicPr>
            <a:picLocks noChangeAspect="1"/>
          </p:cNvPicPr>
          <p:nvPr/>
        </p:nvPicPr>
        <p:blipFill>
          <a:blip r:embed="rId7"/>
          <a:srcRect/>
          <a:stretch>
            <a:fillRect/>
          </a:stretch>
        </p:blipFill>
        <p:spPr>
          <a:xfrm>
            <a:off x="9470915" y="3671214"/>
            <a:ext cx="2414267" cy="3056033"/>
          </a:xfrm>
          <a:prstGeom prst="rect">
            <a:avLst/>
          </a:prstGeom>
        </p:spPr>
      </p:pic>
      <p:grpSp>
        <p:nvGrpSpPr>
          <p:cNvPr id="2" name="Group 41">
            <a:extLst>
              <a:ext uri="{FF2B5EF4-FFF2-40B4-BE49-F238E27FC236}">
                <a16:creationId xmlns:a16="http://schemas.microsoft.com/office/drawing/2014/main" id="{13E80139-4C85-9F42-BC1B-D0C58B52F0AE}"/>
              </a:ext>
            </a:extLst>
          </p:cNvPr>
          <p:cNvGrpSpPr/>
          <p:nvPr/>
        </p:nvGrpSpPr>
        <p:grpSpPr>
          <a:xfrm>
            <a:off x="1276686" y="88774"/>
            <a:ext cx="9961476" cy="3269096"/>
            <a:chOff x="888577" y="88486"/>
            <a:chExt cx="9961476" cy="3269096"/>
          </a:xfrm>
        </p:grpSpPr>
        <p:sp>
          <p:nvSpPr>
            <p:cNvPr id="4" name="a">
              <a:extLst>
                <a:ext uri="{FF2B5EF4-FFF2-40B4-BE49-F238E27FC236}">
                  <a16:creationId xmlns:a16="http://schemas.microsoft.com/office/drawing/2014/main" id="{2FF5CD19-071B-5DF3-34B3-5180FE9F1FA1}"/>
                </a:ext>
              </a:extLst>
            </p:cNvPr>
            <p:cNvSpPr/>
            <p:nvPr/>
          </p:nvSpPr>
          <p:spPr>
            <a:xfrm>
              <a:off x="1342929" y="215006"/>
              <a:ext cx="8934818" cy="3063421"/>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sz="6600" b="1" dirty="0">
                <a:solidFill>
                  <a:schemeClr val="accent2">
                    <a:lumMod val="50000"/>
                  </a:schemeClr>
                </a:solidFill>
                <a:latin typeface="Calibri" panose="020F0502020204030204"/>
              </a:endParaRPr>
            </a:p>
          </p:txBody>
        </p:sp>
        <p:pic>
          <p:nvPicPr>
            <p:cNvPr id="5" name="Picture 31">
              <a:extLst>
                <a:ext uri="{FF2B5EF4-FFF2-40B4-BE49-F238E27FC236}">
                  <a16:creationId xmlns:a16="http://schemas.microsoft.com/office/drawing/2014/main" id="{988154C7-43A7-C3BD-DC18-12A1077EFEE4}"/>
                </a:ext>
              </a:extLst>
            </p:cNvPr>
            <p:cNvPicPr>
              <a:picLocks noChangeAspect="1"/>
            </p:cNvPicPr>
            <p:nvPr/>
          </p:nvPicPr>
          <p:blipFill>
            <a:blip r:embed="rId8"/>
            <a:stretch>
              <a:fillRect/>
            </a:stretch>
          </p:blipFill>
          <p:spPr>
            <a:xfrm rot="20562777">
              <a:off x="888577" y="88486"/>
              <a:ext cx="1076126" cy="1076126"/>
            </a:xfrm>
            <a:prstGeom prst="rect">
              <a:avLst/>
            </a:prstGeom>
          </p:spPr>
        </p:pic>
        <p:pic>
          <p:nvPicPr>
            <p:cNvPr id="6" name="Picture 34">
              <a:extLst>
                <a:ext uri="{FF2B5EF4-FFF2-40B4-BE49-F238E27FC236}">
                  <a16:creationId xmlns:a16="http://schemas.microsoft.com/office/drawing/2014/main" id="{B0335323-DCBB-0ACE-A2AC-8E7FA05C19B8}"/>
                </a:ext>
              </a:extLst>
            </p:cNvPr>
            <p:cNvPicPr>
              <a:picLocks noChangeAspect="1"/>
            </p:cNvPicPr>
            <p:nvPr/>
          </p:nvPicPr>
          <p:blipFill>
            <a:blip r:embed="rId9"/>
            <a:stretch>
              <a:fillRect/>
            </a:stretch>
          </p:blipFill>
          <p:spPr>
            <a:xfrm>
              <a:off x="9815925" y="2323454"/>
              <a:ext cx="1034128" cy="1034128"/>
            </a:xfrm>
            <a:prstGeom prst="rect">
              <a:avLst/>
            </a:prstGeom>
          </p:spPr>
        </p:pic>
      </p:grpSp>
      <p:sp>
        <p:nvSpPr>
          <p:cNvPr id="24" name="Hộp Văn bản 23">
            <a:extLst>
              <a:ext uri="{FF2B5EF4-FFF2-40B4-BE49-F238E27FC236}">
                <a16:creationId xmlns:a16="http://schemas.microsoft.com/office/drawing/2014/main" id="{6CB754DD-B262-11A3-9F7B-A39B3228AC63}"/>
              </a:ext>
            </a:extLst>
          </p:cNvPr>
          <p:cNvSpPr txBox="1"/>
          <p:nvPr/>
        </p:nvSpPr>
        <p:spPr>
          <a:xfrm>
            <a:off x="1739868" y="962174"/>
            <a:ext cx="4781086" cy="1569660"/>
          </a:xfrm>
          <a:prstGeom prst="rect">
            <a:avLst/>
          </a:prstGeom>
          <a:noFill/>
        </p:spPr>
        <p:txBody>
          <a:bodyPr wrap="square">
            <a:spAutoFit/>
          </a:bodyPr>
          <a:lstStyle/>
          <a:p>
            <a:pPr algn="ctr"/>
            <a:r>
              <a:rPr lang="en-US" sz="4800"/>
              <a:t>Hai đường chéo trong hình thoi là:</a:t>
            </a:r>
          </a:p>
        </p:txBody>
      </p:sp>
      <p:grpSp>
        <p:nvGrpSpPr>
          <p:cNvPr id="25" name="Group 29">
            <a:extLst>
              <a:ext uri="{FF2B5EF4-FFF2-40B4-BE49-F238E27FC236}">
                <a16:creationId xmlns:a16="http://schemas.microsoft.com/office/drawing/2014/main" id="{CA4DA2A2-FB64-ED84-AC5A-2AF794A9DA40}"/>
              </a:ext>
            </a:extLst>
          </p:cNvPr>
          <p:cNvGrpSpPr/>
          <p:nvPr/>
        </p:nvGrpSpPr>
        <p:grpSpPr>
          <a:xfrm>
            <a:off x="449857" y="4119411"/>
            <a:ext cx="4951078" cy="1076126"/>
            <a:chOff x="6381742" y="5729553"/>
            <a:chExt cx="4951078" cy="1076126"/>
          </a:xfrm>
        </p:grpSpPr>
        <p:sp>
          <p:nvSpPr>
            <p:cNvPr id="26" name="Rectangle: Rounded Corners 27">
              <a:extLst>
                <a:ext uri="{FF2B5EF4-FFF2-40B4-BE49-F238E27FC236}">
                  <a16:creationId xmlns:a16="http://schemas.microsoft.com/office/drawing/2014/main" id="{495E636E-5503-FADE-FABC-D7F3144E3C22}"/>
                </a:ext>
              </a:extLst>
            </p:cNvPr>
            <p:cNvSpPr/>
            <p:nvPr/>
          </p:nvSpPr>
          <p:spPr>
            <a:xfrm>
              <a:off x="6797035" y="5729553"/>
              <a:ext cx="4535785" cy="1076126"/>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5050"/>
                  </a:solidFill>
                </a:rPr>
                <a:t>EG và FH</a:t>
              </a:r>
            </a:p>
          </p:txBody>
        </p:sp>
        <p:pic>
          <p:nvPicPr>
            <p:cNvPr id="27" name="Picture 18">
              <a:extLst>
                <a:ext uri="{FF2B5EF4-FFF2-40B4-BE49-F238E27FC236}">
                  <a16:creationId xmlns:a16="http://schemas.microsoft.com/office/drawing/2014/main" id="{EC75726A-2688-CF9B-596B-FEBFC2C3134E}"/>
                </a:ext>
              </a:extLst>
            </p:cNvPr>
            <p:cNvPicPr>
              <a:picLocks noChangeAspect="1"/>
            </p:cNvPicPr>
            <p:nvPr/>
          </p:nvPicPr>
          <p:blipFill>
            <a:blip r:embed="rId10"/>
            <a:stretch>
              <a:fillRect/>
            </a:stretch>
          </p:blipFill>
          <p:spPr>
            <a:xfrm>
              <a:off x="6381742" y="5852323"/>
              <a:ext cx="830585" cy="830585"/>
            </a:xfrm>
            <a:prstGeom prst="rect">
              <a:avLst/>
            </a:prstGeom>
          </p:spPr>
        </p:pic>
      </p:grpSp>
      <p:cxnSp>
        <p:nvCxnSpPr>
          <p:cNvPr id="49" name="Đường nối Thẳng 48">
            <a:extLst>
              <a:ext uri="{FF2B5EF4-FFF2-40B4-BE49-F238E27FC236}">
                <a16:creationId xmlns:a16="http://schemas.microsoft.com/office/drawing/2014/main" id="{C7E6F895-A5ED-5246-BA78-F2096D5FB859}"/>
              </a:ext>
            </a:extLst>
          </p:cNvPr>
          <p:cNvCxnSpPr>
            <a:cxnSpLocks/>
          </p:cNvCxnSpPr>
          <p:nvPr/>
        </p:nvCxnSpPr>
        <p:spPr>
          <a:xfrm flipV="1">
            <a:off x="6704597" y="724723"/>
            <a:ext cx="1574606" cy="953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Hộp Văn bản 49">
            <a:extLst>
              <a:ext uri="{FF2B5EF4-FFF2-40B4-BE49-F238E27FC236}">
                <a16:creationId xmlns:a16="http://schemas.microsoft.com/office/drawing/2014/main" id="{5C05DA87-40C4-BCA2-63F8-58908148DF46}"/>
              </a:ext>
            </a:extLst>
          </p:cNvPr>
          <p:cNvSpPr txBox="1"/>
          <p:nvPr/>
        </p:nvSpPr>
        <p:spPr>
          <a:xfrm>
            <a:off x="6245588" y="1422182"/>
            <a:ext cx="410798" cy="584775"/>
          </a:xfrm>
          <a:prstGeom prst="rect">
            <a:avLst/>
          </a:prstGeom>
          <a:noFill/>
        </p:spPr>
        <p:txBody>
          <a:bodyPr wrap="square" rtlCol="0">
            <a:spAutoFit/>
          </a:bodyPr>
          <a:lstStyle/>
          <a:p>
            <a:r>
              <a:rPr lang="en-US" sz="3200"/>
              <a:t>E</a:t>
            </a:r>
          </a:p>
        </p:txBody>
      </p:sp>
      <p:sp>
        <p:nvSpPr>
          <p:cNvPr id="51" name="Hộp Văn bản 50">
            <a:extLst>
              <a:ext uri="{FF2B5EF4-FFF2-40B4-BE49-F238E27FC236}">
                <a16:creationId xmlns:a16="http://schemas.microsoft.com/office/drawing/2014/main" id="{236D203B-A0FF-E3A7-5ADF-10BDFF21C6B3}"/>
              </a:ext>
            </a:extLst>
          </p:cNvPr>
          <p:cNvSpPr txBox="1"/>
          <p:nvPr/>
        </p:nvSpPr>
        <p:spPr>
          <a:xfrm>
            <a:off x="8093200" y="177817"/>
            <a:ext cx="410798" cy="584775"/>
          </a:xfrm>
          <a:prstGeom prst="rect">
            <a:avLst/>
          </a:prstGeom>
          <a:noFill/>
        </p:spPr>
        <p:txBody>
          <a:bodyPr wrap="square" rtlCol="0">
            <a:spAutoFit/>
          </a:bodyPr>
          <a:lstStyle/>
          <a:p>
            <a:r>
              <a:rPr lang="en-US" sz="3200"/>
              <a:t>F</a:t>
            </a:r>
          </a:p>
        </p:txBody>
      </p:sp>
      <p:sp>
        <p:nvSpPr>
          <p:cNvPr id="52" name="Hộp Văn bản 51">
            <a:extLst>
              <a:ext uri="{FF2B5EF4-FFF2-40B4-BE49-F238E27FC236}">
                <a16:creationId xmlns:a16="http://schemas.microsoft.com/office/drawing/2014/main" id="{423DA5BA-03CD-841D-5D97-13825E67AF05}"/>
              </a:ext>
            </a:extLst>
          </p:cNvPr>
          <p:cNvSpPr txBox="1"/>
          <p:nvPr/>
        </p:nvSpPr>
        <p:spPr>
          <a:xfrm>
            <a:off x="9911819" y="1422181"/>
            <a:ext cx="410798" cy="584775"/>
          </a:xfrm>
          <a:prstGeom prst="rect">
            <a:avLst/>
          </a:prstGeom>
          <a:noFill/>
        </p:spPr>
        <p:txBody>
          <a:bodyPr wrap="square" rtlCol="0">
            <a:spAutoFit/>
          </a:bodyPr>
          <a:lstStyle/>
          <a:p>
            <a:r>
              <a:rPr lang="en-US" sz="3200"/>
              <a:t>G</a:t>
            </a:r>
          </a:p>
        </p:txBody>
      </p:sp>
      <p:sp>
        <p:nvSpPr>
          <p:cNvPr id="53" name="Hộp Văn bản 52">
            <a:extLst>
              <a:ext uri="{FF2B5EF4-FFF2-40B4-BE49-F238E27FC236}">
                <a16:creationId xmlns:a16="http://schemas.microsoft.com/office/drawing/2014/main" id="{80C6D77F-D53B-F86D-A7E5-0C73CE30D183}"/>
              </a:ext>
            </a:extLst>
          </p:cNvPr>
          <p:cNvSpPr txBox="1"/>
          <p:nvPr/>
        </p:nvSpPr>
        <p:spPr>
          <a:xfrm>
            <a:off x="8071469" y="2560150"/>
            <a:ext cx="410798" cy="584775"/>
          </a:xfrm>
          <a:prstGeom prst="rect">
            <a:avLst/>
          </a:prstGeom>
          <a:noFill/>
        </p:spPr>
        <p:txBody>
          <a:bodyPr wrap="square" rtlCol="0">
            <a:spAutoFit/>
          </a:bodyPr>
          <a:lstStyle/>
          <a:p>
            <a:r>
              <a:rPr lang="en-US" sz="3200"/>
              <a:t>H</a:t>
            </a:r>
          </a:p>
        </p:txBody>
      </p:sp>
      <p:cxnSp>
        <p:nvCxnSpPr>
          <p:cNvPr id="54" name="Đường nối Thẳng 53">
            <a:extLst>
              <a:ext uri="{FF2B5EF4-FFF2-40B4-BE49-F238E27FC236}">
                <a16:creationId xmlns:a16="http://schemas.microsoft.com/office/drawing/2014/main" id="{7DE0F0C7-339A-F80E-10D2-2300855C0BA8}"/>
              </a:ext>
            </a:extLst>
          </p:cNvPr>
          <p:cNvCxnSpPr>
            <a:cxnSpLocks/>
          </p:cNvCxnSpPr>
          <p:nvPr/>
        </p:nvCxnSpPr>
        <p:spPr>
          <a:xfrm flipV="1">
            <a:off x="8282840" y="1705087"/>
            <a:ext cx="1588030" cy="9417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Đường nối Thẳng 54">
            <a:extLst>
              <a:ext uri="{FF2B5EF4-FFF2-40B4-BE49-F238E27FC236}">
                <a16:creationId xmlns:a16="http://schemas.microsoft.com/office/drawing/2014/main" id="{ED397BC5-D068-1957-EAD1-26BE42E6E18C}"/>
              </a:ext>
            </a:extLst>
          </p:cNvPr>
          <p:cNvCxnSpPr>
            <a:cxnSpLocks/>
          </p:cNvCxnSpPr>
          <p:nvPr/>
        </p:nvCxnSpPr>
        <p:spPr>
          <a:xfrm flipH="1" flipV="1">
            <a:off x="8279203" y="724722"/>
            <a:ext cx="1600197" cy="9758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Đường nối Thẳng 55">
            <a:extLst>
              <a:ext uri="{FF2B5EF4-FFF2-40B4-BE49-F238E27FC236}">
                <a16:creationId xmlns:a16="http://schemas.microsoft.com/office/drawing/2014/main" id="{087A5B93-D20D-6B62-F592-D8912F749833}"/>
              </a:ext>
            </a:extLst>
          </p:cNvPr>
          <p:cNvCxnSpPr>
            <a:cxnSpLocks/>
          </p:cNvCxnSpPr>
          <p:nvPr/>
        </p:nvCxnSpPr>
        <p:spPr>
          <a:xfrm flipH="1" flipV="1">
            <a:off x="6687536" y="1665275"/>
            <a:ext cx="1600197" cy="9758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963470"/>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80000">
                                          <p:cBhvr additive="base">
                                            <p:cTn id="7" dur="1000" fill="hold"/>
                                            <p:tgtEl>
                                              <p:spTgt spid="3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14:bounceEnd="80000">
                                          <p:cBhvr additive="base">
                                            <p:cTn id="11" dur="1000" fill="hold"/>
                                            <p:tgtEl>
                                              <p:spTgt spid="32"/>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par>
                                    <p:cTn id="13" presetID="26" presetClass="emph" presetSubtype="0" fill="hold" nodeType="withEffect">
                                      <p:stCondLst>
                                        <p:cond delay="0"/>
                                      </p:stCondLst>
                                      <p:childTnLst>
                                        <p:animEffect transition="out" filter="fade">
                                          <p:cBhvr>
                                            <p:cTn id="14" dur="500" tmFilter="0, 0; .2, .5; .8, .5; 1, 0"/>
                                            <p:tgtEl>
                                              <p:spTgt spid="2"/>
                                            </p:tgtEl>
                                          </p:cBhvr>
                                        </p:animEffect>
                                        <p:animScale>
                                          <p:cBhvr>
                                            <p:cTn id="15" dur="250" autoRev="1" fill="hold"/>
                                            <p:tgtEl>
                                              <p:spTgt spid="2"/>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outVertical)">
                                          <p:cBhvr>
                                            <p:cTn id="23" dur="500"/>
                                            <p:tgtEl>
                                              <p:spTgt spid="25"/>
                                            </p:tgtEl>
                                          </p:cBhvr>
                                        </p:animEffect>
                                      </p:childTnLst>
                                      <p:subTnLst>
                                        <p:audio>
                                          <p:cMediaNode>
                                            <p:cTn display="0" masterRel="sameClick">
                                              <p:stCondLst>
                                                <p:cond evt="begin" delay="0">
                                                  <p:tn val="21"/>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ppt_x"/>
                                              </p:val>
                                            </p:tav>
                                            <p:tav tm="100000">
                                              <p:val>
                                                <p:strVal val="#ppt_x"/>
                                              </p:val>
                                            </p:tav>
                                          </p:tavLst>
                                        </p:anim>
                                        <p:anim calcmode="lin" valueType="num">
                                          <p:cBhvr additive="base">
                                            <p:cTn id="12" dur="10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par>
                                    <p:cTn id="13" presetID="26" presetClass="emph" presetSubtype="0" fill="hold" nodeType="withEffect">
                                      <p:stCondLst>
                                        <p:cond delay="0"/>
                                      </p:stCondLst>
                                      <p:childTnLst>
                                        <p:animEffect transition="out" filter="fade">
                                          <p:cBhvr>
                                            <p:cTn id="14" dur="500" tmFilter="0, 0; .2, .5; .8, .5; 1, 0"/>
                                            <p:tgtEl>
                                              <p:spTgt spid="2"/>
                                            </p:tgtEl>
                                          </p:cBhvr>
                                        </p:animEffect>
                                        <p:animScale>
                                          <p:cBhvr>
                                            <p:cTn id="15" dur="250" autoRev="1" fill="hold"/>
                                            <p:tgtEl>
                                              <p:spTgt spid="2"/>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outVertical)">
                                          <p:cBhvr>
                                            <p:cTn id="23" dur="500"/>
                                            <p:tgtEl>
                                              <p:spTgt spid="25"/>
                                            </p:tgtEl>
                                          </p:cBhvr>
                                        </p:animEffect>
                                      </p:childTnLst>
                                      <p:subTnLst>
                                        <p:audio>
                                          <p:cMediaNode>
                                            <p:cTn display="0" masterRel="sameClick">
                                              <p:stCondLst>
                                                <p:cond evt="begin" delay="0">
                                                  <p:tn val="21"/>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768</Words>
  <Application>Microsoft Office PowerPoint</Application>
  <PresentationFormat>Màn hình rộng</PresentationFormat>
  <Paragraphs>148</Paragraphs>
  <Slides>32</Slides>
  <Notes>0</Notes>
  <HiddenSlides>0</HiddenSlides>
  <MMClips>0</MMClips>
  <ScaleCrop>false</ScaleCrop>
  <HeadingPairs>
    <vt:vector size="6" baseType="variant">
      <vt:variant>
        <vt:lpstr>Phông được Dùng</vt:lpstr>
      </vt:variant>
      <vt:variant>
        <vt:i4>14</vt:i4>
      </vt:variant>
      <vt:variant>
        <vt:lpstr>Chủ đề</vt:lpstr>
      </vt:variant>
      <vt:variant>
        <vt:i4>1</vt:i4>
      </vt:variant>
      <vt:variant>
        <vt:lpstr>Tiêu đề Bản chiếu</vt:lpstr>
      </vt:variant>
      <vt:variant>
        <vt:i4>32</vt:i4>
      </vt:variant>
    </vt:vector>
  </HeadingPairs>
  <TitlesOfParts>
    <vt:vector size="47" baseType="lpstr">
      <vt:lpstr>Arial</vt:lpstr>
      <vt:lpstr>UTM Duepuntozero</vt:lpstr>
      <vt:lpstr>UTM Showcard</vt:lpstr>
      <vt:lpstr>UTM Cookies</vt:lpstr>
      <vt:lpstr>SVN-ARCO Typography</vt:lpstr>
      <vt:lpstr>SVN-Gretoon</vt:lpstr>
      <vt:lpstr>#9Slide07 SVNBeachwood Sans</vt:lpstr>
      <vt:lpstr>LNTH-LuoLuoNotangYuanTi 1</vt:lpstr>
      <vt:lpstr>iCiel Pony</vt:lpstr>
      <vt:lpstr>Times New Roman</vt:lpstr>
      <vt:lpstr>Calibri Light</vt:lpstr>
      <vt:lpstr>UTM Edwardian</vt:lpstr>
      <vt:lpstr>UTM Mother</vt:lpstr>
      <vt:lpstr>Calibri</vt:lpstr>
      <vt:lpstr>1_Chủ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DO KHOA BAO NGOC</dc:creator>
  <cp:lastModifiedBy>DO KHOA BAO NGOC</cp:lastModifiedBy>
  <cp:revision>2</cp:revision>
  <dcterms:created xsi:type="dcterms:W3CDTF">2023-08-25T12:45:53Z</dcterms:created>
  <dcterms:modified xsi:type="dcterms:W3CDTF">2023-08-25T17:06:08Z</dcterms:modified>
</cp:coreProperties>
</file>