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embeddedFontLst>
    <p:embeddedFont>
      <p:font typeface="#9Slide07 SVNBeachwood Sans" pitchFamily="2" charset="0"/>
      <p:bold r:id="rId33"/>
    </p:embeddedFont>
    <p:embeddedFont>
      <p:font typeface="#9Slide07 SVNRevolution" panose="02040603050506020204" pitchFamily="18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iCiel Pony" panose="02000000000000000000" pitchFamily="2" charset="0"/>
      <p:regular r:id="rId41"/>
    </p:embeddedFont>
    <p:embeddedFont>
      <p:font typeface="LNTH-Dinomiko" panose="02000500000000000000" pitchFamily="2" charset="0"/>
      <p:regular r:id="rId42"/>
    </p:embeddedFont>
    <p:embeddedFont>
      <p:font typeface="LNTH-LuoLuoNotangYuanTi 1" pitchFamily="2" charset="-128"/>
      <p:regular r:id="rId43"/>
    </p:embeddedFont>
    <p:embeddedFont>
      <p:font typeface="UTM Duepuntozero" panose="02040603050506020204" pitchFamily="18" charset="0"/>
      <p:regular r:id="rId44"/>
    </p:embeddedFont>
    <p:embeddedFont>
      <p:font typeface="UTM Edwardian" panose="02040603050506020204" pitchFamily="18" charset="0"/>
      <p:bold r:id="rId45"/>
    </p:embeddedFont>
    <p:embeddedFont>
      <p:font typeface="UTM Showcard" panose="02040603050506020204" pitchFamily="18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9B75BC-6DED-4E45-B8B7-99417948BEED}" v="436" dt="2023-09-06T03:35:26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740BB-3B0F-C135-3385-1B1C8B225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1FADCD1-BD83-A05F-DE67-F93FE65E8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49BC81-C46D-04EC-45E2-00622B545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0205-8CC2-48FA-A2C9-00FAD92DEF8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DB562AA-285F-4C95-F725-708B531A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626E8-AA14-B047-EA51-2BB4422C5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44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0233DA-2474-3576-F765-D31AA07F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9F6049A-BF80-3C58-C293-3BEB9364B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EBA367-D492-EB89-0BFF-F2E4BDD2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0205-8CC2-48FA-A2C9-00FAD92DEF8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DA45D2-8F7B-0C6B-A934-3349D8AF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B2F0F9-8E84-448B-7B32-81678EB36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1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7A6DAE4-09ED-9A92-0569-6A3253BED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1B1D3B3-0946-F4D6-F1A2-C63095622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0137FC-17F6-5248-80A2-3C7FC6F2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0205-8CC2-48FA-A2C9-00FAD92DEF8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470E3B-8481-F64B-6488-89687D33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4B9780-356E-8AE3-7C1D-BDFB2FCD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0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1E919E-FA17-7C1E-630F-7E55E8330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A7CD77-41E8-F912-058D-279D4E887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C643DD-E621-29E3-3EC5-76DBC4C3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0205-8CC2-48FA-A2C9-00FAD92DEF8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CAC185-ED87-F220-0F5B-D3E7C12E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9F3E03-BA2B-8E85-8973-30B7E9E6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52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9BEFF4-9801-A7EF-2F6D-B3FFBA04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4535E72-471D-E5CF-DB77-E546128AA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CD39EA6-2ABF-2F0B-A783-7C915A8C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0205-8CC2-48FA-A2C9-00FAD92DEF8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2A2C945-A7D5-62A0-CBC0-4B500BC2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9B6D55-7E1B-AEE3-068A-7260C976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9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5010DA-0949-F488-78E1-B217E118F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DCB26E-94A3-C03D-F093-89489FCFB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3CE3A3F-1427-E827-4832-CE9B08F3E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C42B141-D115-7D12-1421-A8DF8BD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0205-8CC2-48FA-A2C9-00FAD92DEF8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463FD48-0041-4CD0-D289-9324E295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98C5B-506E-0B28-C40A-DE8329CC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96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1E1B14-A0FA-1307-16DD-B03B84F8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495F96-88D5-6D33-56BB-9A004B640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D04A929-EF16-AC45-652B-F1126A956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FD10B92-6509-E279-313A-E4F3C3854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EAA3A01-81F1-9F5B-F539-AA3D914B4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DDF083E-6333-1E26-4885-0CBDE0B5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0205-8CC2-48FA-A2C9-00FAD92DEF8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46AF8A8-2C5B-6562-4DE4-002EC84C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D4788A0-E0DD-1C27-7A22-4A6E3416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2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DF405-A28E-ECCA-006D-B629C94B6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387E47D-54FF-6A8C-B376-1B31E5E4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0205-8CC2-48FA-A2C9-00FAD92DEF8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5AC068A-D759-5853-303B-5E9C3E66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10BF8DA-4EF9-A5D2-9692-75264B8A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7B01F0A-2EF7-D0EC-55B8-5B377271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0205-8CC2-48FA-A2C9-00FAD92DEF8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7698193-7E81-90B9-9A24-96D5DC0EF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7BC3D04-3513-ABDD-7801-065193E1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0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7EC0DF-E2B0-5395-60C7-9DAB798E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9735CD-61E8-164B-3A1A-C3E942155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EE0266-D971-0975-6F0A-17E33DBD8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05D1AD-D152-7E33-8CC0-DDADAA74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0205-8CC2-48FA-A2C9-00FAD92DEF8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1EF16B-6309-5D40-0639-CE5F6010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AB18BC0-A436-199B-F83A-45676F5F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F1827A-D6CA-5A9A-3758-F955C340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231567-0EC9-750F-0553-C6ACC4E4F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4001DF2-C46C-EC82-6810-1D1E4F616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592CF41-FA6A-80E9-80A0-BAC95D08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0205-8CC2-48FA-A2C9-00FAD92DEF8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82C0F5-980D-E639-59F1-8B44266E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95C0817-91F9-B979-DC3E-EED6EB82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7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CC9F1B7-44E1-F019-9C6B-F4385B14D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FB7F33E-4F3F-CC9E-FFD0-A8AC7195F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81C4F2-B0FE-2529-B192-D5650D9B7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30205-8CC2-48FA-A2C9-00FAD92DEF8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3CC83D-C84C-1D3F-1FCC-9BF17E5FF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1F2325-1841-7528-339E-2622F038A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Hình ảnh 7" descr="Ảnh có chứa văn bản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FF400B12-7D96-EBCF-A699-F144B008AE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503" y="-316695"/>
            <a:ext cx="2689202" cy="268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9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1E9A91EB-8CF0-F383-9E92-A1D9E8EE5F16}"/>
              </a:ext>
            </a:extLst>
          </p:cNvPr>
          <p:cNvGrpSpPr/>
          <p:nvPr/>
        </p:nvGrpSpPr>
        <p:grpSpPr>
          <a:xfrm>
            <a:off x="5096101" y="748167"/>
            <a:ext cx="2703182" cy="1200329"/>
            <a:chOff x="4744408" y="720028"/>
            <a:chExt cx="2703182" cy="1200329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1115DBF0-99F3-95BA-62CC-B878ED449819}"/>
                </a:ext>
              </a:extLst>
            </p:cNvPr>
            <p:cNvSpPr txBox="1"/>
            <p:nvPr/>
          </p:nvSpPr>
          <p:spPr>
            <a:xfrm>
              <a:off x="4744409" y="720028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Phần 2</a:t>
              </a:r>
              <a:endParaRPr kumimoji="0" lang="en-US" sz="72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3F31A8BD-0110-D446-3E05-6E31AEA23172}"/>
                </a:ext>
              </a:extLst>
            </p:cNvPr>
            <p:cNvSpPr txBox="1"/>
            <p:nvPr/>
          </p:nvSpPr>
          <p:spPr>
            <a:xfrm>
              <a:off x="4744408" y="720028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0"/>
                  <a:solidFill>
                    <a:srgbClr val="FF0066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Phần 2</a:t>
              </a:r>
              <a:endParaRPr kumimoji="0" lang="en-US" sz="7200" b="0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8" name="Group 13">
            <a:extLst>
              <a:ext uri="{FF2B5EF4-FFF2-40B4-BE49-F238E27FC236}">
                <a16:creationId xmlns:a16="http://schemas.microsoft.com/office/drawing/2014/main" id="{180F21ED-A00E-16F6-9E1C-67B8B33D2238}"/>
              </a:ext>
            </a:extLst>
          </p:cNvPr>
          <p:cNvGrpSpPr/>
          <p:nvPr/>
        </p:nvGrpSpPr>
        <p:grpSpPr>
          <a:xfrm>
            <a:off x="-313991" y="1277873"/>
            <a:ext cx="12932515" cy="1569660"/>
            <a:chOff x="1573927" y="446027"/>
            <a:chExt cx="11172611" cy="27575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239EAE-838C-956E-61E5-6C2C3144E9E5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2757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600" b="1" i="0" u="none" strike="noStrike" kern="1200" cap="none" spc="0" normalizeH="0" baseline="0" noProof="0">
                  <a:ln w="2317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THỦ CÔNG KĨ THUẬT</a:t>
              </a: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202CF13F-B276-38A7-811E-D83A7A897859}"/>
                </a:ext>
              </a:extLst>
            </p:cNvPr>
            <p:cNvSpPr txBox="1"/>
            <p:nvPr/>
          </p:nvSpPr>
          <p:spPr>
            <a:xfrm>
              <a:off x="1573927" y="446027"/>
              <a:ext cx="11171227" cy="2757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Ủ 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Ô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 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Ĩ 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U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Ậ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A115F70E-0088-C3B0-591B-1984DD476F93}"/>
              </a:ext>
            </a:extLst>
          </p:cNvPr>
          <p:cNvGrpSpPr/>
          <p:nvPr/>
        </p:nvGrpSpPr>
        <p:grpSpPr>
          <a:xfrm>
            <a:off x="3797340" y="223604"/>
            <a:ext cx="10041301" cy="4228978"/>
            <a:chOff x="1575311" y="104140"/>
            <a:chExt cx="11171227" cy="4228978"/>
          </a:xfrm>
        </p:grpSpPr>
        <p:sp>
          <p:nvSpPr>
            <p:cNvPr id="3" name="TextBox 8">
              <a:extLst>
                <a:ext uri="{FF2B5EF4-FFF2-40B4-BE49-F238E27FC236}">
                  <a16:creationId xmlns:a16="http://schemas.microsoft.com/office/drawing/2014/main" id="{1D174324-E3BA-E822-B889-79BF6A8C7828}"/>
                </a:ext>
              </a:extLst>
            </p:cNvPr>
            <p:cNvSpPr txBox="1"/>
            <p:nvPr/>
          </p:nvSpPr>
          <p:spPr>
            <a:xfrm>
              <a:off x="1575311" y="104140"/>
              <a:ext cx="11171227" cy="4228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1500" b="1">
                  <a:ln w="2317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</a:p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1500" b="1">
                  <a:ln w="2317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2FAC84D7-A728-2439-5470-58F9290CE4D9}"/>
                </a:ext>
              </a:extLst>
            </p:cNvPr>
            <p:cNvSpPr txBox="1"/>
            <p:nvPr/>
          </p:nvSpPr>
          <p:spPr>
            <a:xfrm>
              <a:off x="1575311" y="104140"/>
              <a:ext cx="11171227" cy="4228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U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Y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Ệ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</a:p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Ậ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</a:t>
              </a:r>
              <a:endParaRPr lang="sv-SE" sz="115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SVNRevolutio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967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4" y="545910"/>
            <a:ext cx="11259403" cy="5636526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829C15-3D13-4A26-D838-6013D6DAD8E3}"/>
              </a:ext>
            </a:extLst>
          </p:cNvPr>
          <p:cNvSpPr txBox="1"/>
          <p:nvPr/>
        </p:nvSpPr>
        <p:spPr>
          <a:xfrm>
            <a:off x="1699802" y="965664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Em hãy sắp xếp các hình dưới đây theo đúng thứ tự các bước lắp ghép mô hình cầu vượt.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60D0542-6198-90A1-7033-93B6AF59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18" y="965664"/>
            <a:ext cx="703384" cy="667527"/>
          </a:xfrm>
          <a:prstGeom prst="rect">
            <a:avLst/>
          </a:prstGeom>
        </p:spPr>
      </p:pic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642766-E39C-FC76-838B-C172B248DC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5"/>
          <a:stretch/>
        </p:blipFill>
        <p:spPr>
          <a:xfrm>
            <a:off x="1070459" y="2320120"/>
            <a:ext cx="10051081" cy="316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8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BED82AF-D5A9-A77A-127D-CB21DF0089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05647" y="4021434"/>
            <a:ext cx="1824962" cy="2813043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46B2E9C-A756-6516-2482-D85D9672CB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20535" y="3953194"/>
            <a:ext cx="1748739" cy="2886501"/>
          </a:xfrm>
          <a:prstGeom prst="rect">
            <a:avLst/>
          </a:prstGeom>
        </p:spPr>
      </p:pic>
      <p:grpSp>
        <p:nvGrpSpPr>
          <p:cNvPr id="5" name="Group 44">
            <a:extLst>
              <a:ext uri="{FF2B5EF4-FFF2-40B4-BE49-F238E27FC236}">
                <a16:creationId xmlns:a16="http://schemas.microsoft.com/office/drawing/2014/main" id="{3D92AE18-E396-7E09-497F-C07DCEB9D7AA}"/>
              </a:ext>
            </a:extLst>
          </p:cNvPr>
          <p:cNvGrpSpPr/>
          <p:nvPr/>
        </p:nvGrpSpPr>
        <p:grpSpPr>
          <a:xfrm>
            <a:off x="3138961" y="2895789"/>
            <a:ext cx="5914077" cy="1066422"/>
            <a:chOff x="6023776" y="2131844"/>
            <a:chExt cx="6041092" cy="1052197"/>
          </a:xfrm>
        </p:grpSpPr>
        <p:pic>
          <p:nvPicPr>
            <p:cNvPr id="7" name="Picture 32">
              <a:extLst>
                <a:ext uri="{FF2B5EF4-FFF2-40B4-BE49-F238E27FC236}">
                  <a16:creationId xmlns:a16="http://schemas.microsoft.com/office/drawing/2014/main" id="{F04640D7-7FB6-04CF-0E03-D1CAEB4B9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3776" y="2131844"/>
              <a:ext cx="3993405" cy="1052197"/>
            </a:xfrm>
            <a:prstGeom prst="rect">
              <a:avLst/>
            </a:prstGeom>
          </p:spPr>
        </p:pic>
        <p:pic>
          <p:nvPicPr>
            <p:cNvPr id="8" name="Picture 43">
              <a:extLst>
                <a:ext uri="{FF2B5EF4-FFF2-40B4-BE49-F238E27FC236}">
                  <a16:creationId xmlns:a16="http://schemas.microsoft.com/office/drawing/2014/main" id="{DFDA7840-E8D3-9B84-78FB-F278FAB51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22470" y="2156991"/>
              <a:ext cx="1942398" cy="1018153"/>
            </a:xfrm>
            <a:prstGeom prst="rect">
              <a:avLst/>
            </a:prstGeom>
          </p:spPr>
        </p:pic>
      </p:grpSp>
      <p:grpSp>
        <p:nvGrpSpPr>
          <p:cNvPr id="9" name="Group 46">
            <a:extLst>
              <a:ext uri="{FF2B5EF4-FFF2-40B4-BE49-F238E27FC236}">
                <a16:creationId xmlns:a16="http://schemas.microsoft.com/office/drawing/2014/main" id="{A62896D5-742A-9873-D9A8-0E36C2096994}"/>
              </a:ext>
            </a:extLst>
          </p:cNvPr>
          <p:cNvGrpSpPr/>
          <p:nvPr/>
        </p:nvGrpSpPr>
        <p:grpSpPr>
          <a:xfrm>
            <a:off x="1424103" y="472723"/>
            <a:ext cx="9343794" cy="2558341"/>
            <a:chOff x="3206234" y="3111183"/>
            <a:chExt cx="5140321" cy="2558341"/>
          </a:xfrm>
        </p:grpSpPr>
        <p:sp>
          <p:nvSpPr>
            <p:cNvPr id="10" name="TextBox 45">
              <a:extLst>
                <a:ext uri="{FF2B5EF4-FFF2-40B4-BE49-F238E27FC236}">
                  <a16:creationId xmlns:a16="http://schemas.microsoft.com/office/drawing/2014/main" id="{482B6E93-DCF8-4F93-9624-3FFDCEE220B6}"/>
                </a:ext>
              </a:extLst>
            </p:cNvPr>
            <p:cNvSpPr txBox="1"/>
            <p:nvPr/>
          </p:nvSpPr>
          <p:spPr>
            <a:xfrm>
              <a:off x="3206234" y="3112990"/>
              <a:ext cx="5140321" cy="2556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0" b="1">
                  <a:ln w="1841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KIỂM TRA KẾT QUẢ NÀO! </a:t>
              </a:r>
              <a:endParaRPr lang="en-US" sz="10000" b="1" dirty="0">
                <a:ln w="1841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id="{462F7C92-7E50-9E74-50A3-DC3EF15D9719}"/>
                </a:ext>
              </a:extLst>
            </p:cNvPr>
            <p:cNvSpPr txBox="1"/>
            <p:nvPr/>
          </p:nvSpPr>
          <p:spPr>
            <a:xfrm>
              <a:off x="3206234" y="3111183"/>
              <a:ext cx="5140321" cy="2556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Ù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 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Ể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 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R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A 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Ế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 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Q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U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Ả 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À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O! </a:t>
              </a:r>
              <a:endParaRPr lang="en-US" sz="100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30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6298" y="218364"/>
            <a:ext cx="11259403" cy="6469039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829C15-3D13-4A26-D838-6013D6DAD8E3}"/>
              </a:ext>
            </a:extLst>
          </p:cNvPr>
          <p:cNvSpPr txBox="1"/>
          <p:nvPr/>
        </p:nvSpPr>
        <p:spPr>
          <a:xfrm>
            <a:off x="1617915" y="614234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Em hãy sắp xếp các hình dưới đây theo đúng thứ tự các bước lắp ghép mô hình cầu vượt.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60D0542-6198-90A1-7033-93B6AF59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31" y="614234"/>
            <a:ext cx="703384" cy="667527"/>
          </a:xfrm>
          <a:prstGeom prst="rect">
            <a:avLst/>
          </a:prstGeom>
        </p:spPr>
      </p:pic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642766-E39C-FC76-838B-C172B248DC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5" r="67063"/>
          <a:stretch/>
        </p:blipFill>
        <p:spPr>
          <a:xfrm>
            <a:off x="988573" y="1968690"/>
            <a:ext cx="3310472" cy="3166280"/>
          </a:xfrm>
          <a:prstGeom prst="rect">
            <a:avLst/>
          </a:prstGeom>
        </p:spPr>
      </p:pic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2ABB34F-86EE-CF3A-2AB9-B2029C2715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8" t="30855" r="1615"/>
          <a:stretch/>
        </p:blipFill>
        <p:spPr>
          <a:xfrm>
            <a:off x="4299045" y="1968690"/>
            <a:ext cx="3310472" cy="3166280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339254-F71E-C5AC-EF02-3F46EFAE9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1" t="29365" r="34483" b="1490"/>
          <a:stretch/>
        </p:blipFill>
        <p:spPr>
          <a:xfrm>
            <a:off x="7729183" y="1845860"/>
            <a:ext cx="3310472" cy="316628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E6B58CA-1922-BF2F-933D-D67632F75198}"/>
              </a:ext>
            </a:extLst>
          </p:cNvPr>
          <p:cNvSpPr txBox="1"/>
          <p:nvPr/>
        </p:nvSpPr>
        <p:spPr>
          <a:xfrm>
            <a:off x="671707" y="5039436"/>
            <a:ext cx="4244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Bước 1</a:t>
            </a:r>
            <a:r>
              <a:rPr lang="en-US" sz="3000"/>
              <a:t>. </a:t>
            </a:r>
          </a:p>
          <a:p>
            <a:pPr algn="ctr"/>
            <a:r>
              <a:rPr lang="en-US" sz="3000"/>
              <a:t>Lắp ghép chân câu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70A00F2-408E-EC64-8003-4EBD6FA40068}"/>
              </a:ext>
            </a:extLst>
          </p:cNvPr>
          <p:cNvSpPr txBox="1"/>
          <p:nvPr/>
        </p:nvSpPr>
        <p:spPr>
          <a:xfrm>
            <a:off x="4035533" y="4995628"/>
            <a:ext cx="4244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Bước</a:t>
            </a:r>
            <a:r>
              <a:rPr lang="en-US" sz="3000"/>
              <a:t> </a:t>
            </a:r>
            <a:r>
              <a:rPr lang="en-US" sz="3000" b="1"/>
              <a:t>2</a:t>
            </a:r>
            <a:r>
              <a:rPr lang="en-US" sz="3000"/>
              <a:t>. </a:t>
            </a:r>
          </a:p>
          <a:p>
            <a:pPr algn="ctr"/>
            <a:r>
              <a:rPr lang="en-US" sz="3000"/>
              <a:t>Lắp ghép mặt cầu </a:t>
            </a:r>
          </a:p>
          <a:p>
            <a:pPr algn="ctr"/>
            <a:r>
              <a:rPr lang="en-US" sz="3000"/>
              <a:t>và thành cầu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73A64EC-2051-BE28-CC86-3A0B654CB29C}"/>
              </a:ext>
            </a:extLst>
          </p:cNvPr>
          <p:cNvSpPr txBox="1"/>
          <p:nvPr/>
        </p:nvSpPr>
        <p:spPr>
          <a:xfrm>
            <a:off x="7481247" y="4945881"/>
            <a:ext cx="4244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Bước 3</a:t>
            </a:r>
            <a:r>
              <a:rPr lang="en-US" sz="3000"/>
              <a:t>. </a:t>
            </a:r>
          </a:p>
          <a:p>
            <a:pPr algn="ctr"/>
            <a:r>
              <a:rPr lang="en-US" sz="3000"/>
              <a:t>Lắp ghép hoàn chỉnh </a:t>
            </a:r>
          </a:p>
          <a:p>
            <a:pPr algn="ctr"/>
            <a:r>
              <a:rPr lang="en-US" sz="3000"/>
              <a:t>và kiểm tra mô hình</a:t>
            </a:r>
          </a:p>
        </p:txBody>
      </p:sp>
    </p:spTree>
    <p:extLst>
      <p:ext uri="{BB962C8B-B14F-4D97-AF65-F5344CB8AC3E}">
        <p14:creationId xmlns:p14="http://schemas.microsoft.com/office/powerpoint/2010/main" val="338011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/>
      <p:bldP spid="8" grpId="1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E637E5CA-A733-7B79-DF9C-2BB72BE5569D}"/>
              </a:ext>
            </a:extLst>
          </p:cNvPr>
          <p:cNvGrpSpPr/>
          <p:nvPr/>
        </p:nvGrpSpPr>
        <p:grpSpPr>
          <a:xfrm>
            <a:off x="5571550" y="237252"/>
            <a:ext cx="7407472" cy="4152034"/>
            <a:chOff x="1575311" y="104140"/>
            <a:chExt cx="11171227" cy="4152034"/>
          </a:xfrm>
        </p:grpSpPr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7779967B-B255-D5D9-A517-BF6C4C726FEA}"/>
                </a:ext>
              </a:extLst>
            </p:cNvPr>
            <p:cNvSpPr txBox="1"/>
            <p:nvPr/>
          </p:nvSpPr>
          <p:spPr>
            <a:xfrm>
              <a:off x="1575311" y="104140"/>
              <a:ext cx="11171227" cy="415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1500" b="1">
                  <a:ln w="2317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VẬN DỤNG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71130384-B92E-FC2C-034E-3E5206A52316}"/>
                </a:ext>
              </a:extLst>
            </p:cNvPr>
            <p:cNvSpPr txBox="1"/>
            <p:nvPr/>
          </p:nvSpPr>
          <p:spPr>
            <a:xfrm>
              <a:off x="1575311" y="104140"/>
              <a:ext cx="11171227" cy="415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V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Ậ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 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D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Ụ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endParaRPr lang="sv-SE" sz="115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SVNRevolutio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60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928048"/>
            <a:ext cx="7629098" cy="33846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829C15-3D13-4A26-D838-6013D6DAD8E3}"/>
              </a:ext>
            </a:extLst>
          </p:cNvPr>
          <p:cNvSpPr txBox="1"/>
          <p:nvPr/>
        </p:nvSpPr>
        <p:spPr>
          <a:xfrm>
            <a:off x="607981" y="1633191"/>
            <a:ext cx="7212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latin typeface="Calibri" panose="020F0502020204030204" pitchFamily="34" charset="0"/>
                <a:cs typeface="Calibri" panose="020F0502020204030204" pitchFamily="34" charset="0"/>
              </a:rPr>
              <a:t>Em hãy chọn chi tiết và dụng cụ trong bộ lắp ghép mô hình kĩ thuật để lắp ghép một mô hình đồ chơi theo các hình gợi ý dưới đây.</a:t>
            </a:r>
            <a:endParaRPr 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60D0542-6198-90A1-7033-93B6AF59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549" y="443955"/>
            <a:ext cx="1132633" cy="1074894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1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655093"/>
            <a:ext cx="7629098" cy="556828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60D0542-6198-90A1-7033-93B6AF59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257" y="146580"/>
            <a:ext cx="1132633" cy="1074894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  <p:pic>
        <p:nvPicPr>
          <p:cNvPr id="7" name="Hình ảnh 6" descr="Ảnh có chứa bánh xe, Xe đồ chơi, phương tiện, đồ chơi&#10;&#10;Mô tả được tạo tự động">
            <a:extLst>
              <a:ext uri="{FF2B5EF4-FFF2-40B4-BE49-F238E27FC236}">
                <a16:creationId xmlns:a16="http://schemas.microsoft.com/office/drawing/2014/main" id="{DF689F10-3539-1A5B-1F85-73B9737B37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3" t="-4727" r="67929" b="50369"/>
          <a:stretch/>
        </p:blipFill>
        <p:spPr>
          <a:xfrm>
            <a:off x="1330569" y="812808"/>
            <a:ext cx="5186326" cy="422208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4057F0E5-FD68-8E18-2FA8-F1A91E8C18D3}"/>
              </a:ext>
            </a:extLst>
          </p:cNvPr>
          <p:cNvGrpSpPr/>
          <p:nvPr/>
        </p:nvGrpSpPr>
        <p:grpSpPr>
          <a:xfrm>
            <a:off x="1699830" y="4670933"/>
            <a:ext cx="4724893" cy="1253698"/>
            <a:chOff x="805812" y="2584364"/>
            <a:chExt cx="4724893" cy="1253698"/>
          </a:xfrm>
        </p:grpSpPr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896D3AB3-8608-3CC7-7BE0-A584F676FAB6}"/>
                </a:ext>
              </a:extLst>
            </p:cNvPr>
            <p:cNvSpPr txBox="1"/>
            <p:nvPr/>
          </p:nvSpPr>
          <p:spPr>
            <a:xfrm>
              <a:off x="1376670" y="3122973"/>
              <a:ext cx="4154035" cy="71508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ea typeface="Roboto" panose="02000000000000000000" pitchFamily="2" charset="0"/>
                </a:rPr>
                <a:t>Con quay gió</a:t>
              </a:r>
              <a:endParaRPr lang="en-US" sz="3600" dirty="0">
                <a:ea typeface="Roboto" panose="02000000000000000000" pitchFamily="2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4CFB0AA7-692D-9910-BF3D-15518221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003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655093"/>
            <a:ext cx="7629098" cy="556828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 descr="Ảnh có chứa bánh xe, Xe đồ chơi, phương tiện, đồ chơi&#10;&#10;Mô tả được tạo tự động">
            <a:extLst>
              <a:ext uri="{FF2B5EF4-FFF2-40B4-BE49-F238E27FC236}">
                <a16:creationId xmlns:a16="http://schemas.microsoft.com/office/drawing/2014/main" id="{DF689F10-3539-1A5B-1F85-73B9737B3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1" t="328" r="33257" b="49835"/>
          <a:stretch/>
        </p:blipFill>
        <p:spPr>
          <a:xfrm>
            <a:off x="1699830" y="1091273"/>
            <a:ext cx="4961049" cy="387096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60D0542-6198-90A1-7033-93B6AF591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257" y="146580"/>
            <a:ext cx="1132633" cy="1074894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4057F0E5-FD68-8E18-2FA8-F1A91E8C18D3}"/>
              </a:ext>
            </a:extLst>
          </p:cNvPr>
          <p:cNvGrpSpPr/>
          <p:nvPr/>
        </p:nvGrpSpPr>
        <p:grpSpPr>
          <a:xfrm>
            <a:off x="1699830" y="4670933"/>
            <a:ext cx="4724893" cy="1253698"/>
            <a:chOff x="805812" y="2584364"/>
            <a:chExt cx="4724893" cy="1253698"/>
          </a:xfrm>
        </p:grpSpPr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896D3AB3-8608-3CC7-7BE0-A584F676FAB6}"/>
                </a:ext>
              </a:extLst>
            </p:cNvPr>
            <p:cNvSpPr txBox="1"/>
            <p:nvPr/>
          </p:nvSpPr>
          <p:spPr>
            <a:xfrm>
              <a:off x="1376670" y="3122973"/>
              <a:ext cx="4154035" cy="71508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ea typeface="Roboto" panose="02000000000000000000" pitchFamily="2" charset="0"/>
                </a:rPr>
                <a:t>Ô tô tải</a:t>
              </a:r>
              <a:endParaRPr lang="en-US" sz="3600" dirty="0">
                <a:ea typeface="Roboto" panose="02000000000000000000" pitchFamily="2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4CFB0AA7-692D-9910-BF3D-15518221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406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655093"/>
            <a:ext cx="7629098" cy="556828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 descr="Ảnh có chứa bánh xe, Xe đồ chơi, phương tiện, đồ chơi&#10;&#10;Mô tả được tạo tự động">
            <a:extLst>
              <a:ext uri="{FF2B5EF4-FFF2-40B4-BE49-F238E27FC236}">
                <a16:creationId xmlns:a16="http://schemas.microsoft.com/office/drawing/2014/main" id="{DF689F10-3539-1A5B-1F85-73B9737B3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7" t="-239" r="-679" b="50402"/>
          <a:stretch/>
        </p:blipFill>
        <p:spPr>
          <a:xfrm>
            <a:off x="1699830" y="1091273"/>
            <a:ext cx="4961049" cy="387096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60D0542-6198-90A1-7033-93B6AF591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257" y="146580"/>
            <a:ext cx="1132633" cy="1074894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4057F0E5-FD68-8E18-2FA8-F1A91E8C18D3}"/>
              </a:ext>
            </a:extLst>
          </p:cNvPr>
          <p:cNvGrpSpPr/>
          <p:nvPr/>
        </p:nvGrpSpPr>
        <p:grpSpPr>
          <a:xfrm>
            <a:off x="1699830" y="4670933"/>
            <a:ext cx="4724893" cy="1253698"/>
            <a:chOff x="805812" y="2584364"/>
            <a:chExt cx="4724893" cy="1253698"/>
          </a:xfrm>
        </p:grpSpPr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896D3AB3-8608-3CC7-7BE0-A584F676FAB6}"/>
                </a:ext>
              </a:extLst>
            </p:cNvPr>
            <p:cNvSpPr txBox="1"/>
            <p:nvPr/>
          </p:nvSpPr>
          <p:spPr>
            <a:xfrm>
              <a:off x="1376670" y="3122973"/>
              <a:ext cx="4154035" cy="71508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ea typeface="Roboto" panose="02000000000000000000" pitchFamily="2" charset="0"/>
                </a:rPr>
                <a:t>Máy bừa</a:t>
              </a:r>
              <a:endParaRPr lang="en-US" sz="3600" dirty="0">
                <a:ea typeface="Roboto" panose="02000000000000000000" pitchFamily="2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4CFB0AA7-692D-9910-BF3D-15518221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181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655093"/>
            <a:ext cx="7629098" cy="556828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 descr="Ảnh có chứa bánh xe, Xe đồ chơi, phương tiện, đồ chơi&#10;&#10;Mô tả được tạo tự động">
            <a:extLst>
              <a:ext uri="{FF2B5EF4-FFF2-40B4-BE49-F238E27FC236}">
                <a16:creationId xmlns:a16="http://schemas.microsoft.com/office/drawing/2014/main" id="{DF689F10-3539-1A5B-1F85-73B9737B3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49761" r="66469" b="402"/>
          <a:stretch/>
        </p:blipFill>
        <p:spPr>
          <a:xfrm>
            <a:off x="1699830" y="1091273"/>
            <a:ext cx="4961049" cy="387096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60D0542-6198-90A1-7033-93B6AF591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257" y="146580"/>
            <a:ext cx="1132633" cy="1074894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4057F0E5-FD68-8E18-2FA8-F1A91E8C18D3}"/>
              </a:ext>
            </a:extLst>
          </p:cNvPr>
          <p:cNvGrpSpPr/>
          <p:nvPr/>
        </p:nvGrpSpPr>
        <p:grpSpPr>
          <a:xfrm>
            <a:off x="1699830" y="4670933"/>
            <a:ext cx="4724893" cy="1253698"/>
            <a:chOff x="805812" y="2584364"/>
            <a:chExt cx="4724893" cy="1253698"/>
          </a:xfrm>
        </p:grpSpPr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896D3AB3-8608-3CC7-7BE0-A584F676FAB6}"/>
                </a:ext>
              </a:extLst>
            </p:cNvPr>
            <p:cNvSpPr txBox="1"/>
            <p:nvPr/>
          </p:nvSpPr>
          <p:spPr>
            <a:xfrm>
              <a:off x="1376670" y="3122973"/>
              <a:ext cx="4154035" cy="71508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ea typeface="Roboto" panose="02000000000000000000" pitchFamily="2" charset="0"/>
                </a:rPr>
                <a:t>Xe nôi</a:t>
              </a:r>
              <a:endParaRPr lang="en-US" sz="3600" dirty="0">
                <a:ea typeface="Roboto" panose="02000000000000000000" pitchFamily="2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4CFB0AA7-692D-9910-BF3D-15518221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35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>
            <a:extLst>
              <a:ext uri="{FF2B5EF4-FFF2-40B4-BE49-F238E27FC236}">
                <a16:creationId xmlns:a16="http://schemas.microsoft.com/office/drawing/2014/main" id="{759A2AB3-C4A8-9FB1-2A7C-610831D003FF}"/>
              </a:ext>
            </a:extLst>
          </p:cNvPr>
          <p:cNvGrpSpPr/>
          <p:nvPr/>
        </p:nvGrpSpPr>
        <p:grpSpPr>
          <a:xfrm>
            <a:off x="4512320" y="2797832"/>
            <a:ext cx="3042026" cy="709553"/>
            <a:chOff x="4213010" y="-772050"/>
            <a:chExt cx="3042026" cy="709553"/>
          </a:xfrm>
        </p:grpSpPr>
        <p:sp>
          <p:nvSpPr>
            <p:cNvPr id="3" name="TextBox 27">
              <a:extLst>
                <a:ext uri="{FF2B5EF4-FFF2-40B4-BE49-F238E27FC236}">
                  <a16:creationId xmlns:a16="http://schemas.microsoft.com/office/drawing/2014/main" id="{472A9DD6-8591-5C60-9DFD-6FD19630F16D}"/>
                </a:ext>
              </a:extLst>
            </p:cNvPr>
            <p:cNvSpPr txBox="1"/>
            <p:nvPr/>
          </p:nvSpPr>
          <p:spPr>
            <a:xfrm>
              <a:off x="4213011" y="-770383"/>
              <a:ext cx="30420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Arial" panose="020B0604020202020204" pitchFamily="34" charset="0"/>
                </a:rPr>
                <a:t>Bài 7 – Tiết 3</a:t>
              </a:r>
              <a:endParaRPr kumimoji="0" lang="vi-VN" sz="4000" b="0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TextBox 19">
              <a:extLst>
                <a:ext uri="{FF2B5EF4-FFF2-40B4-BE49-F238E27FC236}">
                  <a16:creationId xmlns:a16="http://schemas.microsoft.com/office/drawing/2014/main" id="{D39F69E3-B5FD-2F33-0457-53AF0FF6EDF7}"/>
                </a:ext>
              </a:extLst>
            </p:cNvPr>
            <p:cNvSpPr txBox="1"/>
            <p:nvPr/>
          </p:nvSpPr>
          <p:spPr>
            <a:xfrm>
              <a:off x="4213010" y="-772050"/>
              <a:ext cx="30420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Bài 7 – Tiết 3</a:t>
              </a: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id="{222CE4FD-D48A-FD57-BD18-CA8B06973EFA}"/>
              </a:ext>
            </a:extLst>
          </p:cNvPr>
          <p:cNvGrpSpPr/>
          <p:nvPr/>
        </p:nvGrpSpPr>
        <p:grpSpPr>
          <a:xfrm>
            <a:off x="4278525" y="754730"/>
            <a:ext cx="3275823" cy="780844"/>
            <a:chOff x="7896750" y="715563"/>
            <a:chExt cx="3275823" cy="780844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ADA3964F-6377-CC24-EAAD-62E3134108CF}"/>
                </a:ext>
              </a:extLst>
            </p:cNvPr>
            <p:cNvSpPr txBox="1"/>
            <p:nvPr/>
          </p:nvSpPr>
          <p:spPr>
            <a:xfrm>
              <a:off x="7896752" y="715563"/>
              <a:ext cx="3275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srgbClr val="F93B6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eachwood Sans" pitchFamily="2" charset="0"/>
                  <a:ea typeface="LNTH-LuoLuoNotangYuanTi 1" pitchFamily="2" charset="-128"/>
                  <a:cs typeface="LNTH-LuoLuoNotangYuanTi 1" pitchFamily="2" charset="-128"/>
                </a:rPr>
                <a:t>CÔng NGHỆ</a:t>
              </a:r>
              <a:endParaRPr kumimoji="0" lang="en-US" sz="44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srgbClr val="F93B6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eachwood Sans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1784E306-7781-FB4F-DE6D-59FA11A75EC4}"/>
                </a:ext>
              </a:extLst>
            </p:cNvPr>
            <p:cNvSpPr txBox="1"/>
            <p:nvPr/>
          </p:nvSpPr>
          <p:spPr>
            <a:xfrm>
              <a:off x="7896750" y="726966"/>
              <a:ext cx="3275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93B6B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CÔng NGHỆ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93B6B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endParaRPr>
            </a:p>
          </p:txBody>
        </p:sp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73E97CC1-2B65-BBAB-1C44-7B73B4872CEB}"/>
              </a:ext>
            </a:extLst>
          </p:cNvPr>
          <p:cNvSpPr txBox="1"/>
          <p:nvPr/>
        </p:nvSpPr>
        <p:spPr>
          <a:xfrm>
            <a:off x="2449399" y="1"/>
            <a:ext cx="7293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Thứ … ngày … tháng … năm …</a:t>
            </a:r>
            <a:endParaRPr kumimoji="0" lang="vi-VN" sz="4800" b="0" i="0" u="none" strike="noStrike" kern="1200" cap="none" spc="0" normalizeH="0" baseline="0" noProof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1F8B8BAC-D3BD-3DA4-64A6-E819DBCB542C}"/>
              </a:ext>
            </a:extLst>
          </p:cNvPr>
          <p:cNvSpPr txBox="1"/>
          <p:nvPr/>
        </p:nvSpPr>
        <p:spPr>
          <a:xfrm>
            <a:off x="2449399" y="0"/>
            <a:ext cx="7293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Thứ … ngày … tháng … năm …</a:t>
            </a:r>
            <a:endParaRPr kumimoji="0" lang="vi-VN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DA930196-A512-E7AA-1087-B3A522A70FFA}"/>
              </a:ext>
            </a:extLst>
          </p:cNvPr>
          <p:cNvGrpSpPr/>
          <p:nvPr/>
        </p:nvGrpSpPr>
        <p:grpSpPr>
          <a:xfrm>
            <a:off x="-703385" y="1597129"/>
            <a:ext cx="13598769" cy="1129412"/>
            <a:chOff x="-482520" y="1584840"/>
            <a:chExt cx="13359144" cy="1129412"/>
          </a:xfrm>
        </p:grpSpPr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91262A53-9C82-283B-4973-F55B9FB6DFF4}"/>
                </a:ext>
              </a:extLst>
            </p:cNvPr>
            <p:cNvSpPr txBox="1"/>
            <p:nvPr/>
          </p:nvSpPr>
          <p:spPr>
            <a:xfrm>
              <a:off x="208470" y="1586507"/>
              <a:ext cx="11977164" cy="1127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EM LẮP GHÉP MÔ HÌNH KĨ THUẬT</a:t>
              </a:r>
            </a:p>
          </p:txBody>
        </p:sp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96E721DC-4FF6-8BF6-2DA9-6E0D5320303F}"/>
                </a:ext>
              </a:extLst>
            </p:cNvPr>
            <p:cNvSpPr txBox="1"/>
            <p:nvPr/>
          </p:nvSpPr>
          <p:spPr>
            <a:xfrm>
              <a:off x="-482520" y="1584840"/>
              <a:ext cx="13359144" cy="1127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E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M 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Ắ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 G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É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 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Ô 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Ì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Ĩ 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U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Ậ</a:t>
              </a:r>
              <a:r>
                <a:rPr kumimoji="0" lang="en-US" sz="6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endPara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655093"/>
            <a:ext cx="7629098" cy="556828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 descr="Ảnh có chứa bánh xe, Xe đồ chơi, phương tiện, đồ chơi&#10;&#10;Mô tả được tạo tự động">
            <a:extLst>
              <a:ext uri="{FF2B5EF4-FFF2-40B4-BE49-F238E27FC236}">
                <a16:creationId xmlns:a16="http://schemas.microsoft.com/office/drawing/2014/main" id="{DF689F10-3539-1A5B-1F85-73B9737B3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4" t="49907" r="33514" b="256"/>
          <a:stretch/>
        </p:blipFill>
        <p:spPr>
          <a:xfrm>
            <a:off x="1699830" y="1159513"/>
            <a:ext cx="4961049" cy="387096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60D0542-6198-90A1-7033-93B6AF591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257" y="146580"/>
            <a:ext cx="1132633" cy="1074894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4057F0E5-FD68-8E18-2FA8-F1A91E8C18D3}"/>
              </a:ext>
            </a:extLst>
          </p:cNvPr>
          <p:cNvGrpSpPr/>
          <p:nvPr/>
        </p:nvGrpSpPr>
        <p:grpSpPr>
          <a:xfrm>
            <a:off x="1699830" y="4670933"/>
            <a:ext cx="4724893" cy="1253698"/>
            <a:chOff x="805812" y="2584364"/>
            <a:chExt cx="4724893" cy="1253698"/>
          </a:xfrm>
        </p:grpSpPr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896D3AB3-8608-3CC7-7BE0-A584F676FAB6}"/>
                </a:ext>
              </a:extLst>
            </p:cNvPr>
            <p:cNvSpPr txBox="1"/>
            <p:nvPr/>
          </p:nvSpPr>
          <p:spPr>
            <a:xfrm>
              <a:off x="1376670" y="3122973"/>
              <a:ext cx="4154035" cy="71508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ea typeface="Roboto" panose="02000000000000000000" pitchFamily="2" charset="0"/>
                </a:rPr>
                <a:t>Xe ben</a:t>
              </a:r>
              <a:endParaRPr lang="en-US" sz="3600" dirty="0">
                <a:ea typeface="Roboto" panose="02000000000000000000" pitchFamily="2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4CFB0AA7-692D-9910-BF3D-15518221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46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464025" y="655093"/>
            <a:ext cx="7629098" cy="556828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 descr="Ảnh có chứa bánh xe, Xe đồ chơi, phương tiện, đồ chơi&#10;&#10;Mô tả được tạo tự động">
            <a:extLst>
              <a:ext uri="{FF2B5EF4-FFF2-40B4-BE49-F238E27FC236}">
                <a16:creationId xmlns:a16="http://schemas.microsoft.com/office/drawing/2014/main" id="{DF689F10-3539-1A5B-1F85-73B9737B3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7" t="50130" r="-679" b="33"/>
          <a:stretch/>
        </p:blipFill>
        <p:spPr>
          <a:xfrm>
            <a:off x="1699830" y="1159513"/>
            <a:ext cx="4961049" cy="387096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60D0542-6198-90A1-7033-93B6AF591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257" y="146580"/>
            <a:ext cx="1132633" cy="1074894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83439" y="3286522"/>
            <a:ext cx="2097776" cy="346262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4057F0E5-FD68-8E18-2FA8-F1A91E8C18D3}"/>
              </a:ext>
            </a:extLst>
          </p:cNvPr>
          <p:cNvGrpSpPr/>
          <p:nvPr/>
        </p:nvGrpSpPr>
        <p:grpSpPr>
          <a:xfrm>
            <a:off x="1699830" y="4670933"/>
            <a:ext cx="4724893" cy="1253698"/>
            <a:chOff x="805812" y="2584364"/>
            <a:chExt cx="4724893" cy="1253698"/>
          </a:xfrm>
        </p:grpSpPr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896D3AB3-8608-3CC7-7BE0-A584F676FAB6}"/>
                </a:ext>
              </a:extLst>
            </p:cNvPr>
            <p:cNvSpPr txBox="1"/>
            <p:nvPr/>
          </p:nvSpPr>
          <p:spPr>
            <a:xfrm>
              <a:off x="1376670" y="3122973"/>
              <a:ext cx="4154035" cy="71508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ea typeface="Roboto" panose="02000000000000000000" pitchFamily="2" charset="0"/>
                </a:rPr>
                <a:t>Xe đẩy hàng</a:t>
              </a:r>
              <a:endParaRPr lang="en-US" sz="3600" dirty="0">
                <a:ea typeface="Roboto" panose="02000000000000000000" pitchFamily="2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4CFB0AA7-692D-9910-BF3D-15518221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81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35549" y="2872820"/>
            <a:ext cx="2506240" cy="3863183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09957" y="2810750"/>
            <a:ext cx="2378050" cy="392525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687FCD-FE24-190A-CF72-83448674A702}"/>
              </a:ext>
            </a:extLst>
          </p:cNvPr>
          <p:cNvSpPr txBox="1"/>
          <p:nvPr/>
        </p:nvSpPr>
        <p:spPr>
          <a:xfrm>
            <a:off x="397566" y="236221"/>
            <a:ext cx="75007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>
                <a:solidFill>
                  <a:srgbClr val="FF0066"/>
                </a:solidFill>
                <a:latin typeface="iCiel Pony" panose="02000000000000000000" pitchFamily="2" charset="0"/>
                <a:ea typeface="Roboto" panose="02000000000000000000" pitchFamily="2" charset="0"/>
              </a:rPr>
              <a:t>THỰC HIỆN NGOÀI GIỜ</a:t>
            </a:r>
            <a:endParaRPr lang="en-US" sz="9600">
              <a:solidFill>
                <a:srgbClr val="FF0066"/>
              </a:solidFill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0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4.16667E-6 -1.48148E-6 L -4.16667E-6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4.16667E-6 -1.48148E-6 L -4.16667E-6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35549" y="2872820"/>
            <a:ext cx="2506240" cy="3863183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09957" y="2810750"/>
            <a:ext cx="2378050" cy="392525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687FCD-FE24-190A-CF72-83448674A702}"/>
              </a:ext>
            </a:extLst>
          </p:cNvPr>
          <p:cNvSpPr txBox="1"/>
          <p:nvPr/>
        </p:nvSpPr>
        <p:spPr>
          <a:xfrm>
            <a:off x="-185530" y="121997"/>
            <a:ext cx="903798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>
                <a:solidFill>
                  <a:srgbClr val="FF0066"/>
                </a:solidFill>
                <a:latin typeface="iCiel Pony" panose="02000000000000000000" pitchFamily="2" charset="0"/>
                <a:ea typeface="Roboto" panose="02000000000000000000" pitchFamily="2" charset="0"/>
              </a:rPr>
              <a:t>TRƯNG BÀY</a:t>
            </a:r>
            <a:endParaRPr lang="en-US" sz="13800">
              <a:solidFill>
                <a:srgbClr val="FF0066"/>
              </a:solidFill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55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45833E-6 2.22222E-6 L 1.45833E-6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45833E-6 2.22222E-6 L 1.45833E-6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E637E5CA-A733-7B79-DF9C-2BB72BE5569D}"/>
              </a:ext>
            </a:extLst>
          </p:cNvPr>
          <p:cNvGrpSpPr/>
          <p:nvPr/>
        </p:nvGrpSpPr>
        <p:grpSpPr>
          <a:xfrm>
            <a:off x="5571550" y="237252"/>
            <a:ext cx="7407472" cy="4152034"/>
            <a:chOff x="1575311" y="104140"/>
            <a:chExt cx="11171227" cy="4152034"/>
          </a:xfrm>
        </p:grpSpPr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7779967B-B255-D5D9-A517-BF6C4C726FEA}"/>
                </a:ext>
              </a:extLst>
            </p:cNvPr>
            <p:cNvSpPr txBox="1"/>
            <p:nvPr/>
          </p:nvSpPr>
          <p:spPr>
            <a:xfrm>
              <a:off x="1575311" y="104140"/>
              <a:ext cx="11171227" cy="415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1500" b="1">
                  <a:ln w="2317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GHI NHỚ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71130384-B92E-FC2C-034E-3E5206A52316}"/>
                </a:ext>
              </a:extLst>
            </p:cNvPr>
            <p:cNvSpPr txBox="1"/>
            <p:nvPr/>
          </p:nvSpPr>
          <p:spPr>
            <a:xfrm>
              <a:off x="1575311" y="104140"/>
              <a:ext cx="11171227" cy="415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I 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Ớ</a:t>
              </a:r>
              <a:endParaRPr lang="sv-SE" sz="115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SVNRevolutio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267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907E1C9-94B0-DB71-5D42-8B31CF96780D}"/>
              </a:ext>
            </a:extLst>
          </p:cNvPr>
          <p:cNvSpPr/>
          <p:nvPr/>
        </p:nvSpPr>
        <p:spPr>
          <a:xfrm>
            <a:off x="331304" y="397565"/>
            <a:ext cx="8388626" cy="4943061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37432" y="1964120"/>
            <a:ext cx="3104357" cy="478513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EE8078B-25B9-68EB-A39E-DF9EB36A7ACD}"/>
              </a:ext>
            </a:extLst>
          </p:cNvPr>
          <p:cNvSpPr txBox="1"/>
          <p:nvPr/>
        </p:nvSpPr>
        <p:spPr>
          <a:xfrm>
            <a:off x="655098" y="541108"/>
            <a:ext cx="77410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Lắp ghép mô hình kĩ thuật được thực hiện theo các bước sau:</a:t>
            </a:r>
          </a:p>
          <a:p>
            <a:pPr algn="just"/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1. Tìm hiểu sản phẩm mẫu.</a:t>
            </a:r>
          </a:p>
          <a:p>
            <a:pPr algn="just"/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2. Lựa chọn chi tiết và dụng cụ.</a:t>
            </a:r>
          </a:p>
          <a:p>
            <a:pPr algn="just"/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3. Lắp ghép từng bộ phận của mô hình.</a:t>
            </a:r>
          </a:p>
          <a:p>
            <a:pPr algn="just"/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4. Lắp ghép hoàn chỉnh và kiểm tra mô hình.</a:t>
            </a:r>
          </a:p>
          <a:p>
            <a:pPr algn="just"/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Sắp xếp gọn gàng bộ lắp ghép mô hình kĩ thuật sau khi sử dụng.</a:t>
            </a:r>
          </a:p>
          <a:p>
            <a:pPr algn="just"/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Đảm bảo an toàn trong khi thực hành lắp ghép mô hình kĩ thuật.</a:t>
            </a:r>
            <a:endParaRPr lang="en-US" sz="3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7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0114D293-B1B1-BFE6-9BB3-1590BCFC4E5F}"/>
              </a:ext>
            </a:extLst>
          </p:cNvPr>
          <p:cNvGrpSpPr/>
          <p:nvPr/>
        </p:nvGrpSpPr>
        <p:grpSpPr>
          <a:xfrm>
            <a:off x="5544298" y="386240"/>
            <a:ext cx="6916504" cy="4963988"/>
            <a:chOff x="1531048" y="446027"/>
            <a:chExt cx="11215490" cy="4963988"/>
          </a:xfrm>
        </p:grpSpPr>
        <p:sp>
          <p:nvSpPr>
            <p:cNvPr id="3" name="TextBox 8">
              <a:extLst>
                <a:ext uri="{FF2B5EF4-FFF2-40B4-BE49-F238E27FC236}">
                  <a16:creationId xmlns:a16="http://schemas.microsoft.com/office/drawing/2014/main" id="{411439C4-6694-7CD8-E28F-73C382EAC81E}"/>
                </a:ext>
              </a:extLst>
            </p:cNvPr>
            <p:cNvSpPr txBox="1"/>
            <p:nvPr/>
          </p:nvSpPr>
          <p:spPr>
            <a:xfrm>
              <a:off x="1575312" y="446027"/>
              <a:ext cx="11171226" cy="4963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3800" b="1">
                  <a:ln w="2317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CỐ</a:t>
              </a:r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A1A39668-A1EC-7E0F-D60C-70D7A9F4E62F}"/>
                </a:ext>
              </a:extLst>
            </p:cNvPr>
            <p:cNvSpPr txBox="1"/>
            <p:nvPr/>
          </p:nvSpPr>
          <p:spPr>
            <a:xfrm>
              <a:off x="1531048" y="446027"/>
              <a:ext cx="11171226" cy="4963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38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sv-SE" sz="138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Ủ</a:t>
              </a:r>
              <a:r>
                <a:rPr lang="sv-SE" sz="138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sv-SE" sz="138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 </a:t>
              </a:r>
              <a:r>
                <a:rPr lang="sv-SE" sz="138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sv-SE" sz="138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Ố</a:t>
              </a:r>
              <a:endParaRPr lang="sv-SE" sz="13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SVNRevolutio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907E1C9-94B0-DB71-5D42-8B31CF96780D}"/>
              </a:ext>
            </a:extLst>
          </p:cNvPr>
          <p:cNvSpPr/>
          <p:nvPr/>
        </p:nvSpPr>
        <p:spPr>
          <a:xfrm>
            <a:off x="331304" y="397565"/>
            <a:ext cx="8388626" cy="604299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37432" y="1964120"/>
            <a:ext cx="3104357" cy="478513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EE8078B-25B9-68EB-A39E-DF9EB36A7ACD}"/>
              </a:ext>
            </a:extLst>
          </p:cNvPr>
          <p:cNvSpPr txBox="1"/>
          <p:nvPr/>
        </p:nvSpPr>
        <p:spPr>
          <a:xfrm>
            <a:off x="1725790" y="495006"/>
            <a:ext cx="6424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Đây là bước nào 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trong thực hành mô hình cầu vượt là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BDBACA-E4B8-EC83-EBA6-685E5EEEF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8" t="33978" r="3752" b="10169"/>
          <a:stretch/>
        </p:blipFill>
        <p:spPr>
          <a:xfrm>
            <a:off x="2802833" y="1792776"/>
            <a:ext cx="3293167" cy="357067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5D63766-BB6E-0F95-065A-7E2BB311DA7A}"/>
              </a:ext>
            </a:extLst>
          </p:cNvPr>
          <p:cNvSpPr txBox="1"/>
          <p:nvPr/>
        </p:nvSpPr>
        <p:spPr>
          <a:xfrm>
            <a:off x="1313275" y="5363455"/>
            <a:ext cx="6424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Bước</a:t>
            </a:r>
            <a:r>
              <a:rPr lang="en-US" sz="3200"/>
              <a:t> </a:t>
            </a:r>
            <a:r>
              <a:rPr lang="en-US" sz="3200" b="1"/>
              <a:t>2</a:t>
            </a:r>
            <a:r>
              <a:rPr lang="en-US" sz="3200"/>
              <a:t>. </a:t>
            </a:r>
          </a:p>
          <a:p>
            <a:pPr algn="ctr"/>
            <a:r>
              <a:rPr lang="en-US" sz="3200"/>
              <a:t>Lắp ghép mặt cầu và thành cầu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AE43C2D-DDC8-6179-8201-C9A0E6B23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18" y="604074"/>
            <a:ext cx="935063" cy="88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8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907E1C9-94B0-DB71-5D42-8B31CF96780D}"/>
              </a:ext>
            </a:extLst>
          </p:cNvPr>
          <p:cNvSpPr/>
          <p:nvPr/>
        </p:nvSpPr>
        <p:spPr>
          <a:xfrm>
            <a:off x="331304" y="397565"/>
            <a:ext cx="8388626" cy="604299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37432" y="1964120"/>
            <a:ext cx="3104357" cy="478513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EE8078B-25B9-68EB-A39E-DF9EB36A7ACD}"/>
              </a:ext>
            </a:extLst>
          </p:cNvPr>
          <p:cNvSpPr txBox="1"/>
          <p:nvPr/>
        </p:nvSpPr>
        <p:spPr>
          <a:xfrm>
            <a:off x="1725790" y="495006"/>
            <a:ext cx="6424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Đây là bước nào 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trong thực hành mô hình cầu vượt là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BDBACA-E4B8-EC83-EBA6-685E5EEEF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t="38383" r="68410" b="5764"/>
          <a:stretch/>
        </p:blipFill>
        <p:spPr>
          <a:xfrm>
            <a:off x="2788047" y="1744055"/>
            <a:ext cx="3475137" cy="357067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5D63766-BB6E-0F95-065A-7E2BB311DA7A}"/>
              </a:ext>
            </a:extLst>
          </p:cNvPr>
          <p:cNvSpPr txBox="1"/>
          <p:nvPr/>
        </p:nvSpPr>
        <p:spPr>
          <a:xfrm>
            <a:off x="1313273" y="5265898"/>
            <a:ext cx="6424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latin typeface="Calibri" panose="020F0502020204030204" pitchFamily="34" charset="0"/>
                <a:cs typeface="Calibri" panose="020F0502020204030204" pitchFamily="34" charset="0"/>
              </a:rPr>
              <a:t>Bước 1. </a:t>
            </a:r>
          </a:p>
          <a:p>
            <a:pPr algn="ctr"/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Lắp ghép chân câu 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AE43C2D-DDC8-6179-8201-C9A0E6B23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18" y="604074"/>
            <a:ext cx="935063" cy="88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1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907E1C9-94B0-DB71-5D42-8B31CF96780D}"/>
              </a:ext>
            </a:extLst>
          </p:cNvPr>
          <p:cNvSpPr/>
          <p:nvPr/>
        </p:nvSpPr>
        <p:spPr>
          <a:xfrm>
            <a:off x="331304" y="397565"/>
            <a:ext cx="8388626" cy="604299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37432" y="1964120"/>
            <a:ext cx="3104357" cy="478513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EE8078B-25B9-68EB-A39E-DF9EB36A7ACD}"/>
              </a:ext>
            </a:extLst>
          </p:cNvPr>
          <p:cNvSpPr txBox="1"/>
          <p:nvPr/>
        </p:nvSpPr>
        <p:spPr>
          <a:xfrm>
            <a:off x="1725790" y="495006"/>
            <a:ext cx="6424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Đây là bước nào 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trong thực hành mô hình cầu vượt là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BDBACA-E4B8-EC83-EBA6-685E5EEEF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6" t="40433" r="37616" b="3714"/>
          <a:stretch/>
        </p:blipFill>
        <p:spPr>
          <a:xfrm>
            <a:off x="2788048" y="1695335"/>
            <a:ext cx="3475137" cy="357067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5D63766-BB6E-0F95-065A-7E2BB311DA7A}"/>
              </a:ext>
            </a:extLst>
          </p:cNvPr>
          <p:cNvSpPr txBox="1"/>
          <p:nvPr/>
        </p:nvSpPr>
        <p:spPr>
          <a:xfrm>
            <a:off x="407150" y="5154255"/>
            <a:ext cx="823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latin typeface="Calibri" panose="020F0502020204030204" pitchFamily="34" charset="0"/>
                <a:cs typeface="Calibri" panose="020F0502020204030204" pitchFamily="34" charset="0"/>
              </a:rPr>
              <a:t>Bước </a:t>
            </a:r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3600" b="1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Lắp ghép hoàn chỉnh và kiểm tra mô hình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AE43C2D-DDC8-6179-8201-C9A0E6B23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18" y="604074"/>
            <a:ext cx="935063" cy="88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2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85593FD-FFB0-528A-F2EE-D5CF8BEAB665}"/>
              </a:ext>
            </a:extLst>
          </p:cNvPr>
          <p:cNvGrpSpPr/>
          <p:nvPr/>
        </p:nvGrpSpPr>
        <p:grpSpPr>
          <a:xfrm>
            <a:off x="140677" y="5220673"/>
            <a:ext cx="5030544" cy="1569661"/>
            <a:chOff x="2358440" y="468023"/>
            <a:chExt cx="3262188" cy="1206831"/>
          </a:xfrm>
        </p:grpSpPr>
        <p:sp>
          <p:nvSpPr>
            <p:cNvPr id="3" name="TextBox 4">
              <a:extLst>
                <a:ext uri="{FF2B5EF4-FFF2-40B4-BE49-F238E27FC236}">
                  <a16:creationId xmlns:a16="http://schemas.microsoft.com/office/drawing/2014/main" id="{FB05D413-9BF8-C7A2-9D84-B32C990E5B06}"/>
                </a:ext>
              </a:extLst>
            </p:cNvPr>
            <p:cNvSpPr txBox="1"/>
            <p:nvPr/>
          </p:nvSpPr>
          <p:spPr>
            <a:xfrm>
              <a:off x="2358440" y="468024"/>
              <a:ext cx="3262188" cy="1206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317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MỤC TIÊU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9BEBFE8-063F-0604-EE3A-F983F19EB481}"/>
                </a:ext>
              </a:extLst>
            </p:cNvPr>
            <p:cNvSpPr txBox="1"/>
            <p:nvPr/>
          </p:nvSpPr>
          <p:spPr>
            <a:xfrm>
              <a:off x="2358440" y="468023"/>
              <a:ext cx="3262188" cy="1206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MỤC TIÊU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72DFB7D2-5DBE-DB38-EF0A-81D9093751B0}"/>
              </a:ext>
            </a:extLst>
          </p:cNvPr>
          <p:cNvGrpSpPr/>
          <p:nvPr/>
        </p:nvGrpSpPr>
        <p:grpSpPr>
          <a:xfrm>
            <a:off x="611444" y="651475"/>
            <a:ext cx="11260026" cy="1721347"/>
            <a:chOff x="945110" y="-629730"/>
            <a:chExt cx="11260026" cy="1966972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5FC30EB7-4BAB-0FF7-98D4-823CCF8006EE}"/>
                </a:ext>
              </a:extLst>
            </p:cNvPr>
            <p:cNvSpPr/>
            <p:nvPr/>
          </p:nvSpPr>
          <p:spPr>
            <a:xfrm>
              <a:off x="945110" y="-629730"/>
              <a:ext cx="10522633" cy="1680893"/>
            </a:xfrm>
            <a:prstGeom prst="roundRect">
              <a:avLst/>
            </a:prstGeom>
            <a:solidFill>
              <a:srgbClr val="FFFFFF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6">
              <a:extLst>
                <a:ext uri="{FF2B5EF4-FFF2-40B4-BE49-F238E27FC236}">
                  <a16:creationId xmlns:a16="http://schemas.microsoft.com/office/drawing/2014/main" id="{E628ABAC-053A-3A05-2C30-25856E861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10077"/>
            <a:stretch/>
          </p:blipFill>
          <p:spPr>
            <a:xfrm>
              <a:off x="11136518" y="252378"/>
              <a:ext cx="1068618" cy="1084864"/>
            </a:xfrm>
            <a:prstGeom prst="rect">
              <a:avLst/>
            </a:prstGeom>
          </p:spPr>
        </p:pic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62C11AC-B72A-CC4B-F2B8-607D95E4BEB4}"/>
              </a:ext>
            </a:extLst>
          </p:cNvPr>
          <p:cNvSpPr txBox="1"/>
          <p:nvPr/>
        </p:nvSpPr>
        <p:spPr>
          <a:xfrm>
            <a:off x="679437" y="823394"/>
            <a:ext cx="103866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Lựa chọn và sử dụng được một số dụng cụ và chi tiết để lắp ghép được một số mô hình kĩ thuật đơn giản.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51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EBB8DC44-2776-4F1B-BA55-F57F785F2F3C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8163EED-216D-2705-91DE-E4DC94DA3BB9}"/>
              </a:ext>
            </a:extLst>
          </p:cNvPr>
          <p:cNvSpPr txBox="1"/>
          <p:nvPr/>
        </p:nvSpPr>
        <p:spPr>
          <a:xfrm>
            <a:off x="4080918" y="400085"/>
            <a:ext cx="3899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D9E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latin typeface="iCiel Pony" panose="02000000000000000000" pitchFamily="2" charset="0"/>
                <a:cs typeface="Arial"/>
                <a:sym typeface="Arial"/>
              </a:rPr>
              <a:t>DẶN</a:t>
            </a:r>
            <a:r>
              <a:rPr lang="en-US" sz="80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036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latin typeface="iCiel Pony" panose="02000000000000000000" pitchFamily="2" charset="0"/>
                <a:cs typeface="Arial"/>
                <a:sym typeface="Arial"/>
              </a:rPr>
              <a:t> </a:t>
            </a:r>
            <a:r>
              <a:rPr lang="en-US" sz="80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7DDDFF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latin typeface="iCiel Pony" panose="02000000000000000000" pitchFamily="2" charset="0"/>
                <a:cs typeface="Arial"/>
                <a:sym typeface="Arial"/>
              </a:rPr>
              <a:t>DÒ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6C43816B-1498-707E-409D-FE246755F9A5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2654E542-84CC-62E6-1DB9-6D7E51041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73A5D32C-A201-19FD-315D-41A79722D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B241080B-F29A-5789-D520-23B8C39B7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D9D8AD56-DE81-7D80-C02B-A7859DF1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F36329A6-5F09-593E-C19E-16F510862873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EC9407FC-8769-0D45-2B99-665FF2AD28C0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3108E137-9E2C-D3EC-150A-FFC3A5DD2FB7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</p:spTree>
    <p:extLst>
      <p:ext uri="{BB962C8B-B14F-4D97-AF65-F5344CB8AC3E}">
        <p14:creationId xmlns:p14="http://schemas.microsoft.com/office/powerpoint/2010/main" val="8555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uiExpand="1" build="p"/>
      <p:bldP spid="15" grpId="0" uiExpand="1" build="p"/>
      <p:bldP spid="16" grpId="0" uiExpand="1" build="p"/>
      <p:bldP spid="17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E86E832F-7981-2180-37F7-B67CFBDD54CA}"/>
              </a:ext>
            </a:extLst>
          </p:cNvPr>
          <p:cNvGrpSpPr/>
          <p:nvPr/>
        </p:nvGrpSpPr>
        <p:grpSpPr>
          <a:xfrm>
            <a:off x="4689989" y="45271"/>
            <a:ext cx="7336752" cy="3383729"/>
            <a:chOff x="4133327" y="8204395"/>
            <a:chExt cx="7210038" cy="3383729"/>
          </a:xfrm>
        </p:grpSpPr>
        <p:sp>
          <p:nvSpPr>
            <p:cNvPr id="6" name="TextBox 24">
              <a:extLst>
                <a:ext uri="{FF2B5EF4-FFF2-40B4-BE49-F238E27FC236}">
                  <a16:creationId xmlns:a16="http://schemas.microsoft.com/office/drawing/2014/main" id="{3E1820F6-A9DD-45D4-16A3-B9A0E37EE6BF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37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TẠM BIỆT VÀ HẸN GẶP LẠI</a:t>
              </a:r>
            </a:p>
          </p:txBody>
        </p:sp>
        <p:sp>
          <p:nvSpPr>
            <p:cNvPr id="7" name="TextBox 29">
              <a:extLst>
                <a:ext uri="{FF2B5EF4-FFF2-40B4-BE49-F238E27FC236}">
                  <a16:creationId xmlns:a16="http://schemas.microsoft.com/office/drawing/2014/main" id="{4E503B84-43CE-F47C-A7B9-45A779828669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37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Ạ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M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B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I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Ệ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V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À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H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Ẹ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N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G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Ặ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P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L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Ạ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01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5DE75519-89CD-5D1D-8FB9-2DCCCDA72464}"/>
              </a:ext>
            </a:extLst>
          </p:cNvPr>
          <p:cNvGrpSpPr/>
          <p:nvPr/>
        </p:nvGrpSpPr>
        <p:grpSpPr>
          <a:xfrm>
            <a:off x="5139777" y="377143"/>
            <a:ext cx="8379276" cy="4363888"/>
            <a:chOff x="1575311" y="446026"/>
            <a:chExt cx="11171227" cy="15789811"/>
          </a:xfrm>
        </p:grpSpPr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47911546-6402-4A42-CDC7-7955D08E397F}"/>
                </a:ext>
              </a:extLst>
            </p:cNvPr>
            <p:cNvSpPr txBox="1"/>
            <p:nvPr/>
          </p:nvSpPr>
          <p:spPr>
            <a:xfrm>
              <a:off x="1575311" y="446030"/>
              <a:ext cx="11171227" cy="157898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100" b="1" i="0" u="none" strike="noStrike" kern="1200" cap="none" spc="0" normalizeH="0" baseline="0" noProof="0">
                  <a:ln w="23177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DCBE4DD7-73ED-1F4B-7CBD-A5E53B79C962}"/>
                </a:ext>
              </a:extLst>
            </p:cNvPr>
            <p:cNvSpPr txBox="1"/>
            <p:nvPr/>
          </p:nvSpPr>
          <p:spPr>
            <a:xfrm>
              <a:off x="1575311" y="446026"/>
              <a:ext cx="11171227" cy="157898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kumimoji="0" lang="sv-SE" sz="12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12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Ở</a:t>
              </a:r>
              <a:r>
                <a:rPr kumimoji="0" lang="sv-SE" sz="12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I </a:t>
              </a:r>
              <a:r>
                <a:rPr kumimoji="0" lang="sv-SE" sz="12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</a:t>
              </a:r>
              <a:r>
                <a:rPr kumimoji="0" lang="sv-SE" sz="12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Ộ</a:t>
              </a:r>
              <a:r>
                <a:rPr kumimoji="0" lang="sv-SE" sz="12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sv-SE" sz="12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endParaRPr kumimoji="0" lang="sv-SE" sz="12100" b="1" i="0" u="none" strike="noStrike" kern="1200" cap="none" spc="0" normalizeH="0" baseline="0" noProof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7 SVNRevolutio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629732" y="3066758"/>
            <a:ext cx="7610621" cy="2841674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id="{59123A10-E188-80E7-7DC8-BB9454C3FA8D}"/>
              </a:ext>
            </a:extLst>
          </p:cNvPr>
          <p:cNvGrpSpPr/>
          <p:nvPr/>
        </p:nvGrpSpPr>
        <p:grpSpPr>
          <a:xfrm>
            <a:off x="3922823" y="767195"/>
            <a:ext cx="4280542" cy="1395006"/>
            <a:chOff x="3666356" y="4573200"/>
            <a:chExt cx="4280542" cy="1395006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CDDA1448-DE3E-89F9-210E-EF3BBE33EC2F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CF60746C-0591-4271-A783-4EC1EB733648}"/>
                </a:ext>
              </a:extLst>
            </p:cNvPr>
            <p:cNvSpPr txBox="1"/>
            <p:nvPr/>
          </p:nvSpPr>
          <p:spPr>
            <a:xfrm>
              <a:off x="3666356" y="4586733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sp>
        <p:nvSpPr>
          <p:cNvPr id="8" name="TextBox 9">
            <a:extLst>
              <a:ext uri="{FF2B5EF4-FFF2-40B4-BE49-F238E27FC236}">
                <a16:creationId xmlns:a16="http://schemas.microsoft.com/office/drawing/2014/main" id="{005A88A4-88BF-D721-B814-11913D06081C}"/>
              </a:ext>
            </a:extLst>
          </p:cNvPr>
          <p:cNvSpPr txBox="1"/>
          <p:nvPr/>
        </p:nvSpPr>
        <p:spPr>
          <a:xfrm>
            <a:off x="879638" y="3183127"/>
            <a:ext cx="7036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Các bạn quan sát tên dụng cụ. Sau đó, lấy đúng dụng cụ ấy. Bạn nào lấy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nhanh</a:t>
            </a:r>
            <a:r>
              <a:rPr lang="en-US" sz="4000" dirty="0"/>
              <a:t> </a:t>
            </a:r>
            <a:r>
              <a:rPr lang="en-US" sz="4000" dirty="0" err="1"/>
              <a:t>nhất</a:t>
            </a:r>
            <a:r>
              <a:rPr lang="en-US" sz="4000" dirty="0"/>
              <a:t>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giành</a:t>
            </a:r>
            <a:r>
              <a:rPr lang="en-US" sz="4000" dirty="0"/>
              <a:t> </a:t>
            </a:r>
            <a:r>
              <a:rPr lang="en-US" sz="4000" err="1"/>
              <a:t>được</a:t>
            </a:r>
            <a:r>
              <a:rPr lang="en-US" sz="4000"/>
              <a:t> một ngôi sao.</a:t>
            </a:r>
            <a:endParaRPr lang="en-US" sz="4000" dirty="0"/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07E5C998-E839-E38B-27A7-56E87226A716}"/>
              </a:ext>
            </a:extLst>
          </p:cNvPr>
          <p:cNvGrpSpPr/>
          <p:nvPr/>
        </p:nvGrpSpPr>
        <p:grpSpPr>
          <a:xfrm>
            <a:off x="1516461" y="1333932"/>
            <a:ext cx="9093265" cy="1569660"/>
            <a:chOff x="6449884" y="28045"/>
            <a:chExt cx="5147501" cy="1569660"/>
          </a:xfrm>
        </p:grpSpPr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2CF21FFA-0206-F956-7372-51540BBC3185}"/>
                </a:ext>
              </a:extLst>
            </p:cNvPr>
            <p:cNvSpPr txBox="1"/>
            <p:nvPr/>
          </p:nvSpPr>
          <p:spPr>
            <a:xfrm>
              <a:off x="6453885" y="28045"/>
              <a:ext cx="514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177800">
                    <a:solidFill>
                      <a:schemeClr val="bg1"/>
                    </a:solidFill>
                  </a:ln>
                  <a:latin typeface="UTM Showcard" panose="02040603050506020204" pitchFamily="18" charset="0"/>
                </a:rPr>
                <a:t>ĐỐ BẠN</a:t>
              </a:r>
              <a:endParaRPr lang="en-US" sz="9600" dirty="0">
                <a:ln w="177800">
                  <a:solidFill>
                    <a:schemeClr val="bg1"/>
                  </a:solidFill>
                </a:ln>
                <a:latin typeface="UTM Showcard" panose="02040603050506020204" pitchFamily="18" charset="0"/>
              </a:endParaRP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1A8C99C5-0D53-5FCC-D404-F0FCDB9443E9}"/>
                </a:ext>
              </a:extLst>
            </p:cNvPr>
            <p:cNvSpPr txBox="1"/>
            <p:nvPr/>
          </p:nvSpPr>
          <p:spPr>
            <a:xfrm>
              <a:off x="6449884" y="28045"/>
              <a:ext cx="514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38100">
                    <a:solidFill>
                      <a:srgbClr val="002060"/>
                    </a:solidFill>
                  </a:ln>
                  <a:solidFill>
                    <a:srgbClr val="99FFCC"/>
                  </a:solidFill>
                  <a:latin typeface="UTM Showcard" panose="02040603050506020204" pitchFamily="18" charset="0"/>
                </a:rPr>
                <a:t>ĐỐ BẠN</a:t>
              </a:r>
              <a:endParaRPr lang="en-US" sz="9600" dirty="0">
                <a:ln w="38100">
                  <a:solidFill>
                    <a:srgbClr val="002060"/>
                  </a:solidFill>
                </a:ln>
                <a:solidFill>
                  <a:srgbClr val="99FFCC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21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5A7AB23-E61F-E6B4-7497-6F566C9CF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8816" y="2903592"/>
            <a:ext cx="3153452" cy="373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0">
            <a:extLst>
              <a:ext uri="{FF2B5EF4-FFF2-40B4-BE49-F238E27FC236}">
                <a16:creationId xmlns:a16="http://schemas.microsoft.com/office/drawing/2014/main" id="{59123A10-E188-80E7-7DC8-BB9454C3FA8D}"/>
              </a:ext>
            </a:extLst>
          </p:cNvPr>
          <p:cNvGrpSpPr/>
          <p:nvPr/>
        </p:nvGrpSpPr>
        <p:grpSpPr>
          <a:xfrm>
            <a:off x="824205" y="562840"/>
            <a:ext cx="4280542" cy="1548189"/>
            <a:chOff x="3666356" y="4573200"/>
            <a:chExt cx="4280542" cy="1395006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CDDA1448-DE3E-89F9-210E-EF3BBE33EC2F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CF60746C-0591-4271-A783-4EC1EB733648}"/>
                </a:ext>
              </a:extLst>
            </p:cNvPr>
            <p:cNvSpPr txBox="1"/>
            <p:nvPr/>
          </p:nvSpPr>
          <p:spPr>
            <a:xfrm>
              <a:off x="3666356" y="4586733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07E5C998-E839-E38B-27A7-56E87226A716}"/>
              </a:ext>
            </a:extLst>
          </p:cNvPr>
          <p:cNvGrpSpPr/>
          <p:nvPr/>
        </p:nvGrpSpPr>
        <p:grpSpPr>
          <a:xfrm>
            <a:off x="-1509181" y="1210851"/>
            <a:ext cx="9093265" cy="1742021"/>
            <a:chOff x="6449884" y="28045"/>
            <a:chExt cx="5147501" cy="1569660"/>
          </a:xfrm>
        </p:grpSpPr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2CF21FFA-0206-F956-7372-51540BBC3185}"/>
                </a:ext>
              </a:extLst>
            </p:cNvPr>
            <p:cNvSpPr txBox="1"/>
            <p:nvPr/>
          </p:nvSpPr>
          <p:spPr>
            <a:xfrm>
              <a:off x="6453885" y="28045"/>
              <a:ext cx="514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177800">
                    <a:solidFill>
                      <a:schemeClr val="bg1"/>
                    </a:solidFill>
                  </a:ln>
                  <a:latin typeface="UTM Showcard" panose="02040603050506020204" pitchFamily="18" charset="0"/>
                </a:rPr>
                <a:t>ĐỐ BẠN</a:t>
              </a:r>
              <a:endParaRPr lang="en-US" sz="9600" dirty="0">
                <a:ln w="177800">
                  <a:solidFill>
                    <a:schemeClr val="bg1"/>
                  </a:solidFill>
                </a:ln>
                <a:latin typeface="UTM Showcard" panose="02040603050506020204" pitchFamily="18" charset="0"/>
              </a:endParaRP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1A8C99C5-0D53-5FCC-D404-F0FCDB9443E9}"/>
                </a:ext>
              </a:extLst>
            </p:cNvPr>
            <p:cNvSpPr txBox="1"/>
            <p:nvPr/>
          </p:nvSpPr>
          <p:spPr>
            <a:xfrm>
              <a:off x="6449884" y="28045"/>
              <a:ext cx="514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38100">
                    <a:solidFill>
                      <a:srgbClr val="002060"/>
                    </a:solidFill>
                  </a:ln>
                  <a:solidFill>
                    <a:srgbClr val="99FFCC"/>
                  </a:solidFill>
                  <a:latin typeface="UTM Showcard" panose="02040603050506020204" pitchFamily="18" charset="0"/>
                </a:rPr>
                <a:t>ĐỐ BẠN</a:t>
              </a:r>
              <a:endParaRPr lang="en-US" sz="9600" dirty="0">
                <a:ln w="38100">
                  <a:solidFill>
                    <a:srgbClr val="002060"/>
                  </a:solidFill>
                </a:ln>
                <a:solidFill>
                  <a:srgbClr val="99FFCC"/>
                </a:solidFill>
                <a:latin typeface="UTM Showcard" panose="02040603050506020204" pitchFamily="18" charset="0"/>
              </a:endParaRPr>
            </a:p>
          </p:txBody>
        </p:sp>
      </p:grpSp>
      <p:grpSp>
        <p:nvGrpSpPr>
          <p:cNvPr id="4" name="Group 44">
            <a:extLst>
              <a:ext uri="{FF2B5EF4-FFF2-40B4-BE49-F238E27FC236}">
                <a16:creationId xmlns:a16="http://schemas.microsoft.com/office/drawing/2014/main" id="{B07DC51E-88F5-758E-3727-06481ECD39C5}"/>
              </a:ext>
            </a:extLst>
          </p:cNvPr>
          <p:cNvGrpSpPr/>
          <p:nvPr/>
        </p:nvGrpSpPr>
        <p:grpSpPr>
          <a:xfrm>
            <a:off x="5908431" y="1667839"/>
            <a:ext cx="5824024" cy="4628271"/>
            <a:chOff x="393539" y="377670"/>
            <a:chExt cx="11399704" cy="2108341"/>
          </a:xfrm>
          <a:noFill/>
        </p:grpSpPr>
        <p:sp>
          <p:nvSpPr>
            <p:cNvPr id="6" name="Rectangle: Rounded Corners 46">
              <a:extLst>
                <a:ext uri="{FF2B5EF4-FFF2-40B4-BE49-F238E27FC236}">
                  <a16:creationId xmlns:a16="http://schemas.microsoft.com/office/drawing/2014/main" id="{288A850E-FC61-CC60-D4E2-3B3B0ACBC1A4}"/>
                </a:ext>
              </a:extLst>
            </p:cNvPr>
            <p:cNvSpPr/>
            <p:nvPr/>
          </p:nvSpPr>
          <p:spPr>
            <a:xfrm>
              <a:off x="393539" y="377670"/>
              <a:ext cx="11399704" cy="2108341"/>
            </a:xfrm>
            <a:custGeom>
              <a:avLst/>
              <a:gdLst>
                <a:gd name="connsiteX0" fmla="*/ 0 w 5824024"/>
                <a:gd name="connsiteY0" fmla="*/ 771394 h 4628271"/>
                <a:gd name="connsiteX1" fmla="*/ 771394 w 5824024"/>
                <a:gd name="connsiteY1" fmla="*/ 0 h 4628271"/>
                <a:gd name="connsiteX2" fmla="*/ 5052630 w 5824024"/>
                <a:gd name="connsiteY2" fmla="*/ 0 h 4628271"/>
                <a:gd name="connsiteX3" fmla="*/ 5824024 w 5824024"/>
                <a:gd name="connsiteY3" fmla="*/ 771394 h 4628271"/>
                <a:gd name="connsiteX4" fmla="*/ 5824024 w 5824024"/>
                <a:gd name="connsiteY4" fmla="*/ 3856877 h 4628271"/>
                <a:gd name="connsiteX5" fmla="*/ 5052630 w 5824024"/>
                <a:gd name="connsiteY5" fmla="*/ 4628271 h 4628271"/>
                <a:gd name="connsiteX6" fmla="*/ 771394 w 5824024"/>
                <a:gd name="connsiteY6" fmla="*/ 4628271 h 4628271"/>
                <a:gd name="connsiteX7" fmla="*/ 0 w 5824024"/>
                <a:gd name="connsiteY7" fmla="*/ 3856877 h 4628271"/>
                <a:gd name="connsiteX8" fmla="*/ 0 w 5824024"/>
                <a:gd name="connsiteY8" fmla="*/ 771394 h 462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4024" h="4628271" fill="none" extrusionOk="0">
                  <a:moveTo>
                    <a:pt x="0" y="771394"/>
                  </a:moveTo>
                  <a:cubicBezTo>
                    <a:pt x="36458" y="284391"/>
                    <a:pt x="323953" y="-17689"/>
                    <a:pt x="771394" y="0"/>
                  </a:cubicBezTo>
                  <a:cubicBezTo>
                    <a:pt x="1947368" y="5363"/>
                    <a:pt x="4122169" y="60305"/>
                    <a:pt x="5052630" y="0"/>
                  </a:cubicBezTo>
                  <a:cubicBezTo>
                    <a:pt x="5470842" y="10810"/>
                    <a:pt x="5829720" y="427648"/>
                    <a:pt x="5824024" y="771394"/>
                  </a:cubicBezTo>
                  <a:cubicBezTo>
                    <a:pt x="5980597" y="2243960"/>
                    <a:pt x="5811834" y="3062829"/>
                    <a:pt x="5824024" y="3856877"/>
                  </a:cubicBezTo>
                  <a:cubicBezTo>
                    <a:pt x="5824531" y="4290140"/>
                    <a:pt x="5462222" y="4599220"/>
                    <a:pt x="5052630" y="4628271"/>
                  </a:cubicBezTo>
                  <a:cubicBezTo>
                    <a:pt x="3745243" y="4499289"/>
                    <a:pt x="1938431" y="4503262"/>
                    <a:pt x="771394" y="4628271"/>
                  </a:cubicBezTo>
                  <a:cubicBezTo>
                    <a:pt x="393735" y="4597132"/>
                    <a:pt x="-32689" y="4257446"/>
                    <a:pt x="0" y="3856877"/>
                  </a:cubicBezTo>
                  <a:cubicBezTo>
                    <a:pt x="98061" y="2928986"/>
                    <a:pt x="-6727" y="1226325"/>
                    <a:pt x="0" y="771394"/>
                  </a:cubicBezTo>
                  <a:close/>
                </a:path>
                <a:path w="5824024" h="4628271" stroke="0" extrusionOk="0">
                  <a:moveTo>
                    <a:pt x="0" y="771394"/>
                  </a:moveTo>
                  <a:cubicBezTo>
                    <a:pt x="7426" y="317831"/>
                    <a:pt x="390358" y="-44413"/>
                    <a:pt x="771394" y="0"/>
                  </a:cubicBezTo>
                  <a:cubicBezTo>
                    <a:pt x="2001563" y="-158158"/>
                    <a:pt x="2917611" y="-164098"/>
                    <a:pt x="5052630" y="0"/>
                  </a:cubicBezTo>
                  <a:cubicBezTo>
                    <a:pt x="5475041" y="31170"/>
                    <a:pt x="5816130" y="335819"/>
                    <a:pt x="5824024" y="771394"/>
                  </a:cubicBezTo>
                  <a:cubicBezTo>
                    <a:pt x="5907903" y="1886692"/>
                    <a:pt x="5874074" y="2800104"/>
                    <a:pt x="5824024" y="3856877"/>
                  </a:cubicBezTo>
                  <a:cubicBezTo>
                    <a:pt x="5834889" y="4281973"/>
                    <a:pt x="5406440" y="4643745"/>
                    <a:pt x="5052630" y="4628271"/>
                  </a:cubicBezTo>
                  <a:cubicBezTo>
                    <a:pt x="3881738" y="4663986"/>
                    <a:pt x="2231967" y="4489261"/>
                    <a:pt x="771394" y="4628271"/>
                  </a:cubicBezTo>
                  <a:cubicBezTo>
                    <a:pt x="292484" y="4572529"/>
                    <a:pt x="-13146" y="4265317"/>
                    <a:pt x="0" y="3856877"/>
                  </a:cubicBezTo>
                  <a:cubicBezTo>
                    <a:pt x="-70351" y="3327230"/>
                    <a:pt x="102181" y="1420713"/>
                    <a:pt x="0" y="771394"/>
                  </a:cubicBezTo>
                  <a:close/>
                </a:path>
              </a:pathLst>
            </a:custGeom>
            <a:solidFill>
              <a:srgbClr val="CCFFFF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214268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TextBox 47">
              <a:extLst>
                <a:ext uri="{FF2B5EF4-FFF2-40B4-BE49-F238E27FC236}">
                  <a16:creationId xmlns:a16="http://schemas.microsoft.com/office/drawing/2014/main" id="{2936BC3B-90F2-F4BA-451E-B4E3D74C153B}"/>
                </a:ext>
              </a:extLst>
            </p:cNvPr>
            <p:cNvSpPr txBox="1"/>
            <p:nvPr/>
          </p:nvSpPr>
          <p:spPr>
            <a:xfrm>
              <a:off x="2051001" y="600504"/>
              <a:ext cx="8084780" cy="32246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D01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Tấm lớn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6E2E559B-C523-FDA2-34E7-4FD0799F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22" y="2041117"/>
            <a:ext cx="886463" cy="9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47EB32B-A17B-066E-480C-AA19A23A6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25" y="2954142"/>
            <a:ext cx="3153452" cy="3730622"/>
          </a:xfrm>
          <a:prstGeom prst="rect">
            <a:avLst/>
          </a:prstGeom>
        </p:spPr>
      </p:pic>
      <p:pic>
        <p:nvPicPr>
          <p:cNvPr id="28" name="Hình ảnh 27" descr="Ảnh có chứa văn bản, ảnh chụp màn hình, công cụ&#10;&#10;Mô tả được tạo tự động">
            <a:extLst>
              <a:ext uri="{FF2B5EF4-FFF2-40B4-BE49-F238E27FC236}">
                <a16:creationId xmlns:a16="http://schemas.microsoft.com/office/drawing/2014/main" id="{8A42EFF0-EC65-6301-6F63-2EE162A75C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3994" r="19227" b="2850"/>
          <a:stretch/>
        </p:blipFill>
        <p:spPr>
          <a:xfrm>
            <a:off x="6155962" y="3045344"/>
            <a:ext cx="5328961" cy="253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844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0">
            <a:extLst>
              <a:ext uri="{FF2B5EF4-FFF2-40B4-BE49-F238E27FC236}">
                <a16:creationId xmlns:a16="http://schemas.microsoft.com/office/drawing/2014/main" id="{59123A10-E188-80E7-7DC8-BB9454C3FA8D}"/>
              </a:ext>
            </a:extLst>
          </p:cNvPr>
          <p:cNvGrpSpPr/>
          <p:nvPr/>
        </p:nvGrpSpPr>
        <p:grpSpPr>
          <a:xfrm>
            <a:off x="824205" y="562840"/>
            <a:ext cx="4280542" cy="1548189"/>
            <a:chOff x="3666356" y="4573200"/>
            <a:chExt cx="4280542" cy="1395006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CDDA1448-DE3E-89F9-210E-EF3BBE33EC2F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CF60746C-0591-4271-A783-4EC1EB733648}"/>
                </a:ext>
              </a:extLst>
            </p:cNvPr>
            <p:cNvSpPr txBox="1"/>
            <p:nvPr/>
          </p:nvSpPr>
          <p:spPr>
            <a:xfrm>
              <a:off x="3666356" y="4586733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07E5C998-E839-E38B-27A7-56E87226A716}"/>
              </a:ext>
            </a:extLst>
          </p:cNvPr>
          <p:cNvGrpSpPr/>
          <p:nvPr/>
        </p:nvGrpSpPr>
        <p:grpSpPr>
          <a:xfrm>
            <a:off x="-1509181" y="1210851"/>
            <a:ext cx="9093265" cy="1742021"/>
            <a:chOff x="6449884" y="28045"/>
            <a:chExt cx="5147501" cy="1569660"/>
          </a:xfrm>
        </p:grpSpPr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2CF21FFA-0206-F956-7372-51540BBC3185}"/>
                </a:ext>
              </a:extLst>
            </p:cNvPr>
            <p:cNvSpPr txBox="1"/>
            <p:nvPr/>
          </p:nvSpPr>
          <p:spPr>
            <a:xfrm>
              <a:off x="6453885" y="28045"/>
              <a:ext cx="514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177800">
                    <a:solidFill>
                      <a:schemeClr val="bg1"/>
                    </a:solidFill>
                  </a:ln>
                  <a:latin typeface="UTM Showcard" panose="02040603050506020204" pitchFamily="18" charset="0"/>
                </a:rPr>
                <a:t>ĐỐ BẠN</a:t>
              </a:r>
              <a:endParaRPr lang="en-US" sz="9600" dirty="0">
                <a:ln w="177800">
                  <a:solidFill>
                    <a:schemeClr val="bg1"/>
                  </a:solidFill>
                </a:ln>
                <a:latin typeface="UTM Showcard" panose="02040603050506020204" pitchFamily="18" charset="0"/>
              </a:endParaRP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1A8C99C5-0D53-5FCC-D404-F0FCDB9443E9}"/>
                </a:ext>
              </a:extLst>
            </p:cNvPr>
            <p:cNvSpPr txBox="1"/>
            <p:nvPr/>
          </p:nvSpPr>
          <p:spPr>
            <a:xfrm>
              <a:off x="6449884" y="28045"/>
              <a:ext cx="514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38100">
                    <a:solidFill>
                      <a:srgbClr val="002060"/>
                    </a:solidFill>
                  </a:ln>
                  <a:solidFill>
                    <a:srgbClr val="99FFCC"/>
                  </a:solidFill>
                  <a:latin typeface="UTM Showcard" panose="02040603050506020204" pitchFamily="18" charset="0"/>
                </a:rPr>
                <a:t>ĐỐ BẠN</a:t>
              </a:r>
              <a:endParaRPr lang="en-US" sz="9600" dirty="0">
                <a:ln w="38100">
                  <a:solidFill>
                    <a:srgbClr val="002060"/>
                  </a:solidFill>
                </a:ln>
                <a:solidFill>
                  <a:srgbClr val="99FFCC"/>
                </a:solidFill>
                <a:latin typeface="UTM Showcard" panose="02040603050506020204" pitchFamily="18" charset="0"/>
              </a:endParaRPr>
            </a:p>
          </p:txBody>
        </p:sp>
      </p:grpSp>
      <p:grpSp>
        <p:nvGrpSpPr>
          <p:cNvPr id="4" name="Group 44">
            <a:extLst>
              <a:ext uri="{FF2B5EF4-FFF2-40B4-BE49-F238E27FC236}">
                <a16:creationId xmlns:a16="http://schemas.microsoft.com/office/drawing/2014/main" id="{B07DC51E-88F5-758E-3727-06481ECD39C5}"/>
              </a:ext>
            </a:extLst>
          </p:cNvPr>
          <p:cNvGrpSpPr/>
          <p:nvPr/>
        </p:nvGrpSpPr>
        <p:grpSpPr>
          <a:xfrm>
            <a:off x="5908431" y="1667839"/>
            <a:ext cx="5824024" cy="4628271"/>
            <a:chOff x="393539" y="377670"/>
            <a:chExt cx="11399704" cy="2108341"/>
          </a:xfrm>
          <a:noFill/>
        </p:grpSpPr>
        <p:sp>
          <p:nvSpPr>
            <p:cNvPr id="6" name="Rectangle: Rounded Corners 46">
              <a:extLst>
                <a:ext uri="{FF2B5EF4-FFF2-40B4-BE49-F238E27FC236}">
                  <a16:creationId xmlns:a16="http://schemas.microsoft.com/office/drawing/2014/main" id="{288A850E-FC61-CC60-D4E2-3B3B0ACBC1A4}"/>
                </a:ext>
              </a:extLst>
            </p:cNvPr>
            <p:cNvSpPr/>
            <p:nvPr/>
          </p:nvSpPr>
          <p:spPr>
            <a:xfrm>
              <a:off x="393539" y="377670"/>
              <a:ext cx="11399704" cy="2108341"/>
            </a:xfrm>
            <a:custGeom>
              <a:avLst/>
              <a:gdLst>
                <a:gd name="connsiteX0" fmla="*/ 0 w 11399704"/>
                <a:gd name="connsiteY0" fmla="*/ 351397 h 2108341"/>
                <a:gd name="connsiteX1" fmla="*/ 351397 w 11399704"/>
                <a:gd name="connsiteY1" fmla="*/ 0 h 2108341"/>
                <a:gd name="connsiteX2" fmla="*/ 11048307 w 11399704"/>
                <a:gd name="connsiteY2" fmla="*/ 0 h 2108341"/>
                <a:gd name="connsiteX3" fmla="*/ 11399704 w 11399704"/>
                <a:gd name="connsiteY3" fmla="*/ 351397 h 2108341"/>
                <a:gd name="connsiteX4" fmla="*/ 11399704 w 11399704"/>
                <a:gd name="connsiteY4" fmla="*/ 1756944 h 2108341"/>
                <a:gd name="connsiteX5" fmla="*/ 11048307 w 11399704"/>
                <a:gd name="connsiteY5" fmla="*/ 2108341 h 2108341"/>
                <a:gd name="connsiteX6" fmla="*/ 351397 w 11399704"/>
                <a:gd name="connsiteY6" fmla="*/ 2108341 h 2108341"/>
                <a:gd name="connsiteX7" fmla="*/ 0 w 11399704"/>
                <a:gd name="connsiteY7" fmla="*/ 1756944 h 2108341"/>
                <a:gd name="connsiteX8" fmla="*/ 0 w 11399704"/>
                <a:gd name="connsiteY8" fmla="*/ 351397 h 210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99704" h="2108341" fill="none" extrusionOk="0">
                  <a:moveTo>
                    <a:pt x="0" y="351397"/>
                  </a:moveTo>
                  <a:cubicBezTo>
                    <a:pt x="14546" y="132998"/>
                    <a:pt x="128920" y="-23467"/>
                    <a:pt x="351397" y="0"/>
                  </a:cubicBezTo>
                  <a:cubicBezTo>
                    <a:pt x="2272825" y="5363"/>
                    <a:pt x="9158837" y="60305"/>
                    <a:pt x="11048307" y="0"/>
                  </a:cubicBezTo>
                  <a:cubicBezTo>
                    <a:pt x="11223445" y="26180"/>
                    <a:pt x="11400247" y="165164"/>
                    <a:pt x="11399704" y="351397"/>
                  </a:cubicBezTo>
                  <a:cubicBezTo>
                    <a:pt x="11290926" y="682343"/>
                    <a:pt x="11462630" y="1330750"/>
                    <a:pt x="11399704" y="1756944"/>
                  </a:cubicBezTo>
                  <a:cubicBezTo>
                    <a:pt x="11401723" y="1979834"/>
                    <a:pt x="11239992" y="2104125"/>
                    <a:pt x="11048307" y="2108341"/>
                  </a:cubicBezTo>
                  <a:cubicBezTo>
                    <a:pt x="5998807" y="1979359"/>
                    <a:pt x="4291768" y="1983332"/>
                    <a:pt x="351397" y="2108341"/>
                  </a:cubicBezTo>
                  <a:cubicBezTo>
                    <a:pt x="161242" y="2105820"/>
                    <a:pt x="-22914" y="1933168"/>
                    <a:pt x="0" y="1756944"/>
                  </a:cubicBezTo>
                  <a:cubicBezTo>
                    <a:pt x="-102421" y="1456079"/>
                    <a:pt x="4797" y="850233"/>
                    <a:pt x="0" y="351397"/>
                  </a:cubicBezTo>
                  <a:close/>
                </a:path>
                <a:path w="11399704" h="2108341" stroke="0" extrusionOk="0">
                  <a:moveTo>
                    <a:pt x="0" y="351397"/>
                  </a:moveTo>
                  <a:cubicBezTo>
                    <a:pt x="1094" y="153270"/>
                    <a:pt x="166040" y="-8602"/>
                    <a:pt x="351397" y="0"/>
                  </a:cubicBezTo>
                  <a:cubicBezTo>
                    <a:pt x="2675367" y="-158158"/>
                    <a:pt x="9323375" y="-164098"/>
                    <a:pt x="11048307" y="0"/>
                  </a:cubicBezTo>
                  <a:cubicBezTo>
                    <a:pt x="11240921" y="12552"/>
                    <a:pt x="11381784" y="135656"/>
                    <a:pt x="11399704" y="351397"/>
                  </a:cubicBezTo>
                  <a:cubicBezTo>
                    <a:pt x="11345398" y="669234"/>
                    <a:pt x="11366803" y="1187231"/>
                    <a:pt x="11399704" y="1756944"/>
                  </a:cubicBezTo>
                  <a:cubicBezTo>
                    <a:pt x="11425701" y="1948783"/>
                    <a:pt x="11237899" y="2109301"/>
                    <a:pt x="11048307" y="2108341"/>
                  </a:cubicBezTo>
                  <a:cubicBezTo>
                    <a:pt x="9378087" y="2144056"/>
                    <a:pt x="3196421" y="1969331"/>
                    <a:pt x="351397" y="2108341"/>
                  </a:cubicBezTo>
                  <a:cubicBezTo>
                    <a:pt x="139808" y="2089875"/>
                    <a:pt x="-20232" y="1923947"/>
                    <a:pt x="0" y="1756944"/>
                  </a:cubicBezTo>
                  <a:cubicBezTo>
                    <a:pt x="-52497" y="1349886"/>
                    <a:pt x="41202" y="765150"/>
                    <a:pt x="0" y="351397"/>
                  </a:cubicBezTo>
                  <a:close/>
                </a:path>
              </a:pathLst>
            </a:custGeom>
            <a:solidFill>
              <a:srgbClr val="CCFFFF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214268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TextBox 47">
              <a:extLst>
                <a:ext uri="{FF2B5EF4-FFF2-40B4-BE49-F238E27FC236}">
                  <a16:creationId xmlns:a16="http://schemas.microsoft.com/office/drawing/2014/main" id="{2936BC3B-90F2-F4BA-451E-B4E3D74C153B}"/>
                </a:ext>
              </a:extLst>
            </p:cNvPr>
            <p:cNvSpPr txBox="1"/>
            <p:nvPr/>
          </p:nvSpPr>
          <p:spPr>
            <a:xfrm>
              <a:off x="2862945" y="572717"/>
              <a:ext cx="8084780" cy="32246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D01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Thanh thẳng 9 lỗ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6E2E559B-C523-FDA2-34E7-4FD0799F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306" y="1979951"/>
            <a:ext cx="886463" cy="9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47EB32B-A17B-066E-480C-AA19A23A6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25" y="2954142"/>
            <a:ext cx="3153452" cy="3730622"/>
          </a:xfrm>
          <a:prstGeom prst="rect">
            <a:avLst/>
          </a:prstGeom>
        </p:spPr>
      </p:pic>
      <p:pic>
        <p:nvPicPr>
          <p:cNvPr id="12" name="Hình ảnh 11" descr="Ảnh có chứa văn bản, ảnh chụp màn hình, số, Phông chữ&#10;&#10;Mô tả được tạo tự động">
            <a:extLst>
              <a:ext uri="{FF2B5EF4-FFF2-40B4-BE49-F238E27FC236}">
                <a16:creationId xmlns:a16="http://schemas.microsoft.com/office/drawing/2014/main" id="{22C54720-718D-C306-C4DE-532B648E62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5" t="32565" r="22610" b="59126"/>
          <a:stretch/>
        </p:blipFill>
        <p:spPr>
          <a:xfrm rot="988071">
            <a:off x="6187932" y="3702656"/>
            <a:ext cx="5288595" cy="1413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417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0">
            <a:extLst>
              <a:ext uri="{FF2B5EF4-FFF2-40B4-BE49-F238E27FC236}">
                <a16:creationId xmlns:a16="http://schemas.microsoft.com/office/drawing/2014/main" id="{59123A10-E188-80E7-7DC8-BB9454C3FA8D}"/>
              </a:ext>
            </a:extLst>
          </p:cNvPr>
          <p:cNvGrpSpPr/>
          <p:nvPr/>
        </p:nvGrpSpPr>
        <p:grpSpPr>
          <a:xfrm>
            <a:off x="824205" y="562840"/>
            <a:ext cx="4280542" cy="1548189"/>
            <a:chOff x="3666356" y="4573200"/>
            <a:chExt cx="4280542" cy="1395006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CDDA1448-DE3E-89F9-210E-EF3BBE33EC2F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CF60746C-0591-4271-A783-4EC1EB733648}"/>
                </a:ext>
              </a:extLst>
            </p:cNvPr>
            <p:cNvSpPr txBox="1"/>
            <p:nvPr/>
          </p:nvSpPr>
          <p:spPr>
            <a:xfrm>
              <a:off x="3666356" y="4586733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07E5C998-E839-E38B-27A7-56E87226A716}"/>
              </a:ext>
            </a:extLst>
          </p:cNvPr>
          <p:cNvGrpSpPr/>
          <p:nvPr/>
        </p:nvGrpSpPr>
        <p:grpSpPr>
          <a:xfrm>
            <a:off x="-1509181" y="1210851"/>
            <a:ext cx="9093265" cy="1742021"/>
            <a:chOff x="6449884" y="28045"/>
            <a:chExt cx="5147501" cy="1569660"/>
          </a:xfrm>
        </p:grpSpPr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2CF21FFA-0206-F956-7372-51540BBC3185}"/>
                </a:ext>
              </a:extLst>
            </p:cNvPr>
            <p:cNvSpPr txBox="1"/>
            <p:nvPr/>
          </p:nvSpPr>
          <p:spPr>
            <a:xfrm>
              <a:off x="6453885" y="28045"/>
              <a:ext cx="514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177800">
                    <a:solidFill>
                      <a:schemeClr val="bg1"/>
                    </a:solidFill>
                  </a:ln>
                  <a:latin typeface="UTM Showcard" panose="02040603050506020204" pitchFamily="18" charset="0"/>
                </a:rPr>
                <a:t>ĐỐ BẠN</a:t>
              </a:r>
              <a:endParaRPr lang="en-US" sz="9600" dirty="0">
                <a:ln w="177800">
                  <a:solidFill>
                    <a:schemeClr val="bg1"/>
                  </a:solidFill>
                </a:ln>
                <a:latin typeface="UTM Showcard" panose="02040603050506020204" pitchFamily="18" charset="0"/>
              </a:endParaRP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1A8C99C5-0D53-5FCC-D404-F0FCDB9443E9}"/>
                </a:ext>
              </a:extLst>
            </p:cNvPr>
            <p:cNvSpPr txBox="1"/>
            <p:nvPr/>
          </p:nvSpPr>
          <p:spPr>
            <a:xfrm>
              <a:off x="6449884" y="28045"/>
              <a:ext cx="514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38100">
                    <a:solidFill>
                      <a:srgbClr val="002060"/>
                    </a:solidFill>
                  </a:ln>
                  <a:solidFill>
                    <a:srgbClr val="99FFCC"/>
                  </a:solidFill>
                  <a:latin typeface="UTM Showcard" panose="02040603050506020204" pitchFamily="18" charset="0"/>
                </a:rPr>
                <a:t>ĐỐ BẠN</a:t>
              </a:r>
              <a:endParaRPr lang="en-US" sz="9600" dirty="0">
                <a:ln w="38100">
                  <a:solidFill>
                    <a:srgbClr val="002060"/>
                  </a:solidFill>
                </a:ln>
                <a:solidFill>
                  <a:srgbClr val="99FFCC"/>
                </a:solidFill>
                <a:latin typeface="UTM Showcard" panose="02040603050506020204" pitchFamily="18" charset="0"/>
              </a:endParaRPr>
            </a:p>
          </p:txBody>
        </p:sp>
      </p:grpSp>
      <p:grpSp>
        <p:nvGrpSpPr>
          <p:cNvPr id="4" name="Group 44">
            <a:extLst>
              <a:ext uri="{FF2B5EF4-FFF2-40B4-BE49-F238E27FC236}">
                <a16:creationId xmlns:a16="http://schemas.microsoft.com/office/drawing/2014/main" id="{B07DC51E-88F5-758E-3727-06481ECD39C5}"/>
              </a:ext>
            </a:extLst>
          </p:cNvPr>
          <p:cNvGrpSpPr/>
          <p:nvPr/>
        </p:nvGrpSpPr>
        <p:grpSpPr>
          <a:xfrm>
            <a:off x="5908431" y="1667839"/>
            <a:ext cx="5824024" cy="4628271"/>
            <a:chOff x="393539" y="377670"/>
            <a:chExt cx="11399704" cy="2108341"/>
          </a:xfrm>
          <a:noFill/>
        </p:grpSpPr>
        <p:sp>
          <p:nvSpPr>
            <p:cNvPr id="6" name="Rectangle: Rounded Corners 46">
              <a:extLst>
                <a:ext uri="{FF2B5EF4-FFF2-40B4-BE49-F238E27FC236}">
                  <a16:creationId xmlns:a16="http://schemas.microsoft.com/office/drawing/2014/main" id="{288A850E-FC61-CC60-D4E2-3B3B0ACBC1A4}"/>
                </a:ext>
              </a:extLst>
            </p:cNvPr>
            <p:cNvSpPr/>
            <p:nvPr/>
          </p:nvSpPr>
          <p:spPr>
            <a:xfrm>
              <a:off x="393539" y="377670"/>
              <a:ext cx="11399704" cy="2108341"/>
            </a:xfrm>
            <a:custGeom>
              <a:avLst/>
              <a:gdLst>
                <a:gd name="connsiteX0" fmla="*/ 0 w 11399704"/>
                <a:gd name="connsiteY0" fmla="*/ 351397 h 2108341"/>
                <a:gd name="connsiteX1" fmla="*/ 351397 w 11399704"/>
                <a:gd name="connsiteY1" fmla="*/ 0 h 2108341"/>
                <a:gd name="connsiteX2" fmla="*/ 11048307 w 11399704"/>
                <a:gd name="connsiteY2" fmla="*/ 0 h 2108341"/>
                <a:gd name="connsiteX3" fmla="*/ 11399704 w 11399704"/>
                <a:gd name="connsiteY3" fmla="*/ 351397 h 2108341"/>
                <a:gd name="connsiteX4" fmla="*/ 11399704 w 11399704"/>
                <a:gd name="connsiteY4" fmla="*/ 1756944 h 2108341"/>
                <a:gd name="connsiteX5" fmla="*/ 11048307 w 11399704"/>
                <a:gd name="connsiteY5" fmla="*/ 2108341 h 2108341"/>
                <a:gd name="connsiteX6" fmla="*/ 351397 w 11399704"/>
                <a:gd name="connsiteY6" fmla="*/ 2108341 h 2108341"/>
                <a:gd name="connsiteX7" fmla="*/ 0 w 11399704"/>
                <a:gd name="connsiteY7" fmla="*/ 1756944 h 2108341"/>
                <a:gd name="connsiteX8" fmla="*/ 0 w 11399704"/>
                <a:gd name="connsiteY8" fmla="*/ 351397 h 210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99704" h="2108341" fill="none" extrusionOk="0">
                  <a:moveTo>
                    <a:pt x="0" y="351397"/>
                  </a:moveTo>
                  <a:cubicBezTo>
                    <a:pt x="14546" y="132998"/>
                    <a:pt x="128920" y="-23467"/>
                    <a:pt x="351397" y="0"/>
                  </a:cubicBezTo>
                  <a:cubicBezTo>
                    <a:pt x="2272825" y="5363"/>
                    <a:pt x="9158837" y="60305"/>
                    <a:pt x="11048307" y="0"/>
                  </a:cubicBezTo>
                  <a:cubicBezTo>
                    <a:pt x="11223445" y="26180"/>
                    <a:pt x="11400247" y="165164"/>
                    <a:pt x="11399704" y="351397"/>
                  </a:cubicBezTo>
                  <a:cubicBezTo>
                    <a:pt x="11290926" y="682343"/>
                    <a:pt x="11462630" y="1330750"/>
                    <a:pt x="11399704" y="1756944"/>
                  </a:cubicBezTo>
                  <a:cubicBezTo>
                    <a:pt x="11401723" y="1979834"/>
                    <a:pt x="11239992" y="2104125"/>
                    <a:pt x="11048307" y="2108341"/>
                  </a:cubicBezTo>
                  <a:cubicBezTo>
                    <a:pt x="5998807" y="1979359"/>
                    <a:pt x="4291768" y="1983332"/>
                    <a:pt x="351397" y="2108341"/>
                  </a:cubicBezTo>
                  <a:cubicBezTo>
                    <a:pt x="161242" y="2105820"/>
                    <a:pt x="-22914" y="1933168"/>
                    <a:pt x="0" y="1756944"/>
                  </a:cubicBezTo>
                  <a:cubicBezTo>
                    <a:pt x="-102421" y="1456079"/>
                    <a:pt x="4797" y="850233"/>
                    <a:pt x="0" y="351397"/>
                  </a:cubicBezTo>
                  <a:close/>
                </a:path>
                <a:path w="11399704" h="2108341" stroke="0" extrusionOk="0">
                  <a:moveTo>
                    <a:pt x="0" y="351397"/>
                  </a:moveTo>
                  <a:cubicBezTo>
                    <a:pt x="1094" y="153270"/>
                    <a:pt x="166040" y="-8602"/>
                    <a:pt x="351397" y="0"/>
                  </a:cubicBezTo>
                  <a:cubicBezTo>
                    <a:pt x="2675367" y="-158158"/>
                    <a:pt x="9323375" y="-164098"/>
                    <a:pt x="11048307" y="0"/>
                  </a:cubicBezTo>
                  <a:cubicBezTo>
                    <a:pt x="11240921" y="12552"/>
                    <a:pt x="11381784" y="135656"/>
                    <a:pt x="11399704" y="351397"/>
                  </a:cubicBezTo>
                  <a:cubicBezTo>
                    <a:pt x="11345398" y="669234"/>
                    <a:pt x="11366803" y="1187231"/>
                    <a:pt x="11399704" y="1756944"/>
                  </a:cubicBezTo>
                  <a:cubicBezTo>
                    <a:pt x="11425701" y="1948783"/>
                    <a:pt x="11237899" y="2109301"/>
                    <a:pt x="11048307" y="2108341"/>
                  </a:cubicBezTo>
                  <a:cubicBezTo>
                    <a:pt x="9378087" y="2144056"/>
                    <a:pt x="3196421" y="1969331"/>
                    <a:pt x="351397" y="2108341"/>
                  </a:cubicBezTo>
                  <a:cubicBezTo>
                    <a:pt x="139808" y="2089875"/>
                    <a:pt x="-20232" y="1923947"/>
                    <a:pt x="0" y="1756944"/>
                  </a:cubicBezTo>
                  <a:cubicBezTo>
                    <a:pt x="-52497" y="1349886"/>
                    <a:pt x="41202" y="765150"/>
                    <a:pt x="0" y="351397"/>
                  </a:cubicBezTo>
                  <a:close/>
                </a:path>
              </a:pathLst>
            </a:custGeom>
            <a:solidFill>
              <a:srgbClr val="CCFFFF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214268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TextBox 47">
              <a:extLst>
                <a:ext uri="{FF2B5EF4-FFF2-40B4-BE49-F238E27FC236}">
                  <a16:creationId xmlns:a16="http://schemas.microsoft.com/office/drawing/2014/main" id="{2936BC3B-90F2-F4BA-451E-B4E3D74C153B}"/>
                </a:ext>
              </a:extLst>
            </p:cNvPr>
            <p:cNvSpPr txBox="1"/>
            <p:nvPr/>
          </p:nvSpPr>
          <p:spPr>
            <a:xfrm>
              <a:off x="2862945" y="606034"/>
              <a:ext cx="8084780" cy="32246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D01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Thanh chữ U dài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6E2E559B-C523-FDA2-34E7-4FD0799F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65" y="2039847"/>
            <a:ext cx="886463" cy="9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47EB32B-A17B-066E-480C-AA19A23A6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25" y="2954142"/>
            <a:ext cx="3153452" cy="3730622"/>
          </a:xfrm>
          <a:prstGeom prst="rect">
            <a:avLst/>
          </a:prstGeom>
        </p:spPr>
      </p:pic>
      <p:pic>
        <p:nvPicPr>
          <p:cNvPr id="12" name="Hình ảnh 11" descr="Ảnh có chứa văn bản, ảnh chụp màn hình, số, Phông chữ&#10;&#10;Mô tả được tạo tự động">
            <a:extLst>
              <a:ext uri="{FF2B5EF4-FFF2-40B4-BE49-F238E27FC236}">
                <a16:creationId xmlns:a16="http://schemas.microsoft.com/office/drawing/2014/main" id="{22C54720-718D-C306-C4DE-532B648E62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7" t="45558" r="24750" b="46133"/>
          <a:stretch/>
        </p:blipFill>
        <p:spPr>
          <a:xfrm rot="1224731">
            <a:off x="6632812" y="3702656"/>
            <a:ext cx="4338963" cy="1413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144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0">
            <a:extLst>
              <a:ext uri="{FF2B5EF4-FFF2-40B4-BE49-F238E27FC236}">
                <a16:creationId xmlns:a16="http://schemas.microsoft.com/office/drawing/2014/main" id="{59123A10-E188-80E7-7DC8-BB9454C3FA8D}"/>
              </a:ext>
            </a:extLst>
          </p:cNvPr>
          <p:cNvGrpSpPr/>
          <p:nvPr/>
        </p:nvGrpSpPr>
        <p:grpSpPr>
          <a:xfrm>
            <a:off x="824205" y="562840"/>
            <a:ext cx="4280542" cy="1548189"/>
            <a:chOff x="3666356" y="4573200"/>
            <a:chExt cx="4280542" cy="1395006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CDDA1448-DE3E-89F9-210E-EF3BBE33EC2F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CF60746C-0591-4271-A783-4EC1EB733648}"/>
                </a:ext>
              </a:extLst>
            </p:cNvPr>
            <p:cNvSpPr txBox="1"/>
            <p:nvPr/>
          </p:nvSpPr>
          <p:spPr>
            <a:xfrm>
              <a:off x="3666356" y="4586733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07E5C998-E839-E38B-27A7-56E87226A716}"/>
              </a:ext>
            </a:extLst>
          </p:cNvPr>
          <p:cNvGrpSpPr/>
          <p:nvPr/>
        </p:nvGrpSpPr>
        <p:grpSpPr>
          <a:xfrm>
            <a:off x="-1509181" y="1210851"/>
            <a:ext cx="9093265" cy="1742021"/>
            <a:chOff x="6449884" y="28045"/>
            <a:chExt cx="5147501" cy="1569660"/>
          </a:xfrm>
        </p:grpSpPr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2CF21FFA-0206-F956-7372-51540BBC3185}"/>
                </a:ext>
              </a:extLst>
            </p:cNvPr>
            <p:cNvSpPr txBox="1"/>
            <p:nvPr/>
          </p:nvSpPr>
          <p:spPr>
            <a:xfrm>
              <a:off x="6453885" y="28045"/>
              <a:ext cx="514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177800">
                    <a:solidFill>
                      <a:schemeClr val="bg1"/>
                    </a:solidFill>
                  </a:ln>
                  <a:latin typeface="UTM Showcard" panose="02040603050506020204" pitchFamily="18" charset="0"/>
                </a:rPr>
                <a:t>ĐỐ BẠN</a:t>
              </a:r>
              <a:endParaRPr lang="en-US" sz="9600" dirty="0">
                <a:ln w="177800">
                  <a:solidFill>
                    <a:schemeClr val="bg1"/>
                  </a:solidFill>
                </a:ln>
                <a:latin typeface="UTM Showcard" panose="02040603050506020204" pitchFamily="18" charset="0"/>
              </a:endParaRP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1A8C99C5-0D53-5FCC-D404-F0FCDB9443E9}"/>
                </a:ext>
              </a:extLst>
            </p:cNvPr>
            <p:cNvSpPr txBox="1"/>
            <p:nvPr/>
          </p:nvSpPr>
          <p:spPr>
            <a:xfrm>
              <a:off x="6449884" y="28045"/>
              <a:ext cx="514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38100">
                    <a:solidFill>
                      <a:srgbClr val="002060"/>
                    </a:solidFill>
                  </a:ln>
                  <a:solidFill>
                    <a:srgbClr val="99FFCC"/>
                  </a:solidFill>
                  <a:latin typeface="UTM Showcard" panose="02040603050506020204" pitchFamily="18" charset="0"/>
                </a:rPr>
                <a:t>ĐỐ BẠN</a:t>
              </a:r>
              <a:endParaRPr lang="en-US" sz="9600" dirty="0">
                <a:ln w="38100">
                  <a:solidFill>
                    <a:srgbClr val="002060"/>
                  </a:solidFill>
                </a:ln>
                <a:solidFill>
                  <a:srgbClr val="99FFCC"/>
                </a:solidFill>
                <a:latin typeface="UTM Showcard" panose="02040603050506020204" pitchFamily="18" charset="0"/>
              </a:endParaRPr>
            </a:p>
          </p:txBody>
        </p:sp>
      </p:grpSp>
      <p:grpSp>
        <p:nvGrpSpPr>
          <p:cNvPr id="4" name="Group 44">
            <a:extLst>
              <a:ext uri="{FF2B5EF4-FFF2-40B4-BE49-F238E27FC236}">
                <a16:creationId xmlns:a16="http://schemas.microsoft.com/office/drawing/2014/main" id="{B07DC51E-88F5-758E-3727-06481ECD39C5}"/>
              </a:ext>
            </a:extLst>
          </p:cNvPr>
          <p:cNvGrpSpPr/>
          <p:nvPr/>
        </p:nvGrpSpPr>
        <p:grpSpPr>
          <a:xfrm>
            <a:off x="5908431" y="1667839"/>
            <a:ext cx="5824024" cy="4628271"/>
            <a:chOff x="393539" y="377670"/>
            <a:chExt cx="11399704" cy="2108341"/>
          </a:xfrm>
          <a:noFill/>
        </p:grpSpPr>
        <p:sp>
          <p:nvSpPr>
            <p:cNvPr id="6" name="Rectangle: Rounded Corners 46">
              <a:extLst>
                <a:ext uri="{FF2B5EF4-FFF2-40B4-BE49-F238E27FC236}">
                  <a16:creationId xmlns:a16="http://schemas.microsoft.com/office/drawing/2014/main" id="{288A850E-FC61-CC60-D4E2-3B3B0ACBC1A4}"/>
                </a:ext>
              </a:extLst>
            </p:cNvPr>
            <p:cNvSpPr/>
            <p:nvPr/>
          </p:nvSpPr>
          <p:spPr>
            <a:xfrm>
              <a:off x="393539" y="377670"/>
              <a:ext cx="11399704" cy="2108341"/>
            </a:xfrm>
            <a:custGeom>
              <a:avLst/>
              <a:gdLst>
                <a:gd name="connsiteX0" fmla="*/ 0 w 11399704"/>
                <a:gd name="connsiteY0" fmla="*/ 351397 h 2108341"/>
                <a:gd name="connsiteX1" fmla="*/ 351397 w 11399704"/>
                <a:gd name="connsiteY1" fmla="*/ 0 h 2108341"/>
                <a:gd name="connsiteX2" fmla="*/ 11048307 w 11399704"/>
                <a:gd name="connsiteY2" fmla="*/ 0 h 2108341"/>
                <a:gd name="connsiteX3" fmla="*/ 11399704 w 11399704"/>
                <a:gd name="connsiteY3" fmla="*/ 351397 h 2108341"/>
                <a:gd name="connsiteX4" fmla="*/ 11399704 w 11399704"/>
                <a:gd name="connsiteY4" fmla="*/ 1756944 h 2108341"/>
                <a:gd name="connsiteX5" fmla="*/ 11048307 w 11399704"/>
                <a:gd name="connsiteY5" fmla="*/ 2108341 h 2108341"/>
                <a:gd name="connsiteX6" fmla="*/ 351397 w 11399704"/>
                <a:gd name="connsiteY6" fmla="*/ 2108341 h 2108341"/>
                <a:gd name="connsiteX7" fmla="*/ 0 w 11399704"/>
                <a:gd name="connsiteY7" fmla="*/ 1756944 h 2108341"/>
                <a:gd name="connsiteX8" fmla="*/ 0 w 11399704"/>
                <a:gd name="connsiteY8" fmla="*/ 351397 h 210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99704" h="2108341" fill="none" extrusionOk="0">
                  <a:moveTo>
                    <a:pt x="0" y="351397"/>
                  </a:moveTo>
                  <a:cubicBezTo>
                    <a:pt x="14546" y="132998"/>
                    <a:pt x="128920" y="-23467"/>
                    <a:pt x="351397" y="0"/>
                  </a:cubicBezTo>
                  <a:cubicBezTo>
                    <a:pt x="2272825" y="5363"/>
                    <a:pt x="9158837" y="60305"/>
                    <a:pt x="11048307" y="0"/>
                  </a:cubicBezTo>
                  <a:cubicBezTo>
                    <a:pt x="11223445" y="26180"/>
                    <a:pt x="11400247" y="165164"/>
                    <a:pt x="11399704" y="351397"/>
                  </a:cubicBezTo>
                  <a:cubicBezTo>
                    <a:pt x="11290926" y="682343"/>
                    <a:pt x="11462630" y="1330750"/>
                    <a:pt x="11399704" y="1756944"/>
                  </a:cubicBezTo>
                  <a:cubicBezTo>
                    <a:pt x="11401723" y="1979834"/>
                    <a:pt x="11239992" y="2104125"/>
                    <a:pt x="11048307" y="2108341"/>
                  </a:cubicBezTo>
                  <a:cubicBezTo>
                    <a:pt x="5998807" y="1979359"/>
                    <a:pt x="4291768" y="1983332"/>
                    <a:pt x="351397" y="2108341"/>
                  </a:cubicBezTo>
                  <a:cubicBezTo>
                    <a:pt x="161242" y="2105820"/>
                    <a:pt x="-22914" y="1933168"/>
                    <a:pt x="0" y="1756944"/>
                  </a:cubicBezTo>
                  <a:cubicBezTo>
                    <a:pt x="-102421" y="1456079"/>
                    <a:pt x="4797" y="850233"/>
                    <a:pt x="0" y="351397"/>
                  </a:cubicBezTo>
                  <a:close/>
                </a:path>
                <a:path w="11399704" h="2108341" stroke="0" extrusionOk="0">
                  <a:moveTo>
                    <a:pt x="0" y="351397"/>
                  </a:moveTo>
                  <a:cubicBezTo>
                    <a:pt x="1094" y="153270"/>
                    <a:pt x="166040" y="-8602"/>
                    <a:pt x="351397" y="0"/>
                  </a:cubicBezTo>
                  <a:cubicBezTo>
                    <a:pt x="2675367" y="-158158"/>
                    <a:pt x="9323375" y="-164098"/>
                    <a:pt x="11048307" y="0"/>
                  </a:cubicBezTo>
                  <a:cubicBezTo>
                    <a:pt x="11240921" y="12552"/>
                    <a:pt x="11381784" y="135656"/>
                    <a:pt x="11399704" y="351397"/>
                  </a:cubicBezTo>
                  <a:cubicBezTo>
                    <a:pt x="11345398" y="669234"/>
                    <a:pt x="11366803" y="1187231"/>
                    <a:pt x="11399704" y="1756944"/>
                  </a:cubicBezTo>
                  <a:cubicBezTo>
                    <a:pt x="11425701" y="1948783"/>
                    <a:pt x="11237899" y="2109301"/>
                    <a:pt x="11048307" y="2108341"/>
                  </a:cubicBezTo>
                  <a:cubicBezTo>
                    <a:pt x="9378087" y="2144056"/>
                    <a:pt x="3196421" y="1969331"/>
                    <a:pt x="351397" y="2108341"/>
                  </a:cubicBezTo>
                  <a:cubicBezTo>
                    <a:pt x="139808" y="2089875"/>
                    <a:pt x="-20232" y="1923947"/>
                    <a:pt x="0" y="1756944"/>
                  </a:cubicBezTo>
                  <a:cubicBezTo>
                    <a:pt x="-52497" y="1349886"/>
                    <a:pt x="41202" y="765150"/>
                    <a:pt x="0" y="351397"/>
                  </a:cubicBezTo>
                  <a:close/>
                </a:path>
              </a:pathLst>
            </a:custGeom>
            <a:solidFill>
              <a:srgbClr val="CCFFFF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214268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TextBox 47">
              <a:extLst>
                <a:ext uri="{FF2B5EF4-FFF2-40B4-BE49-F238E27FC236}">
                  <a16:creationId xmlns:a16="http://schemas.microsoft.com/office/drawing/2014/main" id="{2936BC3B-90F2-F4BA-451E-B4E3D74C153B}"/>
                </a:ext>
              </a:extLst>
            </p:cNvPr>
            <p:cNvSpPr txBox="1"/>
            <p:nvPr/>
          </p:nvSpPr>
          <p:spPr>
            <a:xfrm>
              <a:off x="2299938" y="606034"/>
              <a:ext cx="8084780" cy="32246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D01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Vít ngắn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6E2E559B-C523-FDA2-34E7-4FD0799F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55" y="2007384"/>
            <a:ext cx="886463" cy="9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47EB32B-A17B-066E-480C-AA19A23A6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25" y="2954142"/>
            <a:ext cx="3153452" cy="3730622"/>
          </a:xfrm>
          <a:prstGeom prst="rect">
            <a:avLst/>
          </a:prstGeom>
        </p:spPr>
      </p:pic>
      <p:pic>
        <p:nvPicPr>
          <p:cNvPr id="12" name="Hình ảnh 11" descr="Ảnh có chứa văn bản, ảnh chụp màn hình, số, Phông chữ&#10;&#10;Mô tả được tạo tự động">
            <a:extLst>
              <a:ext uri="{FF2B5EF4-FFF2-40B4-BE49-F238E27FC236}">
                <a16:creationId xmlns:a16="http://schemas.microsoft.com/office/drawing/2014/main" id="{22C54720-718D-C306-C4DE-532B648E62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5" t="89478" r="24372" b="2213"/>
          <a:stretch/>
        </p:blipFill>
        <p:spPr>
          <a:xfrm rot="994887">
            <a:off x="6632812" y="3702656"/>
            <a:ext cx="4338963" cy="1413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619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525</Words>
  <Application>Microsoft Office PowerPoint</Application>
  <PresentationFormat>Màn hình rộng</PresentationFormat>
  <Paragraphs>96</Paragraphs>
  <Slides>31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44" baseType="lpstr">
      <vt:lpstr>#9Slide07 SVNRevolution</vt:lpstr>
      <vt:lpstr>Calibri Light</vt:lpstr>
      <vt:lpstr>#9Slide07 SVNBeachwood Sans</vt:lpstr>
      <vt:lpstr>iCiel Pony</vt:lpstr>
      <vt:lpstr>UTM Edwardian</vt:lpstr>
      <vt:lpstr>LNTH-LuoLuoNotangYuanTi 1</vt:lpstr>
      <vt:lpstr>Calibri</vt:lpstr>
      <vt:lpstr>UTM Showcard</vt:lpstr>
      <vt:lpstr>Arial</vt:lpstr>
      <vt:lpstr>LNTH-Dinomiko</vt:lpstr>
      <vt:lpstr>UTM Duepuntozero</vt:lpstr>
      <vt:lpstr>Times New Roman</vt:lpstr>
      <vt:lpstr>1_Chủ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DO KHOA BAO NGOC</dc:creator>
  <cp:lastModifiedBy>DO KHOA BAO NGOC</cp:lastModifiedBy>
  <cp:revision>2</cp:revision>
  <dcterms:created xsi:type="dcterms:W3CDTF">2023-09-05T15:01:44Z</dcterms:created>
  <dcterms:modified xsi:type="dcterms:W3CDTF">2023-09-06T03:37:19Z</dcterms:modified>
</cp:coreProperties>
</file>