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315" r:id="rId2"/>
    <p:sldId id="393" r:id="rId3"/>
    <p:sldId id="394" r:id="rId4"/>
    <p:sldId id="526" r:id="rId5"/>
    <p:sldId id="527" r:id="rId6"/>
    <p:sldId id="528" r:id="rId7"/>
    <p:sldId id="529" r:id="rId8"/>
    <p:sldId id="530" r:id="rId9"/>
    <p:sldId id="531" r:id="rId10"/>
    <p:sldId id="532" r:id="rId11"/>
    <p:sldId id="533" r:id="rId12"/>
    <p:sldId id="534" r:id="rId13"/>
    <p:sldId id="535" r:id="rId14"/>
    <p:sldId id="476" r:id="rId15"/>
    <p:sldId id="538" r:id="rId16"/>
    <p:sldId id="540" r:id="rId17"/>
    <p:sldId id="542" r:id="rId18"/>
    <p:sldId id="387" r:id="rId19"/>
    <p:sldId id="543" r:id="rId20"/>
    <p:sldId id="544" r:id="rId21"/>
    <p:sldId id="545" r:id="rId22"/>
    <p:sldId id="546" r:id="rId23"/>
    <p:sldId id="541" r:id="rId24"/>
    <p:sldId id="548" r:id="rId25"/>
    <p:sldId id="355" r:id="rId26"/>
    <p:sldId id="550" r:id="rId27"/>
    <p:sldId id="551" r:id="rId28"/>
    <p:sldId id="410" r:id="rId29"/>
    <p:sldId id="413" r:id="rId30"/>
    <p:sldId id="35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5A6D"/>
    <a:srgbClr val="46A2FF"/>
    <a:srgbClr val="37B2B2"/>
    <a:srgbClr val="0070C0"/>
    <a:srgbClr val="B9E5FB"/>
    <a:srgbClr val="FEFEFE"/>
    <a:srgbClr val="EDF2F4"/>
    <a:srgbClr val="F5B5A5"/>
    <a:srgbClr val="FF3300"/>
    <a:srgbClr val="115B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54683-4FDF-43B4-944D-CCE8B463B9EF}" v="13" dt="2023-05-12T06:27:48.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20" autoAdjust="0"/>
    <p:restoredTop sz="94660"/>
  </p:normalViewPr>
  <p:slideViewPr>
    <p:cSldViewPr snapToGrid="0">
      <p:cViewPr>
        <p:scale>
          <a:sx n="44" d="100"/>
          <a:sy n="44" d="100"/>
        </p:scale>
        <p:origin x="1572" y="12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C69055A-888A-43C0-946B-2C69B79F4831}" type="slidenum">
              <a:rPr lang="zh-CN" altLang="en-US" smtClean="0"/>
              <a:t>1</a:t>
            </a:fld>
            <a:endParaRPr lang="zh-CN" altLang="en-US"/>
          </a:p>
        </p:txBody>
      </p:sp>
    </p:spTree>
    <p:extLst>
      <p:ext uri="{BB962C8B-B14F-4D97-AF65-F5344CB8AC3E}">
        <p14:creationId xmlns:p14="http://schemas.microsoft.com/office/powerpoint/2010/main" val="3696691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C69055A-888A-43C0-946B-2C69B79F4831}" type="slidenum">
              <a:rPr lang="zh-CN" altLang="en-US" smtClean="0"/>
              <a:t>18</a:t>
            </a:fld>
            <a:endParaRPr lang="zh-CN" altLang="en-US"/>
          </a:p>
        </p:txBody>
      </p:sp>
    </p:spTree>
    <p:extLst>
      <p:ext uri="{BB962C8B-B14F-4D97-AF65-F5344CB8AC3E}">
        <p14:creationId xmlns:p14="http://schemas.microsoft.com/office/powerpoint/2010/main" val="1728918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23</a:t>
            </a:fld>
            <a:endParaRPr lang="en-US"/>
          </a:p>
        </p:txBody>
      </p:sp>
    </p:spTree>
    <p:extLst>
      <p:ext uri="{BB962C8B-B14F-4D97-AF65-F5344CB8AC3E}">
        <p14:creationId xmlns:p14="http://schemas.microsoft.com/office/powerpoint/2010/main" val="1697687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24</a:t>
            </a:fld>
            <a:endParaRPr lang="en-US"/>
          </a:p>
        </p:txBody>
      </p:sp>
    </p:spTree>
    <p:extLst>
      <p:ext uri="{BB962C8B-B14F-4D97-AF65-F5344CB8AC3E}">
        <p14:creationId xmlns:p14="http://schemas.microsoft.com/office/powerpoint/2010/main" val="419949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2446512a4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2446512a4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392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4</a:t>
            </a:fld>
            <a:endParaRPr lang="en-US"/>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5</a:t>
            </a:fld>
            <a:endParaRPr lang="en-US"/>
          </a:p>
        </p:txBody>
      </p:sp>
    </p:spTree>
    <p:extLst>
      <p:ext uri="{BB962C8B-B14F-4D97-AF65-F5344CB8AC3E}">
        <p14:creationId xmlns:p14="http://schemas.microsoft.com/office/powerpoint/2010/main" val="3393340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6</a:t>
            </a:fld>
            <a:endParaRPr lang="en-US"/>
          </a:p>
        </p:txBody>
      </p:sp>
    </p:spTree>
    <p:extLst>
      <p:ext uri="{BB962C8B-B14F-4D97-AF65-F5344CB8AC3E}">
        <p14:creationId xmlns:p14="http://schemas.microsoft.com/office/powerpoint/2010/main" val="9342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7</a:t>
            </a:fld>
            <a:endParaRPr lang="en-US"/>
          </a:p>
        </p:txBody>
      </p:sp>
    </p:spTree>
    <p:extLst>
      <p:ext uri="{BB962C8B-B14F-4D97-AF65-F5344CB8AC3E}">
        <p14:creationId xmlns:p14="http://schemas.microsoft.com/office/powerpoint/2010/main" val="3271451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8</a:t>
            </a:fld>
            <a:endParaRPr lang="en-US"/>
          </a:p>
        </p:txBody>
      </p:sp>
    </p:spTree>
    <p:extLst>
      <p:ext uri="{BB962C8B-B14F-4D97-AF65-F5344CB8AC3E}">
        <p14:creationId xmlns:p14="http://schemas.microsoft.com/office/powerpoint/2010/main" val="3960018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14</a:t>
            </a:fld>
            <a:endParaRPr lang="en-US"/>
          </a:p>
        </p:txBody>
      </p:sp>
    </p:spTree>
    <p:extLst>
      <p:ext uri="{BB962C8B-B14F-4D97-AF65-F5344CB8AC3E}">
        <p14:creationId xmlns:p14="http://schemas.microsoft.com/office/powerpoint/2010/main" val="1411846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15</a:t>
            </a:fld>
            <a:endParaRPr lang="en-US"/>
          </a:p>
        </p:txBody>
      </p:sp>
    </p:spTree>
    <p:extLst>
      <p:ext uri="{BB962C8B-B14F-4D97-AF65-F5344CB8AC3E}">
        <p14:creationId xmlns:p14="http://schemas.microsoft.com/office/powerpoint/2010/main" val="3973639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p:txBody>
          <a:bodyPr/>
          <a:lstStyle/>
          <a:p>
            <a:fld id="{660E195E-081F-4D3E-A7E8-91A17843D2FD}" type="datetimeFigureOut">
              <a:rPr lang="en-US" smtClean="0"/>
              <a:t>10/4/2023</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p:txBody>
          <a:bodyPr/>
          <a:lstStyle/>
          <a:p>
            <a:fld id="{660E195E-081F-4D3E-A7E8-91A17843D2FD}" type="datetimeFigureOut">
              <a:rPr lang="en-US" smtClean="0"/>
              <a:t>10/4/2023</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p:txBody>
          <a:bodyPr/>
          <a:lstStyle/>
          <a:p>
            <a:fld id="{660E195E-081F-4D3E-A7E8-91A17843D2FD}" type="datetimeFigureOut">
              <a:rPr lang="en-US" smtClean="0"/>
              <a:t>10/4/2023</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p:txBody>
          <a:bodyPr/>
          <a:lstStyle/>
          <a:p>
            <a:fld id="{660E195E-081F-4D3E-A7E8-91A17843D2FD}" type="datetimeFigureOut">
              <a:rPr lang="en-US" smtClean="0"/>
              <a:t>10/4/2023</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p:txBody>
          <a:bodyPr/>
          <a:lstStyle/>
          <a:p>
            <a:fld id="{660E195E-081F-4D3E-A7E8-91A17843D2FD}" type="datetimeFigureOut">
              <a:rPr lang="en-US" smtClean="0"/>
              <a:t>10/4/2023</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p:txBody>
          <a:bodyPr/>
          <a:lstStyle/>
          <a:p>
            <a:fld id="{660E195E-081F-4D3E-A7E8-91A17843D2FD}" type="datetimeFigureOut">
              <a:rPr lang="en-US" smtClean="0"/>
              <a:t>10/4/2023</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p:txBody>
          <a:bodyPr/>
          <a:lstStyle/>
          <a:p>
            <a:fld id="{660E195E-081F-4D3E-A7E8-91A17843D2FD}" type="datetimeFigureOut">
              <a:rPr lang="en-US" smtClean="0"/>
              <a:t>10/4/2023</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p:txBody>
          <a:bodyPr/>
          <a:lstStyle/>
          <a:p>
            <a:fld id="{660E195E-081F-4D3E-A7E8-91A17843D2FD}" type="datetimeFigureOut">
              <a:rPr lang="en-US" smtClean="0"/>
              <a:t>10/4/2023</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p:txBody>
          <a:bodyPr/>
          <a:lstStyle/>
          <a:p>
            <a:fld id="{660E195E-081F-4D3E-A7E8-91A17843D2FD}" type="datetimeFigureOut">
              <a:rPr lang="en-US" smtClean="0"/>
              <a:t>10/4/2023</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p:txBody>
          <a:bodyPr/>
          <a:lstStyle/>
          <a:p>
            <a:fld id="{19CE5E69-702F-42C4-A6EC-9164BA9293F3}"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777A6374-E53A-46DF-951B-86EF1B860F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 b="-5"/>
          <a:stretch/>
        </p:blipFill>
        <p:spPr>
          <a:xfrm>
            <a:off x="-3349610" y="-358760"/>
            <a:ext cx="2854310" cy="285431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18058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p:txBody>
          <a:bodyPr/>
          <a:lstStyle/>
          <a:p>
            <a:fld id="{660E195E-081F-4D3E-A7E8-91A17843D2FD}" type="datetimeFigureOut">
              <a:rPr lang="en-US" smtClean="0"/>
              <a:t>10/4/2023</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p:txBody>
          <a:bodyPr/>
          <a:lstStyle/>
          <a:p>
            <a:fld id="{660E195E-081F-4D3E-A7E8-91A17843D2FD}" type="datetimeFigureOut">
              <a:rPr lang="en-US" smtClean="0"/>
              <a:t>10/4/2023</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447D393-76C8-200D-262B-758E217D61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83517D7-8D52-4152-83CF-750A103935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F45884-1A5C-487E-80D6-76AE19A570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77B09-4043-48FC-B9BB-A496EBFDB2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E195E-081F-4D3E-A7E8-91A17843D2FD}" type="datetimeFigureOut">
              <a:rPr lang="en-US" smtClean="0"/>
              <a:t>10/4/2023</a:t>
            </a:fld>
            <a:endParaRPr lang="en-US"/>
          </a:p>
        </p:txBody>
      </p:sp>
      <p:sp>
        <p:nvSpPr>
          <p:cNvPr id="5" name="Footer Placeholder 4">
            <a:extLst>
              <a:ext uri="{FF2B5EF4-FFF2-40B4-BE49-F238E27FC236}">
                <a16:creationId xmlns:a16="http://schemas.microsoft.com/office/drawing/2014/main" id="{0B9A2558-1CE0-489A-8222-3220F926F4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E362CA-C862-46B4-A6BF-A83B8A1294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E5E69-702F-42C4-A6EC-9164BA9293F3}" type="slidenum">
              <a:rPr lang="en-US" smtClean="0"/>
              <a:t>‹#›</a:t>
            </a:fld>
            <a:endParaRPr lang="en-US"/>
          </a:p>
        </p:txBody>
      </p:sp>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8.sv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7.gif"/><Relationship Id="rId5" Type="http://schemas.openxmlformats.org/officeDocument/2006/relationships/image" Target="../media/image14.png"/><Relationship Id="rId10" Type="http://schemas.openxmlformats.org/officeDocument/2006/relationships/image" Target="../media/image16.gif"/><Relationship Id="rId4" Type="http://schemas.openxmlformats.org/officeDocument/2006/relationships/image" Target="../media/image3.sv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sv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7.gif"/><Relationship Id="rId5" Type="http://schemas.openxmlformats.org/officeDocument/2006/relationships/image" Target="../media/image14.png"/><Relationship Id="rId10" Type="http://schemas.openxmlformats.org/officeDocument/2006/relationships/image" Target="../media/image16.gif"/><Relationship Id="rId4" Type="http://schemas.openxmlformats.org/officeDocument/2006/relationships/image" Target="../media/image8.sv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gif"/><Relationship Id="rId4" Type="http://schemas.openxmlformats.org/officeDocument/2006/relationships/image" Target="../media/image16.gif"/></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8.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7.gif"/><Relationship Id="rId4" Type="http://schemas.openxmlformats.org/officeDocument/2006/relationships/image" Target="../media/image16.gif"/></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9.pn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sv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7.gif"/><Relationship Id="rId5" Type="http://schemas.openxmlformats.org/officeDocument/2006/relationships/image" Target="../media/image14.png"/><Relationship Id="rId10" Type="http://schemas.openxmlformats.org/officeDocument/2006/relationships/image" Target="../media/image16.gif"/><Relationship Id="rId4" Type="http://schemas.openxmlformats.org/officeDocument/2006/relationships/image" Target="../media/image13.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gif"/><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gif"/><Relationship Id="rId4" Type="http://schemas.openxmlformats.org/officeDocument/2006/relationships/notesSlide" Target="../notesSlides/notesSlide5.xml"/><Relationship Id="rId9"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gif"/><Relationship Id="rId4" Type="http://schemas.openxmlformats.org/officeDocument/2006/relationships/image" Target="../media/image16.gif"/><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7.gif"/><Relationship Id="rId5" Type="http://schemas.openxmlformats.org/officeDocument/2006/relationships/image" Target="../media/image14.png"/><Relationship Id="rId10" Type="http://schemas.openxmlformats.org/officeDocument/2006/relationships/image" Target="../media/image16.gif"/><Relationship Id="rId4" Type="http://schemas.openxmlformats.org/officeDocument/2006/relationships/image" Target="../media/image8.sv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DB81CE25-56C1-6031-B464-111AFF15ADE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085"/>
          <a:stretch/>
        </p:blipFill>
        <p:spPr>
          <a:xfrm>
            <a:off x="-568510" y="0"/>
            <a:ext cx="12775321" cy="6858000"/>
          </a:xfrm>
          <a:prstGeom prst="rect">
            <a:avLst/>
          </a:prstGeom>
        </p:spPr>
      </p:pic>
      <p:sp>
        <p:nvSpPr>
          <p:cNvPr id="12" name="Cloud 5">
            <a:extLst>
              <a:ext uri="{FF2B5EF4-FFF2-40B4-BE49-F238E27FC236}">
                <a16:creationId xmlns:a16="http://schemas.microsoft.com/office/drawing/2014/main" id="{B9326D6A-5511-7A3D-A260-E848071C686C}"/>
              </a:ext>
            </a:extLst>
          </p:cNvPr>
          <p:cNvSpPr/>
          <p:nvPr/>
        </p:nvSpPr>
        <p:spPr>
          <a:xfrm>
            <a:off x="3507608" y="893381"/>
            <a:ext cx="8699203" cy="4650995"/>
          </a:xfrm>
          <a:prstGeom prst="cloud">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10">
            <a:extLst>
              <a:ext uri="{FF2B5EF4-FFF2-40B4-BE49-F238E27FC236}">
                <a16:creationId xmlns:a16="http://schemas.microsoft.com/office/drawing/2014/main" id="{CDBD6A57-518D-7CAA-BB5E-8324A4F3D0AD}"/>
              </a:ext>
            </a:extLst>
          </p:cNvPr>
          <p:cNvGrpSpPr/>
          <p:nvPr/>
        </p:nvGrpSpPr>
        <p:grpSpPr>
          <a:xfrm rot="21252006">
            <a:off x="6942626" y="1885117"/>
            <a:ext cx="2705080" cy="1206515"/>
            <a:chOff x="1489752" y="1807029"/>
            <a:chExt cx="2265819" cy="1206515"/>
          </a:xfrm>
        </p:grpSpPr>
        <p:sp>
          <p:nvSpPr>
            <p:cNvPr id="6" name="TextBox 11">
              <a:extLst>
                <a:ext uri="{FF2B5EF4-FFF2-40B4-BE49-F238E27FC236}">
                  <a16:creationId xmlns:a16="http://schemas.microsoft.com/office/drawing/2014/main" id="{A910D8C6-7381-6279-3765-11F5F9163D06}"/>
                </a:ext>
              </a:extLst>
            </p:cNvPr>
            <p:cNvSpPr txBox="1"/>
            <p:nvPr/>
          </p:nvSpPr>
          <p:spPr>
            <a:xfrm>
              <a:off x="1491343" y="1807029"/>
              <a:ext cx="2264228" cy="1200329"/>
            </a:xfrm>
            <a:prstGeom prst="rect">
              <a:avLst/>
            </a:prstGeom>
            <a:noFill/>
          </p:spPr>
          <p:txBody>
            <a:bodyPr wrap="square" rtlCol="0">
              <a:prstTxWarp prst="textArchUp">
                <a:avLst/>
              </a:prstTxWarp>
              <a:spAutoFit/>
            </a:bodyPr>
            <a:lstStyle/>
            <a:p>
              <a:pPr algn="ctr"/>
              <a:r>
                <a:rPr lang="en-US" sz="7200">
                  <a:ln w="127000">
                    <a:solidFill>
                      <a:schemeClr val="bg1"/>
                    </a:solidFill>
                  </a:ln>
                  <a:latin typeface="UTM Edwardian" panose="02040603050506020204" pitchFamily="18" charset="0"/>
                  <a:ea typeface="LNTH-LuoLuoNotangYuanTi 1" pitchFamily="2" charset="-128"/>
                  <a:cs typeface="LNTH-LuoLuoNotangYuanTi 1" pitchFamily="2" charset="-128"/>
                </a:rPr>
                <a:t>Chủ đề</a:t>
              </a:r>
              <a:endParaRPr lang="en-US" sz="7200" dirty="0">
                <a:ln w="1270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7" name="TextBox 12">
              <a:extLst>
                <a:ext uri="{FF2B5EF4-FFF2-40B4-BE49-F238E27FC236}">
                  <a16:creationId xmlns:a16="http://schemas.microsoft.com/office/drawing/2014/main" id="{51D6E662-5B2F-CC5E-94F8-DFEE42998D58}"/>
                </a:ext>
              </a:extLst>
            </p:cNvPr>
            <p:cNvSpPr txBox="1"/>
            <p:nvPr/>
          </p:nvSpPr>
          <p:spPr>
            <a:xfrm>
              <a:off x="1489752" y="1813215"/>
              <a:ext cx="2264228" cy="1200329"/>
            </a:xfrm>
            <a:prstGeom prst="rect">
              <a:avLst/>
            </a:prstGeom>
            <a:noFill/>
          </p:spPr>
          <p:txBody>
            <a:bodyPr wrap="square" rtlCol="0">
              <a:prstTxWarp prst="textArchUp">
                <a:avLst/>
              </a:prstTxWarp>
              <a:spAutoFit/>
            </a:bodyPr>
            <a:lstStyle/>
            <a:p>
              <a:pPr algn="ctr"/>
              <a:r>
                <a:rPr lang="en-US" sz="7200" dirty="0" err="1">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Chủ</a:t>
              </a:r>
              <a:r>
                <a:rPr lang="en-US" sz="72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7200" dirty="0" err="1">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đề</a:t>
              </a:r>
              <a:endParaRPr lang="en-US" sz="72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grpSp>
        <p:nvGrpSpPr>
          <p:cNvPr id="8" name="Group 6">
            <a:extLst>
              <a:ext uri="{FF2B5EF4-FFF2-40B4-BE49-F238E27FC236}">
                <a16:creationId xmlns:a16="http://schemas.microsoft.com/office/drawing/2014/main" id="{933C21E5-8AD5-9F6F-C438-612F77785CE8}"/>
              </a:ext>
            </a:extLst>
          </p:cNvPr>
          <p:cNvGrpSpPr/>
          <p:nvPr/>
        </p:nvGrpSpPr>
        <p:grpSpPr>
          <a:xfrm>
            <a:off x="4102311" y="2452173"/>
            <a:ext cx="7805671" cy="3162734"/>
            <a:chOff x="1652209" y="2338192"/>
            <a:chExt cx="6591905" cy="3162734"/>
          </a:xfrm>
        </p:grpSpPr>
        <p:sp>
          <p:nvSpPr>
            <p:cNvPr id="9" name="TextBox 14">
              <a:extLst>
                <a:ext uri="{FF2B5EF4-FFF2-40B4-BE49-F238E27FC236}">
                  <a16:creationId xmlns:a16="http://schemas.microsoft.com/office/drawing/2014/main" id="{3984E405-E886-7447-64C7-15A31F06F326}"/>
                </a:ext>
              </a:extLst>
            </p:cNvPr>
            <p:cNvSpPr txBox="1"/>
            <p:nvPr/>
          </p:nvSpPr>
          <p:spPr>
            <a:xfrm>
              <a:off x="1652209" y="2361605"/>
              <a:ext cx="6591905" cy="3139321"/>
            </a:xfrm>
            <a:prstGeom prst="rect">
              <a:avLst/>
            </a:prstGeom>
            <a:noFill/>
          </p:spPr>
          <p:txBody>
            <a:bodyPr wrap="square" rtlCol="0">
              <a:spAutoFit/>
            </a:bodyPr>
            <a:lstStyle/>
            <a:p>
              <a:pPr algn="ctr"/>
              <a:r>
                <a:rPr lang="en-US" sz="6600">
                  <a:ln w="254000">
                    <a:solidFill>
                      <a:schemeClr val="bg1"/>
                    </a:solidFill>
                  </a:ln>
                  <a:solidFill>
                    <a:srgbClr val="CC99FF"/>
                  </a:solidFill>
                  <a:effectLst>
                    <a:innerShdw blurRad="63500" dist="50800" dir="2700000">
                      <a:prstClr val="black">
                        <a:alpha val="50000"/>
                      </a:prstClr>
                    </a:innerShdw>
                  </a:effectLst>
                  <a:latin typeface="iCiel Pony" panose="02000000000000000000" pitchFamily="2" charset="0"/>
                </a:rPr>
                <a:t>THIẾT LẬP VÀ DUY TRÌ QUAN HỆ BẠN BÈ</a:t>
              </a:r>
              <a:endParaRPr lang="en-US" sz="6600" dirty="0">
                <a:ln w="254000">
                  <a:solidFill>
                    <a:schemeClr val="bg1"/>
                  </a:solidFill>
                </a:ln>
                <a:solidFill>
                  <a:srgbClr val="CC99FF"/>
                </a:solidFill>
                <a:effectLst>
                  <a:innerShdw blurRad="63500" dist="50800" dir="2700000">
                    <a:prstClr val="black">
                      <a:alpha val="50000"/>
                    </a:prstClr>
                  </a:innerShdw>
                </a:effectLst>
                <a:latin typeface="iCiel Pony" panose="02000000000000000000" pitchFamily="2" charset="0"/>
              </a:endParaRPr>
            </a:p>
          </p:txBody>
        </p:sp>
        <p:sp>
          <p:nvSpPr>
            <p:cNvPr id="10" name="TextBox 15">
              <a:extLst>
                <a:ext uri="{FF2B5EF4-FFF2-40B4-BE49-F238E27FC236}">
                  <a16:creationId xmlns:a16="http://schemas.microsoft.com/office/drawing/2014/main" id="{65216FB2-30FB-5E93-B4EA-6001EF6A8902}"/>
                </a:ext>
              </a:extLst>
            </p:cNvPr>
            <p:cNvSpPr txBox="1"/>
            <p:nvPr/>
          </p:nvSpPr>
          <p:spPr>
            <a:xfrm>
              <a:off x="1652209" y="2338192"/>
              <a:ext cx="6591905" cy="3139321"/>
            </a:xfrm>
            <a:prstGeom prst="rect">
              <a:avLst/>
            </a:prstGeom>
            <a:noFill/>
          </p:spPr>
          <p:txBody>
            <a:bodyPr wrap="square" rtlCol="0">
              <a:spAutoFit/>
            </a:bodyPr>
            <a:lstStyle/>
            <a:p>
              <a:pPr algn="ctr"/>
              <a:r>
                <a:rPr lang="en-US" sz="6600" dirty="0">
                  <a:ln w="28575">
                    <a:solidFill>
                      <a:schemeClr val="accent5">
                        <a:lumMod val="50000"/>
                      </a:schemeClr>
                    </a:solidFill>
                  </a:ln>
                  <a:solidFill>
                    <a:schemeClr val="accent5">
                      <a:lumMod val="60000"/>
                      <a:lumOff val="40000"/>
                    </a:schemeClr>
                  </a:solidFill>
                  <a:latin typeface="iCiel Pony" panose="02000000000000000000" pitchFamily="2" charset="0"/>
                </a:rPr>
                <a:t>THIẾT LẬP VÀ DUY TRÌ QUAN HỆ BẠN BÈ</a:t>
              </a:r>
            </a:p>
          </p:txBody>
        </p:sp>
      </p:grpSp>
      <p:pic>
        <p:nvPicPr>
          <p:cNvPr id="11" name="Picture 2" descr="Rainbow cartoon on transparent background PNG - Similar PNG">
            <a:extLst>
              <a:ext uri="{FF2B5EF4-FFF2-40B4-BE49-F238E27FC236}">
                <a16:creationId xmlns:a16="http://schemas.microsoft.com/office/drawing/2014/main" id="{E090E615-DBC2-632E-EFAF-87C5682C60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667" r="93000">
                        <a14:foregroundMark x1="12333" y1="67333" x2="30500" y2="65000"/>
                        <a14:foregroundMark x1="9500" y1="70500" x2="9500" y2="70500"/>
                        <a14:foregroundMark x1="8167" y1="70667" x2="20833" y2="72167"/>
                        <a14:foregroundMark x1="20833" y1="72167" x2="20833" y2="72333"/>
                        <a14:foregroundMark x1="24333" y1="63500" x2="36667" y2="73333"/>
                        <a14:foregroundMark x1="36667" y1="73333" x2="36667" y2="73333"/>
                        <a14:foregroundMark x1="21667" y1="61167" x2="25167" y2="69000"/>
                        <a14:foregroundMark x1="27833" y1="70167" x2="30833" y2="73000"/>
                        <a14:foregroundMark x1="53167" y1="63333" x2="53167" y2="63333"/>
                        <a14:foregroundMark x1="76167" y1="62833" x2="82333" y2="73167"/>
                        <a14:foregroundMark x1="72167" y1="72333" x2="83333" y2="70167"/>
                        <a14:foregroundMark x1="72667" y1="66167" x2="84500" y2="71500"/>
                        <a14:foregroundMark x1="85000" y1="63333" x2="89000" y2="69667"/>
                        <a14:foregroundMark x1="88333" y1="72333" x2="80000" y2="72667"/>
                        <a14:foregroundMark x1="68333" y1="72667" x2="73500" y2="75833"/>
                        <a14:foregroundMark x1="68000" y1="73167" x2="77000" y2="61667"/>
                        <a14:foregroundMark x1="77667" y1="61167" x2="82667" y2="68500"/>
                        <a14:foregroundMark x1="29500" y1="65167" x2="33000" y2="62667"/>
                        <a14:foregroundMark x1="67333" y1="70667" x2="66667" y2="73167"/>
                        <a14:foregroundMark x1="85000" y1="75000" x2="88833" y2="74833"/>
                        <a14:foregroundMark x1="90167" y1="73833" x2="93000" y2="73333"/>
                        <a14:foregroundMark x1="20667" y1="38500" x2="20667" y2="38500"/>
                        <a14:foregroundMark x1="28167" y1="31500" x2="28167" y2="31500"/>
                        <a14:foregroundMark x1="41333" y1="25833" x2="41333" y2="25833"/>
                        <a14:foregroundMark x1="56833" y1="24833" x2="56833" y2="24833"/>
                        <a14:foregroundMark x1="70833" y1="31833" x2="71500" y2="31833"/>
                        <a14:foregroundMark x1="82833" y1="38833" x2="82833" y2="38833"/>
                        <a14:foregroundMark x1="4667" y1="71333" x2="4833" y2="71333"/>
                      </a14:backgroundRemoval>
                    </a14:imgEffect>
                  </a14:imgLayer>
                </a14:imgProps>
              </a:ext>
              <a:ext uri="{28A0092B-C50C-407E-A947-70E740481C1C}">
                <a14:useLocalDpi xmlns:a14="http://schemas.microsoft.com/office/drawing/2010/main" val="0"/>
              </a:ext>
            </a:extLst>
          </a:blip>
          <a:srcRect/>
          <a:stretch>
            <a:fillRect/>
          </a:stretch>
        </p:blipFill>
        <p:spPr bwMode="auto">
          <a:xfrm rot="1690816">
            <a:off x="9104279" y="117980"/>
            <a:ext cx="1916167" cy="19161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30+ Preschool Teacher Hugging Child Illustrations, Royalty-Free Vector  Graphics &amp; Clip Art - iStock">
            <a:extLst>
              <a:ext uri="{FF2B5EF4-FFF2-40B4-BE49-F238E27FC236}">
                <a16:creationId xmlns:a16="http://schemas.microsoft.com/office/drawing/2014/main" id="{73EE35E5-4DA2-BAC4-DC93-0D14BD79EC2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5458" y1="35294" x2="35458" y2="35294"/>
                        <a14:foregroundMark x1="28595" y1="25490" x2="28595" y2="25490"/>
                        <a14:foregroundMark x1="33660" y1="15686" x2="33660" y2="15686"/>
                        <a14:foregroundMark x1="65033" y1="10294" x2="65033" y2="10294"/>
                        <a14:foregroundMark x1="73529" y1="33497" x2="73529" y2="33497"/>
                        <a14:foregroundMark x1="84641" y1="54085" x2="84641" y2="54085"/>
                        <a14:foregroundMark x1="60948" y1="87255" x2="60948" y2="87255"/>
                        <a14:foregroundMark x1="44118" y1="88725" x2="44118" y2="88725"/>
                        <a14:foregroundMark x1="32353" y1="88399" x2="32353" y2="88399"/>
                        <a14:foregroundMark x1="24673" y1="82026" x2="24673" y2="82026"/>
                        <a14:foregroundMark x1="34150" y1="45261" x2="34150" y2="45261"/>
                        <a14:foregroundMark x1="41013" y1="49020" x2="41013"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450971" y="1266506"/>
            <a:ext cx="6158030" cy="6158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F9419788-03E5-3E82-4F1B-58719F4493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grpSp>
        <p:nvGrpSpPr>
          <p:cNvPr id="8" name="Nhóm 7">
            <a:extLst>
              <a:ext uri="{FF2B5EF4-FFF2-40B4-BE49-F238E27FC236}">
                <a16:creationId xmlns:a16="http://schemas.microsoft.com/office/drawing/2014/main" id="{CF7C375E-A7FF-8A69-B12F-F997365E282F}"/>
              </a:ext>
            </a:extLst>
          </p:cNvPr>
          <p:cNvGrpSpPr/>
          <p:nvPr/>
        </p:nvGrpSpPr>
        <p:grpSpPr>
          <a:xfrm>
            <a:off x="850015" y="2382083"/>
            <a:ext cx="4946271" cy="4966929"/>
            <a:chOff x="728557" y="2153976"/>
            <a:chExt cx="4946271" cy="4966929"/>
          </a:xfrm>
        </p:grpSpPr>
        <p:pic>
          <p:nvPicPr>
            <p:cNvPr id="3" name="Picture 6" descr="Vector cute student cartoon character kid children school education hand draw art illustration">
              <a:extLst>
                <a:ext uri="{FF2B5EF4-FFF2-40B4-BE49-F238E27FC236}">
                  <a16:creationId xmlns:a16="http://schemas.microsoft.com/office/drawing/2014/main" id="{90AFC12E-3469-F284-2BB3-9FF26AC8BD8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5942" y1="51007" x2="35942" y2="51007"/>
                          <a14:foregroundMark x1="34824" y1="51007" x2="34824" y2="53915"/>
                          <a14:foregroundMark x1="24760" y1="59732" x2="24760" y2="59732"/>
                          <a14:foregroundMark x1="23163" y1="57047" x2="30032" y2="57942"/>
                          <a14:foregroundMark x1="33387" y1="61969" x2="37061" y2="67785"/>
                          <a14:foregroundMark x1="39859" y1="64206" x2="40096" y2="69351"/>
                          <a14:foregroundMark x1="39776" y1="62416" x2="39859" y2="64206"/>
                          <a14:foregroundMark x1="71406" y1="25503" x2="68051" y2="59732"/>
                          <a14:foregroundMark x1="67412" y1="56152" x2="69329" y2="70917"/>
                          <a14:foregroundMark x1="75719" y1="60850" x2="77955" y2="57718"/>
                          <a14:foregroundMark x1="63419" y1="68456" x2="63419" y2="68456"/>
                          <a14:foregroundMark x1="62780" y1="68456" x2="65974" y2="63982"/>
                          <a14:foregroundMark x1="63419" y1="66667" x2="62460" y2="71588"/>
                          <a14:foregroundMark x1="64058" y1="82550" x2="65335" y2="84564"/>
                          <a14:foregroundMark x1="71885" y1="83893" x2="71885" y2="83893"/>
                          <a14:foregroundMark x1="64058" y1="64653" x2="67252" y2="62192"/>
                          <a14:foregroundMark x1="70447" y1="70246" x2="71565" y2="69799"/>
                          <a14:foregroundMark x1="31150" y1="80984" x2="31150" y2="80984"/>
                          <a14:foregroundMark x1="31310" y1="80984" x2="31310" y2="85011"/>
                          <a14:foregroundMark x1="38339" y1="82327" x2="38339" y2="85011"/>
                          <a14:foregroundMark x1="38339" y1="85682" x2="39457" y2="84340"/>
                          <a14:backgroundMark x1="38818" y1="60403" x2="38818" y2="60403"/>
                          <a14:backgroundMark x1="40735" y1="64206" x2="40735" y2="64206"/>
                        </a14:backgroundRemoval>
                      </a14:imgEffect>
                    </a14:imgLayer>
                  </a14:imgProps>
                </a:ext>
                <a:ext uri="{28A0092B-C50C-407E-A947-70E740481C1C}">
                  <a14:useLocalDpi xmlns:a14="http://schemas.microsoft.com/office/drawing/2010/main" val="0"/>
                </a:ext>
              </a:extLst>
            </a:blip>
            <a:srcRect r="49064"/>
            <a:stretch/>
          </p:blipFill>
          <p:spPr bwMode="auto">
            <a:xfrm>
              <a:off x="2131764" y="2153976"/>
              <a:ext cx="3543064" cy="49669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9">
              <a:extLst>
                <a:ext uri="{FF2B5EF4-FFF2-40B4-BE49-F238E27FC236}">
                  <a16:creationId xmlns:a16="http://schemas.microsoft.com/office/drawing/2014/main" id="{8E876C46-983D-5673-98D7-48B05206BA05}"/>
                </a:ext>
              </a:extLst>
            </p:cNvPr>
            <p:cNvGrpSpPr/>
            <p:nvPr/>
          </p:nvGrpSpPr>
          <p:grpSpPr>
            <a:xfrm>
              <a:off x="728557" y="3724643"/>
              <a:ext cx="2857400" cy="1070539"/>
              <a:chOff x="4401196" y="1647382"/>
              <a:chExt cx="5516545" cy="1832879"/>
            </a:xfrm>
          </p:grpSpPr>
          <p:sp>
            <p:nvSpPr>
              <p:cNvPr id="6" name="矩形 1">
                <a:extLst>
                  <a:ext uri="{FF2B5EF4-FFF2-40B4-BE49-F238E27FC236}">
                    <a16:creationId xmlns:a16="http://schemas.microsoft.com/office/drawing/2014/main" id="{72DACE2B-F1D0-7263-9064-3C5202F3E294}"/>
                  </a:ext>
                </a:extLst>
              </p:cNvPr>
              <p:cNvSpPr/>
              <p:nvPr/>
            </p:nvSpPr>
            <p:spPr>
              <a:xfrm>
                <a:off x="4673900" y="1647382"/>
                <a:ext cx="4895483" cy="1832879"/>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35A6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zh-CN" altLang="en-US" sz="1050" kern="0">
                  <a:solidFill>
                    <a:srgbClr val="94BC7E"/>
                  </a:solidFill>
                  <a:latin typeface="Arial"/>
                  <a:ea typeface="宋体" panose="02010600030101010101" pitchFamily="2" charset="-122"/>
                  <a:sym typeface="Arial"/>
                </a:endParaRPr>
              </a:p>
            </p:txBody>
          </p:sp>
          <p:sp>
            <p:nvSpPr>
              <p:cNvPr id="7" name="TextBox 11">
                <a:extLst>
                  <a:ext uri="{FF2B5EF4-FFF2-40B4-BE49-F238E27FC236}">
                    <a16:creationId xmlns:a16="http://schemas.microsoft.com/office/drawing/2014/main" id="{148F9E93-C8B4-62A7-74AD-EFF38EE5DB12}"/>
                  </a:ext>
                </a:extLst>
              </p:cNvPr>
              <p:cNvSpPr txBox="1"/>
              <p:nvPr/>
            </p:nvSpPr>
            <p:spPr>
              <a:xfrm>
                <a:off x="4401196" y="2097581"/>
                <a:ext cx="5516545" cy="10011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Calibri" panose="020F0502020204030204" pitchFamily="34" charset="0"/>
                    <a:cs typeface="Calibri" panose="020F0502020204030204" pitchFamily="34" charset="0"/>
                  </a:rPr>
                  <a:t>ĐỒNG TÌNH</a:t>
                </a: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grpSp>
      <p:grpSp>
        <p:nvGrpSpPr>
          <p:cNvPr id="13" name="Nhóm 12">
            <a:extLst>
              <a:ext uri="{FF2B5EF4-FFF2-40B4-BE49-F238E27FC236}">
                <a16:creationId xmlns:a16="http://schemas.microsoft.com/office/drawing/2014/main" id="{3902F44F-8E3D-7E87-99FB-3AEB61DA89B4}"/>
              </a:ext>
            </a:extLst>
          </p:cNvPr>
          <p:cNvGrpSpPr/>
          <p:nvPr/>
        </p:nvGrpSpPr>
        <p:grpSpPr>
          <a:xfrm>
            <a:off x="5946388" y="2382083"/>
            <a:ext cx="4986747" cy="4966929"/>
            <a:chOff x="6355238" y="2007329"/>
            <a:chExt cx="4986747" cy="4966929"/>
          </a:xfrm>
        </p:grpSpPr>
        <p:pic>
          <p:nvPicPr>
            <p:cNvPr id="4" name="Picture 6" descr="Vector cute student cartoon character kid children school education hand draw art illustration">
              <a:extLst>
                <a:ext uri="{FF2B5EF4-FFF2-40B4-BE49-F238E27FC236}">
                  <a16:creationId xmlns:a16="http://schemas.microsoft.com/office/drawing/2014/main" id="{BDACC62E-C58B-101A-D330-362DC985BBD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5942" y1="51007" x2="35942" y2="51007"/>
                          <a14:foregroundMark x1="34824" y1="51007" x2="34824" y2="53915"/>
                          <a14:foregroundMark x1="24760" y1="59732" x2="24760" y2="59732"/>
                          <a14:foregroundMark x1="23163" y1="57047" x2="30032" y2="57942"/>
                          <a14:foregroundMark x1="33387" y1="61969" x2="37061" y2="67785"/>
                          <a14:foregroundMark x1="39859" y1="64206" x2="40096" y2="69351"/>
                          <a14:foregroundMark x1="39776" y1="62416" x2="39859" y2="64206"/>
                          <a14:foregroundMark x1="71406" y1="25503" x2="68051" y2="59732"/>
                          <a14:foregroundMark x1="67412" y1="56152" x2="69329" y2="70917"/>
                          <a14:foregroundMark x1="75719" y1="60850" x2="77955" y2="57718"/>
                          <a14:foregroundMark x1="63419" y1="68456" x2="63419" y2="68456"/>
                          <a14:foregroundMark x1="62780" y1="68456" x2="65974" y2="63982"/>
                          <a14:foregroundMark x1="63419" y1="66667" x2="62460" y2="71588"/>
                          <a14:foregroundMark x1="64058" y1="82550" x2="65335" y2="84564"/>
                          <a14:foregroundMark x1="71885" y1="83893" x2="71885" y2="83893"/>
                          <a14:foregroundMark x1="64058" y1="64653" x2="67252" y2="62192"/>
                          <a14:foregroundMark x1="70447" y1="70246" x2="71565" y2="69799"/>
                          <a14:foregroundMark x1="31150" y1="80984" x2="31150" y2="80984"/>
                          <a14:foregroundMark x1="31310" y1="80984" x2="31310" y2="85011"/>
                          <a14:foregroundMark x1="38339" y1="82327" x2="38339" y2="85011"/>
                          <a14:foregroundMark x1="38339" y1="85682" x2="39457" y2="84340"/>
                          <a14:backgroundMark x1="38818" y1="60403" x2="38818" y2="60403"/>
                          <a14:backgroundMark x1="40735" y1="64206" x2="40735" y2="64206"/>
                        </a14:backgroundRemoval>
                      </a14:imgEffect>
                    </a14:imgLayer>
                  </a14:imgProps>
                </a:ext>
                <a:ext uri="{28A0092B-C50C-407E-A947-70E740481C1C}">
                  <a14:useLocalDpi xmlns:a14="http://schemas.microsoft.com/office/drawing/2010/main" val="0"/>
                </a:ext>
              </a:extLst>
            </a:blip>
            <a:srcRect l="50753"/>
            <a:stretch/>
          </p:blipFill>
          <p:spPr bwMode="auto">
            <a:xfrm>
              <a:off x="6355238" y="2007329"/>
              <a:ext cx="3425602" cy="496692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11">
              <a:extLst>
                <a:ext uri="{FF2B5EF4-FFF2-40B4-BE49-F238E27FC236}">
                  <a16:creationId xmlns:a16="http://schemas.microsoft.com/office/drawing/2014/main" id="{F75F60C3-0B0E-1CDD-BB03-7F6986296830}"/>
                </a:ext>
              </a:extLst>
            </p:cNvPr>
            <p:cNvGrpSpPr/>
            <p:nvPr/>
          </p:nvGrpSpPr>
          <p:grpSpPr>
            <a:xfrm>
              <a:off x="8484585" y="3267292"/>
              <a:ext cx="2857400" cy="1497910"/>
              <a:chOff x="6751310" y="3694663"/>
              <a:chExt cx="2857400" cy="1497910"/>
            </a:xfrm>
          </p:grpSpPr>
          <p:sp>
            <p:nvSpPr>
              <p:cNvPr id="10" name="矩形 1">
                <a:extLst>
                  <a:ext uri="{FF2B5EF4-FFF2-40B4-BE49-F238E27FC236}">
                    <a16:creationId xmlns:a16="http://schemas.microsoft.com/office/drawing/2014/main" id="{2311BBDB-02CD-877B-00DD-8B1BF6F33894}"/>
                  </a:ext>
                </a:extLst>
              </p:cNvPr>
              <p:cNvSpPr/>
              <p:nvPr/>
            </p:nvSpPr>
            <p:spPr>
              <a:xfrm flipH="1">
                <a:off x="6760927" y="3694663"/>
                <a:ext cx="2702242" cy="1497910"/>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37B2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zh-CN" altLang="en-US" sz="1050" kern="0" dirty="0">
                  <a:solidFill>
                    <a:srgbClr val="94BC7E"/>
                  </a:solidFill>
                  <a:latin typeface="Arial"/>
                  <a:ea typeface="宋体" panose="02010600030101010101" pitchFamily="2" charset="-122"/>
                  <a:sym typeface="Arial"/>
                </a:endParaRPr>
              </a:p>
            </p:txBody>
          </p:sp>
          <p:sp>
            <p:nvSpPr>
              <p:cNvPr id="11" name="TextBox 11">
                <a:extLst>
                  <a:ext uri="{FF2B5EF4-FFF2-40B4-BE49-F238E27FC236}">
                    <a16:creationId xmlns:a16="http://schemas.microsoft.com/office/drawing/2014/main" id="{F6BD7D6D-6223-99EF-E092-4B71C52B1B73}"/>
                  </a:ext>
                </a:extLst>
              </p:cNvPr>
              <p:cNvSpPr txBox="1"/>
              <p:nvPr/>
            </p:nvSpPr>
            <p:spPr>
              <a:xfrm>
                <a:off x="6751310" y="3957613"/>
                <a:ext cx="28574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KHÔNG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ĐỒNG TÌNH</a:t>
                </a:r>
              </a:p>
            </p:txBody>
          </p:sp>
        </p:grpSp>
      </p:grpSp>
      <p:sp>
        <p:nvSpPr>
          <p:cNvPr id="14" name="TextBox 7">
            <a:extLst>
              <a:ext uri="{FF2B5EF4-FFF2-40B4-BE49-F238E27FC236}">
                <a16:creationId xmlns:a16="http://schemas.microsoft.com/office/drawing/2014/main" id="{24C6DADF-5032-E8A0-01F6-84FD283CC113}"/>
              </a:ext>
            </a:extLst>
          </p:cNvPr>
          <p:cNvSpPr txBox="1"/>
          <p:nvPr/>
        </p:nvSpPr>
        <p:spPr>
          <a:xfrm>
            <a:off x="1611691" y="-50600"/>
            <a:ext cx="8369190" cy="2494776"/>
          </a:xfrm>
          <a:prstGeom prst="horizontalScroll">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4400" b="1" dirty="0">
                <a:solidFill>
                  <a:srgbClr val="FC1839"/>
                </a:solidFill>
                <a:latin typeface="Calibri" panose="020F0502020204030204" pitchFamily="34" charset="0"/>
                <a:ea typeface="Calibri" panose="020F0502020204030204" pitchFamily="34" charset="0"/>
                <a:cs typeface="Calibri" panose="020F0502020204030204" pitchFamily="34" charset="0"/>
              </a:rPr>
              <a:t>Ý KIẾN 1</a:t>
            </a:r>
            <a:r>
              <a:rPr lang="vi-VN" sz="4400" b="1" i="0" dirty="0">
                <a:solidFill>
                  <a:srgbClr val="FC1839"/>
                </a:solidFill>
                <a:effectLst/>
                <a:latin typeface="Calibri" panose="020F0502020204030204" pitchFamily="34" charset="0"/>
                <a:ea typeface="Calibri" panose="020F0502020204030204" pitchFamily="34" charset="0"/>
                <a:cs typeface="Calibri" panose="020F0502020204030204" pitchFamily="34" charset="0"/>
              </a:rPr>
              <a:t>: </a:t>
            </a:r>
          </a:p>
          <a:p>
            <a:pPr algn="ct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Duy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trì</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quan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hệ</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bạn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bè</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giúp</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em</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có</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những</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tình</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bạn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đẹp</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trong</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cuộc</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sống</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3957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F9419788-03E5-3E82-4F1B-58719F4493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grpSp>
        <p:nvGrpSpPr>
          <p:cNvPr id="8" name="Nhóm 7">
            <a:extLst>
              <a:ext uri="{FF2B5EF4-FFF2-40B4-BE49-F238E27FC236}">
                <a16:creationId xmlns:a16="http://schemas.microsoft.com/office/drawing/2014/main" id="{CF7C375E-A7FF-8A69-B12F-F997365E282F}"/>
              </a:ext>
            </a:extLst>
          </p:cNvPr>
          <p:cNvGrpSpPr/>
          <p:nvPr/>
        </p:nvGrpSpPr>
        <p:grpSpPr>
          <a:xfrm>
            <a:off x="850015" y="2382083"/>
            <a:ext cx="4946271" cy="4966929"/>
            <a:chOff x="728557" y="2153976"/>
            <a:chExt cx="4946271" cy="4966929"/>
          </a:xfrm>
        </p:grpSpPr>
        <p:pic>
          <p:nvPicPr>
            <p:cNvPr id="3" name="Picture 6" descr="Vector cute student cartoon character kid children school education hand draw art illustration">
              <a:extLst>
                <a:ext uri="{FF2B5EF4-FFF2-40B4-BE49-F238E27FC236}">
                  <a16:creationId xmlns:a16="http://schemas.microsoft.com/office/drawing/2014/main" id="{90AFC12E-3469-F284-2BB3-9FF26AC8BD8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5942" y1="51007" x2="35942" y2="51007"/>
                          <a14:foregroundMark x1="34824" y1="51007" x2="34824" y2="53915"/>
                          <a14:foregroundMark x1="24760" y1="59732" x2="24760" y2="59732"/>
                          <a14:foregroundMark x1="23163" y1="57047" x2="30032" y2="57942"/>
                          <a14:foregroundMark x1="33387" y1="61969" x2="37061" y2="67785"/>
                          <a14:foregroundMark x1="39859" y1="64206" x2="40096" y2="69351"/>
                          <a14:foregroundMark x1="39776" y1="62416" x2="39859" y2="64206"/>
                          <a14:foregroundMark x1="71406" y1="25503" x2="68051" y2="59732"/>
                          <a14:foregroundMark x1="67412" y1="56152" x2="69329" y2="70917"/>
                          <a14:foregroundMark x1="75719" y1="60850" x2="77955" y2="57718"/>
                          <a14:foregroundMark x1="63419" y1="68456" x2="63419" y2="68456"/>
                          <a14:foregroundMark x1="62780" y1="68456" x2="65974" y2="63982"/>
                          <a14:foregroundMark x1="63419" y1="66667" x2="62460" y2="71588"/>
                          <a14:foregroundMark x1="64058" y1="82550" x2="65335" y2="84564"/>
                          <a14:foregroundMark x1="71885" y1="83893" x2="71885" y2="83893"/>
                          <a14:foregroundMark x1="64058" y1="64653" x2="67252" y2="62192"/>
                          <a14:foregroundMark x1="70447" y1="70246" x2="71565" y2="69799"/>
                          <a14:foregroundMark x1="31150" y1="80984" x2="31150" y2="80984"/>
                          <a14:foregroundMark x1="31310" y1="80984" x2="31310" y2="85011"/>
                          <a14:foregroundMark x1="38339" y1="82327" x2="38339" y2="85011"/>
                          <a14:foregroundMark x1="38339" y1="85682" x2="39457" y2="84340"/>
                          <a14:backgroundMark x1="38818" y1="60403" x2="38818" y2="60403"/>
                          <a14:backgroundMark x1="40735" y1="64206" x2="40735" y2="64206"/>
                        </a14:backgroundRemoval>
                      </a14:imgEffect>
                    </a14:imgLayer>
                  </a14:imgProps>
                </a:ext>
                <a:ext uri="{28A0092B-C50C-407E-A947-70E740481C1C}">
                  <a14:useLocalDpi xmlns:a14="http://schemas.microsoft.com/office/drawing/2010/main" val="0"/>
                </a:ext>
              </a:extLst>
            </a:blip>
            <a:srcRect r="49064"/>
            <a:stretch/>
          </p:blipFill>
          <p:spPr bwMode="auto">
            <a:xfrm>
              <a:off x="2131764" y="2153976"/>
              <a:ext cx="3543064" cy="49669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9">
              <a:extLst>
                <a:ext uri="{FF2B5EF4-FFF2-40B4-BE49-F238E27FC236}">
                  <a16:creationId xmlns:a16="http://schemas.microsoft.com/office/drawing/2014/main" id="{8E876C46-983D-5673-98D7-48B05206BA05}"/>
                </a:ext>
              </a:extLst>
            </p:cNvPr>
            <p:cNvGrpSpPr/>
            <p:nvPr/>
          </p:nvGrpSpPr>
          <p:grpSpPr>
            <a:xfrm>
              <a:off x="728557" y="3724643"/>
              <a:ext cx="2857400" cy="1070539"/>
              <a:chOff x="4401196" y="1647382"/>
              <a:chExt cx="5516545" cy="1832879"/>
            </a:xfrm>
          </p:grpSpPr>
          <p:sp>
            <p:nvSpPr>
              <p:cNvPr id="6" name="矩形 1">
                <a:extLst>
                  <a:ext uri="{FF2B5EF4-FFF2-40B4-BE49-F238E27FC236}">
                    <a16:creationId xmlns:a16="http://schemas.microsoft.com/office/drawing/2014/main" id="{72DACE2B-F1D0-7263-9064-3C5202F3E294}"/>
                  </a:ext>
                </a:extLst>
              </p:cNvPr>
              <p:cNvSpPr/>
              <p:nvPr/>
            </p:nvSpPr>
            <p:spPr>
              <a:xfrm>
                <a:off x="4673900" y="1647382"/>
                <a:ext cx="4895483" cy="1832879"/>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35A6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zh-CN" altLang="en-US" sz="1050" kern="0">
                  <a:solidFill>
                    <a:srgbClr val="94BC7E"/>
                  </a:solidFill>
                  <a:latin typeface="Arial"/>
                  <a:ea typeface="宋体" panose="02010600030101010101" pitchFamily="2" charset="-122"/>
                  <a:sym typeface="Arial"/>
                </a:endParaRPr>
              </a:p>
            </p:txBody>
          </p:sp>
          <p:sp>
            <p:nvSpPr>
              <p:cNvPr id="7" name="TextBox 11">
                <a:extLst>
                  <a:ext uri="{FF2B5EF4-FFF2-40B4-BE49-F238E27FC236}">
                    <a16:creationId xmlns:a16="http://schemas.microsoft.com/office/drawing/2014/main" id="{148F9E93-C8B4-62A7-74AD-EFF38EE5DB12}"/>
                  </a:ext>
                </a:extLst>
              </p:cNvPr>
              <p:cNvSpPr txBox="1"/>
              <p:nvPr/>
            </p:nvSpPr>
            <p:spPr>
              <a:xfrm>
                <a:off x="4401196" y="2097581"/>
                <a:ext cx="5516545" cy="10011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Calibri" panose="020F0502020204030204" pitchFamily="34" charset="0"/>
                    <a:cs typeface="Calibri" panose="020F0502020204030204" pitchFamily="34" charset="0"/>
                  </a:rPr>
                  <a:t>ĐỒNG TÌNH</a:t>
                </a: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grpSp>
      <p:grpSp>
        <p:nvGrpSpPr>
          <p:cNvPr id="13" name="Nhóm 12">
            <a:extLst>
              <a:ext uri="{FF2B5EF4-FFF2-40B4-BE49-F238E27FC236}">
                <a16:creationId xmlns:a16="http://schemas.microsoft.com/office/drawing/2014/main" id="{3902F44F-8E3D-7E87-99FB-3AEB61DA89B4}"/>
              </a:ext>
            </a:extLst>
          </p:cNvPr>
          <p:cNvGrpSpPr/>
          <p:nvPr/>
        </p:nvGrpSpPr>
        <p:grpSpPr>
          <a:xfrm>
            <a:off x="5946388" y="2382083"/>
            <a:ext cx="4986747" cy="4966929"/>
            <a:chOff x="6355238" y="2007329"/>
            <a:chExt cx="4986747" cy="4966929"/>
          </a:xfrm>
        </p:grpSpPr>
        <p:pic>
          <p:nvPicPr>
            <p:cNvPr id="4" name="Picture 6" descr="Vector cute student cartoon character kid children school education hand draw art illustration">
              <a:extLst>
                <a:ext uri="{FF2B5EF4-FFF2-40B4-BE49-F238E27FC236}">
                  <a16:creationId xmlns:a16="http://schemas.microsoft.com/office/drawing/2014/main" id="{BDACC62E-C58B-101A-D330-362DC985BBD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5942" y1="51007" x2="35942" y2="51007"/>
                          <a14:foregroundMark x1="34824" y1="51007" x2="34824" y2="53915"/>
                          <a14:foregroundMark x1="24760" y1="59732" x2="24760" y2="59732"/>
                          <a14:foregroundMark x1="23163" y1="57047" x2="30032" y2="57942"/>
                          <a14:foregroundMark x1="33387" y1="61969" x2="37061" y2="67785"/>
                          <a14:foregroundMark x1="39859" y1="64206" x2="40096" y2="69351"/>
                          <a14:foregroundMark x1="39776" y1="62416" x2="39859" y2="64206"/>
                          <a14:foregroundMark x1="71406" y1="25503" x2="68051" y2="59732"/>
                          <a14:foregroundMark x1="67412" y1="56152" x2="69329" y2="70917"/>
                          <a14:foregroundMark x1="75719" y1="60850" x2="77955" y2="57718"/>
                          <a14:foregroundMark x1="63419" y1="68456" x2="63419" y2="68456"/>
                          <a14:foregroundMark x1="62780" y1="68456" x2="65974" y2="63982"/>
                          <a14:foregroundMark x1="63419" y1="66667" x2="62460" y2="71588"/>
                          <a14:foregroundMark x1="64058" y1="82550" x2="65335" y2="84564"/>
                          <a14:foregroundMark x1="71885" y1="83893" x2="71885" y2="83893"/>
                          <a14:foregroundMark x1="64058" y1="64653" x2="67252" y2="62192"/>
                          <a14:foregroundMark x1="70447" y1="70246" x2="71565" y2="69799"/>
                          <a14:foregroundMark x1="31150" y1="80984" x2="31150" y2="80984"/>
                          <a14:foregroundMark x1="31310" y1="80984" x2="31310" y2="85011"/>
                          <a14:foregroundMark x1="38339" y1="82327" x2="38339" y2="85011"/>
                          <a14:foregroundMark x1="38339" y1="85682" x2="39457" y2="84340"/>
                          <a14:backgroundMark x1="38818" y1="60403" x2="38818" y2="60403"/>
                          <a14:backgroundMark x1="40735" y1="64206" x2="40735" y2="64206"/>
                        </a14:backgroundRemoval>
                      </a14:imgEffect>
                    </a14:imgLayer>
                  </a14:imgProps>
                </a:ext>
                <a:ext uri="{28A0092B-C50C-407E-A947-70E740481C1C}">
                  <a14:useLocalDpi xmlns:a14="http://schemas.microsoft.com/office/drawing/2010/main" val="0"/>
                </a:ext>
              </a:extLst>
            </a:blip>
            <a:srcRect l="50753"/>
            <a:stretch/>
          </p:blipFill>
          <p:spPr bwMode="auto">
            <a:xfrm>
              <a:off x="6355238" y="2007329"/>
              <a:ext cx="3425602" cy="496692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11">
              <a:extLst>
                <a:ext uri="{FF2B5EF4-FFF2-40B4-BE49-F238E27FC236}">
                  <a16:creationId xmlns:a16="http://schemas.microsoft.com/office/drawing/2014/main" id="{F75F60C3-0B0E-1CDD-BB03-7F6986296830}"/>
                </a:ext>
              </a:extLst>
            </p:cNvPr>
            <p:cNvGrpSpPr/>
            <p:nvPr/>
          </p:nvGrpSpPr>
          <p:grpSpPr>
            <a:xfrm>
              <a:off x="8484585" y="3267292"/>
              <a:ext cx="2857400" cy="1497910"/>
              <a:chOff x="6751310" y="3694663"/>
              <a:chExt cx="2857400" cy="1497910"/>
            </a:xfrm>
          </p:grpSpPr>
          <p:sp>
            <p:nvSpPr>
              <p:cNvPr id="10" name="矩形 1">
                <a:extLst>
                  <a:ext uri="{FF2B5EF4-FFF2-40B4-BE49-F238E27FC236}">
                    <a16:creationId xmlns:a16="http://schemas.microsoft.com/office/drawing/2014/main" id="{2311BBDB-02CD-877B-00DD-8B1BF6F33894}"/>
                  </a:ext>
                </a:extLst>
              </p:cNvPr>
              <p:cNvSpPr/>
              <p:nvPr/>
            </p:nvSpPr>
            <p:spPr>
              <a:xfrm flipH="1">
                <a:off x="6760927" y="3694663"/>
                <a:ext cx="2702242" cy="1497910"/>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37B2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zh-CN" altLang="en-US" sz="1050" kern="0" dirty="0">
                  <a:solidFill>
                    <a:srgbClr val="94BC7E"/>
                  </a:solidFill>
                  <a:latin typeface="Arial"/>
                  <a:ea typeface="宋体" panose="02010600030101010101" pitchFamily="2" charset="-122"/>
                  <a:sym typeface="Arial"/>
                </a:endParaRPr>
              </a:p>
            </p:txBody>
          </p:sp>
          <p:sp>
            <p:nvSpPr>
              <p:cNvPr id="11" name="TextBox 11">
                <a:extLst>
                  <a:ext uri="{FF2B5EF4-FFF2-40B4-BE49-F238E27FC236}">
                    <a16:creationId xmlns:a16="http://schemas.microsoft.com/office/drawing/2014/main" id="{F6BD7D6D-6223-99EF-E092-4B71C52B1B73}"/>
                  </a:ext>
                </a:extLst>
              </p:cNvPr>
              <p:cNvSpPr txBox="1"/>
              <p:nvPr/>
            </p:nvSpPr>
            <p:spPr>
              <a:xfrm>
                <a:off x="6751310" y="3957613"/>
                <a:ext cx="28574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KHÔNG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ĐỒNG TÌNH</a:t>
                </a:r>
              </a:p>
            </p:txBody>
          </p:sp>
        </p:grpSp>
      </p:grpSp>
      <p:sp>
        <p:nvSpPr>
          <p:cNvPr id="14" name="TextBox 7">
            <a:extLst>
              <a:ext uri="{FF2B5EF4-FFF2-40B4-BE49-F238E27FC236}">
                <a16:creationId xmlns:a16="http://schemas.microsoft.com/office/drawing/2014/main" id="{24C6DADF-5032-E8A0-01F6-84FD283CC113}"/>
              </a:ext>
            </a:extLst>
          </p:cNvPr>
          <p:cNvSpPr txBox="1"/>
          <p:nvPr/>
        </p:nvSpPr>
        <p:spPr>
          <a:xfrm>
            <a:off x="1611691" y="-50600"/>
            <a:ext cx="8369190" cy="2494776"/>
          </a:xfrm>
          <a:prstGeom prst="horizontalScroll">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4400" b="1" dirty="0">
                <a:solidFill>
                  <a:srgbClr val="FC1839"/>
                </a:solidFill>
                <a:latin typeface="Calibri" panose="020F0502020204030204" pitchFamily="34" charset="0"/>
                <a:ea typeface="Calibri" panose="020F0502020204030204" pitchFamily="34" charset="0"/>
                <a:cs typeface="Calibri" panose="020F0502020204030204" pitchFamily="34" charset="0"/>
              </a:rPr>
              <a:t>Ý KIẾN 2</a:t>
            </a:r>
            <a:r>
              <a:rPr lang="vi-VN" sz="4400" b="1" i="0" dirty="0">
                <a:solidFill>
                  <a:srgbClr val="FC1839"/>
                </a:solidFill>
                <a:effectLst/>
                <a:latin typeface="Calibri" panose="020F0502020204030204" pitchFamily="34" charset="0"/>
                <a:ea typeface="Calibri" panose="020F0502020204030204" pitchFamily="34" charset="0"/>
                <a:cs typeface="Calibri" panose="020F0502020204030204" pitchFamily="34" charset="0"/>
              </a:rPr>
              <a:t>: </a:t>
            </a:r>
          </a:p>
          <a:p>
            <a:pPr algn="ct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Duy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trì</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quan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hệ</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bạn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bè</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khiến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em</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mệt</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mỏi</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vì</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có</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quá</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nhiều</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bạn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265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F9419788-03E5-3E82-4F1B-58719F4493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grpSp>
        <p:nvGrpSpPr>
          <p:cNvPr id="8" name="Nhóm 7">
            <a:extLst>
              <a:ext uri="{FF2B5EF4-FFF2-40B4-BE49-F238E27FC236}">
                <a16:creationId xmlns:a16="http://schemas.microsoft.com/office/drawing/2014/main" id="{CF7C375E-A7FF-8A69-B12F-F997365E282F}"/>
              </a:ext>
            </a:extLst>
          </p:cNvPr>
          <p:cNvGrpSpPr/>
          <p:nvPr/>
        </p:nvGrpSpPr>
        <p:grpSpPr>
          <a:xfrm>
            <a:off x="850015" y="2382083"/>
            <a:ext cx="4946271" cy="4966929"/>
            <a:chOff x="728557" y="2153976"/>
            <a:chExt cx="4946271" cy="4966929"/>
          </a:xfrm>
        </p:grpSpPr>
        <p:pic>
          <p:nvPicPr>
            <p:cNvPr id="3" name="Picture 6" descr="Vector cute student cartoon character kid children school education hand draw art illustration">
              <a:extLst>
                <a:ext uri="{FF2B5EF4-FFF2-40B4-BE49-F238E27FC236}">
                  <a16:creationId xmlns:a16="http://schemas.microsoft.com/office/drawing/2014/main" id="{90AFC12E-3469-F284-2BB3-9FF26AC8BD8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5942" y1="51007" x2="35942" y2="51007"/>
                          <a14:foregroundMark x1="34824" y1="51007" x2="34824" y2="53915"/>
                          <a14:foregroundMark x1="24760" y1="59732" x2="24760" y2="59732"/>
                          <a14:foregroundMark x1="23163" y1="57047" x2="30032" y2="57942"/>
                          <a14:foregroundMark x1="33387" y1="61969" x2="37061" y2="67785"/>
                          <a14:foregroundMark x1="39859" y1="64206" x2="40096" y2="69351"/>
                          <a14:foregroundMark x1="39776" y1="62416" x2="39859" y2="64206"/>
                          <a14:foregroundMark x1="71406" y1="25503" x2="68051" y2="59732"/>
                          <a14:foregroundMark x1="67412" y1="56152" x2="69329" y2="70917"/>
                          <a14:foregroundMark x1="75719" y1="60850" x2="77955" y2="57718"/>
                          <a14:foregroundMark x1="63419" y1="68456" x2="63419" y2="68456"/>
                          <a14:foregroundMark x1="62780" y1="68456" x2="65974" y2="63982"/>
                          <a14:foregroundMark x1="63419" y1="66667" x2="62460" y2="71588"/>
                          <a14:foregroundMark x1="64058" y1="82550" x2="65335" y2="84564"/>
                          <a14:foregroundMark x1="71885" y1="83893" x2="71885" y2="83893"/>
                          <a14:foregroundMark x1="64058" y1="64653" x2="67252" y2="62192"/>
                          <a14:foregroundMark x1="70447" y1="70246" x2="71565" y2="69799"/>
                          <a14:foregroundMark x1="31150" y1="80984" x2="31150" y2="80984"/>
                          <a14:foregroundMark x1="31310" y1="80984" x2="31310" y2="85011"/>
                          <a14:foregroundMark x1="38339" y1="82327" x2="38339" y2="85011"/>
                          <a14:foregroundMark x1="38339" y1="85682" x2="39457" y2="84340"/>
                          <a14:backgroundMark x1="38818" y1="60403" x2="38818" y2="60403"/>
                          <a14:backgroundMark x1="40735" y1="64206" x2="40735" y2="64206"/>
                        </a14:backgroundRemoval>
                      </a14:imgEffect>
                    </a14:imgLayer>
                  </a14:imgProps>
                </a:ext>
                <a:ext uri="{28A0092B-C50C-407E-A947-70E740481C1C}">
                  <a14:useLocalDpi xmlns:a14="http://schemas.microsoft.com/office/drawing/2010/main" val="0"/>
                </a:ext>
              </a:extLst>
            </a:blip>
            <a:srcRect r="49064"/>
            <a:stretch/>
          </p:blipFill>
          <p:spPr bwMode="auto">
            <a:xfrm>
              <a:off x="2131764" y="2153976"/>
              <a:ext cx="3543064" cy="49669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9">
              <a:extLst>
                <a:ext uri="{FF2B5EF4-FFF2-40B4-BE49-F238E27FC236}">
                  <a16:creationId xmlns:a16="http://schemas.microsoft.com/office/drawing/2014/main" id="{8E876C46-983D-5673-98D7-48B05206BA05}"/>
                </a:ext>
              </a:extLst>
            </p:cNvPr>
            <p:cNvGrpSpPr/>
            <p:nvPr/>
          </p:nvGrpSpPr>
          <p:grpSpPr>
            <a:xfrm>
              <a:off x="728557" y="3724643"/>
              <a:ext cx="2857400" cy="1070539"/>
              <a:chOff x="4401196" y="1647382"/>
              <a:chExt cx="5516545" cy="1832879"/>
            </a:xfrm>
          </p:grpSpPr>
          <p:sp>
            <p:nvSpPr>
              <p:cNvPr id="6" name="矩形 1">
                <a:extLst>
                  <a:ext uri="{FF2B5EF4-FFF2-40B4-BE49-F238E27FC236}">
                    <a16:creationId xmlns:a16="http://schemas.microsoft.com/office/drawing/2014/main" id="{72DACE2B-F1D0-7263-9064-3C5202F3E294}"/>
                  </a:ext>
                </a:extLst>
              </p:cNvPr>
              <p:cNvSpPr/>
              <p:nvPr/>
            </p:nvSpPr>
            <p:spPr>
              <a:xfrm>
                <a:off x="4673900" y="1647382"/>
                <a:ext cx="4895483" cy="1832879"/>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35A6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zh-CN" altLang="en-US" sz="1050" kern="0">
                  <a:solidFill>
                    <a:srgbClr val="94BC7E"/>
                  </a:solidFill>
                  <a:latin typeface="Arial"/>
                  <a:ea typeface="宋体" panose="02010600030101010101" pitchFamily="2" charset="-122"/>
                  <a:sym typeface="Arial"/>
                </a:endParaRPr>
              </a:p>
            </p:txBody>
          </p:sp>
          <p:sp>
            <p:nvSpPr>
              <p:cNvPr id="7" name="TextBox 11">
                <a:extLst>
                  <a:ext uri="{FF2B5EF4-FFF2-40B4-BE49-F238E27FC236}">
                    <a16:creationId xmlns:a16="http://schemas.microsoft.com/office/drawing/2014/main" id="{148F9E93-C8B4-62A7-74AD-EFF38EE5DB12}"/>
                  </a:ext>
                </a:extLst>
              </p:cNvPr>
              <p:cNvSpPr txBox="1"/>
              <p:nvPr/>
            </p:nvSpPr>
            <p:spPr>
              <a:xfrm>
                <a:off x="4401196" y="2097581"/>
                <a:ext cx="5516545" cy="10011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Calibri" panose="020F0502020204030204" pitchFamily="34" charset="0"/>
                    <a:cs typeface="Calibri" panose="020F0502020204030204" pitchFamily="34" charset="0"/>
                  </a:rPr>
                  <a:t>ĐỒNG TÌNH</a:t>
                </a: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grpSp>
      <p:grpSp>
        <p:nvGrpSpPr>
          <p:cNvPr id="13" name="Nhóm 12">
            <a:extLst>
              <a:ext uri="{FF2B5EF4-FFF2-40B4-BE49-F238E27FC236}">
                <a16:creationId xmlns:a16="http://schemas.microsoft.com/office/drawing/2014/main" id="{3902F44F-8E3D-7E87-99FB-3AEB61DA89B4}"/>
              </a:ext>
            </a:extLst>
          </p:cNvPr>
          <p:cNvGrpSpPr/>
          <p:nvPr/>
        </p:nvGrpSpPr>
        <p:grpSpPr>
          <a:xfrm>
            <a:off x="5946388" y="2382083"/>
            <a:ext cx="4986747" cy="4966929"/>
            <a:chOff x="6355238" y="2007329"/>
            <a:chExt cx="4986747" cy="4966929"/>
          </a:xfrm>
        </p:grpSpPr>
        <p:pic>
          <p:nvPicPr>
            <p:cNvPr id="4" name="Picture 6" descr="Vector cute student cartoon character kid children school education hand draw art illustration">
              <a:extLst>
                <a:ext uri="{FF2B5EF4-FFF2-40B4-BE49-F238E27FC236}">
                  <a16:creationId xmlns:a16="http://schemas.microsoft.com/office/drawing/2014/main" id="{BDACC62E-C58B-101A-D330-362DC985BBD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5942" y1="51007" x2="35942" y2="51007"/>
                          <a14:foregroundMark x1="34824" y1="51007" x2="34824" y2="53915"/>
                          <a14:foregroundMark x1="24760" y1="59732" x2="24760" y2="59732"/>
                          <a14:foregroundMark x1="23163" y1="57047" x2="30032" y2="57942"/>
                          <a14:foregroundMark x1="33387" y1="61969" x2="37061" y2="67785"/>
                          <a14:foregroundMark x1="39859" y1="64206" x2="40096" y2="69351"/>
                          <a14:foregroundMark x1="39776" y1="62416" x2="39859" y2="64206"/>
                          <a14:foregroundMark x1="71406" y1="25503" x2="68051" y2="59732"/>
                          <a14:foregroundMark x1="67412" y1="56152" x2="69329" y2="70917"/>
                          <a14:foregroundMark x1="75719" y1="60850" x2="77955" y2="57718"/>
                          <a14:foregroundMark x1="63419" y1="68456" x2="63419" y2="68456"/>
                          <a14:foregroundMark x1="62780" y1="68456" x2="65974" y2="63982"/>
                          <a14:foregroundMark x1="63419" y1="66667" x2="62460" y2="71588"/>
                          <a14:foregroundMark x1="64058" y1="82550" x2="65335" y2="84564"/>
                          <a14:foregroundMark x1="71885" y1="83893" x2="71885" y2="83893"/>
                          <a14:foregroundMark x1="64058" y1="64653" x2="67252" y2="62192"/>
                          <a14:foregroundMark x1="70447" y1="70246" x2="71565" y2="69799"/>
                          <a14:foregroundMark x1="31150" y1="80984" x2="31150" y2="80984"/>
                          <a14:foregroundMark x1="31310" y1="80984" x2="31310" y2="85011"/>
                          <a14:foregroundMark x1="38339" y1="82327" x2="38339" y2="85011"/>
                          <a14:foregroundMark x1="38339" y1="85682" x2="39457" y2="84340"/>
                          <a14:backgroundMark x1="38818" y1="60403" x2="38818" y2="60403"/>
                          <a14:backgroundMark x1="40735" y1="64206" x2="40735" y2="64206"/>
                        </a14:backgroundRemoval>
                      </a14:imgEffect>
                    </a14:imgLayer>
                  </a14:imgProps>
                </a:ext>
                <a:ext uri="{28A0092B-C50C-407E-A947-70E740481C1C}">
                  <a14:useLocalDpi xmlns:a14="http://schemas.microsoft.com/office/drawing/2010/main" val="0"/>
                </a:ext>
              </a:extLst>
            </a:blip>
            <a:srcRect l="50753"/>
            <a:stretch/>
          </p:blipFill>
          <p:spPr bwMode="auto">
            <a:xfrm>
              <a:off x="6355238" y="2007329"/>
              <a:ext cx="3425602" cy="496692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11">
              <a:extLst>
                <a:ext uri="{FF2B5EF4-FFF2-40B4-BE49-F238E27FC236}">
                  <a16:creationId xmlns:a16="http://schemas.microsoft.com/office/drawing/2014/main" id="{F75F60C3-0B0E-1CDD-BB03-7F6986296830}"/>
                </a:ext>
              </a:extLst>
            </p:cNvPr>
            <p:cNvGrpSpPr/>
            <p:nvPr/>
          </p:nvGrpSpPr>
          <p:grpSpPr>
            <a:xfrm>
              <a:off x="8484585" y="3267292"/>
              <a:ext cx="2857400" cy="1497910"/>
              <a:chOff x="6751310" y="3694663"/>
              <a:chExt cx="2857400" cy="1497910"/>
            </a:xfrm>
          </p:grpSpPr>
          <p:sp>
            <p:nvSpPr>
              <p:cNvPr id="10" name="矩形 1">
                <a:extLst>
                  <a:ext uri="{FF2B5EF4-FFF2-40B4-BE49-F238E27FC236}">
                    <a16:creationId xmlns:a16="http://schemas.microsoft.com/office/drawing/2014/main" id="{2311BBDB-02CD-877B-00DD-8B1BF6F33894}"/>
                  </a:ext>
                </a:extLst>
              </p:cNvPr>
              <p:cNvSpPr/>
              <p:nvPr/>
            </p:nvSpPr>
            <p:spPr>
              <a:xfrm flipH="1">
                <a:off x="6760927" y="3694663"/>
                <a:ext cx="2702242" cy="1497910"/>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37B2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zh-CN" altLang="en-US" sz="1050" kern="0" dirty="0">
                  <a:solidFill>
                    <a:srgbClr val="94BC7E"/>
                  </a:solidFill>
                  <a:latin typeface="Arial"/>
                  <a:ea typeface="宋体" panose="02010600030101010101" pitchFamily="2" charset="-122"/>
                  <a:sym typeface="Arial"/>
                </a:endParaRPr>
              </a:p>
            </p:txBody>
          </p:sp>
          <p:sp>
            <p:nvSpPr>
              <p:cNvPr id="11" name="TextBox 11">
                <a:extLst>
                  <a:ext uri="{FF2B5EF4-FFF2-40B4-BE49-F238E27FC236}">
                    <a16:creationId xmlns:a16="http://schemas.microsoft.com/office/drawing/2014/main" id="{F6BD7D6D-6223-99EF-E092-4B71C52B1B73}"/>
                  </a:ext>
                </a:extLst>
              </p:cNvPr>
              <p:cNvSpPr txBox="1"/>
              <p:nvPr/>
            </p:nvSpPr>
            <p:spPr>
              <a:xfrm>
                <a:off x="6751310" y="3957613"/>
                <a:ext cx="28574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KHÔNG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ĐỒNG TÌNH</a:t>
                </a:r>
              </a:p>
            </p:txBody>
          </p:sp>
        </p:grpSp>
      </p:grpSp>
      <p:sp>
        <p:nvSpPr>
          <p:cNvPr id="14" name="TextBox 7">
            <a:extLst>
              <a:ext uri="{FF2B5EF4-FFF2-40B4-BE49-F238E27FC236}">
                <a16:creationId xmlns:a16="http://schemas.microsoft.com/office/drawing/2014/main" id="{24C6DADF-5032-E8A0-01F6-84FD283CC113}"/>
              </a:ext>
            </a:extLst>
          </p:cNvPr>
          <p:cNvSpPr txBox="1"/>
          <p:nvPr/>
        </p:nvSpPr>
        <p:spPr>
          <a:xfrm>
            <a:off x="1611691" y="-50600"/>
            <a:ext cx="8369190" cy="2494776"/>
          </a:xfrm>
          <a:prstGeom prst="horizontalScroll">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4400" b="1" dirty="0">
                <a:solidFill>
                  <a:srgbClr val="FC1839"/>
                </a:solidFill>
                <a:latin typeface="Calibri" panose="020F0502020204030204" pitchFamily="34" charset="0"/>
                <a:ea typeface="Calibri" panose="020F0502020204030204" pitchFamily="34" charset="0"/>
                <a:cs typeface="Calibri" panose="020F0502020204030204" pitchFamily="34" charset="0"/>
              </a:rPr>
              <a:t>Ý KIẾN 3</a:t>
            </a:r>
            <a:r>
              <a:rPr lang="vi-VN" sz="4400" b="1" i="0" dirty="0">
                <a:solidFill>
                  <a:srgbClr val="FC1839"/>
                </a:solidFill>
                <a:effectLst/>
                <a:latin typeface="Calibri" panose="020F0502020204030204" pitchFamily="34" charset="0"/>
                <a:ea typeface="Calibri" panose="020F0502020204030204" pitchFamily="34" charset="0"/>
                <a:cs typeface="Calibri" panose="020F0502020204030204" pitchFamily="34" charset="0"/>
              </a:rPr>
              <a:t>: </a:t>
            </a:r>
          </a:p>
          <a:p>
            <a:pPr algn="ct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có</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thể</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duy</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trì</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quan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hệ</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bạn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bè</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bằng</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cách</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rủ</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bạn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bè</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cùng</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học</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cùng</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chơi</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47184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F9419788-03E5-3E82-4F1B-58719F4493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grpSp>
        <p:nvGrpSpPr>
          <p:cNvPr id="8" name="Nhóm 7">
            <a:extLst>
              <a:ext uri="{FF2B5EF4-FFF2-40B4-BE49-F238E27FC236}">
                <a16:creationId xmlns:a16="http://schemas.microsoft.com/office/drawing/2014/main" id="{CF7C375E-A7FF-8A69-B12F-F997365E282F}"/>
              </a:ext>
            </a:extLst>
          </p:cNvPr>
          <p:cNvGrpSpPr/>
          <p:nvPr/>
        </p:nvGrpSpPr>
        <p:grpSpPr>
          <a:xfrm>
            <a:off x="850015" y="2382083"/>
            <a:ext cx="4946271" cy="4966929"/>
            <a:chOff x="728557" y="2153976"/>
            <a:chExt cx="4946271" cy="4966929"/>
          </a:xfrm>
        </p:grpSpPr>
        <p:pic>
          <p:nvPicPr>
            <p:cNvPr id="3" name="Picture 6" descr="Vector cute student cartoon character kid children school education hand draw art illustration">
              <a:extLst>
                <a:ext uri="{FF2B5EF4-FFF2-40B4-BE49-F238E27FC236}">
                  <a16:creationId xmlns:a16="http://schemas.microsoft.com/office/drawing/2014/main" id="{90AFC12E-3469-F284-2BB3-9FF26AC8BD8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5942" y1="51007" x2="35942" y2="51007"/>
                          <a14:foregroundMark x1="34824" y1="51007" x2="34824" y2="53915"/>
                          <a14:foregroundMark x1="24760" y1="59732" x2="24760" y2="59732"/>
                          <a14:foregroundMark x1="23163" y1="57047" x2="30032" y2="57942"/>
                          <a14:foregroundMark x1="33387" y1="61969" x2="37061" y2="67785"/>
                          <a14:foregroundMark x1="39859" y1="64206" x2="40096" y2="69351"/>
                          <a14:foregroundMark x1="39776" y1="62416" x2="39859" y2="64206"/>
                          <a14:foregroundMark x1="71406" y1="25503" x2="68051" y2="59732"/>
                          <a14:foregroundMark x1="67412" y1="56152" x2="69329" y2="70917"/>
                          <a14:foregroundMark x1="75719" y1="60850" x2="77955" y2="57718"/>
                          <a14:foregroundMark x1="63419" y1="68456" x2="63419" y2="68456"/>
                          <a14:foregroundMark x1="62780" y1="68456" x2="65974" y2="63982"/>
                          <a14:foregroundMark x1="63419" y1="66667" x2="62460" y2="71588"/>
                          <a14:foregroundMark x1="64058" y1="82550" x2="65335" y2="84564"/>
                          <a14:foregroundMark x1="71885" y1="83893" x2="71885" y2="83893"/>
                          <a14:foregroundMark x1="64058" y1="64653" x2="67252" y2="62192"/>
                          <a14:foregroundMark x1="70447" y1="70246" x2="71565" y2="69799"/>
                          <a14:foregroundMark x1="31150" y1="80984" x2="31150" y2="80984"/>
                          <a14:foregroundMark x1="31310" y1="80984" x2="31310" y2="85011"/>
                          <a14:foregroundMark x1="38339" y1="82327" x2="38339" y2="85011"/>
                          <a14:foregroundMark x1="38339" y1="85682" x2="39457" y2="84340"/>
                          <a14:backgroundMark x1="38818" y1="60403" x2="38818" y2="60403"/>
                          <a14:backgroundMark x1="40735" y1="64206" x2="40735" y2="64206"/>
                        </a14:backgroundRemoval>
                      </a14:imgEffect>
                    </a14:imgLayer>
                  </a14:imgProps>
                </a:ext>
                <a:ext uri="{28A0092B-C50C-407E-A947-70E740481C1C}">
                  <a14:useLocalDpi xmlns:a14="http://schemas.microsoft.com/office/drawing/2010/main" val="0"/>
                </a:ext>
              </a:extLst>
            </a:blip>
            <a:srcRect r="49064"/>
            <a:stretch/>
          </p:blipFill>
          <p:spPr bwMode="auto">
            <a:xfrm>
              <a:off x="2131764" y="2153976"/>
              <a:ext cx="3543064" cy="49669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9">
              <a:extLst>
                <a:ext uri="{FF2B5EF4-FFF2-40B4-BE49-F238E27FC236}">
                  <a16:creationId xmlns:a16="http://schemas.microsoft.com/office/drawing/2014/main" id="{8E876C46-983D-5673-98D7-48B05206BA05}"/>
                </a:ext>
              </a:extLst>
            </p:cNvPr>
            <p:cNvGrpSpPr/>
            <p:nvPr/>
          </p:nvGrpSpPr>
          <p:grpSpPr>
            <a:xfrm>
              <a:off x="728557" y="3724643"/>
              <a:ext cx="2857400" cy="1070539"/>
              <a:chOff x="4401196" y="1647382"/>
              <a:chExt cx="5516545" cy="1832879"/>
            </a:xfrm>
          </p:grpSpPr>
          <p:sp>
            <p:nvSpPr>
              <p:cNvPr id="6" name="矩形 1">
                <a:extLst>
                  <a:ext uri="{FF2B5EF4-FFF2-40B4-BE49-F238E27FC236}">
                    <a16:creationId xmlns:a16="http://schemas.microsoft.com/office/drawing/2014/main" id="{72DACE2B-F1D0-7263-9064-3C5202F3E294}"/>
                  </a:ext>
                </a:extLst>
              </p:cNvPr>
              <p:cNvSpPr/>
              <p:nvPr/>
            </p:nvSpPr>
            <p:spPr>
              <a:xfrm>
                <a:off x="4673900" y="1647382"/>
                <a:ext cx="4895483" cy="1832879"/>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35A6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zh-CN" altLang="en-US" sz="1050" kern="0">
                  <a:solidFill>
                    <a:srgbClr val="94BC7E"/>
                  </a:solidFill>
                  <a:latin typeface="Arial"/>
                  <a:ea typeface="宋体" panose="02010600030101010101" pitchFamily="2" charset="-122"/>
                  <a:sym typeface="Arial"/>
                </a:endParaRPr>
              </a:p>
            </p:txBody>
          </p:sp>
          <p:sp>
            <p:nvSpPr>
              <p:cNvPr id="7" name="TextBox 11">
                <a:extLst>
                  <a:ext uri="{FF2B5EF4-FFF2-40B4-BE49-F238E27FC236}">
                    <a16:creationId xmlns:a16="http://schemas.microsoft.com/office/drawing/2014/main" id="{148F9E93-C8B4-62A7-74AD-EFF38EE5DB12}"/>
                  </a:ext>
                </a:extLst>
              </p:cNvPr>
              <p:cNvSpPr txBox="1"/>
              <p:nvPr/>
            </p:nvSpPr>
            <p:spPr>
              <a:xfrm>
                <a:off x="4401196" y="2097581"/>
                <a:ext cx="5516545" cy="10011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Calibri" panose="020F0502020204030204" pitchFamily="34" charset="0"/>
                    <a:cs typeface="Calibri" panose="020F0502020204030204" pitchFamily="34" charset="0"/>
                  </a:rPr>
                  <a:t>ĐỒNG TÌNH</a:t>
                </a: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grpSp>
      <p:grpSp>
        <p:nvGrpSpPr>
          <p:cNvPr id="13" name="Nhóm 12">
            <a:extLst>
              <a:ext uri="{FF2B5EF4-FFF2-40B4-BE49-F238E27FC236}">
                <a16:creationId xmlns:a16="http://schemas.microsoft.com/office/drawing/2014/main" id="{3902F44F-8E3D-7E87-99FB-3AEB61DA89B4}"/>
              </a:ext>
            </a:extLst>
          </p:cNvPr>
          <p:cNvGrpSpPr/>
          <p:nvPr/>
        </p:nvGrpSpPr>
        <p:grpSpPr>
          <a:xfrm>
            <a:off x="5946388" y="2382083"/>
            <a:ext cx="4986747" cy="4966929"/>
            <a:chOff x="6355238" y="2007329"/>
            <a:chExt cx="4986747" cy="4966929"/>
          </a:xfrm>
        </p:grpSpPr>
        <p:pic>
          <p:nvPicPr>
            <p:cNvPr id="4" name="Picture 6" descr="Vector cute student cartoon character kid children school education hand draw art illustration">
              <a:extLst>
                <a:ext uri="{FF2B5EF4-FFF2-40B4-BE49-F238E27FC236}">
                  <a16:creationId xmlns:a16="http://schemas.microsoft.com/office/drawing/2014/main" id="{BDACC62E-C58B-101A-D330-362DC985BBD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5942" y1="51007" x2="35942" y2="51007"/>
                          <a14:foregroundMark x1="34824" y1="51007" x2="34824" y2="53915"/>
                          <a14:foregroundMark x1="24760" y1="59732" x2="24760" y2="59732"/>
                          <a14:foregroundMark x1="23163" y1="57047" x2="30032" y2="57942"/>
                          <a14:foregroundMark x1="33387" y1="61969" x2="37061" y2="67785"/>
                          <a14:foregroundMark x1="39859" y1="64206" x2="40096" y2="69351"/>
                          <a14:foregroundMark x1="39776" y1="62416" x2="39859" y2="64206"/>
                          <a14:foregroundMark x1="71406" y1="25503" x2="68051" y2="59732"/>
                          <a14:foregroundMark x1="67412" y1="56152" x2="69329" y2="70917"/>
                          <a14:foregroundMark x1="75719" y1="60850" x2="77955" y2="57718"/>
                          <a14:foregroundMark x1="63419" y1="68456" x2="63419" y2="68456"/>
                          <a14:foregroundMark x1="62780" y1="68456" x2="65974" y2="63982"/>
                          <a14:foregroundMark x1="63419" y1="66667" x2="62460" y2="71588"/>
                          <a14:foregroundMark x1="64058" y1="82550" x2="65335" y2="84564"/>
                          <a14:foregroundMark x1="71885" y1="83893" x2="71885" y2="83893"/>
                          <a14:foregroundMark x1="64058" y1="64653" x2="67252" y2="62192"/>
                          <a14:foregroundMark x1="70447" y1="70246" x2="71565" y2="69799"/>
                          <a14:foregroundMark x1="31150" y1="80984" x2="31150" y2="80984"/>
                          <a14:foregroundMark x1="31310" y1="80984" x2="31310" y2="85011"/>
                          <a14:foregroundMark x1="38339" y1="82327" x2="38339" y2="85011"/>
                          <a14:foregroundMark x1="38339" y1="85682" x2="39457" y2="84340"/>
                          <a14:backgroundMark x1="38818" y1="60403" x2="38818" y2="60403"/>
                          <a14:backgroundMark x1="40735" y1="64206" x2="40735" y2="64206"/>
                        </a14:backgroundRemoval>
                      </a14:imgEffect>
                    </a14:imgLayer>
                  </a14:imgProps>
                </a:ext>
                <a:ext uri="{28A0092B-C50C-407E-A947-70E740481C1C}">
                  <a14:useLocalDpi xmlns:a14="http://schemas.microsoft.com/office/drawing/2010/main" val="0"/>
                </a:ext>
              </a:extLst>
            </a:blip>
            <a:srcRect l="50753"/>
            <a:stretch/>
          </p:blipFill>
          <p:spPr bwMode="auto">
            <a:xfrm>
              <a:off x="6355238" y="2007329"/>
              <a:ext cx="3425602" cy="496692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11">
              <a:extLst>
                <a:ext uri="{FF2B5EF4-FFF2-40B4-BE49-F238E27FC236}">
                  <a16:creationId xmlns:a16="http://schemas.microsoft.com/office/drawing/2014/main" id="{F75F60C3-0B0E-1CDD-BB03-7F6986296830}"/>
                </a:ext>
              </a:extLst>
            </p:cNvPr>
            <p:cNvGrpSpPr/>
            <p:nvPr/>
          </p:nvGrpSpPr>
          <p:grpSpPr>
            <a:xfrm>
              <a:off x="8484585" y="3267292"/>
              <a:ext cx="2857400" cy="1497910"/>
              <a:chOff x="6751310" y="3694663"/>
              <a:chExt cx="2857400" cy="1497910"/>
            </a:xfrm>
          </p:grpSpPr>
          <p:sp>
            <p:nvSpPr>
              <p:cNvPr id="10" name="矩形 1">
                <a:extLst>
                  <a:ext uri="{FF2B5EF4-FFF2-40B4-BE49-F238E27FC236}">
                    <a16:creationId xmlns:a16="http://schemas.microsoft.com/office/drawing/2014/main" id="{2311BBDB-02CD-877B-00DD-8B1BF6F33894}"/>
                  </a:ext>
                </a:extLst>
              </p:cNvPr>
              <p:cNvSpPr/>
              <p:nvPr/>
            </p:nvSpPr>
            <p:spPr>
              <a:xfrm flipH="1">
                <a:off x="6760927" y="3694663"/>
                <a:ext cx="2702242" cy="1497910"/>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37B2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zh-CN" altLang="en-US" sz="1050" kern="0" dirty="0">
                  <a:solidFill>
                    <a:srgbClr val="94BC7E"/>
                  </a:solidFill>
                  <a:latin typeface="Arial"/>
                  <a:ea typeface="宋体" panose="02010600030101010101" pitchFamily="2" charset="-122"/>
                  <a:sym typeface="Arial"/>
                </a:endParaRPr>
              </a:p>
            </p:txBody>
          </p:sp>
          <p:sp>
            <p:nvSpPr>
              <p:cNvPr id="11" name="TextBox 11">
                <a:extLst>
                  <a:ext uri="{FF2B5EF4-FFF2-40B4-BE49-F238E27FC236}">
                    <a16:creationId xmlns:a16="http://schemas.microsoft.com/office/drawing/2014/main" id="{F6BD7D6D-6223-99EF-E092-4B71C52B1B73}"/>
                  </a:ext>
                </a:extLst>
              </p:cNvPr>
              <p:cNvSpPr txBox="1"/>
              <p:nvPr/>
            </p:nvSpPr>
            <p:spPr>
              <a:xfrm>
                <a:off x="6751310" y="3957613"/>
                <a:ext cx="28574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KHÔNG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ĐỒNG TÌNH</a:t>
                </a:r>
              </a:p>
            </p:txBody>
          </p:sp>
        </p:grpSp>
      </p:grpSp>
      <p:sp>
        <p:nvSpPr>
          <p:cNvPr id="14" name="TextBox 7">
            <a:extLst>
              <a:ext uri="{FF2B5EF4-FFF2-40B4-BE49-F238E27FC236}">
                <a16:creationId xmlns:a16="http://schemas.microsoft.com/office/drawing/2014/main" id="{24C6DADF-5032-E8A0-01F6-84FD283CC113}"/>
              </a:ext>
            </a:extLst>
          </p:cNvPr>
          <p:cNvSpPr txBox="1"/>
          <p:nvPr/>
        </p:nvSpPr>
        <p:spPr>
          <a:xfrm>
            <a:off x="1611691" y="-50600"/>
            <a:ext cx="8369190" cy="2494776"/>
          </a:xfrm>
          <a:prstGeom prst="horizontalScroll">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4400" b="1" dirty="0">
                <a:solidFill>
                  <a:srgbClr val="FC1839"/>
                </a:solidFill>
                <a:latin typeface="Calibri" panose="020F0502020204030204" pitchFamily="34" charset="0"/>
                <a:ea typeface="Calibri" panose="020F0502020204030204" pitchFamily="34" charset="0"/>
                <a:cs typeface="Calibri" panose="020F0502020204030204" pitchFamily="34" charset="0"/>
              </a:rPr>
              <a:t>Ý KIẾN 4</a:t>
            </a:r>
            <a:r>
              <a:rPr lang="vi-VN" sz="4400" b="1" i="0" dirty="0">
                <a:solidFill>
                  <a:srgbClr val="FC1839"/>
                </a:solidFill>
                <a:effectLst/>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duy</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trì</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tình</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bạn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em</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cần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viên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an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ủi</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khi</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bạn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gặp</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khó</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khăn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13838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6">
            <a:extLst>
              <a:ext uri="{FF2B5EF4-FFF2-40B4-BE49-F238E27FC236}">
                <a16:creationId xmlns:a16="http://schemas.microsoft.com/office/drawing/2014/main" id="{2520C817-07CB-EA8B-FBFE-3D1C20C280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659706"/>
            <a:ext cx="12192000" cy="7843111"/>
          </a:xfrm>
          <a:prstGeom prst="rect">
            <a:avLst/>
          </a:prstGeom>
        </p:spPr>
      </p:pic>
      <p:grpSp>
        <p:nvGrpSpPr>
          <p:cNvPr id="35" name="Group 34">
            <a:extLst>
              <a:ext uri="{FF2B5EF4-FFF2-40B4-BE49-F238E27FC236}">
                <a16:creationId xmlns:a16="http://schemas.microsoft.com/office/drawing/2014/main" id="{D5D87BB2-E5D1-E6E5-A5AA-747772A23A98}"/>
              </a:ext>
            </a:extLst>
          </p:cNvPr>
          <p:cNvGrpSpPr/>
          <p:nvPr/>
        </p:nvGrpSpPr>
        <p:grpSpPr>
          <a:xfrm>
            <a:off x="994228" y="168394"/>
            <a:ext cx="10203543" cy="6689606"/>
            <a:chOff x="1088571" y="887668"/>
            <a:chExt cx="10203543" cy="6689606"/>
          </a:xfrm>
        </p:grpSpPr>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71" y="1480413"/>
              <a:ext cx="10203543" cy="6096861"/>
            </a:xfrm>
            <a:prstGeom prst="rect">
              <a:avLst/>
            </a:prstGeom>
            <a:ln>
              <a:noFill/>
            </a:ln>
            <a:effectLst>
              <a:outerShdw blurRad="292100" dist="139700" dir="2700000" algn="tl" rotWithShape="0">
                <a:srgbClr val="333333">
                  <a:alpha val="65000"/>
                </a:srgbClr>
              </a:outerShdw>
            </a:effectLst>
          </p:spPr>
        </p:pic>
        <p:sp>
          <p:nvSpPr>
            <p:cNvPr id="38" name="TextBox 37">
              <a:extLst>
                <a:ext uri="{FF2B5EF4-FFF2-40B4-BE49-F238E27FC236}">
                  <a16:creationId xmlns:a16="http://schemas.microsoft.com/office/drawing/2014/main" id="{D97B10BD-D412-4ED6-00E6-EF879F3EA6EE}"/>
                </a:ext>
              </a:extLst>
            </p:cNvPr>
            <p:cNvSpPr txBox="1"/>
            <p:nvPr/>
          </p:nvSpPr>
          <p:spPr>
            <a:xfrm>
              <a:off x="1976560" y="3529249"/>
              <a:ext cx="8242588" cy="2862322"/>
            </a:xfrm>
            <a:prstGeom prst="rect">
              <a:avLst/>
            </a:prstGeom>
            <a:noFill/>
          </p:spPr>
          <p:txBody>
            <a:bodyPr wrap="square" rtlCol="0">
              <a:spAutoFit/>
            </a:bodyPr>
            <a:lstStyle/>
            <a:p>
              <a:pPr algn="ctr"/>
              <a:r>
                <a:rPr lang="vi-VN" sz="3600" b="1" dirty="0">
                  <a:ln w="9525">
                    <a:solidFill>
                      <a:schemeClr val="bg1"/>
                    </a:solidFill>
                    <a:prstDash val="solid"/>
                  </a:ln>
                  <a:solidFill>
                    <a:srgbClr val="002060"/>
                  </a:solidFill>
                  <a:latin typeface="Calibri bold" panose="020F0702030404030204" pitchFamily="34" charset="0"/>
                  <a:ea typeface="Calibri bold" panose="020F0702030404030204" pitchFamily="34" charset="0"/>
                  <a:cs typeface="Calibri bold" panose="020F0702030404030204" pitchFamily="34" charset="0"/>
                </a:rPr>
                <a:t>Việc nhắc nhở và giúp bạn điều chỉnh cách hiểu về ý nghĩa của việc duy trì quan hệ bạn bè giúp em trở thành người bạn biết vun đắp, xây dựng tình bạn đẹp trong mắt bạn bè xung quanh.</a:t>
              </a:r>
              <a:endParaRPr lang="en-US" sz="3600" b="1" dirty="0">
                <a:ln w="9525">
                  <a:solidFill>
                    <a:schemeClr val="bg1"/>
                  </a:solidFill>
                  <a:prstDash val="solid"/>
                </a:ln>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p:txBody>
        </p:sp>
        <p:grpSp>
          <p:nvGrpSpPr>
            <p:cNvPr id="39" name="Group 38">
              <a:extLst>
                <a:ext uri="{FF2B5EF4-FFF2-40B4-BE49-F238E27FC236}">
                  <a16:creationId xmlns:a16="http://schemas.microsoft.com/office/drawing/2014/main" id="{4112EF2D-FAFA-963E-29DB-A2973D481E83}"/>
                </a:ext>
              </a:extLst>
            </p:cNvPr>
            <p:cNvGrpSpPr/>
            <p:nvPr/>
          </p:nvGrpSpPr>
          <p:grpSpPr>
            <a:xfrm>
              <a:off x="2792302" y="887668"/>
              <a:ext cx="6855390" cy="2259628"/>
              <a:chOff x="262643" y="3509765"/>
              <a:chExt cx="10825164" cy="3568119"/>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5714" y="3575516"/>
                <a:ext cx="4212093" cy="3502368"/>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grpSp>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5C1B6ECA-E786-284A-A519-D263BADA6F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8510" y="-278"/>
            <a:ext cx="12775321" cy="8271164"/>
          </a:xfrm>
          <a:prstGeom prst="rect">
            <a:avLst/>
          </a:prstGeom>
        </p:spPr>
      </p:pic>
      <p:grpSp>
        <p:nvGrpSpPr>
          <p:cNvPr id="9" name="Nhóm 8">
            <a:extLst>
              <a:ext uri="{FF2B5EF4-FFF2-40B4-BE49-F238E27FC236}">
                <a16:creationId xmlns:a16="http://schemas.microsoft.com/office/drawing/2014/main" id="{A2B39EE3-E120-BEF0-C1CE-CEDACAA0D90A}"/>
              </a:ext>
            </a:extLst>
          </p:cNvPr>
          <p:cNvGrpSpPr/>
          <p:nvPr/>
        </p:nvGrpSpPr>
        <p:grpSpPr>
          <a:xfrm>
            <a:off x="159475" y="-23067"/>
            <a:ext cx="4912497" cy="4280012"/>
            <a:chOff x="159475" y="-23067"/>
            <a:chExt cx="4912497" cy="4280012"/>
          </a:xfrm>
        </p:grpSpPr>
        <p:pic>
          <p:nvPicPr>
            <p:cNvPr id="2" name="Picture 25">
              <a:extLst>
                <a:ext uri="{FF2B5EF4-FFF2-40B4-BE49-F238E27FC236}">
                  <a16:creationId xmlns:a16="http://schemas.microsoft.com/office/drawing/2014/main" id="{0587ABDC-F395-2660-F8EC-9C0383FA5C9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163128">
              <a:off x="159475" y="-23067"/>
              <a:ext cx="4912497" cy="4280012"/>
            </a:xfrm>
            <a:prstGeom prst="rect">
              <a:avLst/>
            </a:prstGeom>
          </p:spPr>
        </p:pic>
        <p:sp>
          <p:nvSpPr>
            <p:cNvPr id="3" name="TextBox 1">
              <a:extLst>
                <a:ext uri="{FF2B5EF4-FFF2-40B4-BE49-F238E27FC236}">
                  <a16:creationId xmlns:a16="http://schemas.microsoft.com/office/drawing/2014/main" id="{C9EF9E1E-BFE5-B8EF-A0B4-5092827DE3F3}"/>
                </a:ext>
              </a:extLst>
            </p:cNvPr>
            <p:cNvSpPr txBox="1"/>
            <p:nvPr/>
          </p:nvSpPr>
          <p:spPr>
            <a:xfrm rot="21115604">
              <a:off x="401434" y="2267334"/>
              <a:ext cx="4583017" cy="1754326"/>
            </a:xfrm>
            <a:prstGeom prst="rect">
              <a:avLst/>
            </a:prstGeom>
            <a:noFill/>
          </p:spPr>
          <p:txBody>
            <a:bodyPr wrap="square" rtlCol="0">
              <a:spAutoFit/>
            </a:bodyPr>
            <a:lstStyle/>
            <a:p>
              <a:pPr algn="ctr"/>
              <a:r>
                <a:rPr lang="en-US" sz="5400" dirty="0">
                  <a:solidFill>
                    <a:schemeClr val="accent4"/>
                  </a:solidFill>
                  <a:latin typeface="#9Slide07 SVNNexa Rust Slab Bla" panose="020B0606040200020203" pitchFamily="34" charset="0"/>
                </a:rPr>
                <a:t>LUYỆN TẬP</a:t>
              </a:r>
            </a:p>
          </p:txBody>
        </p:sp>
      </p:grpSp>
      <p:sp>
        <p:nvSpPr>
          <p:cNvPr id="6" name="Rectangle: Rounded Corners 1">
            <a:extLst>
              <a:ext uri="{FF2B5EF4-FFF2-40B4-BE49-F238E27FC236}">
                <a16:creationId xmlns:a16="http://schemas.microsoft.com/office/drawing/2014/main" id="{5D60BCFB-8A0B-B758-589C-9191FB6597DD}"/>
              </a:ext>
            </a:extLst>
          </p:cNvPr>
          <p:cNvSpPr/>
          <p:nvPr/>
        </p:nvSpPr>
        <p:spPr>
          <a:xfrm>
            <a:off x="5806631" y="1801558"/>
            <a:ext cx="5675458" cy="50154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1">
            <a:extLst>
              <a:ext uri="{FF2B5EF4-FFF2-40B4-BE49-F238E27FC236}">
                <a16:creationId xmlns:a16="http://schemas.microsoft.com/office/drawing/2014/main" id="{51200FC3-032C-E2AE-2A7A-860AB550B8D3}"/>
              </a:ext>
            </a:extLst>
          </p:cNvPr>
          <p:cNvSpPr txBox="1"/>
          <p:nvPr/>
        </p:nvSpPr>
        <p:spPr>
          <a:xfrm>
            <a:off x="6263127" y="2407227"/>
            <a:ext cx="4847157" cy="1569660"/>
          </a:xfrm>
          <a:prstGeom prst="rect">
            <a:avLst/>
          </a:prstGeom>
          <a:noFill/>
        </p:spPr>
        <p:txBody>
          <a:bodyPr wrap="square" rtlCol="0">
            <a:spAutoFit/>
          </a:bodyPr>
          <a:lstStyle/>
          <a:p>
            <a:pPr algn="ctr"/>
            <a:r>
              <a:rPr lang="en-US" sz="4800" b="1" dirty="0">
                <a:solidFill>
                  <a:schemeClr val="accent5">
                    <a:lumMod val="75000"/>
                  </a:schemeClr>
                </a:solidFill>
                <a:latin typeface="#9Slide07 SVNBeachwood Sans" pitchFamily="2" charset="0"/>
              </a:rPr>
              <a:t>NÊU CÁCH DUY TRÌ</a:t>
            </a:r>
          </a:p>
          <a:p>
            <a:pPr algn="ctr"/>
            <a:r>
              <a:rPr lang="en-US" sz="4800" b="1" dirty="0">
                <a:solidFill>
                  <a:schemeClr val="accent5">
                    <a:lumMod val="75000"/>
                  </a:schemeClr>
                </a:solidFill>
                <a:latin typeface="#9Slide07 SVNBeachwood Sans" pitchFamily="2" charset="0"/>
              </a:rPr>
              <a:t>QUAN HỆ BẠN BÈ PHÙ HỢP</a:t>
            </a:r>
          </a:p>
        </p:txBody>
      </p:sp>
      <p:grpSp>
        <p:nvGrpSpPr>
          <p:cNvPr id="39" name="Group 38">
            <a:extLst>
              <a:ext uri="{FF2B5EF4-FFF2-40B4-BE49-F238E27FC236}">
                <a16:creationId xmlns:a16="http://schemas.microsoft.com/office/drawing/2014/main" id="{4112EF2D-FAFA-963E-29DB-A2973D481E83}"/>
              </a:ext>
            </a:extLst>
          </p:cNvPr>
          <p:cNvGrpSpPr/>
          <p:nvPr/>
        </p:nvGrpSpPr>
        <p:grpSpPr>
          <a:xfrm>
            <a:off x="5825803" y="4135304"/>
            <a:ext cx="6210464" cy="2722696"/>
            <a:chOff x="3173180" y="3497458"/>
            <a:chExt cx="8028639" cy="3519793"/>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14" name="Picture 2" descr="Bling Cartoon - Free GIF on Pixabay - Pixabay">
            <a:extLst>
              <a:ext uri="{FF2B5EF4-FFF2-40B4-BE49-F238E27FC236}">
                <a16:creationId xmlns:a16="http://schemas.microsoft.com/office/drawing/2014/main" id="{D76EBC01-C4E5-9EC9-2F67-7BE2FB41A04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1015" y="2497677"/>
            <a:ext cx="1293640" cy="1293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litter Bling Sticker for iOS &amp; Android | GIPHY">
            <a:extLst>
              <a:ext uri="{FF2B5EF4-FFF2-40B4-BE49-F238E27FC236}">
                <a16:creationId xmlns:a16="http://schemas.microsoft.com/office/drawing/2014/main" id="{50F716FD-4B12-A862-E988-C93B6A13702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13109" y="1973618"/>
            <a:ext cx="1417707" cy="14177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30B0ED8F-871D-A3FB-798B-6549E1BA3378}"/>
              </a:ext>
            </a:extLst>
          </p:cNvPr>
          <p:cNvSpPr txBox="1"/>
          <p:nvPr/>
        </p:nvSpPr>
        <p:spPr>
          <a:xfrm>
            <a:off x="6795515" y="1391989"/>
            <a:ext cx="378238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a:solidFill>
                  <a:srgbClr val="FF0000"/>
                </a:solidFill>
                <a:latin typeface="UTM Showcard" panose="02040603050506020204" pitchFamily="18" charset="0"/>
              </a:rPr>
              <a:t>HOẠT ĐỘNG 5</a:t>
            </a:r>
          </a:p>
        </p:txBody>
      </p:sp>
    </p:spTree>
    <p:extLst>
      <p:ext uri="{BB962C8B-B14F-4D97-AF65-F5344CB8AC3E}">
        <p14:creationId xmlns:p14="http://schemas.microsoft.com/office/powerpoint/2010/main" val="379493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F662053C-2EA0-6F4D-E802-3FF23EA6EB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8510" y="-278"/>
            <a:ext cx="12775321" cy="8271164"/>
          </a:xfrm>
          <a:prstGeom prst="rect">
            <a:avLst/>
          </a:prstGeom>
        </p:spPr>
      </p:pic>
      <p:grpSp>
        <p:nvGrpSpPr>
          <p:cNvPr id="8" name="Nhóm 7">
            <a:extLst>
              <a:ext uri="{FF2B5EF4-FFF2-40B4-BE49-F238E27FC236}">
                <a16:creationId xmlns:a16="http://schemas.microsoft.com/office/drawing/2014/main" id="{8FF33B8E-49DA-5833-E255-93954962D426}"/>
              </a:ext>
            </a:extLst>
          </p:cNvPr>
          <p:cNvGrpSpPr/>
          <p:nvPr/>
        </p:nvGrpSpPr>
        <p:grpSpPr>
          <a:xfrm>
            <a:off x="3077122" y="-936913"/>
            <a:ext cx="6096012" cy="6096012"/>
            <a:chOff x="313565" y="551781"/>
            <a:chExt cx="6096012" cy="6096012"/>
          </a:xfrm>
        </p:grpSpPr>
        <p:pic>
          <p:nvPicPr>
            <p:cNvPr id="2" name="Picture 8">
              <a:extLst>
                <a:ext uri="{FF2B5EF4-FFF2-40B4-BE49-F238E27FC236}">
                  <a16:creationId xmlns:a16="http://schemas.microsoft.com/office/drawing/2014/main" id="{73E0204C-24B8-3A94-CEFE-9ECE9F4563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565" y="551781"/>
              <a:ext cx="6096012" cy="6096012"/>
            </a:xfrm>
            <a:prstGeom prst="rect">
              <a:avLst/>
            </a:prstGeom>
          </p:spPr>
        </p:pic>
        <p:sp>
          <p:nvSpPr>
            <p:cNvPr id="3" name="TextBox 9">
              <a:extLst>
                <a:ext uri="{FF2B5EF4-FFF2-40B4-BE49-F238E27FC236}">
                  <a16:creationId xmlns:a16="http://schemas.microsoft.com/office/drawing/2014/main" id="{78B722F6-C145-FE0E-7DE4-8D27B003F043}"/>
                </a:ext>
              </a:extLst>
            </p:cNvPr>
            <p:cNvSpPr txBox="1"/>
            <p:nvPr/>
          </p:nvSpPr>
          <p:spPr>
            <a:xfrm>
              <a:off x="1344058" y="2644170"/>
              <a:ext cx="4043190" cy="1846659"/>
            </a:xfrm>
            <a:prstGeom prst="rect">
              <a:avLst/>
            </a:prstGeom>
            <a:noFill/>
          </p:spPr>
          <p:txBody>
            <a:bodyPr wrap="square" rtlCol="0">
              <a:spAutoFit/>
            </a:bodyPr>
            <a:lstStyle/>
            <a:p>
              <a:pPr algn="ctr"/>
              <a:r>
                <a:rPr lang="en-US" sz="4800" dirty="0">
                  <a:solidFill>
                    <a:schemeClr val="accent6"/>
                  </a:solidFill>
                  <a:latin typeface="#9Slide07 SVNNexa Rust Slab Bla" panose="020B0606040200020203" pitchFamily="34" charset="0"/>
                </a:rPr>
                <a:t>TRÒ CHƠI</a:t>
              </a:r>
            </a:p>
            <a:p>
              <a:pPr algn="ctr"/>
              <a:r>
                <a:rPr lang="en-US" sz="6600" dirty="0">
                  <a:solidFill>
                    <a:srgbClr val="F73B48"/>
                  </a:solidFill>
                  <a:latin typeface="#9Slide05 SVNClementine" panose="020F0502020204030203" pitchFamily="34" charset="0"/>
                </a:rPr>
                <a:t>BÉ SÁNG TẠO</a:t>
              </a:r>
            </a:p>
          </p:txBody>
        </p:sp>
      </p:grpSp>
      <p:grpSp>
        <p:nvGrpSpPr>
          <p:cNvPr id="10" name="Group 10">
            <a:extLst>
              <a:ext uri="{FF2B5EF4-FFF2-40B4-BE49-F238E27FC236}">
                <a16:creationId xmlns:a16="http://schemas.microsoft.com/office/drawing/2014/main" id="{6421FFFC-A40D-B7E5-D23A-D18E07A171FE}"/>
              </a:ext>
            </a:extLst>
          </p:cNvPr>
          <p:cNvGrpSpPr/>
          <p:nvPr/>
        </p:nvGrpSpPr>
        <p:grpSpPr>
          <a:xfrm>
            <a:off x="-68649" y="3938770"/>
            <a:ext cx="7122233" cy="4138430"/>
            <a:chOff x="1645494" y="-469099"/>
            <a:chExt cx="8491354" cy="4933969"/>
          </a:xfrm>
        </p:grpSpPr>
        <p:grpSp>
          <p:nvGrpSpPr>
            <p:cNvPr id="11" name="Group 15">
              <a:extLst>
                <a:ext uri="{FF2B5EF4-FFF2-40B4-BE49-F238E27FC236}">
                  <a16:creationId xmlns:a16="http://schemas.microsoft.com/office/drawing/2014/main" id="{535AC6D6-43FA-6F92-AC8D-8478823AD0D6}"/>
                </a:ext>
              </a:extLst>
            </p:cNvPr>
            <p:cNvGrpSpPr/>
            <p:nvPr/>
          </p:nvGrpSpPr>
          <p:grpSpPr>
            <a:xfrm>
              <a:off x="2176040" y="-469099"/>
              <a:ext cx="7960808" cy="4933969"/>
              <a:chOff x="3904906" y="2481451"/>
              <a:chExt cx="7960808" cy="4933969"/>
            </a:xfrm>
          </p:grpSpPr>
          <p:sp>
            <p:nvSpPr>
              <p:cNvPr id="13" name="Speech Bubble: Rectangle with Corners Rounded 16">
                <a:extLst>
                  <a:ext uri="{FF2B5EF4-FFF2-40B4-BE49-F238E27FC236}">
                    <a16:creationId xmlns:a16="http://schemas.microsoft.com/office/drawing/2014/main" id="{1DEBE736-F30C-8412-F904-53208478FA31}"/>
                  </a:ext>
                </a:extLst>
              </p:cNvPr>
              <p:cNvSpPr/>
              <p:nvPr/>
            </p:nvSpPr>
            <p:spPr>
              <a:xfrm>
                <a:off x="3904906" y="2481451"/>
                <a:ext cx="7960808" cy="4933969"/>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chemeClr val="tx1"/>
                  </a:solidFill>
                </a:endParaRPr>
              </a:p>
            </p:txBody>
          </p:sp>
          <p:sp>
            <p:nvSpPr>
              <p:cNvPr id="14" name="TextBox 8">
                <a:extLst>
                  <a:ext uri="{FF2B5EF4-FFF2-40B4-BE49-F238E27FC236}">
                    <a16:creationId xmlns:a16="http://schemas.microsoft.com/office/drawing/2014/main" id="{DC857E87-4660-F41E-D06B-2FB9A0EA8C2D}"/>
                  </a:ext>
                </a:extLst>
              </p:cNvPr>
              <p:cNvSpPr txBox="1"/>
              <p:nvPr/>
            </p:nvSpPr>
            <p:spPr>
              <a:xfrm>
                <a:off x="6834686" y="3218347"/>
                <a:ext cx="4326133" cy="3669411"/>
              </a:xfrm>
              <a:prstGeom prst="rect">
                <a:avLst/>
              </a:prstGeom>
              <a:noFill/>
            </p:spPr>
            <p:txBody>
              <a:bodyPr wrap="square" lIns="0" tIns="0" rIns="0" bIns="0" rtlCol="0">
                <a:spAutoFit/>
              </a:bodyPr>
              <a:lstStyle/>
              <a:p>
                <a:pPr algn="ct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Em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hãy</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đọc</a:t>
                </a:r>
                <a:endPar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endParaRPr>
              </a:p>
              <a:p>
                <a:pPr algn="ct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tình</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huống</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sau</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và</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nêu</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cách</a:t>
                </a:r>
                <a:endPar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endParaRPr>
              </a:p>
              <a:p>
                <a:pPr algn="ct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duy</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trì</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quan</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hệ</a:t>
                </a:r>
                <a:endPar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endParaRPr>
              </a:p>
              <a:p>
                <a:pPr algn="ct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bạn</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bè</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phù</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hợp</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a:t>
                </a:r>
              </a:p>
            </p:txBody>
          </p:sp>
        </p:grpSp>
        <p:pic>
          <p:nvPicPr>
            <p:cNvPr id="12" name="Picture 5" descr="Kids Thinking Idea Vector Illustration Stock Illustration - Illustration of  background, young: 157365992">
              <a:extLst>
                <a:ext uri="{FF2B5EF4-FFF2-40B4-BE49-F238E27FC236}">
                  <a16:creationId xmlns:a16="http://schemas.microsoft.com/office/drawing/2014/main" id="{9A801E6D-B996-4A1D-8E03-AAAED98C77C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1645494" y="1422020"/>
              <a:ext cx="3400833" cy="30428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Nhóm 8">
            <a:extLst>
              <a:ext uri="{FF2B5EF4-FFF2-40B4-BE49-F238E27FC236}">
                <a16:creationId xmlns:a16="http://schemas.microsoft.com/office/drawing/2014/main" id="{273E6944-7F19-8D60-4320-221537936C50}"/>
              </a:ext>
            </a:extLst>
          </p:cNvPr>
          <p:cNvGrpSpPr/>
          <p:nvPr/>
        </p:nvGrpSpPr>
        <p:grpSpPr>
          <a:xfrm>
            <a:off x="7007524" y="3976556"/>
            <a:ext cx="5170629" cy="3735050"/>
            <a:chOff x="7101424" y="4865370"/>
            <a:chExt cx="5170629" cy="3735050"/>
          </a:xfrm>
        </p:grpSpPr>
        <p:pic>
          <p:nvPicPr>
            <p:cNvPr id="15" name="Picture 7" descr="A group of kids holding a book&#10;&#10;Description automatically generated with low confidence">
              <a:extLst>
                <a:ext uri="{FF2B5EF4-FFF2-40B4-BE49-F238E27FC236}">
                  <a16:creationId xmlns:a16="http://schemas.microsoft.com/office/drawing/2014/main" id="{2595CFE1-9D45-48A6-B9DF-76BAE502D30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50" b="92154" l="4920" r="96988">
                          <a14:foregroundMark x1="8032" y1="47078" x2="13253" y2="59432"/>
                          <a14:foregroundMark x1="27711" y1="48581" x2="31827" y2="51419"/>
                          <a14:foregroundMark x1="23092" y1="42905" x2="24598" y2="41569"/>
                          <a14:foregroundMark x1="18474" y1="81302" x2="16968" y2="73790"/>
                          <a14:foregroundMark x1="29217" y1="67112" x2="31426" y2="80634"/>
                          <a14:foregroundMark x1="26707" y1="70117" x2="34940" y2="78965"/>
                          <a14:foregroundMark x1="30823" y1="64942" x2="31928" y2="80634"/>
                          <a14:foregroundMark x1="35843" y1="66277" x2="36747" y2="85142"/>
                          <a14:foregroundMark x1="39960" y1="77129" x2="47390" y2="85810"/>
                          <a14:foregroundMark x1="28614" y1="63606" x2="32129" y2="78130"/>
                          <a14:foregroundMark x1="31225" y1="66110" x2="31426" y2="73790"/>
                          <a14:foregroundMark x1="32831" y1="59933" x2="32831" y2="67112"/>
                          <a14:foregroundMark x1="31627" y1="59432" x2="32329" y2="70618"/>
                          <a14:foregroundMark x1="32329" y1="62938" x2="32530" y2="73623"/>
                          <a14:foregroundMark x1="32932" y1="63105" x2="32831" y2="75459"/>
                          <a14:foregroundMark x1="32831" y1="75459" x2="32831" y2="75125"/>
                          <a14:foregroundMark x1="31426" y1="62104" x2="31627" y2="77796"/>
                          <a14:foregroundMark x1="31627" y1="72287" x2="31627" y2="72287"/>
                          <a14:foregroundMark x1="30020" y1="66945" x2="31225" y2="68280"/>
                          <a14:foregroundMark x1="31225" y1="68114" x2="31928" y2="68280"/>
                          <a14:foregroundMark x1="33936" y1="68781" x2="34438" y2="70117"/>
                          <a14:foregroundMark x1="48594" y1="73623" x2="52610" y2="63105"/>
                          <a14:foregroundMark x1="48795" y1="25042" x2="48594" y2="38731"/>
                          <a14:foregroundMark x1="55321" y1="27379" x2="57932" y2="33556"/>
                          <a14:foregroundMark x1="53313" y1="91319" x2="53815" y2="75793"/>
                          <a14:foregroundMark x1="43474" y1="79466" x2="48996" y2="65776"/>
                          <a14:foregroundMark x1="65964" y1="89482" x2="73293" y2="64608"/>
                          <a14:foregroundMark x1="74598" y1="92154" x2="71888" y2="76795"/>
                          <a14:foregroundMark x1="25100" y1="69115" x2="32631" y2="68114"/>
                          <a14:foregroundMark x1="5020" y1="58264" x2="12952" y2="67613"/>
                          <a14:foregroundMark x1="8635" y1="45075" x2="9839" y2="58264"/>
                          <a14:foregroundMark x1="69880" y1="51252" x2="70582" y2="56928"/>
                          <a14:foregroundMark x1="89458" y1="48748" x2="94574" y2="57596"/>
                          <a14:foregroundMark x1="73494" y1="69950" x2="75502" y2="72454"/>
                          <a14:foregroundMark x1="75904" y1="70618" x2="75904" y2="73289"/>
                          <a14:foregroundMark x1="40562" y1="45075" x2="40663" y2="46912"/>
                          <a14:foregroundMark x1="21185" y1="78965" x2="22390" y2="84808"/>
                          <a14:foregroundMark x1="85141" y1="87646" x2="86546" y2="84140"/>
                          <a14:backgroundMark x1="24767" y1="83502" x2="24900" y2="84140"/>
                          <a14:backgroundMark x1="21687" y1="68781" x2="23546" y2="77668"/>
                          <a14:backgroundMark x1="38353" y1="63439" x2="39859" y2="63606"/>
                          <a14:backgroundMark x1="45582" y1="63940" x2="45181" y2="63773"/>
                          <a14:backgroundMark x1="45080" y1="64441" x2="45281" y2="65275"/>
                          <a14:backgroundMark x1="59940" y1="65776" x2="58434" y2="71786"/>
                          <a14:backgroundMark x1="64257" y1="62604" x2="65663" y2="63773"/>
                          <a14:backgroundMark x1="77610" y1="68280" x2="79719" y2="69115"/>
                          <a14:backgroundMark x1="78815" y1="73289" x2="76004" y2="83472"/>
                          <a14:backgroundMark x1="76004" y1="83472" x2="77610" y2="78965"/>
                          <a14:backgroundMark x1="96084" y1="59432" x2="96084" y2="62938"/>
                          <a14:backgroundMark x1="95683" y1="57596" x2="95683" y2="59933"/>
                        </a14:backgroundRemoval>
                      </a14:imgEffect>
                    </a14:imgLayer>
                  </a14:imgProps>
                </a:ext>
                <a:ext uri="{28A0092B-C50C-407E-A947-70E740481C1C}">
                  <a14:useLocalDpi xmlns:a14="http://schemas.microsoft.com/office/drawing/2010/main" val="0"/>
                </a:ext>
              </a:extLst>
            </a:blip>
            <a:stretch>
              <a:fillRect/>
            </a:stretch>
          </p:blipFill>
          <p:spPr>
            <a:xfrm>
              <a:off x="7101424" y="4865370"/>
              <a:ext cx="5170629" cy="3109646"/>
            </a:xfrm>
            <a:prstGeom prst="rect">
              <a:avLst/>
            </a:prstGeom>
          </p:spPr>
        </p:pic>
        <p:sp>
          <p:nvSpPr>
            <p:cNvPr id="5" name="TextBox 6">
              <a:extLst>
                <a:ext uri="{FF2B5EF4-FFF2-40B4-BE49-F238E27FC236}">
                  <a16:creationId xmlns:a16="http://schemas.microsoft.com/office/drawing/2014/main" id="{1229369E-01BC-11EA-1C80-AD8560613271}"/>
                </a:ext>
              </a:extLst>
            </p:cNvPr>
            <p:cNvSpPr txBox="1"/>
            <p:nvPr/>
          </p:nvSpPr>
          <p:spPr>
            <a:xfrm>
              <a:off x="8090267" y="7136189"/>
              <a:ext cx="3782383" cy="146423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err="1">
                  <a:solidFill>
                    <a:srgbClr val="FF0000"/>
                  </a:solidFill>
                  <a:latin typeface="UTM Showcard" panose="02040603050506020204" pitchFamily="18" charset="0"/>
                </a:rPr>
                <a:t>Thảo</a:t>
              </a:r>
              <a:r>
                <a:rPr lang="en-US" sz="4000" dirty="0">
                  <a:solidFill>
                    <a:srgbClr val="FF0000"/>
                  </a:solidFill>
                  <a:latin typeface="UTM Showcard" panose="02040603050506020204" pitchFamily="18" charset="0"/>
                </a:rPr>
                <a:t> </a:t>
              </a:r>
              <a:r>
                <a:rPr lang="en-US" sz="4000" dirty="0" err="1">
                  <a:solidFill>
                    <a:srgbClr val="FF0000"/>
                  </a:solidFill>
                  <a:latin typeface="UTM Showcard" panose="02040603050506020204" pitchFamily="18" charset="0"/>
                </a:rPr>
                <a:t>luận</a:t>
              </a:r>
              <a:r>
                <a:rPr lang="en-US" sz="4000" dirty="0">
                  <a:solidFill>
                    <a:srgbClr val="FF0000"/>
                  </a:solidFill>
                  <a:latin typeface="UTM Showcard" panose="02040603050506020204" pitchFamily="18" charset="0"/>
                </a:rPr>
                <a:t> </a:t>
              </a:r>
              <a:r>
                <a:rPr lang="en-US" sz="4000" dirty="0" err="1">
                  <a:solidFill>
                    <a:srgbClr val="FF0000"/>
                  </a:solidFill>
                  <a:latin typeface="UTM Showcard" panose="02040603050506020204" pitchFamily="18" charset="0"/>
                </a:rPr>
                <a:t>nhóm</a:t>
              </a:r>
              <a:r>
                <a:rPr lang="en-US" sz="4000" dirty="0">
                  <a:solidFill>
                    <a:srgbClr val="FF0000"/>
                  </a:solidFill>
                  <a:latin typeface="UTM Showcard" panose="02040603050506020204" pitchFamily="18" charset="0"/>
                </a:rPr>
                <a:t> 4</a:t>
              </a:r>
            </a:p>
          </p:txBody>
        </p:sp>
      </p:grpSp>
    </p:spTree>
    <p:extLst>
      <p:ext uri="{BB962C8B-B14F-4D97-AF65-F5344CB8AC3E}">
        <p14:creationId xmlns:p14="http://schemas.microsoft.com/office/powerpoint/2010/main" val="39015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F662053C-2EA0-6F4D-E802-3FF23EA6EB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8510" y="-1413164"/>
            <a:ext cx="12775321" cy="8271164"/>
          </a:xfrm>
          <a:prstGeom prst="rect">
            <a:avLst/>
          </a:prstGeom>
        </p:spPr>
      </p:pic>
      <p:grpSp>
        <p:nvGrpSpPr>
          <p:cNvPr id="19" name="Nhóm 18">
            <a:extLst>
              <a:ext uri="{FF2B5EF4-FFF2-40B4-BE49-F238E27FC236}">
                <a16:creationId xmlns:a16="http://schemas.microsoft.com/office/drawing/2014/main" id="{4E2A0117-FF92-AF1F-128D-65A8FDF74BBC}"/>
              </a:ext>
            </a:extLst>
          </p:cNvPr>
          <p:cNvGrpSpPr/>
          <p:nvPr/>
        </p:nvGrpSpPr>
        <p:grpSpPr>
          <a:xfrm>
            <a:off x="420542" y="695302"/>
            <a:ext cx="5675458" cy="2733698"/>
            <a:chOff x="420542" y="695303"/>
            <a:chExt cx="5675458" cy="2733698"/>
          </a:xfrm>
        </p:grpSpPr>
        <p:sp>
          <p:nvSpPr>
            <p:cNvPr id="4" name="Rectangle: Rounded Corners 1">
              <a:extLst>
                <a:ext uri="{FF2B5EF4-FFF2-40B4-BE49-F238E27FC236}">
                  <a16:creationId xmlns:a16="http://schemas.microsoft.com/office/drawing/2014/main" id="{9801D22E-E99A-3FB0-3C60-1315BCE8C065}"/>
                </a:ext>
              </a:extLst>
            </p:cNvPr>
            <p:cNvSpPr/>
            <p:nvPr/>
          </p:nvSpPr>
          <p:spPr>
            <a:xfrm>
              <a:off x="420542" y="1104873"/>
              <a:ext cx="5675458" cy="232412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1">
              <a:extLst>
                <a:ext uri="{FF2B5EF4-FFF2-40B4-BE49-F238E27FC236}">
                  <a16:creationId xmlns:a16="http://schemas.microsoft.com/office/drawing/2014/main" id="{B14B7A6E-DFDA-E127-DF87-5A225F59BD70}"/>
                </a:ext>
              </a:extLst>
            </p:cNvPr>
            <p:cNvSpPr txBox="1"/>
            <p:nvPr/>
          </p:nvSpPr>
          <p:spPr>
            <a:xfrm>
              <a:off x="550818" y="1576585"/>
              <a:ext cx="5414905" cy="1754326"/>
            </a:xfrm>
            <a:prstGeom prst="rect">
              <a:avLst/>
            </a:prstGeom>
            <a:noFill/>
          </p:spPr>
          <p:txBody>
            <a:bodyPr wrap="square" rtlCol="0">
              <a:spAutoFit/>
            </a:bodyPr>
            <a:lstStyle/>
            <a:p>
              <a:pPr algn="ct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Trong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Hội</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khỏe</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Phù</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Đổng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em</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đoạt</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giải</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nhưng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bạn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cùng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lớp</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thì</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không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a:t>
              </a:r>
            </a:p>
          </p:txBody>
        </p:sp>
        <p:sp>
          <p:nvSpPr>
            <p:cNvPr id="16" name="TextBox 6">
              <a:extLst>
                <a:ext uri="{FF2B5EF4-FFF2-40B4-BE49-F238E27FC236}">
                  <a16:creationId xmlns:a16="http://schemas.microsoft.com/office/drawing/2014/main" id="{D83550DB-A983-D476-453B-E4826AF59C79}"/>
                </a:ext>
              </a:extLst>
            </p:cNvPr>
            <p:cNvSpPr txBox="1"/>
            <p:nvPr/>
          </p:nvSpPr>
          <p:spPr>
            <a:xfrm>
              <a:off x="1409426" y="695303"/>
              <a:ext cx="378238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err="1">
                  <a:solidFill>
                    <a:srgbClr val="FF0000"/>
                  </a:solidFill>
                  <a:latin typeface="UTM Showcard" panose="02040603050506020204" pitchFamily="18" charset="0"/>
                </a:rPr>
                <a:t>Tình</a:t>
              </a:r>
              <a:r>
                <a:rPr lang="en-US" sz="4000" dirty="0">
                  <a:solidFill>
                    <a:srgbClr val="FF0000"/>
                  </a:solidFill>
                  <a:latin typeface="UTM Showcard" panose="02040603050506020204" pitchFamily="18" charset="0"/>
                </a:rPr>
                <a:t> </a:t>
              </a:r>
              <a:r>
                <a:rPr lang="en-US" sz="4000" dirty="0" err="1">
                  <a:solidFill>
                    <a:srgbClr val="FF0000"/>
                  </a:solidFill>
                  <a:latin typeface="UTM Showcard" panose="02040603050506020204" pitchFamily="18" charset="0"/>
                </a:rPr>
                <a:t>huống</a:t>
              </a:r>
              <a:r>
                <a:rPr lang="en-US" sz="4000" dirty="0">
                  <a:solidFill>
                    <a:srgbClr val="FF0000"/>
                  </a:solidFill>
                  <a:latin typeface="UTM Showcard" panose="02040603050506020204" pitchFamily="18" charset="0"/>
                </a:rPr>
                <a:t> 1</a:t>
              </a:r>
            </a:p>
          </p:txBody>
        </p:sp>
      </p:grpSp>
      <p:grpSp>
        <p:nvGrpSpPr>
          <p:cNvPr id="24" name="Nhóm 23">
            <a:extLst>
              <a:ext uri="{FF2B5EF4-FFF2-40B4-BE49-F238E27FC236}">
                <a16:creationId xmlns:a16="http://schemas.microsoft.com/office/drawing/2014/main" id="{3473E8DA-536A-6C36-F150-7AD8F7563CAD}"/>
              </a:ext>
            </a:extLst>
          </p:cNvPr>
          <p:cNvGrpSpPr/>
          <p:nvPr/>
        </p:nvGrpSpPr>
        <p:grpSpPr>
          <a:xfrm>
            <a:off x="6313676" y="695302"/>
            <a:ext cx="5675458" cy="2733698"/>
            <a:chOff x="420542" y="695303"/>
            <a:chExt cx="5675458" cy="2733698"/>
          </a:xfrm>
        </p:grpSpPr>
        <p:sp>
          <p:nvSpPr>
            <p:cNvPr id="25" name="Rectangle: Rounded Corners 1">
              <a:extLst>
                <a:ext uri="{FF2B5EF4-FFF2-40B4-BE49-F238E27FC236}">
                  <a16:creationId xmlns:a16="http://schemas.microsoft.com/office/drawing/2014/main" id="{56BB698B-527A-C882-4190-48E4887F2CFC}"/>
                </a:ext>
              </a:extLst>
            </p:cNvPr>
            <p:cNvSpPr/>
            <p:nvPr/>
          </p:nvSpPr>
          <p:spPr>
            <a:xfrm>
              <a:off x="420542" y="1104873"/>
              <a:ext cx="5675458" cy="232412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51">
              <a:extLst>
                <a:ext uri="{FF2B5EF4-FFF2-40B4-BE49-F238E27FC236}">
                  <a16:creationId xmlns:a16="http://schemas.microsoft.com/office/drawing/2014/main" id="{A9EB33E9-9621-1E09-EA70-B60A4D6C0816}"/>
                </a:ext>
              </a:extLst>
            </p:cNvPr>
            <p:cNvSpPr txBox="1"/>
            <p:nvPr/>
          </p:nvSpPr>
          <p:spPr>
            <a:xfrm>
              <a:off x="550818" y="1750282"/>
              <a:ext cx="5414905" cy="1200329"/>
            </a:xfrm>
            <a:prstGeom prst="rect">
              <a:avLst/>
            </a:prstGeom>
            <a:noFill/>
          </p:spPr>
          <p:txBody>
            <a:bodyPr wrap="square" rtlCol="0">
              <a:spAutoFit/>
            </a:bodyPr>
            <a:lstStyle/>
            <a:p>
              <a:pPr algn="ct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Một</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bạn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trong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khu</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phố</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của</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em</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bị</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ốm</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a:t>
              </a:r>
            </a:p>
          </p:txBody>
        </p:sp>
        <p:sp>
          <p:nvSpPr>
            <p:cNvPr id="27" name="TextBox 6">
              <a:extLst>
                <a:ext uri="{FF2B5EF4-FFF2-40B4-BE49-F238E27FC236}">
                  <a16:creationId xmlns:a16="http://schemas.microsoft.com/office/drawing/2014/main" id="{B5AA7EED-5606-A888-64CD-47625BA8E1C2}"/>
                </a:ext>
              </a:extLst>
            </p:cNvPr>
            <p:cNvSpPr txBox="1"/>
            <p:nvPr/>
          </p:nvSpPr>
          <p:spPr>
            <a:xfrm>
              <a:off x="1409426" y="695303"/>
              <a:ext cx="378238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err="1">
                  <a:solidFill>
                    <a:srgbClr val="FF0000"/>
                  </a:solidFill>
                  <a:latin typeface="UTM Showcard" panose="02040603050506020204" pitchFamily="18" charset="0"/>
                </a:rPr>
                <a:t>Tình</a:t>
              </a:r>
              <a:r>
                <a:rPr lang="en-US" sz="4000" dirty="0">
                  <a:solidFill>
                    <a:srgbClr val="FF0000"/>
                  </a:solidFill>
                  <a:latin typeface="UTM Showcard" panose="02040603050506020204" pitchFamily="18" charset="0"/>
                </a:rPr>
                <a:t> </a:t>
              </a:r>
              <a:r>
                <a:rPr lang="en-US" sz="4000" dirty="0" err="1">
                  <a:solidFill>
                    <a:srgbClr val="FF0000"/>
                  </a:solidFill>
                  <a:latin typeface="UTM Showcard" panose="02040603050506020204" pitchFamily="18" charset="0"/>
                </a:rPr>
                <a:t>huống</a:t>
              </a:r>
              <a:r>
                <a:rPr lang="en-US" sz="4000" dirty="0">
                  <a:solidFill>
                    <a:srgbClr val="FF0000"/>
                  </a:solidFill>
                  <a:latin typeface="UTM Showcard" panose="02040603050506020204" pitchFamily="18" charset="0"/>
                </a:rPr>
                <a:t> 2</a:t>
              </a:r>
            </a:p>
          </p:txBody>
        </p:sp>
      </p:grpSp>
      <p:grpSp>
        <p:nvGrpSpPr>
          <p:cNvPr id="28" name="Nhóm 27">
            <a:extLst>
              <a:ext uri="{FF2B5EF4-FFF2-40B4-BE49-F238E27FC236}">
                <a16:creationId xmlns:a16="http://schemas.microsoft.com/office/drawing/2014/main" id="{6D0C8D96-2D5D-6098-A85B-9D098730502A}"/>
              </a:ext>
            </a:extLst>
          </p:cNvPr>
          <p:cNvGrpSpPr/>
          <p:nvPr/>
        </p:nvGrpSpPr>
        <p:grpSpPr>
          <a:xfrm>
            <a:off x="322207" y="3805685"/>
            <a:ext cx="5675458" cy="2733698"/>
            <a:chOff x="420542" y="695303"/>
            <a:chExt cx="5675458" cy="2733698"/>
          </a:xfrm>
        </p:grpSpPr>
        <p:sp>
          <p:nvSpPr>
            <p:cNvPr id="29" name="Rectangle: Rounded Corners 1">
              <a:extLst>
                <a:ext uri="{FF2B5EF4-FFF2-40B4-BE49-F238E27FC236}">
                  <a16:creationId xmlns:a16="http://schemas.microsoft.com/office/drawing/2014/main" id="{D9B6227A-2C2A-0413-5DA3-B85AA8358209}"/>
                </a:ext>
              </a:extLst>
            </p:cNvPr>
            <p:cNvSpPr/>
            <p:nvPr/>
          </p:nvSpPr>
          <p:spPr>
            <a:xfrm>
              <a:off x="420542" y="1104873"/>
              <a:ext cx="5675458" cy="232412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51">
              <a:extLst>
                <a:ext uri="{FF2B5EF4-FFF2-40B4-BE49-F238E27FC236}">
                  <a16:creationId xmlns:a16="http://schemas.microsoft.com/office/drawing/2014/main" id="{94BB7501-500D-D806-E6A0-61B9C76DC535}"/>
                </a:ext>
              </a:extLst>
            </p:cNvPr>
            <p:cNvSpPr txBox="1"/>
            <p:nvPr/>
          </p:nvSpPr>
          <p:spPr>
            <a:xfrm>
              <a:off x="550818" y="1576585"/>
              <a:ext cx="5414905" cy="1754326"/>
            </a:xfrm>
            <a:prstGeom prst="rect">
              <a:avLst/>
            </a:prstGeom>
            <a:noFill/>
          </p:spPr>
          <p:txBody>
            <a:bodyPr wrap="square" rtlCol="0">
              <a:spAutoFit/>
            </a:bodyPr>
            <a:lstStyle/>
            <a:p>
              <a:pPr algn="ct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Em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thấy</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một</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người</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bạn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trong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xóm</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đang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thu</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dọn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rác</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một</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mình</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a:t>
              </a:r>
            </a:p>
          </p:txBody>
        </p:sp>
        <p:sp>
          <p:nvSpPr>
            <p:cNvPr id="31" name="TextBox 6">
              <a:extLst>
                <a:ext uri="{FF2B5EF4-FFF2-40B4-BE49-F238E27FC236}">
                  <a16:creationId xmlns:a16="http://schemas.microsoft.com/office/drawing/2014/main" id="{A687BBEB-000D-1A7B-139D-CBF9C714EF71}"/>
                </a:ext>
              </a:extLst>
            </p:cNvPr>
            <p:cNvSpPr txBox="1"/>
            <p:nvPr/>
          </p:nvSpPr>
          <p:spPr>
            <a:xfrm>
              <a:off x="1409426" y="695303"/>
              <a:ext cx="378238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err="1">
                  <a:solidFill>
                    <a:srgbClr val="FF0000"/>
                  </a:solidFill>
                  <a:latin typeface="UTM Showcard" panose="02040603050506020204" pitchFamily="18" charset="0"/>
                </a:rPr>
                <a:t>Tình</a:t>
              </a:r>
              <a:r>
                <a:rPr lang="en-US" sz="4000" dirty="0">
                  <a:solidFill>
                    <a:srgbClr val="FF0000"/>
                  </a:solidFill>
                  <a:latin typeface="UTM Showcard" panose="02040603050506020204" pitchFamily="18" charset="0"/>
                </a:rPr>
                <a:t> </a:t>
              </a:r>
              <a:r>
                <a:rPr lang="en-US" sz="4000" dirty="0" err="1">
                  <a:solidFill>
                    <a:srgbClr val="FF0000"/>
                  </a:solidFill>
                  <a:latin typeface="UTM Showcard" panose="02040603050506020204" pitchFamily="18" charset="0"/>
                </a:rPr>
                <a:t>huống</a:t>
              </a:r>
              <a:r>
                <a:rPr lang="en-US" sz="4000" dirty="0">
                  <a:solidFill>
                    <a:srgbClr val="FF0000"/>
                  </a:solidFill>
                  <a:latin typeface="UTM Showcard" panose="02040603050506020204" pitchFamily="18" charset="0"/>
                </a:rPr>
                <a:t> 3</a:t>
              </a:r>
            </a:p>
          </p:txBody>
        </p:sp>
      </p:grpSp>
      <p:grpSp>
        <p:nvGrpSpPr>
          <p:cNvPr id="32" name="Nhóm 31">
            <a:extLst>
              <a:ext uri="{FF2B5EF4-FFF2-40B4-BE49-F238E27FC236}">
                <a16:creationId xmlns:a16="http://schemas.microsoft.com/office/drawing/2014/main" id="{5EB83ABA-2FDD-EEA3-3878-87B587C69677}"/>
              </a:ext>
            </a:extLst>
          </p:cNvPr>
          <p:cNvGrpSpPr/>
          <p:nvPr/>
        </p:nvGrpSpPr>
        <p:grpSpPr>
          <a:xfrm>
            <a:off x="6263706" y="3776651"/>
            <a:ext cx="5675458" cy="2733698"/>
            <a:chOff x="420542" y="695303"/>
            <a:chExt cx="5675458" cy="2733698"/>
          </a:xfrm>
        </p:grpSpPr>
        <p:sp>
          <p:nvSpPr>
            <p:cNvPr id="33" name="Rectangle: Rounded Corners 1">
              <a:extLst>
                <a:ext uri="{FF2B5EF4-FFF2-40B4-BE49-F238E27FC236}">
                  <a16:creationId xmlns:a16="http://schemas.microsoft.com/office/drawing/2014/main" id="{794B2E33-7A92-B656-20E4-AD6E0CE8B656}"/>
                </a:ext>
              </a:extLst>
            </p:cNvPr>
            <p:cNvSpPr/>
            <p:nvPr/>
          </p:nvSpPr>
          <p:spPr>
            <a:xfrm>
              <a:off x="420542" y="1104873"/>
              <a:ext cx="5675458" cy="232412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51">
              <a:extLst>
                <a:ext uri="{FF2B5EF4-FFF2-40B4-BE49-F238E27FC236}">
                  <a16:creationId xmlns:a16="http://schemas.microsoft.com/office/drawing/2014/main" id="{9666489E-2768-6DE6-2478-3074F170EE7E}"/>
                </a:ext>
              </a:extLst>
            </p:cNvPr>
            <p:cNvSpPr txBox="1"/>
            <p:nvPr/>
          </p:nvSpPr>
          <p:spPr>
            <a:xfrm>
              <a:off x="897892" y="1556780"/>
              <a:ext cx="4905389" cy="1754326"/>
            </a:xfrm>
            <a:prstGeom prst="rect">
              <a:avLst/>
            </a:prstGeom>
            <a:noFill/>
          </p:spPr>
          <p:txBody>
            <a:bodyPr wrap="square" rtlCol="0">
              <a:spAutoFit/>
            </a:bodyPr>
            <a:lstStyle/>
            <a:p>
              <a:pPr algn="ct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Bạn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thân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của</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em</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chuyển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đến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một</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nơi</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khác</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để</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sinh</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sống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a:t>
              </a:r>
            </a:p>
          </p:txBody>
        </p:sp>
        <p:sp>
          <p:nvSpPr>
            <p:cNvPr id="35" name="TextBox 6">
              <a:extLst>
                <a:ext uri="{FF2B5EF4-FFF2-40B4-BE49-F238E27FC236}">
                  <a16:creationId xmlns:a16="http://schemas.microsoft.com/office/drawing/2014/main" id="{9DDF6E63-5C7D-FA5D-7A19-9867F96F042B}"/>
                </a:ext>
              </a:extLst>
            </p:cNvPr>
            <p:cNvSpPr txBox="1"/>
            <p:nvPr/>
          </p:nvSpPr>
          <p:spPr>
            <a:xfrm>
              <a:off x="1409426" y="695303"/>
              <a:ext cx="378238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err="1">
                  <a:solidFill>
                    <a:srgbClr val="FF0000"/>
                  </a:solidFill>
                  <a:latin typeface="UTM Showcard" panose="02040603050506020204" pitchFamily="18" charset="0"/>
                </a:rPr>
                <a:t>Tình</a:t>
              </a:r>
              <a:r>
                <a:rPr lang="en-US" sz="4000" dirty="0">
                  <a:solidFill>
                    <a:srgbClr val="FF0000"/>
                  </a:solidFill>
                  <a:latin typeface="UTM Showcard" panose="02040603050506020204" pitchFamily="18" charset="0"/>
                </a:rPr>
                <a:t> </a:t>
              </a:r>
              <a:r>
                <a:rPr lang="en-US" sz="4000" dirty="0" err="1">
                  <a:solidFill>
                    <a:srgbClr val="FF0000"/>
                  </a:solidFill>
                  <a:latin typeface="UTM Showcard" panose="02040603050506020204" pitchFamily="18" charset="0"/>
                </a:rPr>
                <a:t>huống</a:t>
              </a:r>
              <a:r>
                <a:rPr lang="en-US" sz="4000" dirty="0">
                  <a:solidFill>
                    <a:srgbClr val="FF0000"/>
                  </a:solidFill>
                  <a:latin typeface="UTM Showcard" panose="02040603050506020204" pitchFamily="18" charset="0"/>
                </a:rPr>
                <a:t> 4</a:t>
              </a:r>
            </a:p>
          </p:txBody>
        </p:sp>
      </p:grpSp>
    </p:spTree>
    <p:extLst>
      <p:ext uri="{BB962C8B-B14F-4D97-AF65-F5344CB8AC3E}">
        <p14:creationId xmlns:p14="http://schemas.microsoft.com/office/powerpoint/2010/main" val="339462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a:extLst>
              <a:ext uri="{FF2B5EF4-FFF2-40B4-BE49-F238E27FC236}">
                <a16:creationId xmlns:a16="http://schemas.microsoft.com/office/drawing/2014/main" id="{9DB7036E-52DC-8368-192E-85079EDE6D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8510" y="-278"/>
            <a:ext cx="12775321" cy="8271164"/>
          </a:xfrm>
          <a:prstGeom prst="rect">
            <a:avLst/>
          </a:prstGeom>
        </p:spPr>
      </p:pic>
      <p:grpSp>
        <p:nvGrpSpPr>
          <p:cNvPr id="2" name="Nhóm 95">
            <a:extLst>
              <a:ext uri="{FF2B5EF4-FFF2-40B4-BE49-F238E27FC236}">
                <a16:creationId xmlns:a16="http://schemas.microsoft.com/office/drawing/2014/main" id="{4D4AD157-84CF-F704-8418-22B39623B76C}"/>
              </a:ext>
            </a:extLst>
          </p:cNvPr>
          <p:cNvGrpSpPr/>
          <p:nvPr/>
        </p:nvGrpSpPr>
        <p:grpSpPr>
          <a:xfrm>
            <a:off x="551385" y="3342640"/>
            <a:ext cx="5757975" cy="4247665"/>
            <a:chOff x="1124976" y="1819729"/>
            <a:chExt cx="6487886" cy="4203699"/>
          </a:xfrm>
        </p:grpSpPr>
        <p:sp>
          <p:nvSpPr>
            <p:cNvPr id="3" name="Hình Bầu dục 97">
              <a:extLst>
                <a:ext uri="{FF2B5EF4-FFF2-40B4-BE49-F238E27FC236}">
                  <a16:creationId xmlns:a16="http://schemas.microsoft.com/office/drawing/2014/main" id="{3A37F533-ED28-C8B0-24E0-9D4C553AEB1B}"/>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dirty="0">
                <a:solidFill>
                  <a:prstClr val="white"/>
                </a:solidFill>
                <a:latin typeface="Calibri"/>
                <a:sym typeface="Arial"/>
              </a:endParaRPr>
            </a:p>
          </p:txBody>
        </p:sp>
        <p:pic>
          <p:nvPicPr>
            <p:cNvPr id="4" name="Hình ảnh 98" descr="Ảnh có chứa đồ chơi, búp bê&#10;&#10;Mô tả được tạo tự động">
              <a:extLst>
                <a:ext uri="{FF2B5EF4-FFF2-40B4-BE49-F238E27FC236}">
                  <a16:creationId xmlns:a16="http://schemas.microsoft.com/office/drawing/2014/main" id="{BE57BCE4-7041-399B-03EC-9D9ED6EA89F7}"/>
                </a:ext>
              </a:extLst>
            </p:cNvPr>
            <p:cNvPicPr>
              <a:picLocks noChangeAspect="1"/>
            </p:cNvPicPr>
            <p:nvPr/>
          </p:nvPicPr>
          <p:blipFill>
            <a:blip r:embed="rId5"/>
            <a:stretch>
              <a:fillRect/>
            </a:stretch>
          </p:blipFill>
          <p:spPr>
            <a:xfrm>
              <a:off x="1328056" y="1819729"/>
              <a:ext cx="6081725" cy="3557762"/>
            </a:xfrm>
            <a:prstGeom prst="rect">
              <a:avLst/>
            </a:prstGeom>
          </p:spPr>
        </p:pic>
      </p:grpSp>
      <p:grpSp>
        <p:nvGrpSpPr>
          <p:cNvPr id="5" name="Group 15">
            <a:extLst>
              <a:ext uri="{FF2B5EF4-FFF2-40B4-BE49-F238E27FC236}">
                <a16:creationId xmlns:a16="http://schemas.microsoft.com/office/drawing/2014/main" id="{778AD4BB-EB6F-866D-2864-FB572C88F6CD}"/>
              </a:ext>
            </a:extLst>
          </p:cNvPr>
          <p:cNvGrpSpPr/>
          <p:nvPr/>
        </p:nvGrpSpPr>
        <p:grpSpPr>
          <a:xfrm>
            <a:off x="2282645" y="646136"/>
            <a:ext cx="7689073" cy="1340751"/>
            <a:chOff x="36514" y="180948"/>
            <a:chExt cx="11680823" cy="1742501"/>
          </a:xfrm>
        </p:grpSpPr>
        <p:pic>
          <p:nvPicPr>
            <p:cNvPr id="6" name="Picture 16">
              <a:extLst>
                <a:ext uri="{FF2B5EF4-FFF2-40B4-BE49-F238E27FC236}">
                  <a16:creationId xmlns:a16="http://schemas.microsoft.com/office/drawing/2014/main" id="{A1F29210-DD66-CEC8-21A8-DEB1F4420C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116">
              <a:off x="36514" y="180948"/>
              <a:ext cx="6701926" cy="1742501"/>
            </a:xfrm>
            <a:prstGeom prst="rect">
              <a:avLst/>
            </a:prstGeom>
          </p:spPr>
        </p:pic>
        <p:pic>
          <p:nvPicPr>
            <p:cNvPr id="7" name="Picture 17">
              <a:extLst>
                <a:ext uri="{FF2B5EF4-FFF2-40B4-BE49-F238E27FC236}">
                  <a16:creationId xmlns:a16="http://schemas.microsoft.com/office/drawing/2014/main" id="{9894734F-450A-AFBB-4F48-8C511DD338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048" flipH="1">
              <a:off x="5015411" y="180948"/>
              <a:ext cx="6701926" cy="1742501"/>
            </a:xfrm>
            <a:prstGeom prst="rect">
              <a:avLst/>
            </a:prstGeom>
          </p:spPr>
        </p:pic>
      </p:grpSp>
      <p:sp>
        <p:nvSpPr>
          <p:cNvPr id="8" name="TextBox 7">
            <a:extLst>
              <a:ext uri="{FF2B5EF4-FFF2-40B4-BE49-F238E27FC236}">
                <a16:creationId xmlns:a16="http://schemas.microsoft.com/office/drawing/2014/main" id="{9A20E981-174D-D219-AA59-247D2633CDA9}"/>
              </a:ext>
            </a:extLst>
          </p:cNvPr>
          <p:cNvSpPr txBox="1"/>
          <p:nvPr/>
        </p:nvSpPr>
        <p:spPr>
          <a:xfrm>
            <a:off x="3430372" y="796184"/>
            <a:ext cx="7306808" cy="1015663"/>
          </a:xfrm>
          <a:prstGeom prst="rect">
            <a:avLst/>
          </a:prstGeom>
          <a:noFill/>
        </p:spPr>
        <p:txBody>
          <a:bodyPr wrap="none" rtlCol="0">
            <a:spAutoFit/>
          </a:bodyPr>
          <a:lstStyle/>
          <a:p>
            <a:pPr defTabSz="685800">
              <a:defRPr/>
            </a:pPr>
            <a:r>
              <a:rPr lang="en-US" sz="6000" b="1" dirty="0">
                <a:ln w="22225">
                  <a:solidFill>
                    <a:srgbClr val="B73C26"/>
                  </a:solidFill>
                  <a:prstDash val="solid"/>
                </a:ln>
                <a:solidFill>
                  <a:prstClr val="white"/>
                </a:solidFill>
                <a:latin typeface="SVN-Gretoon" panose="02040603050506020204" pitchFamily="18" charset="0"/>
              </a:rPr>
              <a:t>CÙNG CHIA SẺ</a:t>
            </a:r>
          </a:p>
        </p:txBody>
      </p:sp>
      <p:pic>
        <p:nvPicPr>
          <p:cNvPr id="9" name="Picture 2" descr="Free vector woman smiling and pointing to empty copy space business woman character hand drawn cartoon illustration">
            <a:extLst>
              <a:ext uri="{FF2B5EF4-FFF2-40B4-BE49-F238E27FC236}">
                <a16:creationId xmlns:a16="http://schemas.microsoft.com/office/drawing/2014/main" id="{F64808A9-DFE6-6445-EDD1-53E5C7A232C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691236" y="2291468"/>
            <a:ext cx="2998418" cy="54335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7164A6D-A23F-331B-FC60-E3F6B746FCD1}"/>
              </a:ext>
            </a:extLst>
          </p:cNvPr>
          <p:cNvGrpSpPr/>
          <p:nvPr/>
        </p:nvGrpSpPr>
        <p:grpSpPr>
          <a:xfrm>
            <a:off x="3844593" y="2150208"/>
            <a:ext cx="5516545" cy="2031624"/>
            <a:chOff x="4052840" y="1647382"/>
            <a:chExt cx="5516545" cy="2031624"/>
          </a:xfrm>
        </p:grpSpPr>
        <p:sp>
          <p:nvSpPr>
            <p:cNvPr id="11" name="矩形 1">
              <a:extLst>
                <a:ext uri="{FF2B5EF4-FFF2-40B4-BE49-F238E27FC236}">
                  <a16:creationId xmlns:a16="http://schemas.microsoft.com/office/drawing/2014/main" id="{2155CD1E-78FB-A7B2-4056-FC644095A9CA}"/>
                </a:ext>
              </a:extLst>
            </p:cNvPr>
            <p:cNvSpPr/>
            <p:nvPr/>
          </p:nvSpPr>
          <p:spPr>
            <a:xfrm>
              <a:off x="4052840" y="1647382"/>
              <a:ext cx="5516544" cy="2031624"/>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zh-CN" altLang="en-US" sz="1050" kern="0">
                <a:solidFill>
                  <a:srgbClr val="94BC7E"/>
                </a:solidFill>
                <a:latin typeface="Arial"/>
                <a:ea typeface="宋体" panose="02010600030101010101" pitchFamily="2" charset="-122"/>
                <a:sym typeface="Arial"/>
              </a:endParaRPr>
            </a:p>
          </p:txBody>
        </p:sp>
        <p:sp>
          <p:nvSpPr>
            <p:cNvPr id="12" name="TextBox 11">
              <a:extLst>
                <a:ext uri="{FF2B5EF4-FFF2-40B4-BE49-F238E27FC236}">
                  <a16:creationId xmlns:a16="http://schemas.microsoft.com/office/drawing/2014/main" id="{8620A0AF-463E-205B-3C35-371651AD44DB}"/>
                </a:ext>
              </a:extLst>
            </p:cNvPr>
            <p:cNvSpPr txBox="1"/>
            <p:nvPr/>
          </p:nvSpPr>
          <p:spPr>
            <a:xfrm>
              <a:off x="4052840" y="2152481"/>
              <a:ext cx="551654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khác</a:t>
              </a:r>
              <a:endPar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Lắng</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nghe</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góp</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ý -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bổ</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sung</a:t>
              </a:r>
            </a:p>
          </p:txBody>
        </p:sp>
      </p:grpSp>
    </p:spTree>
    <p:extLst>
      <p:ext uri="{BB962C8B-B14F-4D97-AF65-F5344CB8AC3E}">
        <p14:creationId xmlns:p14="http://schemas.microsoft.com/office/powerpoint/2010/main" val="366321102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F662053C-2EA0-6F4D-E802-3FF23EA6EB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8510" y="-1413164"/>
            <a:ext cx="12775321" cy="8271164"/>
          </a:xfrm>
          <a:prstGeom prst="rect">
            <a:avLst/>
          </a:prstGeom>
        </p:spPr>
      </p:pic>
      <p:grpSp>
        <p:nvGrpSpPr>
          <p:cNvPr id="19" name="Nhóm 18">
            <a:extLst>
              <a:ext uri="{FF2B5EF4-FFF2-40B4-BE49-F238E27FC236}">
                <a16:creationId xmlns:a16="http://schemas.microsoft.com/office/drawing/2014/main" id="{4E2A0117-FF92-AF1F-128D-65A8FDF74BBC}"/>
              </a:ext>
            </a:extLst>
          </p:cNvPr>
          <p:cNvGrpSpPr/>
          <p:nvPr/>
        </p:nvGrpSpPr>
        <p:grpSpPr>
          <a:xfrm>
            <a:off x="420542" y="695302"/>
            <a:ext cx="5675458" cy="2733698"/>
            <a:chOff x="420542" y="695303"/>
            <a:chExt cx="5675458" cy="2733698"/>
          </a:xfrm>
        </p:grpSpPr>
        <p:sp>
          <p:nvSpPr>
            <p:cNvPr id="4" name="Rectangle: Rounded Corners 1">
              <a:extLst>
                <a:ext uri="{FF2B5EF4-FFF2-40B4-BE49-F238E27FC236}">
                  <a16:creationId xmlns:a16="http://schemas.microsoft.com/office/drawing/2014/main" id="{9801D22E-E99A-3FB0-3C60-1315BCE8C065}"/>
                </a:ext>
              </a:extLst>
            </p:cNvPr>
            <p:cNvSpPr/>
            <p:nvPr/>
          </p:nvSpPr>
          <p:spPr>
            <a:xfrm>
              <a:off x="420542" y="1104873"/>
              <a:ext cx="5675458" cy="232412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1">
              <a:extLst>
                <a:ext uri="{FF2B5EF4-FFF2-40B4-BE49-F238E27FC236}">
                  <a16:creationId xmlns:a16="http://schemas.microsoft.com/office/drawing/2014/main" id="{B14B7A6E-DFDA-E127-DF87-5A225F59BD70}"/>
                </a:ext>
              </a:extLst>
            </p:cNvPr>
            <p:cNvSpPr txBox="1"/>
            <p:nvPr/>
          </p:nvSpPr>
          <p:spPr>
            <a:xfrm>
              <a:off x="550818" y="1576585"/>
              <a:ext cx="5414905" cy="1754326"/>
            </a:xfrm>
            <a:prstGeom prst="rect">
              <a:avLst/>
            </a:prstGeom>
            <a:noFill/>
          </p:spPr>
          <p:txBody>
            <a:bodyPr wrap="square" rtlCol="0">
              <a:spAutoFit/>
            </a:bodyPr>
            <a:lstStyle/>
            <a:p>
              <a:pPr algn="ct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Trong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Hội</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khỏe</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Phù</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Đổng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em</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đoạt</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giải</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nhưng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bạn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cùng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lớp</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thì</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không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a:t>
              </a:r>
            </a:p>
          </p:txBody>
        </p:sp>
        <p:sp>
          <p:nvSpPr>
            <p:cNvPr id="16" name="TextBox 6">
              <a:extLst>
                <a:ext uri="{FF2B5EF4-FFF2-40B4-BE49-F238E27FC236}">
                  <a16:creationId xmlns:a16="http://schemas.microsoft.com/office/drawing/2014/main" id="{D83550DB-A983-D476-453B-E4826AF59C79}"/>
                </a:ext>
              </a:extLst>
            </p:cNvPr>
            <p:cNvSpPr txBox="1"/>
            <p:nvPr/>
          </p:nvSpPr>
          <p:spPr>
            <a:xfrm>
              <a:off x="1409426" y="695303"/>
              <a:ext cx="378238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err="1">
                  <a:solidFill>
                    <a:srgbClr val="FF0000"/>
                  </a:solidFill>
                  <a:latin typeface="UTM Showcard" panose="02040603050506020204" pitchFamily="18" charset="0"/>
                </a:rPr>
                <a:t>Tình</a:t>
              </a:r>
              <a:r>
                <a:rPr lang="en-US" sz="4000" dirty="0">
                  <a:solidFill>
                    <a:srgbClr val="FF0000"/>
                  </a:solidFill>
                  <a:latin typeface="UTM Showcard" panose="02040603050506020204" pitchFamily="18" charset="0"/>
                </a:rPr>
                <a:t> </a:t>
              </a:r>
              <a:r>
                <a:rPr lang="en-US" sz="4000" dirty="0" err="1">
                  <a:solidFill>
                    <a:srgbClr val="FF0000"/>
                  </a:solidFill>
                  <a:latin typeface="UTM Showcard" panose="02040603050506020204" pitchFamily="18" charset="0"/>
                </a:rPr>
                <a:t>huống</a:t>
              </a:r>
              <a:r>
                <a:rPr lang="en-US" sz="4000" dirty="0">
                  <a:solidFill>
                    <a:srgbClr val="FF0000"/>
                  </a:solidFill>
                  <a:latin typeface="UTM Showcard" panose="02040603050506020204" pitchFamily="18" charset="0"/>
                </a:rPr>
                <a:t> 1</a:t>
              </a:r>
            </a:p>
          </p:txBody>
        </p:sp>
      </p:grpSp>
      <p:grpSp>
        <p:nvGrpSpPr>
          <p:cNvPr id="10" name="Nhóm 9">
            <a:extLst>
              <a:ext uri="{FF2B5EF4-FFF2-40B4-BE49-F238E27FC236}">
                <a16:creationId xmlns:a16="http://schemas.microsoft.com/office/drawing/2014/main" id="{3355AC9E-11C0-186A-F7C5-4E52071F61D4}"/>
              </a:ext>
            </a:extLst>
          </p:cNvPr>
          <p:cNvGrpSpPr/>
          <p:nvPr/>
        </p:nvGrpSpPr>
        <p:grpSpPr>
          <a:xfrm>
            <a:off x="2151728" y="3802622"/>
            <a:ext cx="8500308" cy="2035852"/>
            <a:chOff x="410013" y="4822148"/>
            <a:chExt cx="8500308" cy="2035852"/>
          </a:xfrm>
        </p:grpSpPr>
        <p:pic>
          <p:nvPicPr>
            <p:cNvPr id="11" name="Picture 29">
              <a:extLst>
                <a:ext uri="{FF2B5EF4-FFF2-40B4-BE49-F238E27FC236}">
                  <a16:creationId xmlns:a16="http://schemas.microsoft.com/office/drawing/2014/main" id="{D6033945-3EA8-1753-A345-F627E5AE6DA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6461" y="4968240"/>
              <a:ext cx="7723860" cy="1706880"/>
            </a:xfrm>
            <a:prstGeom prst="rect">
              <a:avLst/>
            </a:prstGeom>
          </p:spPr>
        </p:pic>
        <p:pic>
          <p:nvPicPr>
            <p:cNvPr id="12" name="Picture 13">
              <a:extLst>
                <a:ext uri="{FF2B5EF4-FFF2-40B4-BE49-F238E27FC236}">
                  <a16:creationId xmlns:a16="http://schemas.microsoft.com/office/drawing/2014/main" id="{CC9A8018-721D-39F2-32E6-9DA1D4D7C2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0013" y="4822148"/>
              <a:ext cx="1369111" cy="2035852"/>
            </a:xfrm>
            <a:prstGeom prst="rect">
              <a:avLst/>
            </a:prstGeom>
          </p:spPr>
        </p:pic>
        <p:sp>
          <p:nvSpPr>
            <p:cNvPr id="13" name="TextBox 11">
              <a:extLst>
                <a:ext uri="{FF2B5EF4-FFF2-40B4-BE49-F238E27FC236}">
                  <a16:creationId xmlns:a16="http://schemas.microsoft.com/office/drawing/2014/main" id="{E694E04E-D5D6-5BA2-9CD5-301C8AE7680A}"/>
                </a:ext>
              </a:extLst>
            </p:cNvPr>
            <p:cNvSpPr txBox="1"/>
            <p:nvPr/>
          </p:nvSpPr>
          <p:spPr>
            <a:xfrm>
              <a:off x="1650827" y="5016057"/>
              <a:ext cx="655319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sẽ</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an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ủi</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bạn</a:t>
              </a:r>
              <a:endParaRPr lang="en-US" sz="40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viên</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511323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 name="Picture 16">
            <a:extLst>
              <a:ext uri="{FF2B5EF4-FFF2-40B4-BE49-F238E27FC236}">
                <a16:creationId xmlns:a16="http://schemas.microsoft.com/office/drawing/2014/main" id="{B27500BF-DF36-EB68-5CB0-DA901A50B9B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085"/>
          <a:stretch/>
        </p:blipFill>
        <p:spPr>
          <a:xfrm>
            <a:off x="-568510" y="0"/>
            <a:ext cx="12775321" cy="6858000"/>
          </a:xfrm>
          <a:prstGeom prst="rect">
            <a:avLst/>
          </a:prstGeom>
        </p:spPr>
      </p:pic>
      <p:sp>
        <p:nvSpPr>
          <p:cNvPr id="12" name="Speech Bubble: Rectangle with Corners Rounded 16">
            <a:extLst>
              <a:ext uri="{FF2B5EF4-FFF2-40B4-BE49-F238E27FC236}">
                <a16:creationId xmlns:a16="http://schemas.microsoft.com/office/drawing/2014/main" id="{9315A1B2-EC81-429F-C6C4-28834CABF107}"/>
              </a:ext>
            </a:extLst>
          </p:cNvPr>
          <p:cNvSpPr/>
          <p:nvPr/>
        </p:nvSpPr>
        <p:spPr>
          <a:xfrm>
            <a:off x="2816452" y="866831"/>
            <a:ext cx="6714056" cy="4335455"/>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chemeClr val="tx1"/>
              </a:solidFill>
            </a:endParaRPr>
          </a:p>
        </p:txBody>
      </p:sp>
      <p:sp>
        <p:nvSpPr>
          <p:cNvPr id="7" name="TextBox 6">
            <a:extLst>
              <a:ext uri="{FF2B5EF4-FFF2-40B4-BE49-F238E27FC236}">
                <a16:creationId xmlns:a16="http://schemas.microsoft.com/office/drawing/2014/main" id="{BE6A82EB-2FBD-B95A-0D33-2DEA954FFC34}"/>
              </a:ext>
            </a:extLst>
          </p:cNvPr>
          <p:cNvSpPr txBox="1"/>
          <p:nvPr/>
        </p:nvSpPr>
        <p:spPr>
          <a:xfrm>
            <a:off x="3402870" y="968370"/>
            <a:ext cx="5553125" cy="748988"/>
          </a:xfrm>
          <a:prstGeom prst="rect">
            <a:avLst/>
          </a:prstGeom>
          <a:noFill/>
        </p:spPr>
        <p:txBody>
          <a:bodyPr wrap="square" rtlCol="0">
            <a:spAutoFit/>
          </a:bodyPr>
          <a:lstStyle/>
          <a:p>
            <a:pPr algn="ctr"/>
            <a:r>
              <a:rPr lang="en-US" sz="4267" dirty="0" err="1">
                <a:latin typeface="UTM Edwardian" panose="02040603050506020204" pitchFamily="18" charset="0"/>
              </a:rPr>
              <a:t>Thứ</a:t>
            </a:r>
            <a:r>
              <a:rPr lang="en-US" sz="4267" dirty="0">
                <a:latin typeface="UTM Edwardian" panose="02040603050506020204" pitchFamily="18" charset="0"/>
              </a:rPr>
              <a:t>…</a:t>
            </a:r>
            <a:r>
              <a:rPr lang="en-US" sz="4267" dirty="0" err="1">
                <a:latin typeface="UTM Edwardian" panose="02040603050506020204" pitchFamily="18" charset="0"/>
              </a:rPr>
              <a:t>ngày</a:t>
            </a:r>
            <a:r>
              <a:rPr lang="en-US" sz="4267" dirty="0">
                <a:latin typeface="UTM Edwardian" panose="02040603050506020204" pitchFamily="18" charset="0"/>
              </a:rPr>
              <a:t>…</a:t>
            </a:r>
            <a:r>
              <a:rPr lang="en-US" sz="4267" dirty="0" err="1">
                <a:latin typeface="UTM Edwardian" panose="02040603050506020204" pitchFamily="18" charset="0"/>
              </a:rPr>
              <a:t>tháng</a:t>
            </a:r>
            <a:r>
              <a:rPr lang="en-US" sz="4267" dirty="0">
                <a:latin typeface="UTM Edwardian" panose="02040603050506020204" pitchFamily="18" charset="0"/>
              </a:rPr>
              <a:t>…</a:t>
            </a:r>
            <a:r>
              <a:rPr lang="en-US" sz="4267" dirty="0" err="1">
                <a:latin typeface="UTM Edwardian" panose="02040603050506020204" pitchFamily="18" charset="0"/>
              </a:rPr>
              <a:t>năm</a:t>
            </a:r>
            <a:r>
              <a:rPr lang="en-US" sz="4267" dirty="0">
                <a:latin typeface="UTM Edwardian" panose="02040603050506020204" pitchFamily="18" charset="0"/>
              </a:rPr>
              <a:t>…</a:t>
            </a:r>
            <a:endParaRPr lang="vi-VN" sz="4267" dirty="0"/>
          </a:p>
        </p:txBody>
      </p:sp>
      <p:sp>
        <p:nvSpPr>
          <p:cNvPr id="11" name="TextBox 10">
            <a:extLst>
              <a:ext uri="{FF2B5EF4-FFF2-40B4-BE49-F238E27FC236}">
                <a16:creationId xmlns:a16="http://schemas.microsoft.com/office/drawing/2014/main" id="{4D5A16B3-AE9D-1269-0FC4-70E741F06577}"/>
              </a:ext>
            </a:extLst>
          </p:cNvPr>
          <p:cNvSpPr txBox="1"/>
          <p:nvPr/>
        </p:nvSpPr>
        <p:spPr>
          <a:xfrm>
            <a:off x="1793171" y="2471235"/>
            <a:ext cx="8605656" cy="1938992"/>
          </a:xfrm>
          <a:prstGeom prst="rect">
            <a:avLst/>
          </a:prstGeom>
          <a:noFill/>
        </p:spPr>
        <p:txBody>
          <a:bodyPr wrap="square" rtlCol="0">
            <a:spAutoFit/>
          </a:bodyPr>
          <a:lstStyle/>
          <a:p>
            <a:pPr algn="ctr"/>
            <a:r>
              <a:rPr lang="en-US" sz="6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E</a:t>
            </a:r>
            <a:r>
              <a:rPr lang="en-US" sz="6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M</a:t>
            </a:r>
            <a:r>
              <a:rPr lang="vi-VN" sz="6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r>
              <a:rPr lang="en-US" sz="6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D</a:t>
            </a:r>
            <a:r>
              <a:rPr lang="en-US" sz="6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U</a:t>
            </a:r>
            <a:r>
              <a:rPr lang="en-US" sz="6000" b="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Gretoon"/>
              </a:rPr>
              <a:t>Y </a:t>
            </a:r>
            <a:r>
              <a:rPr lang="en-US" sz="6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T</a:t>
            </a:r>
            <a:r>
              <a:rPr lang="en-US" sz="6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R</a:t>
            </a:r>
            <a:r>
              <a:rPr lang="en-US" sz="6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Ì</a:t>
            </a:r>
          </a:p>
          <a:p>
            <a:pPr algn="ctr"/>
            <a:r>
              <a:rPr lang="en-US" sz="6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Q</a:t>
            </a:r>
            <a:r>
              <a:rPr lang="en-US" sz="6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U</a:t>
            </a:r>
            <a:r>
              <a:rPr lang="en-US" sz="6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A</a:t>
            </a:r>
            <a:r>
              <a:rPr lang="en-US" sz="6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N </a:t>
            </a:r>
            <a:r>
              <a:rPr lang="en-US" sz="6000" b="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Gretoon"/>
              </a:rPr>
              <a:t>H</a:t>
            </a:r>
            <a:r>
              <a:rPr lang="en-US" sz="6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Ệ </a:t>
            </a:r>
            <a:r>
              <a:rPr lang="en-US" sz="6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B</a:t>
            </a:r>
            <a:r>
              <a:rPr lang="en-US" sz="6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Ạ</a:t>
            </a:r>
            <a:r>
              <a:rPr lang="en-US" sz="6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N </a:t>
            </a:r>
            <a:r>
              <a:rPr lang="en-US" sz="6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B</a:t>
            </a:r>
            <a:r>
              <a:rPr lang="en-US" sz="6000" b="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Gretoon"/>
              </a:rPr>
              <a:t>È</a:t>
            </a:r>
            <a:r>
              <a:rPr lang="vi-VN" sz="6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 </a:t>
            </a:r>
            <a:endPar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sp>
        <p:nvSpPr>
          <p:cNvPr id="8" name="TextBox 7">
            <a:extLst>
              <a:ext uri="{FF2B5EF4-FFF2-40B4-BE49-F238E27FC236}">
                <a16:creationId xmlns:a16="http://schemas.microsoft.com/office/drawing/2014/main" id="{BD1CEE65-B9D0-F2D3-3736-814189A15D96}"/>
              </a:ext>
            </a:extLst>
          </p:cNvPr>
          <p:cNvSpPr txBox="1"/>
          <p:nvPr/>
        </p:nvSpPr>
        <p:spPr>
          <a:xfrm>
            <a:off x="3669111" y="1655714"/>
            <a:ext cx="5008739" cy="913007"/>
          </a:xfrm>
          <a:prstGeom prst="rect">
            <a:avLst/>
          </a:prstGeom>
          <a:noFill/>
        </p:spPr>
        <p:txBody>
          <a:bodyPr wrap="square" rtlCol="0">
            <a:spAutoFit/>
          </a:bodyPr>
          <a:lstStyle/>
          <a:p>
            <a:pPr algn="ctr"/>
            <a:r>
              <a:rPr lang="en-US" sz="5333">
                <a:solidFill>
                  <a:schemeClr val="accent1"/>
                </a:solidFill>
                <a:latin typeface="#9Slide05 SVNClementine" panose="020F0502020204030203" pitchFamily="34" charset="0"/>
              </a:rPr>
              <a:t>Đạo Đức</a:t>
            </a:r>
            <a:endParaRPr lang="vi-VN" sz="5333" dirty="0">
              <a:solidFill>
                <a:schemeClr val="accent1"/>
              </a:solidFill>
            </a:endParaRPr>
          </a:p>
        </p:txBody>
      </p:sp>
      <p:sp>
        <p:nvSpPr>
          <p:cNvPr id="14" name="TextBox 21">
            <a:extLst>
              <a:ext uri="{FF2B5EF4-FFF2-40B4-BE49-F238E27FC236}">
                <a16:creationId xmlns:a16="http://schemas.microsoft.com/office/drawing/2014/main" id="{A0C12AD5-06DA-5992-FF0D-760D3F97E943}"/>
              </a:ext>
            </a:extLst>
          </p:cNvPr>
          <p:cNvSpPr txBox="1"/>
          <p:nvPr/>
        </p:nvSpPr>
        <p:spPr>
          <a:xfrm>
            <a:off x="4796881" y="4411629"/>
            <a:ext cx="3189971"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a:t>
            </a:r>
            <a:r>
              <a:rPr lang="vi-V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3</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tiết</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tiết</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2)</a:t>
            </a:r>
          </a:p>
        </p:txBody>
      </p:sp>
      <p:pic>
        <p:nvPicPr>
          <p:cNvPr id="3" name="Picture 2" descr="30+ Preschool Teacher Hugging Child Illustrations, Royalty-Free Vector  Graphics &amp; Clip Art - iStock">
            <a:extLst>
              <a:ext uri="{FF2B5EF4-FFF2-40B4-BE49-F238E27FC236}">
                <a16:creationId xmlns:a16="http://schemas.microsoft.com/office/drawing/2014/main" id="{5DB1EEE3-1188-AB60-27D5-FA4F0247809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458" y1="35294" x2="35458" y2="35294"/>
                        <a14:foregroundMark x1="28595" y1="25490" x2="28595" y2="25490"/>
                        <a14:foregroundMark x1="33660" y1="15686" x2="33660" y2="15686"/>
                        <a14:foregroundMark x1="65033" y1="10294" x2="65033" y2="10294"/>
                        <a14:foregroundMark x1="73529" y1="33497" x2="73529" y2="33497"/>
                        <a14:foregroundMark x1="84641" y1="54085" x2="84641" y2="54085"/>
                        <a14:foregroundMark x1="60948" y1="87255" x2="60948" y2="87255"/>
                        <a14:foregroundMark x1="44118" y1="88725" x2="44118" y2="88725"/>
                        <a14:foregroundMark x1="32353" y1="88399" x2="32353" y2="88399"/>
                        <a14:foregroundMark x1="24673" y1="82026" x2="24673" y2="82026"/>
                        <a14:foregroundMark x1="34150" y1="45261" x2="34150" y2="45261"/>
                        <a14:foregroundMark x1="41013" y1="49020" x2="41013"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239908" y="2955721"/>
            <a:ext cx="4168470" cy="41684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A picture containing toy, clipart&#10;&#10;Description automatically generated">
            <a:extLst>
              <a:ext uri="{FF2B5EF4-FFF2-40B4-BE49-F238E27FC236}">
                <a16:creationId xmlns:a16="http://schemas.microsoft.com/office/drawing/2014/main" id="{905DD382-8D3E-D7E7-2BCA-2419F16B2DB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5075" b="95067" l="9907" r="89770">
                        <a14:foregroundMark x1="45896" y1="55196" x2="53902" y2="57461"/>
                        <a14:foregroundMark x1="77922" y1="55075" x2="78569" y2="59725"/>
                        <a14:foregroundMark x1="70441" y1="66923" x2="79903" y2="74808"/>
                        <a14:foregroundMark x1="51638" y1="66923" x2="49656" y2="73595"/>
                        <a14:foregroundMark x1="49656" y1="73595" x2="49656" y2="73595"/>
                      </a14:backgroundRemoval>
                    </a14:imgEffect>
                  </a14:imgLayer>
                </a14:imgProps>
              </a:ext>
              <a:ext uri="{28A0092B-C50C-407E-A947-70E740481C1C}">
                <a14:useLocalDpi xmlns:a14="http://schemas.microsoft.com/office/drawing/2010/main" val="0"/>
              </a:ext>
            </a:extLst>
          </a:blip>
          <a:srcRect l="1" t="50800" r="222"/>
          <a:stretch/>
        </p:blipFill>
        <p:spPr>
          <a:xfrm>
            <a:off x="7116540" y="5053916"/>
            <a:ext cx="3959584" cy="1952454"/>
          </a:xfrm>
          <a:prstGeom prst="rect">
            <a:avLst/>
          </a:prstGeom>
        </p:spPr>
      </p:pic>
    </p:spTree>
    <p:extLst>
      <p:ext uri="{BB962C8B-B14F-4D97-AF65-F5344CB8AC3E}">
        <p14:creationId xmlns:p14="http://schemas.microsoft.com/office/powerpoint/2010/main" val="144535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1" grpId="0"/>
      <p:bldP spid="8"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F662053C-2EA0-6F4D-E802-3FF23EA6EB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8510" y="-1413164"/>
            <a:ext cx="12775321" cy="8271164"/>
          </a:xfrm>
          <a:prstGeom prst="rect">
            <a:avLst/>
          </a:prstGeom>
        </p:spPr>
      </p:pic>
      <p:grpSp>
        <p:nvGrpSpPr>
          <p:cNvPr id="10" name="Nhóm 9">
            <a:extLst>
              <a:ext uri="{FF2B5EF4-FFF2-40B4-BE49-F238E27FC236}">
                <a16:creationId xmlns:a16="http://schemas.microsoft.com/office/drawing/2014/main" id="{3355AC9E-11C0-186A-F7C5-4E52071F61D4}"/>
              </a:ext>
            </a:extLst>
          </p:cNvPr>
          <p:cNvGrpSpPr/>
          <p:nvPr/>
        </p:nvGrpSpPr>
        <p:grpSpPr>
          <a:xfrm>
            <a:off x="2151728" y="3802622"/>
            <a:ext cx="8500308" cy="2035852"/>
            <a:chOff x="410013" y="4822148"/>
            <a:chExt cx="8500308" cy="2035852"/>
          </a:xfrm>
        </p:grpSpPr>
        <p:pic>
          <p:nvPicPr>
            <p:cNvPr id="11" name="Picture 29">
              <a:extLst>
                <a:ext uri="{FF2B5EF4-FFF2-40B4-BE49-F238E27FC236}">
                  <a16:creationId xmlns:a16="http://schemas.microsoft.com/office/drawing/2014/main" id="{D6033945-3EA8-1753-A345-F627E5AE6DA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6461" y="4968240"/>
              <a:ext cx="7723860" cy="1706880"/>
            </a:xfrm>
            <a:prstGeom prst="rect">
              <a:avLst/>
            </a:prstGeom>
          </p:spPr>
        </p:pic>
        <p:pic>
          <p:nvPicPr>
            <p:cNvPr id="12" name="Picture 13">
              <a:extLst>
                <a:ext uri="{FF2B5EF4-FFF2-40B4-BE49-F238E27FC236}">
                  <a16:creationId xmlns:a16="http://schemas.microsoft.com/office/drawing/2014/main" id="{CC9A8018-721D-39F2-32E6-9DA1D4D7C2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0013" y="4822148"/>
              <a:ext cx="1369111" cy="2035852"/>
            </a:xfrm>
            <a:prstGeom prst="rect">
              <a:avLst/>
            </a:prstGeom>
          </p:spPr>
        </p:pic>
        <p:sp>
          <p:nvSpPr>
            <p:cNvPr id="13" name="TextBox 11">
              <a:extLst>
                <a:ext uri="{FF2B5EF4-FFF2-40B4-BE49-F238E27FC236}">
                  <a16:creationId xmlns:a16="http://schemas.microsoft.com/office/drawing/2014/main" id="{E694E04E-D5D6-5BA2-9CD5-301C8AE7680A}"/>
                </a:ext>
              </a:extLst>
            </p:cNvPr>
            <p:cNvSpPr txBox="1"/>
            <p:nvPr/>
          </p:nvSpPr>
          <p:spPr>
            <a:xfrm>
              <a:off x="1650827" y="5016057"/>
              <a:ext cx="655319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sẽ</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sang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thăm</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mua</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quà</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grpSp>
        <p:nvGrpSpPr>
          <p:cNvPr id="2" name="Nhóm 1">
            <a:extLst>
              <a:ext uri="{FF2B5EF4-FFF2-40B4-BE49-F238E27FC236}">
                <a16:creationId xmlns:a16="http://schemas.microsoft.com/office/drawing/2014/main" id="{E1923BD0-5819-1999-8D53-5C9BA1FEDF40}"/>
              </a:ext>
            </a:extLst>
          </p:cNvPr>
          <p:cNvGrpSpPr/>
          <p:nvPr/>
        </p:nvGrpSpPr>
        <p:grpSpPr>
          <a:xfrm>
            <a:off x="993683" y="695302"/>
            <a:ext cx="5675458" cy="2733698"/>
            <a:chOff x="420542" y="695303"/>
            <a:chExt cx="5675458" cy="2733698"/>
          </a:xfrm>
        </p:grpSpPr>
        <p:sp>
          <p:nvSpPr>
            <p:cNvPr id="3" name="Rectangle: Rounded Corners 1">
              <a:extLst>
                <a:ext uri="{FF2B5EF4-FFF2-40B4-BE49-F238E27FC236}">
                  <a16:creationId xmlns:a16="http://schemas.microsoft.com/office/drawing/2014/main" id="{7EF9A598-9602-F9BD-8E74-45EEA858BDCC}"/>
                </a:ext>
              </a:extLst>
            </p:cNvPr>
            <p:cNvSpPr/>
            <p:nvPr/>
          </p:nvSpPr>
          <p:spPr>
            <a:xfrm>
              <a:off x="420542" y="1104873"/>
              <a:ext cx="5675458" cy="232412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1">
              <a:extLst>
                <a:ext uri="{FF2B5EF4-FFF2-40B4-BE49-F238E27FC236}">
                  <a16:creationId xmlns:a16="http://schemas.microsoft.com/office/drawing/2014/main" id="{C3CD8132-333C-0256-3B59-20B1F8C69D98}"/>
                </a:ext>
              </a:extLst>
            </p:cNvPr>
            <p:cNvSpPr txBox="1"/>
            <p:nvPr/>
          </p:nvSpPr>
          <p:spPr>
            <a:xfrm>
              <a:off x="550818" y="1750282"/>
              <a:ext cx="5414905" cy="1200329"/>
            </a:xfrm>
            <a:prstGeom prst="rect">
              <a:avLst/>
            </a:prstGeom>
            <a:noFill/>
          </p:spPr>
          <p:txBody>
            <a:bodyPr wrap="square" rtlCol="0">
              <a:spAutoFit/>
            </a:bodyPr>
            <a:lstStyle/>
            <a:p>
              <a:pPr algn="ct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Một</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bạn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trong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khu</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phố</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của</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em</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bị</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ốm</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a:t>
              </a:r>
            </a:p>
          </p:txBody>
        </p:sp>
        <p:sp>
          <p:nvSpPr>
            <p:cNvPr id="8" name="TextBox 6">
              <a:extLst>
                <a:ext uri="{FF2B5EF4-FFF2-40B4-BE49-F238E27FC236}">
                  <a16:creationId xmlns:a16="http://schemas.microsoft.com/office/drawing/2014/main" id="{5669ABC2-9661-A02D-0C51-C334558CD69F}"/>
                </a:ext>
              </a:extLst>
            </p:cNvPr>
            <p:cNvSpPr txBox="1"/>
            <p:nvPr/>
          </p:nvSpPr>
          <p:spPr>
            <a:xfrm>
              <a:off x="1409426" y="695303"/>
              <a:ext cx="378238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err="1">
                  <a:solidFill>
                    <a:srgbClr val="FF0000"/>
                  </a:solidFill>
                  <a:latin typeface="UTM Showcard" panose="02040603050506020204" pitchFamily="18" charset="0"/>
                </a:rPr>
                <a:t>Tình</a:t>
              </a:r>
              <a:r>
                <a:rPr lang="en-US" sz="4000" dirty="0">
                  <a:solidFill>
                    <a:srgbClr val="FF0000"/>
                  </a:solidFill>
                  <a:latin typeface="UTM Showcard" panose="02040603050506020204" pitchFamily="18" charset="0"/>
                </a:rPr>
                <a:t> </a:t>
              </a:r>
              <a:r>
                <a:rPr lang="en-US" sz="4000" dirty="0" err="1">
                  <a:solidFill>
                    <a:srgbClr val="FF0000"/>
                  </a:solidFill>
                  <a:latin typeface="UTM Showcard" panose="02040603050506020204" pitchFamily="18" charset="0"/>
                </a:rPr>
                <a:t>huống</a:t>
              </a:r>
              <a:r>
                <a:rPr lang="en-US" sz="4000" dirty="0">
                  <a:solidFill>
                    <a:srgbClr val="FF0000"/>
                  </a:solidFill>
                  <a:latin typeface="UTM Showcard" panose="02040603050506020204" pitchFamily="18" charset="0"/>
                </a:rPr>
                <a:t> 2</a:t>
              </a:r>
            </a:p>
          </p:txBody>
        </p:sp>
      </p:grpSp>
    </p:spTree>
    <p:extLst>
      <p:ext uri="{BB962C8B-B14F-4D97-AF65-F5344CB8AC3E}">
        <p14:creationId xmlns:p14="http://schemas.microsoft.com/office/powerpoint/2010/main" val="2265186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F662053C-2EA0-6F4D-E802-3FF23EA6EB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8510" y="-1413164"/>
            <a:ext cx="12775321" cy="8271164"/>
          </a:xfrm>
          <a:prstGeom prst="rect">
            <a:avLst/>
          </a:prstGeom>
        </p:spPr>
      </p:pic>
      <p:grpSp>
        <p:nvGrpSpPr>
          <p:cNvPr id="10" name="Nhóm 9">
            <a:extLst>
              <a:ext uri="{FF2B5EF4-FFF2-40B4-BE49-F238E27FC236}">
                <a16:creationId xmlns:a16="http://schemas.microsoft.com/office/drawing/2014/main" id="{3355AC9E-11C0-186A-F7C5-4E52071F61D4}"/>
              </a:ext>
            </a:extLst>
          </p:cNvPr>
          <p:cNvGrpSpPr/>
          <p:nvPr/>
        </p:nvGrpSpPr>
        <p:grpSpPr>
          <a:xfrm>
            <a:off x="2151728" y="3802622"/>
            <a:ext cx="8500308" cy="2035852"/>
            <a:chOff x="410013" y="4822148"/>
            <a:chExt cx="8500308" cy="2035852"/>
          </a:xfrm>
        </p:grpSpPr>
        <p:pic>
          <p:nvPicPr>
            <p:cNvPr id="11" name="Picture 29">
              <a:extLst>
                <a:ext uri="{FF2B5EF4-FFF2-40B4-BE49-F238E27FC236}">
                  <a16:creationId xmlns:a16="http://schemas.microsoft.com/office/drawing/2014/main" id="{D6033945-3EA8-1753-A345-F627E5AE6DA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6461" y="4968240"/>
              <a:ext cx="7723860" cy="1706880"/>
            </a:xfrm>
            <a:prstGeom prst="rect">
              <a:avLst/>
            </a:prstGeom>
          </p:spPr>
        </p:pic>
        <p:pic>
          <p:nvPicPr>
            <p:cNvPr id="12" name="Picture 13">
              <a:extLst>
                <a:ext uri="{FF2B5EF4-FFF2-40B4-BE49-F238E27FC236}">
                  <a16:creationId xmlns:a16="http://schemas.microsoft.com/office/drawing/2014/main" id="{CC9A8018-721D-39F2-32E6-9DA1D4D7C2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0013" y="4822148"/>
              <a:ext cx="1369111" cy="2035852"/>
            </a:xfrm>
            <a:prstGeom prst="rect">
              <a:avLst/>
            </a:prstGeom>
          </p:spPr>
        </p:pic>
        <p:sp>
          <p:nvSpPr>
            <p:cNvPr id="13" name="TextBox 11">
              <a:extLst>
                <a:ext uri="{FF2B5EF4-FFF2-40B4-BE49-F238E27FC236}">
                  <a16:creationId xmlns:a16="http://schemas.microsoft.com/office/drawing/2014/main" id="{E694E04E-D5D6-5BA2-9CD5-301C8AE7680A}"/>
                </a:ext>
              </a:extLst>
            </p:cNvPr>
            <p:cNvSpPr txBox="1"/>
            <p:nvPr/>
          </p:nvSpPr>
          <p:spPr>
            <a:xfrm>
              <a:off x="1779124" y="5318018"/>
              <a:ext cx="65531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sẽ</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qua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phụ</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giúp</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tay</a:t>
              </a:r>
              <a:endPar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Nhóm 3">
            <a:extLst>
              <a:ext uri="{FF2B5EF4-FFF2-40B4-BE49-F238E27FC236}">
                <a16:creationId xmlns:a16="http://schemas.microsoft.com/office/drawing/2014/main" id="{911D59BE-8437-B72F-00CC-5E0800254C5A}"/>
              </a:ext>
            </a:extLst>
          </p:cNvPr>
          <p:cNvGrpSpPr/>
          <p:nvPr/>
        </p:nvGrpSpPr>
        <p:grpSpPr>
          <a:xfrm>
            <a:off x="554813" y="842809"/>
            <a:ext cx="5675458" cy="2733698"/>
            <a:chOff x="420542" y="695303"/>
            <a:chExt cx="5675458" cy="2733698"/>
          </a:xfrm>
        </p:grpSpPr>
        <p:sp>
          <p:nvSpPr>
            <p:cNvPr id="6" name="Rectangle: Rounded Corners 1">
              <a:extLst>
                <a:ext uri="{FF2B5EF4-FFF2-40B4-BE49-F238E27FC236}">
                  <a16:creationId xmlns:a16="http://schemas.microsoft.com/office/drawing/2014/main" id="{63F89789-9760-E937-F573-405717FE43CB}"/>
                </a:ext>
              </a:extLst>
            </p:cNvPr>
            <p:cNvSpPr/>
            <p:nvPr/>
          </p:nvSpPr>
          <p:spPr>
            <a:xfrm>
              <a:off x="420542" y="1104873"/>
              <a:ext cx="5675458" cy="232412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51">
              <a:extLst>
                <a:ext uri="{FF2B5EF4-FFF2-40B4-BE49-F238E27FC236}">
                  <a16:creationId xmlns:a16="http://schemas.microsoft.com/office/drawing/2014/main" id="{19C2B071-3EC1-7725-E2E1-B190F242BD30}"/>
                </a:ext>
              </a:extLst>
            </p:cNvPr>
            <p:cNvSpPr txBox="1"/>
            <p:nvPr/>
          </p:nvSpPr>
          <p:spPr>
            <a:xfrm>
              <a:off x="550818" y="1576585"/>
              <a:ext cx="5414905" cy="1754326"/>
            </a:xfrm>
            <a:prstGeom prst="rect">
              <a:avLst/>
            </a:prstGeom>
            <a:noFill/>
          </p:spPr>
          <p:txBody>
            <a:bodyPr wrap="square" rtlCol="0">
              <a:spAutoFit/>
            </a:bodyPr>
            <a:lstStyle/>
            <a:p>
              <a:pPr algn="ct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Em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thấy</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một</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người</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bạn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trong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xóm</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đang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thu</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dọn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rác</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một</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mình</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a:t>
              </a:r>
            </a:p>
          </p:txBody>
        </p:sp>
        <p:sp>
          <p:nvSpPr>
            <p:cNvPr id="14" name="TextBox 6">
              <a:extLst>
                <a:ext uri="{FF2B5EF4-FFF2-40B4-BE49-F238E27FC236}">
                  <a16:creationId xmlns:a16="http://schemas.microsoft.com/office/drawing/2014/main" id="{590ACF4E-DED0-E29F-E65D-5319BD3A637B}"/>
                </a:ext>
              </a:extLst>
            </p:cNvPr>
            <p:cNvSpPr txBox="1"/>
            <p:nvPr/>
          </p:nvSpPr>
          <p:spPr>
            <a:xfrm>
              <a:off x="1409426" y="695303"/>
              <a:ext cx="378238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err="1">
                  <a:solidFill>
                    <a:srgbClr val="FF0000"/>
                  </a:solidFill>
                  <a:latin typeface="UTM Showcard" panose="02040603050506020204" pitchFamily="18" charset="0"/>
                </a:rPr>
                <a:t>Tình</a:t>
              </a:r>
              <a:r>
                <a:rPr lang="en-US" sz="4000" dirty="0">
                  <a:solidFill>
                    <a:srgbClr val="FF0000"/>
                  </a:solidFill>
                  <a:latin typeface="UTM Showcard" panose="02040603050506020204" pitchFamily="18" charset="0"/>
                </a:rPr>
                <a:t> </a:t>
              </a:r>
              <a:r>
                <a:rPr lang="en-US" sz="4000" dirty="0" err="1">
                  <a:solidFill>
                    <a:srgbClr val="FF0000"/>
                  </a:solidFill>
                  <a:latin typeface="UTM Showcard" panose="02040603050506020204" pitchFamily="18" charset="0"/>
                </a:rPr>
                <a:t>huống</a:t>
              </a:r>
              <a:r>
                <a:rPr lang="en-US" sz="4000" dirty="0">
                  <a:solidFill>
                    <a:srgbClr val="FF0000"/>
                  </a:solidFill>
                  <a:latin typeface="UTM Showcard" panose="02040603050506020204" pitchFamily="18" charset="0"/>
                </a:rPr>
                <a:t> 3</a:t>
              </a:r>
            </a:p>
          </p:txBody>
        </p:sp>
      </p:grpSp>
    </p:spTree>
    <p:extLst>
      <p:ext uri="{BB962C8B-B14F-4D97-AF65-F5344CB8AC3E}">
        <p14:creationId xmlns:p14="http://schemas.microsoft.com/office/powerpoint/2010/main" val="381206415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F662053C-2EA0-6F4D-E802-3FF23EA6EB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8510" y="-1413164"/>
            <a:ext cx="12775321" cy="8271164"/>
          </a:xfrm>
          <a:prstGeom prst="rect">
            <a:avLst/>
          </a:prstGeom>
        </p:spPr>
      </p:pic>
      <p:grpSp>
        <p:nvGrpSpPr>
          <p:cNvPr id="10" name="Nhóm 9">
            <a:extLst>
              <a:ext uri="{FF2B5EF4-FFF2-40B4-BE49-F238E27FC236}">
                <a16:creationId xmlns:a16="http://schemas.microsoft.com/office/drawing/2014/main" id="{3355AC9E-11C0-186A-F7C5-4E52071F61D4}"/>
              </a:ext>
            </a:extLst>
          </p:cNvPr>
          <p:cNvGrpSpPr/>
          <p:nvPr/>
        </p:nvGrpSpPr>
        <p:grpSpPr>
          <a:xfrm>
            <a:off x="2151728" y="3802622"/>
            <a:ext cx="8500308" cy="2035852"/>
            <a:chOff x="410013" y="4822148"/>
            <a:chExt cx="8500308" cy="2035852"/>
          </a:xfrm>
        </p:grpSpPr>
        <p:pic>
          <p:nvPicPr>
            <p:cNvPr id="11" name="Picture 29">
              <a:extLst>
                <a:ext uri="{FF2B5EF4-FFF2-40B4-BE49-F238E27FC236}">
                  <a16:creationId xmlns:a16="http://schemas.microsoft.com/office/drawing/2014/main" id="{D6033945-3EA8-1753-A345-F627E5AE6DA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6461" y="4968240"/>
              <a:ext cx="7723860" cy="1706880"/>
            </a:xfrm>
            <a:prstGeom prst="rect">
              <a:avLst/>
            </a:prstGeom>
          </p:spPr>
        </p:pic>
        <p:pic>
          <p:nvPicPr>
            <p:cNvPr id="12" name="Picture 13">
              <a:extLst>
                <a:ext uri="{FF2B5EF4-FFF2-40B4-BE49-F238E27FC236}">
                  <a16:creationId xmlns:a16="http://schemas.microsoft.com/office/drawing/2014/main" id="{CC9A8018-721D-39F2-32E6-9DA1D4D7C2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0013" y="4822148"/>
              <a:ext cx="1369111" cy="2035852"/>
            </a:xfrm>
            <a:prstGeom prst="rect">
              <a:avLst/>
            </a:prstGeom>
          </p:spPr>
        </p:pic>
        <p:sp>
          <p:nvSpPr>
            <p:cNvPr id="13" name="TextBox 11">
              <a:extLst>
                <a:ext uri="{FF2B5EF4-FFF2-40B4-BE49-F238E27FC236}">
                  <a16:creationId xmlns:a16="http://schemas.microsoft.com/office/drawing/2014/main" id="{E694E04E-D5D6-5BA2-9CD5-301C8AE7680A}"/>
                </a:ext>
              </a:extLst>
            </p:cNvPr>
            <p:cNvSpPr txBox="1"/>
            <p:nvPr/>
          </p:nvSpPr>
          <p:spPr>
            <a:xfrm>
              <a:off x="1779124" y="4968240"/>
              <a:ext cx="655319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sẽ</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thường</a:t>
              </a:r>
              <a:r>
                <a:rPr lang="en-US"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xuyên</a:t>
              </a:r>
              <a:r>
                <a:rPr lang="en-US"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viết</a:t>
              </a:r>
              <a:r>
                <a:rPr lang="en-US"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thư</a:t>
              </a:r>
              <a:r>
                <a:rPr lang="en-US"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cho</a:t>
              </a:r>
              <a:r>
                <a:rPr lang="en-US"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bạn</a:t>
              </a:r>
              <a:r>
                <a:rPr lang="en-US"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để</a:t>
              </a:r>
              <a:r>
                <a:rPr lang="en-US"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giữ</a:t>
              </a:r>
              <a:r>
                <a:rPr lang="en-US"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liên</a:t>
              </a:r>
              <a:r>
                <a:rPr lang="en-US"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lạc</a:t>
              </a:r>
              <a:r>
                <a:rPr lang="en-US"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 name="Nhóm 1">
            <a:extLst>
              <a:ext uri="{FF2B5EF4-FFF2-40B4-BE49-F238E27FC236}">
                <a16:creationId xmlns:a16="http://schemas.microsoft.com/office/drawing/2014/main" id="{E775ABA4-02CB-276C-4CA2-EE82D530C4B6}"/>
              </a:ext>
            </a:extLst>
          </p:cNvPr>
          <p:cNvGrpSpPr/>
          <p:nvPr/>
        </p:nvGrpSpPr>
        <p:grpSpPr>
          <a:xfrm>
            <a:off x="683110" y="565800"/>
            <a:ext cx="5675458" cy="2733698"/>
            <a:chOff x="420542" y="695303"/>
            <a:chExt cx="5675458" cy="2733698"/>
          </a:xfrm>
        </p:grpSpPr>
        <p:sp>
          <p:nvSpPr>
            <p:cNvPr id="3" name="Rectangle: Rounded Corners 1">
              <a:extLst>
                <a:ext uri="{FF2B5EF4-FFF2-40B4-BE49-F238E27FC236}">
                  <a16:creationId xmlns:a16="http://schemas.microsoft.com/office/drawing/2014/main" id="{04133C87-0A83-782A-3351-42796772FFBB}"/>
                </a:ext>
              </a:extLst>
            </p:cNvPr>
            <p:cNvSpPr/>
            <p:nvPr/>
          </p:nvSpPr>
          <p:spPr>
            <a:xfrm>
              <a:off x="420542" y="1104873"/>
              <a:ext cx="5675458" cy="232412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1">
              <a:extLst>
                <a:ext uri="{FF2B5EF4-FFF2-40B4-BE49-F238E27FC236}">
                  <a16:creationId xmlns:a16="http://schemas.microsoft.com/office/drawing/2014/main" id="{8EEAABFA-62E6-B7D7-7D41-6503F3147BA6}"/>
                </a:ext>
              </a:extLst>
            </p:cNvPr>
            <p:cNvSpPr txBox="1"/>
            <p:nvPr/>
          </p:nvSpPr>
          <p:spPr>
            <a:xfrm>
              <a:off x="897892" y="1556780"/>
              <a:ext cx="4905389" cy="1754326"/>
            </a:xfrm>
            <a:prstGeom prst="rect">
              <a:avLst/>
            </a:prstGeom>
            <a:noFill/>
          </p:spPr>
          <p:txBody>
            <a:bodyPr wrap="square" rtlCol="0">
              <a:spAutoFit/>
            </a:bodyPr>
            <a:lstStyle/>
            <a:p>
              <a:pPr algn="ct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Bạn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thân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của</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em</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chuyển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đến</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một</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nơi</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khác</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để</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sinh</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sống</a:t>
              </a:r>
              <a:r>
                <a:rPr lang="en-US" sz="36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a:t>
              </a:r>
            </a:p>
          </p:txBody>
        </p:sp>
        <p:sp>
          <p:nvSpPr>
            <p:cNvPr id="8" name="TextBox 6">
              <a:extLst>
                <a:ext uri="{FF2B5EF4-FFF2-40B4-BE49-F238E27FC236}">
                  <a16:creationId xmlns:a16="http://schemas.microsoft.com/office/drawing/2014/main" id="{FFB5449E-33BA-DC31-2F03-52181A7A256A}"/>
                </a:ext>
              </a:extLst>
            </p:cNvPr>
            <p:cNvSpPr txBox="1"/>
            <p:nvPr/>
          </p:nvSpPr>
          <p:spPr>
            <a:xfrm>
              <a:off x="1409426" y="695303"/>
              <a:ext cx="378238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err="1">
                  <a:solidFill>
                    <a:srgbClr val="FF0000"/>
                  </a:solidFill>
                  <a:latin typeface="UTM Showcard" panose="02040603050506020204" pitchFamily="18" charset="0"/>
                </a:rPr>
                <a:t>Tình</a:t>
              </a:r>
              <a:r>
                <a:rPr lang="en-US" sz="4000" dirty="0">
                  <a:solidFill>
                    <a:srgbClr val="FF0000"/>
                  </a:solidFill>
                  <a:latin typeface="UTM Showcard" panose="02040603050506020204" pitchFamily="18" charset="0"/>
                </a:rPr>
                <a:t> </a:t>
              </a:r>
              <a:r>
                <a:rPr lang="en-US" sz="4000" dirty="0" err="1">
                  <a:solidFill>
                    <a:srgbClr val="FF0000"/>
                  </a:solidFill>
                  <a:latin typeface="UTM Showcard" panose="02040603050506020204" pitchFamily="18" charset="0"/>
                </a:rPr>
                <a:t>huống</a:t>
              </a:r>
              <a:r>
                <a:rPr lang="en-US" sz="4000" dirty="0">
                  <a:solidFill>
                    <a:srgbClr val="FF0000"/>
                  </a:solidFill>
                  <a:latin typeface="UTM Showcard" panose="02040603050506020204" pitchFamily="18" charset="0"/>
                </a:rPr>
                <a:t> 4</a:t>
              </a:r>
            </a:p>
          </p:txBody>
        </p:sp>
      </p:grpSp>
    </p:spTree>
    <p:extLst>
      <p:ext uri="{BB962C8B-B14F-4D97-AF65-F5344CB8AC3E}">
        <p14:creationId xmlns:p14="http://schemas.microsoft.com/office/powerpoint/2010/main" val="429200613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5C1B6ECA-E786-284A-A519-D263BADA6F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8510" y="-278"/>
            <a:ext cx="12775321" cy="8271164"/>
          </a:xfrm>
          <a:prstGeom prst="rect">
            <a:avLst/>
          </a:prstGeom>
        </p:spPr>
      </p:pic>
      <p:sp>
        <p:nvSpPr>
          <p:cNvPr id="3" name="TextBox 1">
            <a:extLst>
              <a:ext uri="{FF2B5EF4-FFF2-40B4-BE49-F238E27FC236}">
                <a16:creationId xmlns:a16="http://schemas.microsoft.com/office/drawing/2014/main" id="{C9EF9E1E-BFE5-B8EF-A0B4-5092827DE3F3}"/>
              </a:ext>
            </a:extLst>
          </p:cNvPr>
          <p:cNvSpPr txBox="1"/>
          <p:nvPr/>
        </p:nvSpPr>
        <p:spPr>
          <a:xfrm rot="21115604">
            <a:off x="401434" y="2267334"/>
            <a:ext cx="4583017" cy="1754326"/>
          </a:xfrm>
          <a:prstGeom prst="rect">
            <a:avLst/>
          </a:prstGeom>
          <a:noFill/>
        </p:spPr>
        <p:txBody>
          <a:bodyPr wrap="square" rtlCol="0">
            <a:spAutoFit/>
          </a:bodyPr>
          <a:lstStyle/>
          <a:p>
            <a:pPr algn="ctr"/>
            <a:r>
              <a:rPr lang="en-US" sz="5400" dirty="0">
                <a:solidFill>
                  <a:schemeClr val="accent4"/>
                </a:solidFill>
                <a:latin typeface="#9Slide07 SVNNexa Rust Slab Bla" panose="020B0606040200020203" pitchFamily="34" charset="0"/>
              </a:rPr>
              <a:t>LUYỆN TẬP</a:t>
            </a:r>
          </a:p>
        </p:txBody>
      </p:sp>
      <p:sp>
        <p:nvSpPr>
          <p:cNvPr id="6" name="Rectangle: Rounded Corners 1">
            <a:extLst>
              <a:ext uri="{FF2B5EF4-FFF2-40B4-BE49-F238E27FC236}">
                <a16:creationId xmlns:a16="http://schemas.microsoft.com/office/drawing/2014/main" id="{5D60BCFB-8A0B-B758-589C-9191FB6597DD}"/>
              </a:ext>
            </a:extLst>
          </p:cNvPr>
          <p:cNvSpPr/>
          <p:nvPr/>
        </p:nvSpPr>
        <p:spPr>
          <a:xfrm>
            <a:off x="1260999" y="1842559"/>
            <a:ext cx="9440016" cy="50154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1">
            <a:extLst>
              <a:ext uri="{FF2B5EF4-FFF2-40B4-BE49-F238E27FC236}">
                <a16:creationId xmlns:a16="http://schemas.microsoft.com/office/drawing/2014/main" id="{51200FC3-032C-E2AE-2A7A-860AB550B8D3}"/>
              </a:ext>
            </a:extLst>
          </p:cNvPr>
          <p:cNvSpPr txBox="1"/>
          <p:nvPr/>
        </p:nvSpPr>
        <p:spPr>
          <a:xfrm>
            <a:off x="2697914" y="2703083"/>
            <a:ext cx="7047700" cy="3785652"/>
          </a:xfrm>
          <a:prstGeom prst="rect">
            <a:avLst/>
          </a:prstGeom>
          <a:noFill/>
        </p:spPr>
        <p:txBody>
          <a:bodyPr wrap="square" rtlCol="0">
            <a:spAutoFit/>
          </a:bodyPr>
          <a:lstStyle/>
          <a:p>
            <a:pPr algn="ct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Biết</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cách</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duy</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trì</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quan</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hệ</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bạn</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bè</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giúp</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em</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vừa</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rèn</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luyện</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sự</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tự</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tin,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vừa</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rèn</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luyện</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kĩ</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năng</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giao</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tiếp</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hiệu</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quả</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với</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bạn</a:t>
            </a:r>
            <a:r>
              <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 </a:t>
            </a:r>
            <a:r>
              <a:rPr lang="en-US" sz="4800" b="1" dirty="0" err="1">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rPr>
              <a:t>bè</a:t>
            </a:r>
            <a:endParaRPr lang="en-US" sz="4800" b="1" dirty="0">
              <a:solidFill>
                <a:schemeClr val="accent5">
                  <a:lumMod val="75000"/>
                </a:schemeClr>
              </a:solidFill>
              <a:latin typeface="Calibri bold" panose="020F0702030404030204" pitchFamily="34" charset="0"/>
              <a:ea typeface="Calibri bold" panose="020F0702030404030204" pitchFamily="34" charset="0"/>
              <a:cs typeface="Calibri bold" panose="020F0702030404030204" pitchFamily="34" charset="0"/>
            </a:endParaRPr>
          </a:p>
        </p:txBody>
      </p:sp>
      <p:pic>
        <p:nvPicPr>
          <p:cNvPr id="14" name="Picture 2" descr="Bling Cartoon - Free GIF on Pixabay - Pixabay">
            <a:extLst>
              <a:ext uri="{FF2B5EF4-FFF2-40B4-BE49-F238E27FC236}">
                <a16:creationId xmlns:a16="http://schemas.microsoft.com/office/drawing/2014/main" id="{D76EBC01-C4E5-9EC9-2F67-7BE2FB41A0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8994" y="4883982"/>
            <a:ext cx="1293640" cy="1293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litter Bling Sticker for iOS &amp; Android | GIPHY">
            <a:extLst>
              <a:ext uri="{FF2B5EF4-FFF2-40B4-BE49-F238E27FC236}">
                <a16:creationId xmlns:a16="http://schemas.microsoft.com/office/drawing/2014/main" id="{50F716FD-4B12-A862-E988-C93B6A1370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4461" y="1994229"/>
            <a:ext cx="1417707" cy="14177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30B0ED8F-871D-A3FB-798B-6549E1BA3378}"/>
              </a:ext>
            </a:extLst>
          </p:cNvPr>
          <p:cNvSpPr txBox="1"/>
          <p:nvPr/>
        </p:nvSpPr>
        <p:spPr>
          <a:xfrm>
            <a:off x="4089815" y="1432990"/>
            <a:ext cx="378238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err="1">
                <a:solidFill>
                  <a:srgbClr val="FF0000"/>
                </a:solidFill>
                <a:latin typeface="UTM Showcard" panose="02040603050506020204" pitchFamily="18" charset="0"/>
              </a:rPr>
              <a:t>Kết</a:t>
            </a:r>
            <a:r>
              <a:rPr lang="en-US" sz="4000" dirty="0">
                <a:solidFill>
                  <a:srgbClr val="FF0000"/>
                </a:solidFill>
                <a:latin typeface="UTM Showcard" panose="02040603050506020204" pitchFamily="18" charset="0"/>
              </a:rPr>
              <a:t> </a:t>
            </a:r>
            <a:r>
              <a:rPr lang="en-US" sz="4000" dirty="0" err="1">
                <a:solidFill>
                  <a:srgbClr val="FF0000"/>
                </a:solidFill>
                <a:latin typeface="UTM Showcard" panose="02040603050506020204" pitchFamily="18" charset="0"/>
              </a:rPr>
              <a:t>luận</a:t>
            </a:r>
            <a:endParaRPr lang="en-US" sz="4000" dirty="0">
              <a:solidFill>
                <a:srgbClr val="FF0000"/>
              </a:solidFill>
              <a:latin typeface="UTM Showcard" panose="02040603050506020204" pitchFamily="18" charset="0"/>
            </a:endParaRPr>
          </a:p>
        </p:txBody>
      </p:sp>
    </p:spTree>
    <p:extLst>
      <p:ext uri="{BB962C8B-B14F-4D97-AF65-F5344CB8AC3E}">
        <p14:creationId xmlns:p14="http://schemas.microsoft.com/office/powerpoint/2010/main" val="25239231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a:extLst>
              <a:ext uri="{FF2B5EF4-FFF2-40B4-BE49-F238E27FC236}">
                <a16:creationId xmlns:a16="http://schemas.microsoft.com/office/drawing/2014/main" id="{249EA968-1130-4318-7306-DA2E89B133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985520"/>
            <a:ext cx="12192000" cy="7843111"/>
          </a:xfrm>
          <a:prstGeom prst="rect">
            <a:avLst/>
          </a:prstGeom>
        </p:spPr>
      </p:pic>
      <p:grpSp>
        <p:nvGrpSpPr>
          <p:cNvPr id="4" name="Nhóm 3">
            <a:extLst>
              <a:ext uri="{FF2B5EF4-FFF2-40B4-BE49-F238E27FC236}">
                <a16:creationId xmlns:a16="http://schemas.microsoft.com/office/drawing/2014/main" id="{260F2F19-9E67-1EFB-52FD-D473709CDE9C}"/>
              </a:ext>
            </a:extLst>
          </p:cNvPr>
          <p:cNvGrpSpPr/>
          <p:nvPr/>
        </p:nvGrpSpPr>
        <p:grpSpPr>
          <a:xfrm>
            <a:off x="159475" y="-23067"/>
            <a:ext cx="4912497" cy="4280012"/>
            <a:chOff x="159475" y="-23067"/>
            <a:chExt cx="4912497" cy="4280012"/>
          </a:xfrm>
        </p:grpSpPr>
        <p:pic>
          <p:nvPicPr>
            <p:cNvPr id="2" name="Picture 25">
              <a:extLst>
                <a:ext uri="{FF2B5EF4-FFF2-40B4-BE49-F238E27FC236}">
                  <a16:creationId xmlns:a16="http://schemas.microsoft.com/office/drawing/2014/main" id="{0587ABDC-F395-2660-F8EC-9C0383FA5C9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163128">
              <a:off x="159475" y="-23067"/>
              <a:ext cx="4912497" cy="4280012"/>
            </a:xfrm>
            <a:prstGeom prst="rect">
              <a:avLst/>
            </a:prstGeom>
          </p:spPr>
        </p:pic>
        <p:sp>
          <p:nvSpPr>
            <p:cNvPr id="3" name="TextBox 1">
              <a:extLst>
                <a:ext uri="{FF2B5EF4-FFF2-40B4-BE49-F238E27FC236}">
                  <a16:creationId xmlns:a16="http://schemas.microsoft.com/office/drawing/2014/main" id="{C9EF9E1E-BFE5-B8EF-A0B4-5092827DE3F3}"/>
                </a:ext>
              </a:extLst>
            </p:cNvPr>
            <p:cNvSpPr txBox="1"/>
            <p:nvPr/>
          </p:nvSpPr>
          <p:spPr>
            <a:xfrm rot="21115604">
              <a:off x="401434" y="2267334"/>
              <a:ext cx="4583017" cy="1754326"/>
            </a:xfrm>
            <a:prstGeom prst="rect">
              <a:avLst/>
            </a:prstGeom>
            <a:noFill/>
          </p:spPr>
          <p:txBody>
            <a:bodyPr wrap="square" rtlCol="0">
              <a:spAutoFit/>
            </a:bodyPr>
            <a:lstStyle/>
            <a:p>
              <a:pPr algn="ctr"/>
              <a:r>
                <a:rPr lang="en-US" sz="5400" dirty="0">
                  <a:solidFill>
                    <a:schemeClr val="accent4"/>
                  </a:solidFill>
                  <a:latin typeface="#9Slide07 SVNNexa Rust Slab Bla" panose="020B0606040200020203" pitchFamily="34" charset="0"/>
                </a:rPr>
                <a:t>LUYỆN TẬP</a:t>
              </a:r>
            </a:p>
          </p:txBody>
        </p:sp>
      </p:grpSp>
      <p:sp>
        <p:nvSpPr>
          <p:cNvPr id="6" name="Rectangle: Rounded Corners 1">
            <a:extLst>
              <a:ext uri="{FF2B5EF4-FFF2-40B4-BE49-F238E27FC236}">
                <a16:creationId xmlns:a16="http://schemas.microsoft.com/office/drawing/2014/main" id="{5D60BCFB-8A0B-B758-589C-9191FB6597DD}"/>
              </a:ext>
            </a:extLst>
          </p:cNvPr>
          <p:cNvSpPr/>
          <p:nvPr/>
        </p:nvSpPr>
        <p:spPr>
          <a:xfrm>
            <a:off x="5806631" y="1801558"/>
            <a:ext cx="5675458" cy="50154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1">
            <a:extLst>
              <a:ext uri="{FF2B5EF4-FFF2-40B4-BE49-F238E27FC236}">
                <a16:creationId xmlns:a16="http://schemas.microsoft.com/office/drawing/2014/main" id="{51200FC3-032C-E2AE-2A7A-860AB550B8D3}"/>
              </a:ext>
            </a:extLst>
          </p:cNvPr>
          <p:cNvSpPr txBox="1"/>
          <p:nvPr/>
        </p:nvSpPr>
        <p:spPr>
          <a:xfrm>
            <a:off x="6455427" y="2503662"/>
            <a:ext cx="4289494" cy="830997"/>
          </a:xfrm>
          <a:prstGeom prst="rect">
            <a:avLst/>
          </a:prstGeom>
          <a:noFill/>
        </p:spPr>
        <p:txBody>
          <a:bodyPr wrap="square" rtlCol="0">
            <a:spAutoFit/>
          </a:bodyPr>
          <a:lstStyle/>
          <a:p>
            <a:pPr algn="ctr"/>
            <a:r>
              <a:rPr lang="en-US" sz="4800" b="1" dirty="0" err="1">
                <a:solidFill>
                  <a:schemeClr val="accent5">
                    <a:lumMod val="75000"/>
                  </a:schemeClr>
                </a:solidFill>
                <a:latin typeface="#9Slide07 SVNBeachwood Sans" pitchFamily="2" charset="0"/>
              </a:rPr>
              <a:t>Xử</a:t>
            </a:r>
            <a:r>
              <a:rPr lang="en-US" sz="4800" b="1" dirty="0">
                <a:solidFill>
                  <a:schemeClr val="accent5">
                    <a:lumMod val="75000"/>
                  </a:schemeClr>
                </a:solidFill>
                <a:latin typeface="#9Slide07 SVNBeachwood Sans" pitchFamily="2" charset="0"/>
              </a:rPr>
              <a:t> </a:t>
            </a:r>
            <a:r>
              <a:rPr lang="en-US" sz="4800" b="1" dirty="0" err="1">
                <a:solidFill>
                  <a:schemeClr val="accent5">
                    <a:lumMod val="75000"/>
                  </a:schemeClr>
                </a:solidFill>
                <a:latin typeface="#9Slide07 SVNBeachwood Sans" pitchFamily="2" charset="0"/>
              </a:rPr>
              <a:t>lý</a:t>
            </a:r>
            <a:r>
              <a:rPr lang="en-US" sz="4800" b="1" dirty="0">
                <a:solidFill>
                  <a:schemeClr val="accent5">
                    <a:lumMod val="75000"/>
                  </a:schemeClr>
                </a:solidFill>
                <a:latin typeface="#9Slide07 SVNBeachwood Sans" pitchFamily="2" charset="0"/>
              </a:rPr>
              <a:t> </a:t>
            </a:r>
            <a:r>
              <a:rPr lang="en-US" sz="4800" b="1" dirty="0" err="1">
                <a:solidFill>
                  <a:schemeClr val="accent5">
                    <a:lumMod val="75000"/>
                  </a:schemeClr>
                </a:solidFill>
                <a:latin typeface="#9Slide07 SVNBeachwood Sans" pitchFamily="2" charset="0"/>
              </a:rPr>
              <a:t>tình</a:t>
            </a:r>
            <a:r>
              <a:rPr lang="en-US" sz="4800" b="1" dirty="0">
                <a:solidFill>
                  <a:schemeClr val="accent5">
                    <a:lumMod val="75000"/>
                  </a:schemeClr>
                </a:solidFill>
                <a:latin typeface="#9Slide07 SVNBeachwood Sans" pitchFamily="2" charset="0"/>
              </a:rPr>
              <a:t> </a:t>
            </a:r>
            <a:r>
              <a:rPr lang="en-US" sz="4800" b="1" dirty="0" err="1">
                <a:solidFill>
                  <a:schemeClr val="accent5">
                    <a:lumMod val="75000"/>
                  </a:schemeClr>
                </a:solidFill>
                <a:latin typeface="#9Slide07 SVNBeachwood Sans" pitchFamily="2" charset="0"/>
              </a:rPr>
              <a:t>huống</a:t>
            </a:r>
            <a:endParaRPr lang="en-US" sz="4800" b="1" dirty="0">
              <a:solidFill>
                <a:schemeClr val="accent5">
                  <a:lumMod val="75000"/>
                </a:schemeClr>
              </a:solidFill>
              <a:latin typeface="#9Slide07 SVNBeachwood Sans" pitchFamily="2" charset="0"/>
            </a:endParaRPr>
          </a:p>
        </p:txBody>
      </p:sp>
      <p:grpSp>
        <p:nvGrpSpPr>
          <p:cNvPr id="39" name="Group 38">
            <a:extLst>
              <a:ext uri="{FF2B5EF4-FFF2-40B4-BE49-F238E27FC236}">
                <a16:creationId xmlns:a16="http://schemas.microsoft.com/office/drawing/2014/main" id="{4112EF2D-FAFA-963E-29DB-A2973D481E83}"/>
              </a:ext>
            </a:extLst>
          </p:cNvPr>
          <p:cNvGrpSpPr/>
          <p:nvPr/>
        </p:nvGrpSpPr>
        <p:grpSpPr>
          <a:xfrm>
            <a:off x="5825803" y="4135304"/>
            <a:ext cx="6210464" cy="2722696"/>
            <a:chOff x="3173180" y="3497458"/>
            <a:chExt cx="8028639" cy="3519793"/>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14" name="Picture 2" descr="Bling Cartoon - Free GIF on Pixabay - Pixabay">
            <a:extLst>
              <a:ext uri="{FF2B5EF4-FFF2-40B4-BE49-F238E27FC236}">
                <a16:creationId xmlns:a16="http://schemas.microsoft.com/office/drawing/2014/main" id="{D76EBC01-C4E5-9EC9-2F67-7BE2FB41A04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1881" y="3073341"/>
            <a:ext cx="1293640" cy="1293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litter Bling Sticker for iOS &amp; Android | GIPHY">
            <a:extLst>
              <a:ext uri="{FF2B5EF4-FFF2-40B4-BE49-F238E27FC236}">
                <a16:creationId xmlns:a16="http://schemas.microsoft.com/office/drawing/2014/main" id="{50F716FD-4B12-A862-E988-C93B6A13702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13109" y="1973618"/>
            <a:ext cx="1417707" cy="14177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30B0ED8F-871D-A3FB-798B-6549E1BA3378}"/>
              </a:ext>
            </a:extLst>
          </p:cNvPr>
          <p:cNvSpPr txBox="1"/>
          <p:nvPr/>
        </p:nvSpPr>
        <p:spPr>
          <a:xfrm>
            <a:off x="6795515" y="1391989"/>
            <a:ext cx="378238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a:solidFill>
                  <a:srgbClr val="FF0000"/>
                </a:solidFill>
                <a:latin typeface="UTM Showcard" panose="02040603050506020204" pitchFamily="18" charset="0"/>
              </a:rPr>
              <a:t>HOẠT ĐỘNG 6</a:t>
            </a:r>
          </a:p>
        </p:txBody>
      </p:sp>
    </p:spTree>
    <p:extLst>
      <p:ext uri="{BB962C8B-B14F-4D97-AF65-F5344CB8AC3E}">
        <p14:creationId xmlns:p14="http://schemas.microsoft.com/office/powerpoint/2010/main" val="255146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1000"/>
                            </p:stCondLst>
                            <p:childTnLst>
                              <p:par>
                                <p:cTn id="18" presetID="26" presetClass="emph" presetSubtype="0" fill="hold" grpId="1" nodeType="afterEffect">
                                  <p:stCondLst>
                                    <p:cond delay="0"/>
                                  </p:stCondLst>
                                  <p:childTnLst>
                                    <p:animEffect transition="out" filter="fade">
                                      <p:cBhvr>
                                        <p:cTn id="19" dur="500" tmFilter="0, 0; .2, .5; .8, .5; 1, 0"/>
                                        <p:tgtEl>
                                          <p:spTgt spid="5"/>
                                        </p:tgtEl>
                                      </p:cBhvr>
                                    </p:animEffect>
                                    <p:animScale>
                                      <p:cBhvr>
                                        <p:cTn id="20" dur="250" autoRev="1" fill="hold"/>
                                        <p:tgtEl>
                                          <p:spTgt spid="5"/>
                                        </p:tgtEl>
                                      </p:cBhvr>
                                      <p:by x="105000" y="105000"/>
                                    </p:animScale>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00F3EF66-C76D-0F63-7885-C372C78BC9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sp>
        <p:nvSpPr>
          <p:cNvPr id="4" name="Rectangle: Rounded Corners 3">
            <a:extLst>
              <a:ext uri="{FF2B5EF4-FFF2-40B4-BE49-F238E27FC236}">
                <a16:creationId xmlns:a16="http://schemas.microsoft.com/office/drawing/2014/main" id="{8B98399E-5ECE-7D22-4818-A65EDED01B90}"/>
              </a:ext>
            </a:extLst>
          </p:cNvPr>
          <p:cNvSpPr/>
          <p:nvPr/>
        </p:nvSpPr>
        <p:spPr>
          <a:xfrm>
            <a:off x="519874" y="349369"/>
            <a:ext cx="11152251" cy="615926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400660B4-973D-B9D7-D405-CBAE74A8B486}"/>
              </a:ext>
            </a:extLst>
          </p:cNvPr>
          <p:cNvPicPr>
            <a:picLocks noChangeAspect="1"/>
          </p:cNvPicPr>
          <p:nvPr/>
        </p:nvPicPr>
        <p:blipFill rotWithShape="1">
          <a:blip r:embed="rId4">
            <a:extLst>
              <a:ext uri="{28A0092B-C50C-407E-A947-70E740481C1C}">
                <a14:useLocalDpi xmlns:a14="http://schemas.microsoft.com/office/drawing/2010/main" val="0"/>
              </a:ext>
            </a:extLst>
          </a:blip>
          <a:srcRect r="60783" b="53092"/>
          <a:stretch/>
        </p:blipFill>
        <p:spPr>
          <a:xfrm>
            <a:off x="8135574" y="3858499"/>
            <a:ext cx="4781320" cy="3216925"/>
          </a:xfrm>
          <a:prstGeom prst="rect">
            <a:avLst/>
          </a:prstGeom>
        </p:spPr>
      </p:pic>
      <p:sp>
        <p:nvSpPr>
          <p:cNvPr id="2" name="TextBox 1">
            <a:extLst>
              <a:ext uri="{FF2B5EF4-FFF2-40B4-BE49-F238E27FC236}">
                <a16:creationId xmlns:a16="http://schemas.microsoft.com/office/drawing/2014/main" id="{855407C9-E90E-621F-5E44-FE81E037C61B}"/>
              </a:ext>
            </a:extLst>
          </p:cNvPr>
          <p:cNvSpPr txBox="1"/>
          <p:nvPr/>
        </p:nvSpPr>
        <p:spPr>
          <a:xfrm>
            <a:off x="2403228" y="568681"/>
            <a:ext cx="7393197" cy="769441"/>
          </a:xfrm>
          <a:prstGeom prst="rect">
            <a:avLst/>
          </a:prstGeom>
          <a:noFill/>
        </p:spPr>
        <p:txBody>
          <a:bodyPr wrap="square" rtlCol="0">
            <a:spAutoFit/>
          </a:bodyPr>
          <a:lstStyle/>
          <a:p>
            <a:pPr algn="ctr"/>
            <a:r>
              <a:rPr lang="en-US" sz="4400" dirty="0" err="1">
                <a:solidFill>
                  <a:schemeClr val="accent4"/>
                </a:solidFill>
                <a:latin typeface="#9Slide07 SVNNexa Rust Slab Bla" panose="020B0606040200020203" pitchFamily="34" charset="0"/>
              </a:rPr>
              <a:t>Xử</a:t>
            </a:r>
            <a:r>
              <a:rPr lang="en-US" sz="4400" dirty="0">
                <a:solidFill>
                  <a:schemeClr val="accent4"/>
                </a:solidFill>
                <a:latin typeface="#9Slide07 SVNNexa Rust Slab Bla" panose="020B0606040200020203" pitchFamily="34" charset="0"/>
              </a:rPr>
              <a:t> </a:t>
            </a:r>
            <a:r>
              <a:rPr lang="en-US" sz="4400" dirty="0" err="1">
                <a:solidFill>
                  <a:schemeClr val="accent4"/>
                </a:solidFill>
                <a:latin typeface="#9Slide07 SVNNexa Rust Slab Bla" panose="020B0606040200020203" pitchFamily="34" charset="0"/>
              </a:rPr>
              <a:t>lý</a:t>
            </a:r>
            <a:r>
              <a:rPr lang="en-US" sz="4400" dirty="0">
                <a:solidFill>
                  <a:schemeClr val="accent4"/>
                </a:solidFill>
                <a:latin typeface="#9Slide07 SVNNexa Rust Slab Bla" panose="020B0606040200020203" pitchFamily="34" charset="0"/>
              </a:rPr>
              <a:t> </a:t>
            </a:r>
            <a:r>
              <a:rPr lang="en-US" sz="4400" dirty="0" err="1">
                <a:solidFill>
                  <a:schemeClr val="accent4"/>
                </a:solidFill>
                <a:latin typeface="#9Slide07 SVNNexa Rust Slab Bla" panose="020B0606040200020203" pitchFamily="34" charset="0"/>
              </a:rPr>
              <a:t>tình</a:t>
            </a:r>
            <a:r>
              <a:rPr lang="en-US" sz="4400" dirty="0">
                <a:solidFill>
                  <a:schemeClr val="accent4"/>
                </a:solidFill>
                <a:latin typeface="#9Slide07 SVNNexa Rust Slab Bla" panose="020B0606040200020203" pitchFamily="34" charset="0"/>
              </a:rPr>
              <a:t> </a:t>
            </a:r>
            <a:r>
              <a:rPr lang="en-US" sz="4400" dirty="0" err="1">
                <a:solidFill>
                  <a:schemeClr val="accent4"/>
                </a:solidFill>
                <a:latin typeface="#9Slide07 SVNNexa Rust Slab Bla" panose="020B0606040200020203" pitchFamily="34" charset="0"/>
              </a:rPr>
              <a:t>huống</a:t>
            </a:r>
            <a:endParaRPr lang="en-US" sz="4400" dirty="0">
              <a:solidFill>
                <a:schemeClr val="accent4"/>
              </a:solidFill>
              <a:latin typeface="#9Slide07 SVNNexa Rust Slab Bla" panose="020B0606040200020203" pitchFamily="34" charset="0"/>
            </a:endParaRPr>
          </a:p>
        </p:txBody>
      </p:sp>
      <p:pic>
        <p:nvPicPr>
          <p:cNvPr id="1026" name="Picture 2" descr="Bling Cartoon - Free GIF on Pixabay - Pixabay">
            <a:extLst>
              <a:ext uri="{FF2B5EF4-FFF2-40B4-BE49-F238E27FC236}">
                <a16:creationId xmlns:a16="http://schemas.microsoft.com/office/drawing/2014/main" id="{CED8779D-9878-3C98-D2F1-D10FDF5E81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8040" y="287335"/>
            <a:ext cx="1293640" cy="1293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itter Bling Sticker for iOS &amp; Android | GIPHY">
            <a:extLst>
              <a:ext uri="{FF2B5EF4-FFF2-40B4-BE49-F238E27FC236}">
                <a16:creationId xmlns:a16="http://schemas.microsoft.com/office/drawing/2014/main" id="{72FFCD1A-3F03-1591-6C92-244D73E2A1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7477" y="131536"/>
            <a:ext cx="1417707" cy="1417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1">
            <a:extLst>
              <a:ext uri="{FF2B5EF4-FFF2-40B4-BE49-F238E27FC236}">
                <a16:creationId xmlns:a16="http://schemas.microsoft.com/office/drawing/2014/main" id="{CF7C16A8-5B1F-5AF7-9C97-91341A31BE30}"/>
              </a:ext>
            </a:extLst>
          </p:cNvPr>
          <p:cNvSpPr txBox="1"/>
          <p:nvPr/>
        </p:nvSpPr>
        <p:spPr>
          <a:xfrm>
            <a:off x="1348159" y="1720840"/>
            <a:ext cx="9951213" cy="3416320"/>
          </a:xfrm>
          <a:prstGeom prst="rect">
            <a:avLst/>
          </a:prstGeom>
          <a:noFill/>
        </p:spPr>
        <p:txBody>
          <a:bodyPr wrap="square" rtlCol="0">
            <a:spAutoFit/>
          </a:bodyPr>
          <a:lstStyle/>
          <a:p>
            <a:pPr algn="just"/>
            <a:r>
              <a:rPr lang="en-US" sz="3600" b="1" dirty="0">
                <a:latin typeface="Calibri bold" panose="020F0702030404030204" pitchFamily="34" charset="0"/>
                <a:ea typeface="Calibri bold" panose="020F0702030404030204" pitchFamily="34" charset="0"/>
                <a:cs typeface="Calibri bold" panose="020F0702030404030204" pitchFamily="34" charset="0"/>
              </a:rPr>
              <a:t>Na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và</a:t>
            </a:r>
            <a:r>
              <a:rPr lang="en-US" sz="3600" b="1" dirty="0">
                <a:latin typeface="Calibri bold" panose="020F0702030404030204" pitchFamily="34" charset="0"/>
                <a:ea typeface="Calibri bold" panose="020F0702030404030204" pitchFamily="34" charset="0"/>
                <a:cs typeface="Calibri bold" panose="020F0702030404030204" pitchFamily="34" charset="0"/>
              </a:rPr>
              <a:t> Hoa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là</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bạn</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thân</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từ</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lớp</a:t>
            </a:r>
            <a:r>
              <a:rPr lang="en-US" sz="3600" b="1" dirty="0">
                <a:latin typeface="Calibri bold" panose="020F0702030404030204" pitchFamily="34" charset="0"/>
                <a:ea typeface="Calibri bold" panose="020F0702030404030204" pitchFamily="34" charset="0"/>
                <a:cs typeface="Calibri bold" panose="020F0702030404030204" pitchFamily="34" charset="0"/>
              </a:rPr>
              <a:t> 1.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Năm</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học</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này</a:t>
            </a:r>
            <a:r>
              <a:rPr lang="en-US" sz="3600" b="1" dirty="0">
                <a:latin typeface="Calibri bold" panose="020F0702030404030204" pitchFamily="34" charset="0"/>
                <a:ea typeface="Calibri bold" panose="020F0702030404030204" pitchFamily="34" charset="0"/>
                <a:cs typeface="Calibri bold" panose="020F0702030404030204" pitchFamily="34" charset="0"/>
              </a:rPr>
              <a:t>, Hoa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chuyển</a:t>
            </a:r>
            <a:r>
              <a:rPr lang="en-US" sz="3600" b="1" dirty="0">
                <a:latin typeface="Calibri bold" panose="020F0702030404030204" pitchFamily="34" charset="0"/>
                <a:ea typeface="Calibri bold" panose="020F0702030404030204" pitchFamily="34" charset="0"/>
                <a:cs typeface="Calibri bold" panose="020F0702030404030204" pitchFamily="34" charset="0"/>
              </a:rPr>
              <a:t> sang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trường</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mới</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nên</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ít</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khi</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có</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dịp</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trò</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chuyện</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cùng</a:t>
            </a:r>
            <a:r>
              <a:rPr lang="en-US" sz="3600" b="1" dirty="0">
                <a:latin typeface="Calibri bold" panose="020F0702030404030204" pitchFamily="34" charset="0"/>
                <a:ea typeface="Calibri bold" panose="020F0702030404030204" pitchFamily="34" charset="0"/>
                <a:cs typeface="Calibri bold" panose="020F0702030404030204" pitchFamily="34" charset="0"/>
              </a:rPr>
              <a:t> Na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như</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trước</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Hôm</a:t>
            </a:r>
            <a:r>
              <a:rPr lang="en-US" sz="3600" b="1" dirty="0">
                <a:latin typeface="Calibri bold" panose="020F0702030404030204" pitchFamily="34" charset="0"/>
                <a:ea typeface="Calibri bold" panose="020F0702030404030204" pitchFamily="34" charset="0"/>
                <a:cs typeface="Calibri bold" panose="020F0702030404030204" pitchFamily="34" charset="0"/>
              </a:rPr>
              <a:t> nay, Na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chợt</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nhớ</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ra</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Ôi</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Cuối</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tuần</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này</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là</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sinh</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nhật</a:t>
            </a:r>
            <a:r>
              <a:rPr lang="en-US" sz="3600" b="1" dirty="0">
                <a:latin typeface="Calibri bold" panose="020F0702030404030204" pitchFamily="34" charset="0"/>
                <a:ea typeface="Calibri bold" panose="020F0702030404030204" pitchFamily="34" charset="0"/>
                <a:cs typeface="Calibri bold" panose="020F0702030404030204" pitchFamily="34" charset="0"/>
              </a:rPr>
              <a:t>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của</a:t>
            </a:r>
            <a:r>
              <a:rPr lang="en-US" sz="3600" b="1" dirty="0">
                <a:latin typeface="Calibri bold" panose="020F0702030404030204" pitchFamily="34" charset="0"/>
                <a:ea typeface="Calibri bold" panose="020F0702030404030204" pitchFamily="34" charset="0"/>
                <a:cs typeface="Calibri bold" panose="020F0702030404030204" pitchFamily="34" charset="0"/>
              </a:rPr>
              <a:t> Hoa </a:t>
            </a:r>
            <a:r>
              <a:rPr lang="en-US" sz="3600" b="1" dirty="0" err="1">
                <a:latin typeface="Calibri bold" panose="020F0702030404030204" pitchFamily="34" charset="0"/>
                <a:ea typeface="Calibri bold" panose="020F0702030404030204" pitchFamily="34" charset="0"/>
                <a:cs typeface="Calibri bold" panose="020F0702030404030204" pitchFamily="34" charset="0"/>
              </a:rPr>
              <a:t>rồi</a:t>
            </a:r>
            <a:r>
              <a:rPr lang="en-US" sz="3600" b="1" dirty="0">
                <a:latin typeface="Calibri bold" panose="020F0702030404030204" pitchFamily="34" charset="0"/>
                <a:ea typeface="Calibri bold" panose="020F0702030404030204" pitchFamily="34" charset="0"/>
                <a:cs typeface="Calibri bold" panose="020F0702030404030204" pitchFamily="34" charset="0"/>
              </a:rPr>
              <a:t>!”</a:t>
            </a:r>
          </a:p>
          <a:p>
            <a:pPr algn="just"/>
            <a:endParaRPr lang="en-US" sz="3600" b="1" dirty="0">
              <a:latin typeface="Calibri bold" panose="020F0702030404030204" pitchFamily="34" charset="0"/>
              <a:ea typeface="Calibri bold" panose="020F0702030404030204" pitchFamily="34" charset="0"/>
              <a:cs typeface="Calibri bold" panose="020F0702030404030204" pitchFamily="34" charset="0"/>
            </a:endParaRPr>
          </a:p>
          <a:p>
            <a:pPr algn="just"/>
            <a:r>
              <a:rPr lang="en-US" sz="3600" b="1" i="1" dirty="0" err="1">
                <a:latin typeface="Calibri bold" panose="020F0702030404030204" pitchFamily="34" charset="0"/>
                <a:ea typeface="Calibri bold" panose="020F0702030404030204" pitchFamily="34" charset="0"/>
                <a:cs typeface="Calibri bold" panose="020F0702030404030204" pitchFamily="34" charset="0"/>
              </a:rPr>
              <a:t>Nếu</a:t>
            </a:r>
            <a:r>
              <a:rPr lang="en-US" sz="3600" b="1" i="1" dirty="0">
                <a:latin typeface="Calibri bold" panose="020F0702030404030204" pitchFamily="34" charset="0"/>
                <a:ea typeface="Calibri bold" panose="020F0702030404030204" pitchFamily="34" charset="0"/>
                <a:cs typeface="Calibri bold" panose="020F0702030404030204" pitchFamily="34" charset="0"/>
              </a:rPr>
              <a:t> </a:t>
            </a:r>
            <a:r>
              <a:rPr lang="en-US" sz="3600" b="1" i="1" dirty="0" err="1">
                <a:latin typeface="Calibri bold" panose="020F0702030404030204" pitchFamily="34" charset="0"/>
                <a:ea typeface="Calibri bold" panose="020F0702030404030204" pitchFamily="34" charset="0"/>
                <a:cs typeface="Calibri bold" panose="020F0702030404030204" pitchFamily="34" charset="0"/>
              </a:rPr>
              <a:t>là</a:t>
            </a:r>
            <a:r>
              <a:rPr lang="en-US" sz="3600" b="1" i="1" dirty="0">
                <a:latin typeface="Calibri bold" panose="020F0702030404030204" pitchFamily="34" charset="0"/>
                <a:ea typeface="Calibri bold" panose="020F0702030404030204" pitchFamily="34" charset="0"/>
                <a:cs typeface="Calibri bold" panose="020F0702030404030204" pitchFamily="34" charset="0"/>
              </a:rPr>
              <a:t> Na, </a:t>
            </a:r>
            <a:r>
              <a:rPr lang="en-US" sz="3600" b="1" i="1" dirty="0" err="1">
                <a:latin typeface="Calibri bold" panose="020F0702030404030204" pitchFamily="34" charset="0"/>
                <a:ea typeface="Calibri bold" panose="020F0702030404030204" pitchFamily="34" charset="0"/>
                <a:cs typeface="Calibri bold" panose="020F0702030404030204" pitchFamily="34" charset="0"/>
              </a:rPr>
              <a:t>em</a:t>
            </a:r>
            <a:r>
              <a:rPr lang="en-US" sz="3600" b="1" i="1" dirty="0">
                <a:latin typeface="Calibri bold" panose="020F0702030404030204" pitchFamily="34" charset="0"/>
                <a:ea typeface="Calibri bold" panose="020F0702030404030204" pitchFamily="34" charset="0"/>
                <a:cs typeface="Calibri bold" panose="020F0702030404030204" pitchFamily="34" charset="0"/>
              </a:rPr>
              <a:t> </a:t>
            </a:r>
            <a:r>
              <a:rPr lang="en-US" sz="3600" b="1" i="1" dirty="0" err="1">
                <a:latin typeface="Calibri bold" panose="020F0702030404030204" pitchFamily="34" charset="0"/>
                <a:ea typeface="Calibri bold" panose="020F0702030404030204" pitchFamily="34" charset="0"/>
                <a:cs typeface="Calibri bold" panose="020F0702030404030204" pitchFamily="34" charset="0"/>
              </a:rPr>
              <a:t>sẽ</a:t>
            </a:r>
            <a:r>
              <a:rPr lang="en-US" sz="3600" b="1" i="1" dirty="0">
                <a:latin typeface="Calibri bold" panose="020F0702030404030204" pitchFamily="34" charset="0"/>
                <a:ea typeface="Calibri bold" panose="020F0702030404030204" pitchFamily="34" charset="0"/>
                <a:cs typeface="Calibri bold" panose="020F0702030404030204" pitchFamily="34" charset="0"/>
              </a:rPr>
              <a:t> </a:t>
            </a:r>
            <a:r>
              <a:rPr lang="en-US" sz="3600" b="1" i="1" dirty="0" err="1">
                <a:latin typeface="Calibri bold" panose="020F0702030404030204" pitchFamily="34" charset="0"/>
                <a:ea typeface="Calibri bold" panose="020F0702030404030204" pitchFamily="34" charset="0"/>
                <a:cs typeface="Calibri bold" panose="020F0702030404030204" pitchFamily="34" charset="0"/>
              </a:rPr>
              <a:t>làm</a:t>
            </a:r>
            <a:r>
              <a:rPr lang="en-US" sz="3600" b="1" i="1" dirty="0">
                <a:latin typeface="Calibri bold" panose="020F0702030404030204" pitchFamily="34" charset="0"/>
                <a:ea typeface="Calibri bold" panose="020F0702030404030204" pitchFamily="34" charset="0"/>
                <a:cs typeface="Calibri bold" panose="020F0702030404030204" pitchFamily="34" charset="0"/>
              </a:rPr>
              <a:t> </a:t>
            </a:r>
            <a:r>
              <a:rPr lang="en-US" sz="3600" b="1" i="1" dirty="0" err="1">
                <a:latin typeface="Calibri bold" panose="020F0702030404030204" pitchFamily="34" charset="0"/>
                <a:ea typeface="Calibri bold" panose="020F0702030404030204" pitchFamily="34" charset="0"/>
                <a:cs typeface="Calibri bold" panose="020F0702030404030204" pitchFamily="34" charset="0"/>
              </a:rPr>
              <a:t>gì</a:t>
            </a:r>
            <a:r>
              <a:rPr lang="en-US" sz="3600" b="1" i="1" dirty="0">
                <a:latin typeface="Calibri bold" panose="020F0702030404030204" pitchFamily="34" charset="0"/>
                <a:ea typeface="Calibri bold" panose="020F0702030404030204" pitchFamily="34" charset="0"/>
                <a:cs typeface="Calibri bold" panose="020F0702030404030204" pitchFamily="34" charset="0"/>
              </a:rPr>
              <a:t>?</a:t>
            </a:r>
          </a:p>
        </p:txBody>
      </p:sp>
    </p:spTree>
    <p:extLst>
      <p:ext uri="{BB962C8B-B14F-4D97-AF65-F5344CB8AC3E}">
        <p14:creationId xmlns:p14="http://schemas.microsoft.com/office/powerpoint/2010/main" val="4049042951"/>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00F3EF66-C76D-0F63-7885-C372C78BC9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sp>
        <p:nvSpPr>
          <p:cNvPr id="4" name="Rectangle: Rounded Corners 3">
            <a:extLst>
              <a:ext uri="{FF2B5EF4-FFF2-40B4-BE49-F238E27FC236}">
                <a16:creationId xmlns:a16="http://schemas.microsoft.com/office/drawing/2014/main" id="{8B98399E-5ECE-7D22-4818-A65EDED01B90}"/>
              </a:ext>
            </a:extLst>
          </p:cNvPr>
          <p:cNvSpPr/>
          <p:nvPr/>
        </p:nvSpPr>
        <p:spPr>
          <a:xfrm>
            <a:off x="519874" y="349369"/>
            <a:ext cx="11152251" cy="615926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855407C9-E90E-621F-5E44-FE81E037C61B}"/>
              </a:ext>
            </a:extLst>
          </p:cNvPr>
          <p:cNvSpPr txBox="1"/>
          <p:nvPr/>
        </p:nvSpPr>
        <p:spPr>
          <a:xfrm>
            <a:off x="2403228" y="568681"/>
            <a:ext cx="7393197" cy="769441"/>
          </a:xfrm>
          <a:prstGeom prst="rect">
            <a:avLst/>
          </a:prstGeom>
          <a:noFill/>
        </p:spPr>
        <p:txBody>
          <a:bodyPr wrap="square" rtlCol="0">
            <a:spAutoFit/>
          </a:bodyPr>
          <a:lstStyle/>
          <a:p>
            <a:pPr algn="ctr"/>
            <a:r>
              <a:rPr lang="en-US" sz="4400" dirty="0" err="1">
                <a:solidFill>
                  <a:schemeClr val="accent4"/>
                </a:solidFill>
                <a:latin typeface="#9Slide07 SVNNexa Rust Slab Bla" panose="020B0606040200020203" pitchFamily="34" charset="0"/>
              </a:rPr>
              <a:t>Xử</a:t>
            </a:r>
            <a:r>
              <a:rPr lang="en-US" sz="4400" dirty="0">
                <a:solidFill>
                  <a:schemeClr val="accent4"/>
                </a:solidFill>
                <a:latin typeface="#9Slide07 SVNNexa Rust Slab Bla" panose="020B0606040200020203" pitchFamily="34" charset="0"/>
              </a:rPr>
              <a:t> </a:t>
            </a:r>
            <a:r>
              <a:rPr lang="en-US" sz="4400" dirty="0" err="1">
                <a:solidFill>
                  <a:schemeClr val="accent4"/>
                </a:solidFill>
                <a:latin typeface="#9Slide07 SVNNexa Rust Slab Bla" panose="020B0606040200020203" pitchFamily="34" charset="0"/>
              </a:rPr>
              <a:t>lý</a:t>
            </a:r>
            <a:r>
              <a:rPr lang="en-US" sz="4400" dirty="0">
                <a:solidFill>
                  <a:schemeClr val="accent4"/>
                </a:solidFill>
                <a:latin typeface="#9Slide07 SVNNexa Rust Slab Bla" panose="020B0606040200020203" pitchFamily="34" charset="0"/>
              </a:rPr>
              <a:t> </a:t>
            </a:r>
            <a:r>
              <a:rPr lang="en-US" sz="4400" dirty="0" err="1">
                <a:solidFill>
                  <a:schemeClr val="accent4"/>
                </a:solidFill>
                <a:latin typeface="#9Slide07 SVNNexa Rust Slab Bla" panose="020B0606040200020203" pitchFamily="34" charset="0"/>
              </a:rPr>
              <a:t>tình</a:t>
            </a:r>
            <a:r>
              <a:rPr lang="en-US" sz="4400" dirty="0">
                <a:solidFill>
                  <a:schemeClr val="accent4"/>
                </a:solidFill>
                <a:latin typeface="#9Slide07 SVNNexa Rust Slab Bla" panose="020B0606040200020203" pitchFamily="34" charset="0"/>
              </a:rPr>
              <a:t> </a:t>
            </a:r>
            <a:r>
              <a:rPr lang="en-US" sz="4400" dirty="0" err="1">
                <a:solidFill>
                  <a:schemeClr val="accent4"/>
                </a:solidFill>
                <a:latin typeface="#9Slide07 SVNNexa Rust Slab Bla" panose="020B0606040200020203" pitchFamily="34" charset="0"/>
              </a:rPr>
              <a:t>huống</a:t>
            </a:r>
            <a:endParaRPr lang="en-US" sz="4400" dirty="0">
              <a:solidFill>
                <a:schemeClr val="accent4"/>
              </a:solidFill>
              <a:latin typeface="#9Slide07 SVNNexa Rust Slab Bla" panose="020B0606040200020203" pitchFamily="34" charset="0"/>
            </a:endParaRPr>
          </a:p>
        </p:txBody>
      </p:sp>
      <p:pic>
        <p:nvPicPr>
          <p:cNvPr id="1026" name="Picture 2" descr="Bling Cartoon - Free GIF on Pixabay - Pixabay">
            <a:extLst>
              <a:ext uri="{FF2B5EF4-FFF2-40B4-BE49-F238E27FC236}">
                <a16:creationId xmlns:a16="http://schemas.microsoft.com/office/drawing/2014/main" id="{CED8779D-9878-3C98-D2F1-D10FDF5E8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040" y="287335"/>
            <a:ext cx="1293640" cy="1293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itter Bling Sticker for iOS &amp; Android | GIPHY">
            <a:extLst>
              <a:ext uri="{FF2B5EF4-FFF2-40B4-BE49-F238E27FC236}">
                <a16:creationId xmlns:a16="http://schemas.microsoft.com/office/drawing/2014/main" id="{72FFCD1A-3F03-1591-6C92-244D73E2A1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47477" y="131536"/>
            <a:ext cx="1417707" cy="1417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1">
            <a:extLst>
              <a:ext uri="{FF2B5EF4-FFF2-40B4-BE49-F238E27FC236}">
                <a16:creationId xmlns:a16="http://schemas.microsoft.com/office/drawing/2014/main" id="{CF7C16A8-5B1F-5AF7-9C97-91341A31BE30}"/>
              </a:ext>
            </a:extLst>
          </p:cNvPr>
          <p:cNvSpPr txBox="1"/>
          <p:nvPr/>
        </p:nvSpPr>
        <p:spPr>
          <a:xfrm>
            <a:off x="1367441" y="1767076"/>
            <a:ext cx="9951213" cy="2862322"/>
          </a:xfrm>
          <a:prstGeom prst="rect">
            <a:avLst/>
          </a:prstGeom>
          <a:noFill/>
        </p:spPr>
        <p:txBody>
          <a:bodyPr wrap="square" rtlCol="0">
            <a:spAutoFit/>
          </a:bodyPr>
          <a:lstStyle/>
          <a:p>
            <a:pPr algn="just"/>
            <a:r>
              <a:rPr lang="en-US" sz="3600" dirty="0" err="1">
                <a:latin typeface="Calibri bold" panose="020F0702030404030204" pitchFamily="34" charset="0"/>
                <a:ea typeface="Calibri bold" panose="020F0702030404030204" pitchFamily="34" charset="0"/>
                <a:cs typeface="Calibri bold" panose="020F0702030404030204" pitchFamily="34" charset="0"/>
              </a:rPr>
              <a:t>Bạn</a:t>
            </a:r>
            <a:r>
              <a:rPr lang="en-US" sz="3600" dirty="0">
                <a:latin typeface="Calibri bold" panose="020F0702030404030204" pitchFamily="34" charset="0"/>
                <a:ea typeface="Calibri bold" panose="020F0702030404030204" pitchFamily="34" charset="0"/>
                <a:cs typeface="Calibri bold" panose="020F0702030404030204" pitchFamily="34" charset="0"/>
              </a:rPr>
              <a:t> hang </a:t>
            </a:r>
            <a:r>
              <a:rPr lang="en-US" sz="3600" dirty="0" err="1">
                <a:latin typeface="Calibri bold" panose="020F0702030404030204" pitchFamily="34" charset="0"/>
                <a:ea typeface="Calibri bold" panose="020F0702030404030204" pitchFamily="34" charset="0"/>
                <a:cs typeface="Calibri bold" panose="020F0702030404030204" pitchFamily="34" charset="0"/>
              </a:rPr>
              <a:t>xóm</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rủ</a:t>
            </a:r>
            <a:r>
              <a:rPr lang="en-US" sz="3600" dirty="0">
                <a:latin typeface="Calibri bold" panose="020F0702030404030204" pitchFamily="34" charset="0"/>
                <a:ea typeface="Calibri bold" panose="020F0702030404030204" pitchFamily="34" charset="0"/>
                <a:cs typeface="Calibri bold" panose="020F0702030404030204" pitchFamily="34" charset="0"/>
              </a:rPr>
              <a:t> Bin </a:t>
            </a:r>
            <a:r>
              <a:rPr lang="en-US" sz="3600" dirty="0" err="1">
                <a:latin typeface="Calibri bold" panose="020F0702030404030204" pitchFamily="34" charset="0"/>
                <a:ea typeface="Calibri bold" panose="020F0702030404030204" pitchFamily="34" charset="0"/>
                <a:cs typeface="Calibri bold" panose="020F0702030404030204" pitchFamily="34" charset="0"/>
              </a:rPr>
              <a:t>Chủ</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nhật</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tuần</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này</a:t>
            </a:r>
            <a:r>
              <a:rPr lang="en-US" sz="3600" dirty="0">
                <a:latin typeface="Calibri bold" panose="020F0702030404030204" pitchFamily="34" charset="0"/>
                <a:ea typeface="Calibri bold" panose="020F0702030404030204" pitchFamily="34" charset="0"/>
                <a:cs typeface="Calibri bold" panose="020F0702030404030204" pitchFamily="34" charset="0"/>
              </a:rPr>
              <a:t> sang </a:t>
            </a:r>
            <a:r>
              <a:rPr lang="en-US" sz="3600" dirty="0" err="1">
                <a:latin typeface="Calibri bold" panose="020F0702030404030204" pitchFamily="34" charset="0"/>
                <a:ea typeface="Calibri bold" panose="020F0702030404030204" pitchFamily="34" charset="0"/>
                <a:cs typeface="Calibri bold" panose="020F0702030404030204" pitchFamily="34" charset="0"/>
              </a:rPr>
              <a:t>nhà</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bạn</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chơi</a:t>
            </a:r>
            <a:r>
              <a:rPr lang="en-US" sz="3600" dirty="0">
                <a:latin typeface="Calibri bold" panose="020F0702030404030204" pitchFamily="34" charset="0"/>
                <a:ea typeface="Calibri bold" panose="020F0702030404030204" pitchFamily="34" charset="0"/>
                <a:cs typeface="Calibri bold" panose="020F0702030404030204" pitchFamily="34" charset="0"/>
              </a:rPr>
              <a:t>. Bin </a:t>
            </a:r>
            <a:r>
              <a:rPr lang="en-US" sz="3600" dirty="0" err="1">
                <a:latin typeface="Calibri bold" panose="020F0702030404030204" pitchFamily="34" charset="0"/>
                <a:ea typeface="Calibri bold" panose="020F0702030404030204" pitchFamily="34" charset="0"/>
                <a:cs typeface="Calibri bold" panose="020F0702030404030204" pitchFamily="34" charset="0"/>
              </a:rPr>
              <a:t>đồng</a:t>
            </a:r>
            <a:r>
              <a:rPr lang="en-US" sz="3600" dirty="0">
                <a:latin typeface="Calibri bold" panose="020F0702030404030204" pitchFamily="34" charset="0"/>
                <a:ea typeface="Calibri bold" panose="020F0702030404030204" pitchFamily="34" charset="0"/>
                <a:cs typeface="Calibri bold" panose="020F0702030404030204" pitchFamily="34" charset="0"/>
              </a:rPr>
              <a:t> ý </a:t>
            </a:r>
            <a:r>
              <a:rPr lang="en-US" sz="3600" dirty="0" err="1">
                <a:latin typeface="Calibri bold" panose="020F0702030404030204" pitchFamily="34" charset="0"/>
                <a:ea typeface="Calibri bold" panose="020F0702030404030204" pitchFamily="34" charset="0"/>
                <a:cs typeface="Calibri bold" panose="020F0702030404030204" pitchFamily="34" charset="0"/>
              </a:rPr>
              <a:t>và</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hứa</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sẽ</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đến</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đúng</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giờ</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Nhưng</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đến</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Chủ</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nhật</a:t>
            </a:r>
            <a:r>
              <a:rPr lang="en-US" sz="3600" dirty="0">
                <a:latin typeface="Calibri bold" panose="020F0702030404030204" pitchFamily="34" charset="0"/>
                <a:ea typeface="Calibri bold" panose="020F0702030404030204" pitchFamily="34" charset="0"/>
                <a:cs typeface="Calibri bold" panose="020F0702030404030204" pitchFamily="34" charset="0"/>
              </a:rPr>
              <a:t>. Tin </a:t>
            </a:r>
            <a:r>
              <a:rPr lang="en-US" sz="3600" dirty="0" err="1">
                <a:latin typeface="Calibri bold" panose="020F0702030404030204" pitchFamily="34" charset="0"/>
                <a:ea typeface="Calibri bold" panose="020F0702030404030204" pitchFamily="34" charset="0"/>
                <a:cs typeface="Calibri bold" panose="020F0702030404030204" pitchFamily="34" charset="0"/>
              </a:rPr>
              <a:t>đến</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nhà</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rủ</a:t>
            </a:r>
            <a:r>
              <a:rPr lang="en-US" sz="3600" dirty="0">
                <a:latin typeface="Calibri bold" panose="020F0702030404030204" pitchFamily="34" charset="0"/>
                <a:ea typeface="Calibri bold" panose="020F0702030404030204" pitchFamily="34" charset="0"/>
                <a:cs typeface="Calibri bold" panose="020F0702030404030204" pitchFamily="34" charset="0"/>
              </a:rPr>
              <a:t> Bin </a:t>
            </a:r>
            <a:r>
              <a:rPr lang="en-US" sz="3600" dirty="0" err="1">
                <a:latin typeface="Calibri bold" panose="020F0702030404030204" pitchFamily="34" charset="0"/>
                <a:ea typeface="Calibri bold" panose="020F0702030404030204" pitchFamily="34" charset="0"/>
                <a:cs typeface="Calibri bold" panose="020F0702030404030204" pitchFamily="34" charset="0"/>
              </a:rPr>
              <a:t>đi</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đá</a:t>
            </a:r>
            <a:r>
              <a:rPr lang="en-US" sz="3600" dirty="0">
                <a:latin typeface="Calibri bold" panose="020F0702030404030204" pitchFamily="34" charset="0"/>
                <a:ea typeface="Calibri bold" panose="020F0702030404030204" pitchFamily="34" charset="0"/>
                <a:cs typeface="Calibri bold" panose="020F0702030404030204" pitchFamily="34" charset="0"/>
              </a:rPr>
              <a:t> </a:t>
            </a:r>
            <a:r>
              <a:rPr lang="en-US" sz="3600" dirty="0" err="1">
                <a:latin typeface="Calibri bold" panose="020F0702030404030204" pitchFamily="34" charset="0"/>
                <a:ea typeface="Calibri bold" panose="020F0702030404030204" pitchFamily="34" charset="0"/>
                <a:cs typeface="Calibri bold" panose="020F0702030404030204" pitchFamily="34" charset="0"/>
              </a:rPr>
              <a:t>cầu</a:t>
            </a:r>
            <a:r>
              <a:rPr lang="en-US" sz="3600" dirty="0">
                <a:latin typeface="Calibri bold" panose="020F0702030404030204" pitchFamily="34" charset="0"/>
                <a:ea typeface="Calibri bold" panose="020F0702030404030204" pitchFamily="34" charset="0"/>
                <a:cs typeface="Calibri bold" panose="020F0702030404030204" pitchFamily="34" charset="0"/>
              </a:rPr>
              <a:t>.</a:t>
            </a:r>
          </a:p>
          <a:p>
            <a:pPr algn="just"/>
            <a:endParaRPr lang="en-US" sz="3600" dirty="0">
              <a:latin typeface="Calibri bold" panose="020F0702030404030204" pitchFamily="34" charset="0"/>
              <a:ea typeface="Calibri bold" panose="020F0702030404030204" pitchFamily="34" charset="0"/>
              <a:cs typeface="Calibri bold" panose="020F0702030404030204" pitchFamily="34" charset="0"/>
            </a:endParaRPr>
          </a:p>
          <a:p>
            <a:pPr algn="just"/>
            <a:r>
              <a:rPr lang="en-US" sz="3600" i="1" dirty="0" err="1">
                <a:latin typeface="Calibri bold" panose="020F0702030404030204" pitchFamily="34" charset="0"/>
                <a:ea typeface="Calibri bold" panose="020F0702030404030204" pitchFamily="34" charset="0"/>
                <a:cs typeface="Calibri bold" panose="020F0702030404030204" pitchFamily="34" charset="0"/>
              </a:rPr>
              <a:t>Nếu</a:t>
            </a:r>
            <a:r>
              <a:rPr lang="en-US" sz="3600" i="1" dirty="0">
                <a:latin typeface="Calibri bold" panose="020F0702030404030204" pitchFamily="34" charset="0"/>
                <a:ea typeface="Calibri bold" panose="020F0702030404030204" pitchFamily="34" charset="0"/>
                <a:cs typeface="Calibri bold" panose="020F0702030404030204" pitchFamily="34" charset="0"/>
              </a:rPr>
              <a:t> </a:t>
            </a:r>
            <a:r>
              <a:rPr lang="en-US" sz="3600" i="1" dirty="0" err="1">
                <a:latin typeface="Calibri bold" panose="020F0702030404030204" pitchFamily="34" charset="0"/>
                <a:ea typeface="Calibri bold" panose="020F0702030404030204" pitchFamily="34" charset="0"/>
                <a:cs typeface="Calibri bold" panose="020F0702030404030204" pitchFamily="34" charset="0"/>
              </a:rPr>
              <a:t>là</a:t>
            </a:r>
            <a:r>
              <a:rPr lang="en-US" sz="3600" i="1" dirty="0">
                <a:latin typeface="Calibri bold" panose="020F0702030404030204" pitchFamily="34" charset="0"/>
                <a:ea typeface="Calibri bold" panose="020F0702030404030204" pitchFamily="34" charset="0"/>
                <a:cs typeface="Calibri bold" panose="020F0702030404030204" pitchFamily="34" charset="0"/>
              </a:rPr>
              <a:t> Bin, </a:t>
            </a:r>
            <a:r>
              <a:rPr lang="en-US" sz="3600" i="1" dirty="0" err="1">
                <a:latin typeface="Calibri bold" panose="020F0702030404030204" pitchFamily="34" charset="0"/>
                <a:ea typeface="Calibri bold" panose="020F0702030404030204" pitchFamily="34" charset="0"/>
                <a:cs typeface="Calibri bold" panose="020F0702030404030204" pitchFamily="34" charset="0"/>
              </a:rPr>
              <a:t>em</a:t>
            </a:r>
            <a:r>
              <a:rPr lang="en-US" sz="3600" i="1" dirty="0">
                <a:latin typeface="Calibri bold" panose="020F0702030404030204" pitchFamily="34" charset="0"/>
                <a:ea typeface="Calibri bold" panose="020F0702030404030204" pitchFamily="34" charset="0"/>
                <a:cs typeface="Calibri bold" panose="020F0702030404030204" pitchFamily="34" charset="0"/>
              </a:rPr>
              <a:t> </a:t>
            </a:r>
            <a:r>
              <a:rPr lang="en-US" sz="3600" i="1" dirty="0" err="1">
                <a:latin typeface="Calibri bold" panose="020F0702030404030204" pitchFamily="34" charset="0"/>
                <a:ea typeface="Calibri bold" panose="020F0702030404030204" pitchFamily="34" charset="0"/>
                <a:cs typeface="Calibri bold" panose="020F0702030404030204" pitchFamily="34" charset="0"/>
              </a:rPr>
              <a:t>sẽ</a:t>
            </a:r>
            <a:r>
              <a:rPr lang="en-US" sz="3600" i="1" dirty="0">
                <a:latin typeface="Calibri bold" panose="020F0702030404030204" pitchFamily="34" charset="0"/>
                <a:ea typeface="Calibri bold" panose="020F0702030404030204" pitchFamily="34" charset="0"/>
                <a:cs typeface="Calibri bold" panose="020F0702030404030204" pitchFamily="34" charset="0"/>
              </a:rPr>
              <a:t> </a:t>
            </a:r>
            <a:r>
              <a:rPr lang="en-US" sz="3600" i="1" dirty="0" err="1">
                <a:latin typeface="Calibri bold" panose="020F0702030404030204" pitchFamily="34" charset="0"/>
                <a:ea typeface="Calibri bold" panose="020F0702030404030204" pitchFamily="34" charset="0"/>
                <a:cs typeface="Calibri bold" panose="020F0702030404030204" pitchFamily="34" charset="0"/>
              </a:rPr>
              <a:t>làm</a:t>
            </a:r>
            <a:r>
              <a:rPr lang="en-US" sz="3600" i="1" dirty="0">
                <a:latin typeface="Calibri bold" panose="020F0702030404030204" pitchFamily="34" charset="0"/>
                <a:ea typeface="Calibri bold" panose="020F0702030404030204" pitchFamily="34" charset="0"/>
                <a:cs typeface="Calibri bold" panose="020F0702030404030204" pitchFamily="34" charset="0"/>
              </a:rPr>
              <a:t> </a:t>
            </a:r>
            <a:r>
              <a:rPr lang="en-US" sz="3600" i="1" dirty="0" err="1">
                <a:latin typeface="Calibri bold" panose="020F0702030404030204" pitchFamily="34" charset="0"/>
                <a:ea typeface="Calibri bold" panose="020F0702030404030204" pitchFamily="34" charset="0"/>
                <a:cs typeface="Calibri bold" panose="020F0702030404030204" pitchFamily="34" charset="0"/>
              </a:rPr>
              <a:t>gì</a:t>
            </a:r>
            <a:r>
              <a:rPr lang="en-US" sz="3600" i="1" dirty="0">
                <a:latin typeface="Calibri bold" panose="020F0702030404030204" pitchFamily="34" charset="0"/>
                <a:ea typeface="Calibri bold" panose="020F0702030404030204" pitchFamily="34" charset="0"/>
                <a:cs typeface="Calibri bold" panose="020F0702030404030204" pitchFamily="34" charset="0"/>
              </a:rPr>
              <a:t>?</a:t>
            </a:r>
          </a:p>
        </p:txBody>
      </p:sp>
      <p:grpSp>
        <p:nvGrpSpPr>
          <p:cNvPr id="8" name="Nhóm 7">
            <a:extLst>
              <a:ext uri="{FF2B5EF4-FFF2-40B4-BE49-F238E27FC236}">
                <a16:creationId xmlns:a16="http://schemas.microsoft.com/office/drawing/2014/main" id="{D0F5B1C9-C6E6-6471-7EA1-0D28E4FEDD9F}"/>
              </a:ext>
            </a:extLst>
          </p:cNvPr>
          <p:cNvGrpSpPr/>
          <p:nvPr/>
        </p:nvGrpSpPr>
        <p:grpSpPr>
          <a:xfrm>
            <a:off x="6860226" y="3508843"/>
            <a:ext cx="4635164" cy="3428742"/>
            <a:chOff x="3113391" y="2518751"/>
            <a:chExt cx="6790459" cy="5023065"/>
          </a:xfrm>
        </p:grpSpPr>
        <p:pic>
          <p:nvPicPr>
            <p:cNvPr id="3" name="Picture 6" descr="Vector cute student cartoon character kid children school education hand draw art illustration">
              <a:extLst>
                <a:ext uri="{FF2B5EF4-FFF2-40B4-BE49-F238E27FC236}">
                  <a16:creationId xmlns:a16="http://schemas.microsoft.com/office/drawing/2014/main" id="{E7E84943-5692-EA7A-5369-5A47396FFFF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5942" y1="51007" x2="35942" y2="51007"/>
                          <a14:foregroundMark x1="34824" y1="51007" x2="34824" y2="53915"/>
                          <a14:foregroundMark x1="24760" y1="59732" x2="24760" y2="59732"/>
                          <a14:foregroundMark x1="23163" y1="57047" x2="30032" y2="57942"/>
                          <a14:foregroundMark x1="33387" y1="61969" x2="37061" y2="67785"/>
                          <a14:foregroundMark x1="39859" y1="64206" x2="40096" y2="69351"/>
                          <a14:foregroundMark x1="39776" y1="62416" x2="39859" y2="64206"/>
                          <a14:foregroundMark x1="71406" y1="25503" x2="68051" y2="59732"/>
                          <a14:foregroundMark x1="67412" y1="56152" x2="69329" y2="70917"/>
                          <a14:foregroundMark x1="75719" y1="60850" x2="77955" y2="57718"/>
                          <a14:foregroundMark x1="63419" y1="68456" x2="63419" y2="68456"/>
                          <a14:foregroundMark x1="62780" y1="68456" x2="65974" y2="63982"/>
                          <a14:foregroundMark x1="63419" y1="66667" x2="62460" y2="71588"/>
                          <a14:foregroundMark x1="64058" y1="82550" x2="65335" y2="84564"/>
                          <a14:foregroundMark x1="71885" y1="83893" x2="71885" y2="83893"/>
                          <a14:foregroundMark x1="64058" y1="64653" x2="67252" y2="62192"/>
                          <a14:foregroundMark x1="70447" y1="70246" x2="71565" y2="69799"/>
                          <a14:foregroundMark x1="31150" y1="80984" x2="31150" y2="80984"/>
                          <a14:foregroundMark x1="31310" y1="80984" x2="31310" y2="85011"/>
                          <a14:foregroundMark x1="38339" y1="82327" x2="38339" y2="85011"/>
                          <a14:foregroundMark x1="38339" y1="85682" x2="39457" y2="84340"/>
                          <a14:backgroundMark x1="38818" y1="60403" x2="38818" y2="60403"/>
                          <a14:backgroundMark x1="40735" y1="64206" x2="40735" y2="64206"/>
                        </a14:backgroundRemoval>
                      </a14:imgEffect>
                    </a14:imgLayer>
                  </a14:imgProps>
                </a:ext>
                <a:ext uri="{28A0092B-C50C-407E-A947-70E740481C1C}">
                  <a14:useLocalDpi xmlns:a14="http://schemas.microsoft.com/office/drawing/2010/main" val="0"/>
                </a:ext>
              </a:extLst>
            </a:blip>
            <a:srcRect r="49064"/>
            <a:stretch/>
          </p:blipFill>
          <p:spPr bwMode="auto">
            <a:xfrm>
              <a:off x="3113391" y="2518751"/>
              <a:ext cx="3543064" cy="4966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Vector cute student cartoon character kid children school education hand draw art illustration">
              <a:extLst>
                <a:ext uri="{FF2B5EF4-FFF2-40B4-BE49-F238E27FC236}">
                  <a16:creationId xmlns:a16="http://schemas.microsoft.com/office/drawing/2014/main" id="{BC55367B-8A29-4C96-D63C-6E3B54CDE5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5942" y1="51007" x2="35942" y2="51007"/>
                          <a14:foregroundMark x1="34824" y1="51007" x2="34824" y2="53915"/>
                          <a14:foregroundMark x1="24760" y1="59732" x2="24760" y2="59732"/>
                          <a14:foregroundMark x1="23163" y1="57047" x2="30032" y2="57942"/>
                          <a14:foregroundMark x1="33387" y1="61969" x2="37061" y2="67785"/>
                          <a14:foregroundMark x1="39859" y1="64206" x2="40096" y2="69351"/>
                          <a14:foregroundMark x1="39776" y1="62416" x2="39859" y2="64206"/>
                          <a14:foregroundMark x1="71406" y1="25503" x2="68051" y2="59732"/>
                          <a14:foregroundMark x1="67412" y1="56152" x2="69329" y2="70917"/>
                          <a14:foregroundMark x1="75719" y1="60850" x2="77955" y2="57718"/>
                          <a14:foregroundMark x1="63419" y1="68456" x2="63419" y2="68456"/>
                          <a14:foregroundMark x1="62780" y1="68456" x2="65974" y2="63982"/>
                          <a14:foregroundMark x1="63419" y1="66667" x2="62460" y2="71588"/>
                          <a14:foregroundMark x1="64058" y1="82550" x2="65335" y2="84564"/>
                          <a14:foregroundMark x1="71885" y1="83893" x2="71885" y2="83893"/>
                          <a14:foregroundMark x1="64058" y1="64653" x2="67252" y2="62192"/>
                          <a14:foregroundMark x1="70447" y1="70246" x2="71565" y2="69799"/>
                          <a14:foregroundMark x1="31150" y1="80984" x2="31150" y2="80984"/>
                          <a14:foregroundMark x1="31310" y1="80984" x2="31310" y2="85011"/>
                          <a14:foregroundMark x1="38339" y1="82327" x2="38339" y2="85011"/>
                          <a14:foregroundMark x1="38339" y1="85682" x2="39457" y2="84340"/>
                          <a14:backgroundMark x1="38818" y1="60403" x2="38818" y2="60403"/>
                          <a14:backgroundMark x1="40735" y1="64206" x2="40735" y2="64206"/>
                        </a14:backgroundRemoval>
                      </a14:imgEffect>
                    </a14:imgLayer>
                  </a14:imgProps>
                </a:ext>
                <a:ext uri="{28A0092B-C50C-407E-A947-70E740481C1C}">
                  <a14:useLocalDpi xmlns:a14="http://schemas.microsoft.com/office/drawing/2010/main" val="0"/>
                </a:ext>
              </a:extLst>
            </a:blip>
            <a:srcRect l="50753"/>
            <a:stretch/>
          </p:blipFill>
          <p:spPr bwMode="auto">
            <a:xfrm>
              <a:off x="6478248" y="2574887"/>
              <a:ext cx="3425602" cy="49669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74259675"/>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00F3EF66-C76D-0F63-7885-C372C78BC9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sp>
        <p:nvSpPr>
          <p:cNvPr id="4" name="Rectangle: Rounded Corners 3">
            <a:extLst>
              <a:ext uri="{FF2B5EF4-FFF2-40B4-BE49-F238E27FC236}">
                <a16:creationId xmlns:a16="http://schemas.microsoft.com/office/drawing/2014/main" id="{8B98399E-5ECE-7D22-4818-A65EDED01B90}"/>
              </a:ext>
            </a:extLst>
          </p:cNvPr>
          <p:cNvSpPr/>
          <p:nvPr/>
        </p:nvSpPr>
        <p:spPr>
          <a:xfrm>
            <a:off x="519874" y="349369"/>
            <a:ext cx="11152251" cy="615926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855407C9-E90E-621F-5E44-FE81E037C61B}"/>
              </a:ext>
            </a:extLst>
          </p:cNvPr>
          <p:cNvSpPr txBox="1"/>
          <p:nvPr/>
        </p:nvSpPr>
        <p:spPr>
          <a:xfrm>
            <a:off x="2399400" y="572973"/>
            <a:ext cx="7393197" cy="769441"/>
          </a:xfrm>
          <a:prstGeom prst="rect">
            <a:avLst/>
          </a:prstGeom>
          <a:noFill/>
        </p:spPr>
        <p:txBody>
          <a:bodyPr wrap="square" rtlCol="0">
            <a:spAutoFit/>
          </a:bodyPr>
          <a:lstStyle/>
          <a:p>
            <a:pPr algn="ctr"/>
            <a:r>
              <a:rPr lang="en-US" sz="4400" dirty="0" err="1">
                <a:solidFill>
                  <a:srgbClr val="46A2FF"/>
                </a:solidFill>
                <a:latin typeface="#9Slide07 SVNNexa Rust Slab Bla" panose="020B0606040200020203" pitchFamily="34" charset="0"/>
              </a:rPr>
              <a:t>Cùng</a:t>
            </a:r>
            <a:r>
              <a:rPr lang="en-US" sz="4400" dirty="0">
                <a:solidFill>
                  <a:srgbClr val="46A2FF"/>
                </a:solidFill>
                <a:latin typeface="#9Slide07 SVNNexa Rust Slab Bla" panose="020B0606040200020203" pitchFamily="34" charset="0"/>
              </a:rPr>
              <a:t> </a:t>
            </a:r>
            <a:r>
              <a:rPr lang="en-US" sz="4400" dirty="0" err="1">
                <a:solidFill>
                  <a:srgbClr val="46A2FF"/>
                </a:solidFill>
                <a:latin typeface="#9Slide07 SVNNexa Rust Slab Bla" panose="020B0606040200020203" pitchFamily="34" charset="0"/>
              </a:rPr>
              <a:t>sắm</a:t>
            </a:r>
            <a:r>
              <a:rPr lang="en-US" sz="4400" dirty="0">
                <a:solidFill>
                  <a:srgbClr val="46A2FF"/>
                </a:solidFill>
                <a:latin typeface="#9Slide07 SVNNexa Rust Slab Bla" panose="020B0606040200020203" pitchFamily="34" charset="0"/>
              </a:rPr>
              <a:t> </a:t>
            </a:r>
            <a:r>
              <a:rPr lang="en-US" sz="4400" dirty="0" err="1">
                <a:solidFill>
                  <a:srgbClr val="46A2FF"/>
                </a:solidFill>
                <a:latin typeface="#9Slide07 SVNNexa Rust Slab Bla" panose="020B0606040200020203" pitchFamily="34" charset="0"/>
              </a:rPr>
              <a:t>vai</a:t>
            </a:r>
            <a:endParaRPr lang="en-US" sz="4400" dirty="0">
              <a:solidFill>
                <a:srgbClr val="46A2FF"/>
              </a:solidFill>
              <a:latin typeface="#9Slide07 SVNNexa Rust Slab Bla" panose="020B0606040200020203" pitchFamily="34" charset="0"/>
            </a:endParaRPr>
          </a:p>
        </p:txBody>
      </p:sp>
      <p:pic>
        <p:nvPicPr>
          <p:cNvPr id="1026" name="Picture 2" descr="Bling Cartoon - Free GIF on Pixabay - Pixabay">
            <a:extLst>
              <a:ext uri="{FF2B5EF4-FFF2-40B4-BE49-F238E27FC236}">
                <a16:creationId xmlns:a16="http://schemas.microsoft.com/office/drawing/2014/main" id="{CED8779D-9878-3C98-D2F1-D10FDF5E8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040" y="287335"/>
            <a:ext cx="1293640" cy="1293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itter Bling Sticker for iOS &amp; Android | GIPHY">
            <a:extLst>
              <a:ext uri="{FF2B5EF4-FFF2-40B4-BE49-F238E27FC236}">
                <a16:creationId xmlns:a16="http://schemas.microsoft.com/office/drawing/2014/main" id="{72FFCD1A-3F03-1591-6C92-244D73E2A1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47477" y="131536"/>
            <a:ext cx="1417707" cy="14177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Kids discuss homework Premium Vector">
            <a:extLst>
              <a:ext uri="{FF2B5EF4-FFF2-40B4-BE49-F238E27FC236}">
                <a16:creationId xmlns:a16="http://schemas.microsoft.com/office/drawing/2014/main" id="{7C4DDF35-1463-CEA1-C5BF-2F576F38945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l="-1923" t="23425" r="1923" b="-1495"/>
          <a:stretch/>
        </p:blipFill>
        <p:spPr bwMode="auto">
          <a:xfrm>
            <a:off x="1266717" y="2636494"/>
            <a:ext cx="9566469" cy="42831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51">
            <a:extLst>
              <a:ext uri="{FF2B5EF4-FFF2-40B4-BE49-F238E27FC236}">
                <a16:creationId xmlns:a16="http://schemas.microsoft.com/office/drawing/2014/main" id="{E5618230-F6D3-4631-690F-B6C8439EE763}"/>
              </a:ext>
            </a:extLst>
          </p:cNvPr>
          <p:cNvSpPr txBox="1"/>
          <p:nvPr/>
        </p:nvSpPr>
        <p:spPr>
          <a:xfrm>
            <a:off x="4041770" y="1456537"/>
            <a:ext cx="5505707" cy="830997"/>
          </a:xfrm>
          <a:prstGeom prst="rect">
            <a:avLst/>
          </a:prstGeom>
          <a:noFill/>
        </p:spPr>
        <p:txBody>
          <a:bodyPr wrap="square" rtlCol="0">
            <a:spAutoFit/>
          </a:bodyPr>
          <a:lstStyle/>
          <a:p>
            <a:pPr algn="just"/>
            <a:r>
              <a:rPr lang="en-US" sz="4800" i="1" dirty="0" err="1">
                <a:latin typeface="Calibri bold" panose="020F0702030404030204" pitchFamily="34" charset="0"/>
                <a:ea typeface="Calibri bold" panose="020F0702030404030204" pitchFamily="34" charset="0"/>
                <a:cs typeface="Calibri bold" panose="020F0702030404030204" pitchFamily="34" charset="0"/>
              </a:rPr>
              <a:t>Xử</a:t>
            </a:r>
            <a:r>
              <a:rPr lang="en-US" sz="4800" i="1" dirty="0">
                <a:latin typeface="Calibri bold" panose="020F0702030404030204" pitchFamily="34" charset="0"/>
                <a:ea typeface="Calibri bold" panose="020F0702030404030204" pitchFamily="34" charset="0"/>
                <a:cs typeface="Calibri bold" panose="020F0702030404030204" pitchFamily="34" charset="0"/>
              </a:rPr>
              <a:t> </a:t>
            </a:r>
            <a:r>
              <a:rPr lang="en-US" sz="4800" i="1" dirty="0" err="1">
                <a:latin typeface="Calibri bold" panose="020F0702030404030204" pitchFamily="34" charset="0"/>
                <a:ea typeface="Calibri bold" panose="020F0702030404030204" pitchFamily="34" charset="0"/>
                <a:cs typeface="Calibri bold" panose="020F0702030404030204" pitchFamily="34" charset="0"/>
              </a:rPr>
              <a:t>lý</a:t>
            </a:r>
            <a:r>
              <a:rPr lang="en-US" sz="4800" i="1" dirty="0">
                <a:latin typeface="Calibri bold" panose="020F0702030404030204" pitchFamily="34" charset="0"/>
                <a:ea typeface="Calibri bold" panose="020F0702030404030204" pitchFamily="34" charset="0"/>
                <a:cs typeface="Calibri bold" panose="020F0702030404030204" pitchFamily="34" charset="0"/>
              </a:rPr>
              <a:t> </a:t>
            </a:r>
            <a:r>
              <a:rPr lang="en-US" sz="4800" i="1" dirty="0" err="1">
                <a:latin typeface="Calibri bold" panose="020F0702030404030204" pitchFamily="34" charset="0"/>
                <a:ea typeface="Calibri bold" panose="020F0702030404030204" pitchFamily="34" charset="0"/>
                <a:cs typeface="Calibri bold" panose="020F0702030404030204" pitchFamily="34" charset="0"/>
              </a:rPr>
              <a:t>tình</a:t>
            </a:r>
            <a:r>
              <a:rPr lang="en-US" sz="4800" i="1" dirty="0">
                <a:latin typeface="Calibri bold" panose="020F0702030404030204" pitchFamily="34" charset="0"/>
                <a:ea typeface="Calibri bold" panose="020F0702030404030204" pitchFamily="34" charset="0"/>
                <a:cs typeface="Calibri bold" panose="020F0702030404030204" pitchFamily="34" charset="0"/>
              </a:rPr>
              <a:t> </a:t>
            </a:r>
            <a:r>
              <a:rPr lang="en-US" sz="4800" i="1" dirty="0" err="1">
                <a:latin typeface="Calibri bold" panose="020F0702030404030204" pitchFamily="34" charset="0"/>
                <a:ea typeface="Calibri bold" panose="020F0702030404030204" pitchFamily="34" charset="0"/>
                <a:cs typeface="Calibri bold" panose="020F0702030404030204" pitchFamily="34" charset="0"/>
              </a:rPr>
              <a:t>huống</a:t>
            </a:r>
            <a:endParaRPr lang="en-US" sz="4800" i="1" dirty="0">
              <a:latin typeface="Calibri bold" panose="020F0702030404030204" pitchFamily="34" charset="0"/>
              <a:ea typeface="Calibri bold" panose="020F0702030404030204" pitchFamily="34" charset="0"/>
              <a:cs typeface="Calibri bold" panose="020F0702030404030204" pitchFamily="34" charset="0"/>
            </a:endParaRPr>
          </a:p>
        </p:txBody>
      </p:sp>
    </p:spTree>
    <p:extLst>
      <p:ext uri="{BB962C8B-B14F-4D97-AF65-F5344CB8AC3E}">
        <p14:creationId xmlns:p14="http://schemas.microsoft.com/office/powerpoint/2010/main" val="1443997465"/>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7C92FF2E-467A-D38A-497A-C2F5F97565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sp>
        <p:nvSpPr>
          <p:cNvPr id="6" name="Rectangle: Rounded Corners 3">
            <a:extLst>
              <a:ext uri="{FF2B5EF4-FFF2-40B4-BE49-F238E27FC236}">
                <a16:creationId xmlns:a16="http://schemas.microsoft.com/office/drawing/2014/main" id="{AD4AFCA3-9D99-AA5C-DB57-21E6C123E57C}"/>
              </a:ext>
            </a:extLst>
          </p:cNvPr>
          <p:cNvSpPr/>
          <p:nvPr/>
        </p:nvSpPr>
        <p:spPr>
          <a:xfrm>
            <a:off x="357908" y="349369"/>
            <a:ext cx="11476183" cy="6221623"/>
          </a:xfrm>
          <a:prstGeom prst="roundRect">
            <a:avLst>
              <a:gd name="adj" fmla="val 9668"/>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3" name="Nhóm 12">
            <a:extLst>
              <a:ext uri="{FF2B5EF4-FFF2-40B4-BE49-F238E27FC236}">
                <a16:creationId xmlns:a16="http://schemas.microsoft.com/office/drawing/2014/main" id="{4887C6A9-812A-F4AC-FF1E-AE35AC2B3A42}"/>
              </a:ext>
            </a:extLst>
          </p:cNvPr>
          <p:cNvGrpSpPr/>
          <p:nvPr/>
        </p:nvGrpSpPr>
        <p:grpSpPr>
          <a:xfrm>
            <a:off x="873162" y="1972849"/>
            <a:ext cx="10502924" cy="954107"/>
            <a:chOff x="1015429" y="2326815"/>
            <a:chExt cx="10502924" cy="954107"/>
          </a:xfrm>
        </p:grpSpPr>
        <p:sp>
          <p:nvSpPr>
            <p:cNvPr id="7" name="TextBox 8">
              <a:extLst>
                <a:ext uri="{FF2B5EF4-FFF2-40B4-BE49-F238E27FC236}">
                  <a16:creationId xmlns:a16="http://schemas.microsoft.com/office/drawing/2014/main" id="{7A2DBB2A-5E23-9047-E2AB-BB40233DD9E1}"/>
                </a:ext>
              </a:extLst>
            </p:cNvPr>
            <p:cNvSpPr txBox="1"/>
            <p:nvPr/>
          </p:nvSpPr>
          <p:spPr>
            <a:xfrm>
              <a:off x="2005660" y="2611961"/>
              <a:ext cx="9512693" cy="523220"/>
            </a:xfrm>
            <a:prstGeom prst="rect">
              <a:avLst/>
            </a:prstGeom>
            <a:noFill/>
          </p:spPr>
          <p:txBody>
            <a:bodyPr wrap="square" rtlCol="0">
              <a:spAutoFit/>
            </a:bodyPr>
            <a:lstStyle/>
            <a:p>
              <a:pPr algn="just"/>
              <a:r>
                <a:rPr lang="en-US" sz="2800" dirty="0" err="1">
                  <a:latin typeface="Calibri" panose="020F0502020204030204" pitchFamily="34" charset="0"/>
                  <a:ea typeface="Calibri" panose="020F0502020204030204" pitchFamily="34" charset="0"/>
                  <a:cs typeface="Calibri" panose="020F0502020204030204" pitchFamily="34" charset="0"/>
                </a:rPr>
                <a:t>Giữ</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liên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lạc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với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bạn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gọi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thoại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nhắn</a:t>
              </a:r>
              <a:r>
                <a:rPr lang="en-US" sz="2800" dirty="0">
                  <a:latin typeface="Calibri" panose="020F0502020204030204" pitchFamily="34" charset="0"/>
                  <a:ea typeface="Calibri" panose="020F0502020204030204" pitchFamily="34" charset="0"/>
                  <a:cs typeface="Calibri" panose="020F0502020204030204" pitchFamily="34" charset="0"/>
                </a:rPr>
                <a:t> tin, </a:t>
              </a:r>
              <a:r>
                <a:rPr lang="en-US" sz="2800" dirty="0" err="1">
                  <a:latin typeface="Calibri" panose="020F0502020204030204" pitchFamily="34" charset="0"/>
                  <a:ea typeface="Calibri" panose="020F0502020204030204" pitchFamily="34" charset="0"/>
                  <a:cs typeface="Calibri" panose="020F0502020204030204" pitchFamily="34" charset="0"/>
                </a:rPr>
                <a:t>viết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thư</a:t>
              </a:r>
              <a:r>
                <a:rPr lang="en-US" sz="2800" dirty="0">
                  <a:latin typeface="Calibri" panose="020F0502020204030204" pitchFamily="34" charset="0"/>
                  <a:ea typeface="Calibri" panose="020F0502020204030204" pitchFamily="34" charset="0"/>
                  <a:cs typeface="Calibri" panose="020F0502020204030204" pitchFamily="34" charset="0"/>
                </a:rPr>
                <a:t>,…)</a:t>
              </a:r>
            </a:p>
          </p:txBody>
        </p:sp>
        <p:pic>
          <p:nvPicPr>
            <p:cNvPr id="2" name="Picture 4">
              <a:extLst>
                <a:ext uri="{FF2B5EF4-FFF2-40B4-BE49-F238E27FC236}">
                  <a16:creationId xmlns:a16="http://schemas.microsoft.com/office/drawing/2014/main" id="{4FCBF069-357E-40B7-CC32-7EB6A8D89F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3078" b="65783"/>
            <a:stretch/>
          </p:blipFill>
          <p:spPr>
            <a:xfrm>
              <a:off x="1015429" y="2326815"/>
              <a:ext cx="978649" cy="954107"/>
            </a:xfrm>
            <a:prstGeom prst="rect">
              <a:avLst/>
            </a:prstGeom>
          </p:spPr>
        </p:pic>
      </p:grpSp>
      <p:sp>
        <p:nvSpPr>
          <p:cNvPr id="8" name="TextBox 4">
            <a:extLst>
              <a:ext uri="{FF2B5EF4-FFF2-40B4-BE49-F238E27FC236}">
                <a16:creationId xmlns:a16="http://schemas.microsoft.com/office/drawing/2014/main" id="{82CF3E61-3F5F-24A0-207B-4C7447E6DC13}"/>
              </a:ext>
            </a:extLst>
          </p:cNvPr>
          <p:cNvSpPr txBox="1"/>
          <p:nvPr/>
        </p:nvSpPr>
        <p:spPr>
          <a:xfrm>
            <a:off x="1015428" y="701342"/>
            <a:ext cx="10161141" cy="1200329"/>
          </a:xfrm>
          <a:prstGeom prst="rect">
            <a:avLst/>
          </a:prstGeom>
          <a:noFill/>
        </p:spPr>
        <p:txBody>
          <a:bodyPr wrap="square">
            <a:spAutoFit/>
          </a:bodyPr>
          <a:lstStyle/>
          <a:p>
            <a:pPr algn="ct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Em </a:t>
            </a:r>
            <a:r>
              <a:rPr lang="en-US" sz="3600" b="1" dirty="0" err="1">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có</a:t>
            </a: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 </a:t>
            </a:r>
            <a:r>
              <a:rPr lang="en-US" sz="3600" b="1" dirty="0" err="1">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thể</a:t>
            </a: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 </a:t>
            </a:r>
            <a:r>
              <a:rPr lang="en-US" sz="3600" b="1" dirty="0" err="1">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duy</a:t>
            </a: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 </a:t>
            </a:r>
            <a:r>
              <a:rPr lang="en-US" sz="3600" b="1" dirty="0" err="1">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trì</a:t>
            </a: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 </a:t>
            </a:r>
            <a:r>
              <a:rPr lang="en-US" sz="3600" b="1" dirty="0" err="1">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quan</a:t>
            </a: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 </a:t>
            </a:r>
            <a:r>
              <a:rPr lang="en-US" sz="3600" b="1" dirty="0" err="1">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hệ</a:t>
            </a: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  </a:t>
            </a:r>
            <a:r>
              <a:rPr lang="en-US" sz="3600" b="1" dirty="0" err="1">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bạn</a:t>
            </a: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 </a:t>
            </a:r>
            <a:r>
              <a:rPr lang="en-US" sz="3600" b="1" dirty="0" err="1">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bè</a:t>
            </a: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 </a:t>
            </a:r>
            <a:r>
              <a:rPr lang="en-US" sz="3600" b="1" dirty="0" err="1">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bằng</a:t>
            </a: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 </a:t>
            </a:r>
            <a:r>
              <a:rPr lang="en-US" sz="3600" b="1" dirty="0" err="1">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những</a:t>
            </a: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 </a:t>
            </a:r>
            <a:r>
              <a:rPr lang="en-US" sz="3600" b="1" dirty="0" err="1">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cách</a:t>
            </a: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 </a:t>
            </a:r>
            <a:r>
              <a:rPr lang="en-US" sz="3600" b="1" dirty="0" err="1">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sau</a:t>
            </a:r>
            <a:r>
              <a:rPr lang="en-US" sz="3600" b="1" dirty="0">
                <a:solidFill>
                  <a:srgbClr val="F35A6D"/>
                </a:solidFill>
                <a:latin typeface="#9Slide07 SVNNexa Rust Slab Bla" panose="020B0606040200020203" pitchFamily="34" charset="0"/>
                <a:ea typeface="Calibri" panose="020F0502020204030204" pitchFamily="34" charset="0"/>
                <a:cs typeface="Calibri" panose="020F0502020204030204" pitchFamily="34" charset="0"/>
              </a:rPr>
              <a:t>:</a:t>
            </a:r>
          </a:p>
        </p:txBody>
      </p:sp>
      <p:grpSp>
        <p:nvGrpSpPr>
          <p:cNvPr id="14" name="Nhóm 13">
            <a:extLst>
              <a:ext uri="{FF2B5EF4-FFF2-40B4-BE49-F238E27FC236}">
                <a16:creationId xmlns:a16="http://schemas.microsoft.com/office/drawing/2014/main" id="{4CF9902F-029C-161A-D528-0C11ED2AD74A}"/>
              </a:ext>
            </a:extLst>
          </p:cNvPr>
          <p:cNvGrpSpPr/>
          <p:nvPr/>
        </p:nvGrpSpPr>
        <p:grpSpPr>
          <a:xfrm>
            <a:off x="915670" y="2973509"/>
            <a:ext cx="10477459" cy="1815882"/>
            <a:chOff x="1040894" y="2611961"/>
            <a:chExt cx="10477459" cy="1815882"/>
          </a:xfrm>
        </p:grpSpPr>
        <p:sp>
          <p:nvSpPr>
            <p:cNvPr id="15" name="TextBox 8">
              <a:extLst>
                <a:ext uri="{FF2B5EF4-FFF2-40B4-BE49-F238E27FC236}">
                  <a16:creationId xmlns:a16="http://schemas.microsoft.com/office/drawing/2014/main" id="{E98F4FB6-783F-C2FA-E4CB-4ADE2AA6599E}"/>
                </a:ext>
              </a:extLst>
            </p:cNvPr>
            <p:cNvSpPr txBox="1"/>
            <p:nvPr/>
          </p:nvSpPr>
          <p:spPr>
            <a:xfrm>
              <a:off x="2005660" y="2611961"/>
              <a:ext cx="9512693" cy="1815882"/>
            </a:xfrm>
            <a:prstGeom prst="rect">
              <a:avLst/>
            </a:prstGeom>
            <a:noFill/>
          </p:spPr>
          <p:txBody>
            <a:bodyPr wrap="square" rtlCol="0">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Thường xuyên chăm sóc mối quan hệ với bạn (hỏi thăm, tặng quà, chia sẻ món ăn yêu thích, rủ đi chơi, giúp đỡ bạn trong học tập, lao động, sinh hoạt thường ngày,...).</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endParaRPr lang="en-US" sz="2800" dirty="0">
                <a:latin typeface="Calibri" panose="020F0502020204030204" pitchFamily="34" charset="0"/>
                <a:ea typeface="Calibri" panose="020F0502020204030204" pitchFamily="34" charset="0"/>
                <a:cs typeface="Calibri" panose="020F0502020204030204" pitchFamily="34" charset="0"/>
              </a:endParaRPr>
            </a:p>
          </p:txBody>
        </p:sp>
        <p:pic>
          <p:nvPicPr>
            <p:cNvPr id="16" name="Picture 4">
              <a:extLst>
                <a:ext uri="{FF2B5EF4-FFF2-40B4-BE49-F238E27FC236}">
                  <a16:creationId xmlns:a16="http://schemas.microsoft.com/office/drawing/2014/main" id="{51C402F3-00F3-F810-FB65-2092E625AA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3078" b="65783"/>
            <a:stretch/>
          </p:blipFill>
          <p:spPr>
            <a:xfrm>
              <a:off x="1040894" y="2658816"/>
              <a:ext cx="978649" cy="954107"/>
            </a:xfrm>
            <a:prstGeom prst="rect">
              <a:avLst/>
            </a:prstGeom>
          </p:spPr>
        </p:pic>
      </p:grpSp>
      <p:grpSp>
        <p:nvGrpSpPr>
          <p:cNvPr id="17" name="Nhóm 16">
            <a:extLst>
              <a:ext uri="{FF2B5EF4-FFF2-40B4-BE49-F238E27FC236}">
                <a16:creationId xmlns:a16="http://schemas.microsoft.com/office/drawing/2014/main" id="{B44F584C-F8E6-E0FF-17CA-2EF785ADB8EF}"/>
              </a:ext>
            </a:extLst>
          </p:cNvPr>
          <p:cNvGrpSpPr/>
          <p:nvPr/>
        </p:nvGrpSpPr>
        <p:grpSpPr>
          <a:xfrm>
            <a:off x="901787" y="4386708"/>
            <a:ext cx="10491342" cy="1096462"/>
            <a:chOff x="1040894" y="2658816"/>
            <a:chExt cx="10491342" cy="1096462"/>
          </a:xfrm>
        </p:grpSpPr>
        <p:sp>
          <p:nvSpPr>
            <p:cNvPr id="18" name="TextBox 8">
              <a:extLst>
                <a:ext uri="{FF2B5EF4-FFF2-40B4-BE49-F238E27FC236}">
                  <a16:creationId xmlns:a16="http://schemas.microsoft.com/office/drawing/2014/main" id="{DE16B5FA-0C1E-FE37-7653-2BDFFC181327}"/>
                </a:ext>
              </a:extLst>
            </p:cNvPr>
            <p:cNvSpPr txBox="1"/>
            <p:nvPr/>
          </p:nvSpPr>
          <p:spPr>
            <a:xfrm>
              <a:off x="2019543" y="2801171"/>
              <a:ext cx="9512693" cy="954107"/>
            </a:xfrm>
            <a:prstGeom prst="rect">
              <a:avLst/>
            </a:prstGeom>
            <a:noFill/>
          </p:spPr>
          <p:txBody>
            <a:bodyPr wrap="square" rtlCol="0">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Động viên, an ủi, cổ vũ bạn trong các hoạt động học tập, vui chơi, lao động,...</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pic>
          <p:nvPicPr>
            <p:cNvPr id="19" name="Picture 4">
              <a:extLst>
                <a:ext uri="{FF2B5EF4-FFF2-40B4-BE49-F238E27FC236}">
                  <a16:creationId xmlns:a16="http://schemas.microsoft.com/office/drawing/2014/main" id="{2D47332C-E283-323F-BD31-78C89FE713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3078" b="65783"/>
            <a:stretch/>
          </p:blipFill>
          <p:spPr>
            <a:xfrm>
              <a:off x="1040894" y="2658816"/>
              <a:ext cx="978649" cy="954107"/>
            </a:xfrm>
            <a:prstGeom prst="rect">
              <a:avLst/>
            </a:prstGeom>
          </p:spPr>
        </p:pic>
      </p:grpSp>
      <p:grpSp>
        <p:nvGrpSpPr>
          <p:cNvPr id="20" name="Nhóm 19">
            <a:extLst>
              <a:ext uri="{FF2B5EF4-FFF2-40B4-BE49-F238E27FC236}">
                <a16:creationId xmlns:a16="http://schemas.microsoft.com/office/drawing/2014/main" id="{E6E07503-5685-22CB-43A7-FC22D39DA4EF}"/>
              </a:ext>
            </a:extLst>
          </p:cNvPr>
          <p:cNvGrpSpPr/>
          <p:nvPr/>
        </p:nvGrpSpPr>
        <p:grpSpPr>
          <a:xfrm>
            <a:off x="915670" y="5459478"/>
            <a:ext cx="10491342" cy="1096462"/>
            <a:chOff x="1040894" y="2658816"/>
            <a:chExt cx="10491342" cy="1096462"/>
          </a:xfrm>
        </p:grpSpPr>
        <p:sp>
          <p:nvSpPr>
            <p:cNvPr id="21" name="TextBox 8">
              <a:extLst>
                <a:ext uri="{FF2B5EF4-FFF2-40B4-BE49-F238E27FC236}">
                  <a16:creationId xmlns:a16="http://schemas.microsoft.com/office/drawing/2014/main" id="{DC17AB45-20FC-E9B1-5988-9F4F04A5FC62}"/>
                </a:ext>
              </a:extLst>
            </p:cNvPr>
            <p:cNvSpPr txBox="1"/>
            <p:nvPr/>
          </p:nvSpPr>
          <p:spPr>
            <a:xfrm>
              <a:off x="2019543" y="2801171"/>
              <a:ext cx="9512693" cy="954107"/>
            </a:xfrm>
            <a:prstGeom prst="rect">
              <a:avLst/>
            </a:prstGeom>
            <a:noFill/>
          </p:spPr>
          <p:txBody>
            <a:bodyPr wrap="square" rtlCol="0">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Giữ lời hứa và thường xuyên nhắc nhở bạn thực hiện giữ lời hứa để xây dựng tình bạn đẹp.</a:t>
              </a:r>
              <a:r>
                <a:rPr lang="en-US" sz="2800" dirty="0">
                  <a:latin typeface="Calibri" panose="020F0502020204030204" pitchFamily="34" charset="0"/>
                  <a:ea typeface="Calibri" panose="020F0502020204030204" pitchFamily="34" charset="0"/>
                  <a:cs typeface="Calibri" panose="020F0502020204030204" pitchFamily="34" charset="0"/>
                </a:rPr>
                <a:t>   </a:t>
              </a:r>
            </a:p>
          </p:txBody>
        </p:sp>
        <p:pic>
          <p:nvPicPr>
            <p:cNvPr id="22" name="Picture 4">
              <a:extLst>
                <a:ext uri="{FF2B5EF4-FFF2-40B4-BE49-F238E27FC236}">
                  <a16:creationId xmlns:a16="http://schemas.microsoft.com/office/drawing/2014/main" id="{51835FF3-245A-7DC4-E1A5-C48365FBA4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3078" b="65783"/>
            <a:stretch/>
          </p:blipFill>
          <p:spPr>
            <a:xfrm>
              <a:off x="1040894" y="2658816"/>
              <a:ext cx="978649" cy="954107"/>
            </a:xfrm>
            <a:prstGeom prst="rect">
              <a:avLst/>
            </a:prstGeom>
          </p:spPr>
        </p:pic>
      </p:grpSp>
    </p:spTree>
    <p:extLst>
      <p:ext uri="{BB962C8B-B14F-4D97-AF65-F5344CB8AC3E}">
        <p14:creationId xmlns:p14="http://schemas.microsoft.com/office/powerpoint/2010/main" val="16835698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AF7A9D4E-52FC-A794-5F03-EEF304F2D8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pic>
        <p:nvPicPr>
          <p:cNvPr id="2" name="Picture 15">
            <a:extLst>
              <a:ext uri="{FF2B5EF4-FFF2-40B4-BE49-F238E27FC236}">
                <a16:creationId xmlns:a16="http://schemas.microsoft.com/office/drawing/2014/main" id="{4B6668E8-70EE-680E-1C08-AA3F99B98A9B}"/>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774950" y="1277311"/>
            <a:ext cx="6642100" cy="4303377"/>
          </a:xfrm>
          <a:prstGeom prst="rect">
            <a:avLst/>
          </a:prstGeom>
        </p:spPr>
      </p:pic>
      <p:sp>
        <p:nvSpPr>
          <p:cNvPr id="4" name="TextBox 1">
            <a:extLst>
              <a:ext uri="{FF2B5EF4-FFF2-40B4-BE49-F238E27FC236}">
                <a16:creationId xmlns:a16="http://schemas.microsoft.com/office/drawing/2014/main" id="{E6A3C59D-AC1E-FDB0-3516-3BF1701A29C0}"/>
              </a:ext>
            </a:extLst>
          </p:cNvPr>
          <p:cNvSpPr txBox="1"/>
          <p:nvPr/>
        </p:nvSpPr>
        <p:spPr>
          <a:xfrm>
            <a:off x="3742273" y="1868111"/>
            <a:ext cx="5923281" cy="769441"/>
          </a:xfrm>
          <a:prstGeom prst="rect">
            <a:avLst/>
          </a:prstGeom>
          <a:noFill/>
        </p:spPr>
        <p:txBody>
          <a:bodyPr wrap="square" rtlCol="0">
            <a:spAutoFit/>
          </a:bodyPr>
          <a:lstStyle/>
          <a:p>
            <a:pPr defTabSz="914377">
              <a:defRPr/>
            </a:pPr>
            <a:r>
              <a:rPr lang="en-US" sz="4400" b="1" spc="300" dirty="0">
                <a:solidFill>
                  <a:srgbClr val="FF0000"/>
                </a:solidFill>
                <a:latin typeface="iCiel Pony" panose="02000000000000000000" pitchFamily="2" charset="0"/>
              </a:rPr>
              <a:t>CỦNG CỐ DẶN DÒ</a:t>
            </a:r>
          </a:p>
        </p:txBody>
      </p:sp>
      <p:sp>
        <p:nvSpPr>
          <p:cNvPr id="6" name="TextBox 2">
            <a:extLst>
              <a:ext uri="{FF2B5EF4-FFF2-40B4-BE49-F238E27FC236}">
                <a16:creationId xmlns:a16="http://schemas.microsoft.com/office/drawing/2014/main" id="{8F221EAD-430B-83A2-8282-E41B2D45C3C4}"/>
              </a:ext>
            </a:extLst>
          </p:cNvPr>
          <p:cNvSpPr txBox="1"/>
          <p:nvPr/>
        </p:nvSpPr>
        <p:spPr>
          <a:xfrm>
            <a:off x="3476194" y="3228351"/>
            <a:ext cx="4825746" cy="1077218"/>
          </a:xfrm>
          <a:prstGeom prst="rect">
            <a:avLst/>
          </a:prstGeom>
          <a:noFill/>
        </p:spPr>
        <p:txBody>
          <a:bodyPr wrap="square" rtlCol="0">
            <a:spAutoFit/>
          </a:bodyPr>
          <a:lstStyle/>
          <a:p>
            <a:pPr marL="457200" indent="-457200">
              <a:buFontTx/>
              <a:buChar char="-"/>
            </a:pPr>
            <a:r>
              <a:rPr lang="en-US" sz="3200" dirty="0">
                <a:latin typeface="Calibri" panose="020F0502020204030204" pitchFamily="34" charset="0"/>
                <a:ea typeface="Calibri" panose="020F0502020204030204" pitchFamily="34" charset="0"/>
                <a:cs typeface="Calibri" panose="020F0502020204030204" pitchFamily="34" charset="0"/>
              </a:rPr>
              <a:t>GV ĐIỀN Ở ĐÂY</a:t>
            </a:r>
          </a:p>
          <a:p>
            <a:pPr marL="457200" indent="-457200">
              <a:buFontTx/>
              <a:buChar char="-"/>
            </a:pPr>
            <a:r>
              <a:rPr lang="en-US" sz="3200" dirty="0">
                <a:latin typeface="Calibri" panose="020F0502020204030204" pitchFamily="34" charset="0"/>
                <a:ea typeface="Calibri" panose="020F0502020204030204" pitchFamily="34" charset="0"/>
                <a:cs typeface="Calibri" panose="020F0502020204030204" pitchFamily="34" charset="0"/>
              </a:rPr>
              <a:t>GV ĐIỀN Ở ĐÂY </a:t>
            </a:r>
          </a:p>
        </p:txBody>
      </p:sp>
      <p:pic>
        <p:nvPicPr>
          <p:cNvPr id="8" name="Picture 2" descr="Free vector woman smiling and pointing to empty copy space business woman character hand drawn cartoon illustration">
            <a:extLst>
              <a:ext uri="{FF2B5EF4-FFF2-40B4-BE49-F238E27FC236}">
                <a16:creationId xmlns:a16="http://schemas.microsoft.com/office/drawing/2014/main" id="{502D1E85-901C-93DD-136B-1A12996DAFD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7955365" y="1353511"/>
            <a:ext cx="3171874" cy="574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9883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a:extLst>
              <a:ext uri="{FF2B5EF4-FFF2-40B4-BE49-F238E27FC236}">
                <a16:creationId xmlns:a16="http://schemas.microsoft.com/office/drawing/2014/main" id="{51542B8A-8872-2213-766A-66BCADF639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sp>
        <p:nvSpPr>
          <p:cNvPr id="17" name="Rectangle: Rounded Corners 1">
            <a:extLst>
              <a:ext uri="{FF2B5EF4-FFF2-40B4-BE49-F238E27FC236}">
                <a16:creationId xmlns:a16="http://schemas.microsoft.com/office/drawing/2014/main" id="{6742C8E7-C44E-F25E-B508-E6C32331A227}"/>
              </a:ext>
            </a:extLst>
          </p:cNvPr>
          <p:cNvSpPr/>
          <p:nvPr/>
        </p:nvSpPr>
        <p:spPr>
          <a:xfrm>
            <a:off x="602502" y="1123141"/>
            <a:ext cx="8419036" cy="55793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3185958-385F-0C0C-0205-EA3F47BF6E8E}"/>
              </a:ext>
            </a:extLst>
          </p:cNvPr>
          <p:cNvSpPr txBox="1"/>
          <p:nvPr/>
        </p:nvSpPr>
        <p:spPr>
          <a:xfrm>
            <a:off x="457238" y="2460029"/>
            <a:ext cx="7972781" cy="769441"/>
          </a:xfrm>
          <a:prstGeom prst="rect">
            <a:avLst/>
          </a:prstGeom>
          <a:noFill/>
        </p:spPr>
        <p:txBody>
          <a:bodyPr wrap="square" rtlCol="0">
            <a:spAutoFit/>
          </a:bodyPr>
          <a:lstStyle/>
          <a:p>
            <a:pPr algn="ct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Biết</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vì</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sao</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phải</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duy</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trì</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quan</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hệ</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bạn</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bè</a:t>
            </a:r>
            <a:r>
              <a:rPr lang="en-US" sz="4400" dirty="0">
                <a:latin typeface="UTM Edwardian" panose="02040603050506020204" pitchFamily="18" charset="0"/>
                <a:cs typeface="Calibri" panose="020F0502020204030204" pitchFamily="34" charset="0"/>
              </a:rPr>
              <a:t>.</a:t>
            </a:r>
            <a:endParaRPr lang="vi-VN" sz="44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D48EC19-5A23-BB00-AFEB-4DEEF72794B9}"/>
              </a:ext>
            </a:extLst>
          </p:cNvPr>
          <p:cNvSpPr txBox="1"/>
          <p:nvPr/>
        </p:nvSpPr>
        <p:spPr>
          <a:xfrm>
            <a:off x="2872304" y="1432179"/>
            <a:ext cx="3931976" cy="1107996"/>
          </a:xfrm>
          <a:prstGeom prst="rect">
            <a:avLst/>
          </a:prstGeom>
          <a:noFill/>
        </p:spPr>
        <p:txBody>
          <a:bodyPr wrap="square" rtlCol="0">
            <a:spAutoFit/>
          </a:bodyPr>
          <a:lstStyle/>
          <a:p>
            <a:pPr algn="ctr"/>
            <a:r>
              <a:rPr lang="en-US" sz="6600" dirty="0">
                <a:solidFill>
                  <a:srgbClr val="FF0000"/>
                </a:solidFill>
                <a:latin typeface="UVN Banh Mi" pitchFamily="2" charset="0"/>
              </a:rPr>
              <a:t>MỤC TIÊU</a:t>
            </a:r>
          </a:p>
        </p:txBody>
      </p:sp>
      <p:sp>
        <p:nvSpPr>
          <p:cNvPr id="10" name="TextBox 9">
            <a:extLst>
              <a:ext uri="{FF2B5EF4-FFF2-40B4-BE49-F238E27FC236}">
                <a16:creationId xmlns:a16="http://schemas.microsoft.com/office/drawing/2014/main" id="{474543A4-10BF-3C3F-06D4-FA5654DCD326}"/>
              </a:ext>
            </a:extLst>
          </p:cNvPr>
          <p:cNvSpPr txBox="1"/>
          <p:nvPr/>
        </p:nvSpPr>
        <p:spPr>
          <a:xfrm>
            <a:off x="831438" y="3229470"/>
            <a:ext cx="7577416" cy="1446550"/>
          </a:xfrm>
          <a:prstGeom prst="rect">
            <a:avLst/>
          </a:prstGeom>
          <a:noFill/>
        </p:spPr>
        <p:txBody>
          <a:bodyPr wrap="square" rtlCol="0">
            <a:spAutoFit/>
          </a:bodyPr>
          <a:lstStyle/>
          <a:p>
            <a:pPr algn="ct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Nhận</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biết</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được</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cách</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đơn</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giản</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để</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duy</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trì</a:t>
            </a:r>
            <a:endParaRPr lang="en-US" sz="4400" dirty="0">
              <a:latin typeface="UTM Edwardian" panose="02040603050506020204" pitchFamily="18" charset="0"/>
              <a:cs typeface="Calibri" panose="020F0502020204030204" pitchFamily="34" charset="0"/>
            </a:endParaRPr>
          </a:p>
          <a:p>
            <a:pPr algn="ctr"/>
            <a:r>
              <a:rPr lang="en-US" sz="4400" dirty="0" err="1">
                <a:latin typeface="UTM Edwardian" panose="02040603050506020204" pitchFamily="18" charset="0"/>
                <a:cs typeface="Calibri" panose="020F0502020204030204" pitchFamily="34" charset="0"/>
              </a:rPr>
              <a:t>quan</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hệ</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bạn</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bè</a:t>
            </a:r>
            <a:r>
              <a:rPr lang="en-US" sz="4400" dirty="0">
                <a:latin typeface="UTM Edwardian" panose="02040603050506020204" pitchFamily="18" charset="0"/>
                <a:cs typeface="Calibri" panose="020F0502020204030204" pitchFamily="34" charset="0"/>
              </a:rPr>
              <a:t>.</a:t>
            </a:r>
            <a:endParaRPr lang="vi-VN" sz="44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72C1DB5-4D2C-3F76-550C-EF92C720DECE}"/>
              </a:ext>
            </a:extLst>
          </p:cNvPr>
          <p:cNvSpPr txBox="1"/>
          <p:nvPr/>
        </p:nvSpPr>
        <p:spPr>
          <a:xfrm>
            <a:off x="873768" y="4648874"/>
            <a:ext cx="7577416" cy="1446550"/>
          </a:xfrm>
          <a:prstGeom prst="rect">
            <a:avLst/>
          </a:prstGeom>
          <a:noFill/>
        </p:spPr>
        <p:txBody>
          <a:bodyPr wrap="square" rtlCol="0">
            <a:spAutoFit/>
          </a:bodyPr>
          <a:lstStyle/>
          <a:p>
            <a:pPr algn="ct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Có</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quan</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hệ</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tối</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với</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bạn</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bè</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trong</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trường</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và</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làng</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xóm</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khối</a:t>
            </a:r>
            <a:r>
              <a:rPr lang="en-US" sz="4400" dirty="0">
                <a:latin typeface="UTM Edwardian" panose="02040603050506020204" pitchFamily="18" charset="0"/>
                <a:cs typeface="Calibri" panose="020F0502020204030204" pitchFamily="34" charset="0"/>
              </a:rPr>
              <a:t> </a:t>
            </a:r>
            <a:r>
              <a:rPr lang="en-US" sz="4400" dirty="0" err="1">
                <a:latin typeface="UTM Edwardian" panose="02040603050506020204" pitchFamily="18" charset="0"/>
                <a:cs typeface="Calibri" panose="020F0502020204030204" pitchFamily="34" charset="0"/>
              </a:rPr>
              <a:t>phố</a:t>
            </a:r>
            <a:r>
              <a:rPr lang="en-US" sz="4400" dirty="0">
                <a:latin typeface="UTM Edwardian" panose="02040603050506020204" pitchFamily="18" charset="0"/>
                <a:cs typeface="Calibri" panose="020F0502020204030204" pitchFamily="34" charset="0"/>
              </a:rPr>
              <a:t>.</a:t>
            </a:r>
            <a:endParaRPr lang="vi-VN" sz="4400" dirty="0">
              <a:latin typeface="Calibri" panose="020F0502020204030204" pitchFamily="34" charset="0"/>
              <a:cs typeface="Calibri" panose="020F0502020204030204" pitchFamily="34" charset="0"/>
            </a:endParaRPr>
          </a:p>
        </p:txBody>
      </p:sp>
      <p:grpSp>
        <p:nvGrpSpPr>
          <p:cNvPr id="18" name="Group 38">
            <a:extLst>
              <a:ext uri="{FF2B5EF4-FFF2-40B4-BE49-F238E27FC236}">
                <a16:creationId xmlns:a16="http://schemas.microsoft.com/office/drawing/2014/main" id="{1CC9620E-2D75-4EE3-F70F-BCA781A86629}"/>
              </a:ext>
            </a:extLst>
          </p:cNvPr>
          <p:cNvGrpSpPr/>
          <p:nvPr/>
        </p:nvGrpSpPr>
        <p:grpSpPr>
          <a:xfrm>
            <a:off x="3189374" y="53163"/>
            <a:ext cx="3297835" cy="1445786"/>
            <a:chOff x="3173180" y="3497458"/>
            <a:chExt cx="8028639" cy="3519793"/>
          </a:xfrm>
        </p:grpSpPr>
        <p:pic>
          <p:nvPicPr>
            <p:cNvPr id="19" name="Picture 39" descr="A picture containing vector graphics&#10;&#10;Description automatically generated">
              <a:extLst>
                <a:ext uri="{FF2B5EF4-FFF2-40B4-BE49-F238E27FC236}">
                  <a16:creationId xmlns:a16="http://schemas.microsoft.com/office/drawing/2014/main" id="{CA78BC8C-36BA-20D0-07E6-5708495BC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20" name="Picture 40" descr="Shape, circle&#10;&#10;Description automatically generated with medium confidence">
              <a:extLst>
                <a:ext uri="{FF2B5EF4-FFF2-40B4-BE49-F238E27FC236}">
                  <a16:creationId xmlns:a16="http://schemas.microsoft.com/office/drawing/2014/main" id="{589C5AA4-0A91-A473-4D43-93842E9463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22" name="Picture 42" descr="A picture containing text&#10;&#10;Description automatically generated">
              <a:extLst>
                <a:ext uri="{FF2B5EF4-FFF2-40B4-BE49-F238E27FC236}">
                  <a16:creationId xmlns:a16="http://schemas.microsoft.com/office/drawing/2014/main" id="{0D8BF193-D973-2F90-5816-25B2391839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23" name="Picture 2" descr="30+ Preschool Teacher Hugging Child Illustrations, Royalty-Free Vector  Graphics &amp; Clip Art - iStock">
            <a:extLst>
              <a:ext uri="{FF2B5EF4-FFF2-40B4-BE49-F238E27FC236}">
                <a16:creationId xmlns:a16="http://schemas.microsoft.com/office/drawing/2014/main" id="{BCB623A7-C5A5-75BD-634A-93305985882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5458" y1="35294" x2="35458" y2="35294"/>
                        <a14:foregroundMark x1="28595" y1="25490" x2="28595" y2="25490"/>
                        <a14:foregroundMark x1="33660" y1="15686" x2="33660" y2="15686"/>
                        <a14:foregroundMark x1="65033" y1="10294" x2="65033" y2="10294"/>
                        <a14:foregroundMark x1="73529" y1="33497" x2="73529" y2="33497"/>
                        <a14:foregroundMark x1="84641" y1="54085" x2="84641" y2="54085"/>
                        <a14:foregroundMark x1="60948" y1="87255" x2="60948" y2="87255"/>
                        <a14:foregroundMark x1="44118" y1="88725" x2="44118" y2="88725"/>
                        <a14:foregroundMark x1="32353" y1="88399" x2="32353" y2="88399"/>
                        <a14:foregroundMark x1="24673" y1="82026" x2="24673" y2="82026"/>
                        <a14:foregroundMark x1="34150" y1="45261" x2="34150" y2="45261"/>
                        <a14:foregroundMark x1="41013" y1="49020" x2="41013"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8189366" y="3036206"/>
            <a:ext cx="4168470" cy="4168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71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800"/>
                            </p:stCondLst>
                            <p:childTnLst>
                              <p:par>
                                <p:cTn id="13" presetID="22" presetClass="entr" presetSubtype="4"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par>
                          <p:cTn id="16" fill="hold">
                            <p:stCondLst>
                              <p:cond delay="13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18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F9A2815A-2215-13E7-32E8-08B8F23227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8510" y="-1413164"/>
            <a:ext cx="12775321" cy="8271164"/>
          </a:xfrm>
          <a:prstGeom prst="rect">
            <a:avLst/>
          </a:prstGeom>
        </p:spPr>
      </p:pic>
      <p:pic>
        <p:nvPicPr>
          <p:cNvPr id="6150"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58B798-FF87-474A-71FC-BAD22ED410BE}"/>
              </a:ext>
            </a:extLst>
          </p:cNvPr>
          <p:cNvSpPr txBox="1"/>
          <p:nvPr/>
        </p:nvSpPr>
        <p:spPr>
          <a:xfrm>
            <a:off x="944693" y="117213"/>
            <a:ext cx="11136525" cy="1862048"/>
          </a:xfrm>
          <a:prstGeom prst="rect">
            <a:avLst/>
          </a:prstGeom>
          <a:noFill/>
        </p:spPr>
        <p:txBody>
          <a:bodyPr wrap="square">
            <a:spAutoFit/>
          </a:bodyPr>
          <a:lstStyle/>
          <a:p>
            <a:r>
              <a:rPr lang="en-US" sz="11500" b="1">
                <a:ln w="22225">
                  <a:solidFill>
                    <a:schemeClr val="accent2"/>
                  </a:solidFill>
                  <a:prstDash val="solid"/>
                </a:ln>
                <a:solidFill>
                  <a:schemeClr val="accent2">
                    <a:lumMod val="40000"/>
                    <a:lumOff val="60000"/>
                  </a:schemeClr>
                </a:solidFill>
                <a:latin typeface="#9Slide07 SVNBeachwood Sans" pitchFamily="2" charset="0"/>
              </a:rPr>
              <a:t>Tạm biệt </a:t>
            </a:r>
            <a:r>
              <a:rPr lang="en-US" sz="11500" b="1" cap="none" spc="0">
                <a:ln w="22225">
                  <a:solidFill>
                    <a:schemeClr val="accent2"/>
                  </a:solidFill>
                  <a:prstDash val="solid"/>
                </a:ln>
                <a:solidFill>
                  <a:schemeClr val="accent2">
                    <a:lumMod val="40000"/>
                    <a:lumOff val="60000"/>
                  </a:schemeClr>
                </a:solidFill>
                <a:effectLst/>
                <a:latin typeface="#9Slide07 SVNBeachwood Sans" pitchFamily="2" charset="0"/>
              </a:rPr>
              <a:t>Hẹn gặp lại!</a:t>
            </a:r>
            <a:endParaRPr lang="en-US" sz="2000"/>
          </a:p>
        </p:txBody>
      </p:sp>
      <p:sp>
        <p:nvSpPr>
          <p:cNvPr id="11" name="TextBox 10">
            <a:extLst>
              <a:ext uri="{FF2B5EF4-FFF2-40B4-BE49-F238E27FC236}">
                <a16:creationId xmlns:a16="http://schemas.microsoft.com/office/drawing/2014/main" id="{ECD8828F-E9E3-B0AE-D8BD-3D575EC984ED}"/>
              </a:ext>
            </a:extLst>
          </p:cNvPr>
          <p:cNvSpPr txBox="1"/>
          <p:nvPr/>
        </p:nvSpPr>
        <p:spPr>
          <a:xfrm>
            <a:off x="1021490" y="113599"/>
            <a:ext cx="10676237" cy="1862048"/>
          </a:xfrm>
          <a:prstGeom prst="rect">
            <a:avLst/>
          </a:prstGeom>
          <a:noFill/>
        </p:spPr>
        <p:txBody>
          <a:bodyPr wrap="square">
            <a:spAutoFit/>
          </a:bodyPr>
          <a:lstStyle/>
          <a:p>
            <a:r>
              <a:rPr lang="en-US" sz="11500" b="1" dirty="0" err="1">
                <a:ln w="22225">
                  <a:solidFill>
                    <a:schemeClr val="accent2"/>
                  </a:solidFill>
                  <a:prstDash val="solid"/>
                </a:ln>
                <a:solidFill>
                  <a:schemeClr val="bg1"/>
                </a:solidFill>
                <a:latin typeface="#9Slide07 SVNBeachwood Sans" pitchFamily="2" charset="0"/>
              </a:rPr>
              <a:t>Tạm</a:t>
            </a:r>
            <a:r>
              <a:rPr lang="en-US" sz="11500" b="1" dirty="0">
                <a:ln w="22225">
                  <a:solidFill>
                    <a:schemeClr val="accent2"/>
                  </a:solidFill>
                  <a:prstDash val="solid"/>
                </a:ln>
                <a:solidFill>
                  <a:schemeClr val="bg1"/>
                </a:solidFill>
                <a:latin typeface="#9Slide07 SVNBeachwood Sans" pitchFamily="2" charset="0"/>
              </a:rPr>
              <a:t> </a:t>
            </a:r>
            <a:r>
              <a:rPr lang="en-US" sz="11500" b="1" dirty="0" err="1">
                <a:ln w="22225">
                  <a:solidFill>
                    <a:schemeClr val="accent2"/>
                  </a:solidFill>
                  <a:prstDash val="solid"/>
                </a:ln>
                <a:solidFill>
                  <a:schemeClr val="bg1"/>
                </a:solidFill>
                <a:latin typeface="#9Slide07 SVNBeachwood Sans" pitchFamily="2" charset="0"/>
              </a:rPr>
              <a:t>biệt</a:t>
            </a:r>
            <a:r>
              <a:rPr lang="en-US" sz="11500" b="1" dirty="0">
                <a:ln w="22225">
                  <a:solidFill>
                    <a:schemeClr val="accent2"/>
                  </a:solidFill>
                  <a:prstDash val="solid"/>
                </a:ln>
                <a:solidFill>
                  <a:schemeClr val="bg1"/>
                </a:solidFill>
                <a:latin typeface="#9Slide07 SVNBeachwood Sans" pitchFamily="2" charset="0"/>
              </a:rPr>
              <a:t> </a:t>
            </a:r>
            <a:r>
              <a:rPr lang="en-US" sz="11500" b="1" cap="none" spc="0" dirty="0" err="1">
                <a:ln w="22225">
                  <a:solidFill>
                    <a:schemeClr val="accent2"/>
                  </a:solidFill>
                  <a:prstDash val="solid"/>
                </a:ln>
                <a:solidFill>
                  <a:schemeClr val="bg1"/>
                </a:solidFill>
                <a:effectLst/>
                <a:latin typeface="#9Slide07 SVNBeachwood Sans" pitchFamily="2" charset="0"/>
              </a:rPr>
              <a:t>Hẹn</a:t>
            </a:r>
            <a:r>
              <a:rPr lang="en-US" sz="11500" b="1" cap="none" spc="0" dirty="0">
                <a:ln w="22225">
                  <a:solidFill>
                    <a:schemeClr val="accent2"/>
                  </a:solidFill>
                  <a:prstDash val="solid"/>
                </a:ln>
                <a:solidFill>
                  <a:schemeClr val="bg1"/>
                </a:solidFill>
                <a:effectLst/>
                <a:latin typeface="#9Slide07 SVNBeachwood Sans" pitchFamily="2" charset="0"/>
              </a:rPr>
              <a:t> </a:t>
            </a:r>
            <a:r>
              <a:rPr lang="en-US" sz="11500" b="1" cap="none" spc="0" dirty="0" err="1">
                <a:ln w="22225">
                  <a:solidFill>
                    <a:schemeClr val="accent2"/>
                  </a:solidFill>
                  <a:prstDash val="solid"/>
                </a:ln>
                <a:solidFill>
                  <a:schemeClr val="bg1"/>
                </a:solidFill>
                <a:effectLst/>
                <a:latin typeface="#9Slide07 SVNBeachwood Sans" pitchFamily="2" charset="0"/>
              </a:rPr>
              <a:t>gặp</a:t>
            </a:r>
            <a:r>
              <a:rPr lang="en-US" sz="11500" b="1" cap="none" spc="0" dirty="0">
                <a:ln w="22225">
                  <a:solidFill>
                    <a:schemeClr val="accent2"/>
                  </a:solidFill>
                  <a:prstDash val="solid"/>
                </a:ln>
                <a:solidFill>
                  <a:schemeClr val="bg1"/>
                </a:solidFill>
                <a:effectLst/>
                <a:latin typeface="#9Slide07 SVNBeachwood Sans" pitchFamily="2" charset="0"/>
              </a:rPr>
              <a:t> </a:t>
            </a:r>
            <a:r>
              <a:rPr lang="en-US" sz="11500" b="1" cap="none" spc="0" dirty="0" err="1">
                <a:ln w="22225">
                  <a:solidFill>
                    <a:schemeClr val="accent2"/>
                  </a:solidFill>
                  <a:prstDash val="solid"/>
                </a:ln>
                <a:solidFill>
                  <a:schemeClr val="bg1"/>
                </a:solidFill>
                <a:effectLst/>
                <a:latin typeface="#9Slide07 SVNBeachwood Sans" pitchFamily="2" charset="0"/>
              </a:rPr>
              <a:t>lại</a:t>
            </a:r>
            <a:r>
              <a:rPr lang="en-US" sz="11500" b="1" cap="none" spc="0" dirty="0">
                <a:ln w="22225">
                  <a:solidFill>
                    <a:schemeClr val="accent2"/>
                  </a:solidFill>
                  <a:prstDash val="solid"/>
                </a:ln>
                <a:solidFill>
                  <a:schemeClr val="bg1"/>
                </a:solidFill>
                <a:effectLst/>
                <a:latin typeface="#9Slide07 SVNBeachwood Sans" pitchFamily="2" charset="0"/>
              </a:rPr>
              <a:t>!</a:t>
            </a:r>
            <a:endParaRPr lang="en-US" sz="11500" dirty="0">
              <a:solidFill>
                <a:schemeClr val="bg1"/>
              </a:solidFill>
            </a:endParaRPr>
          </a:p>
        </p:txBody>
      </p:sp>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25" name="Nhóm 24">
            <a:extLst>
              <a:ext uri="{FF2B5EF4-FFF2-40B4-BE49-F238E27FC236}">
                <a16:creationId xmlns:a16="http://schemas.microsoft.com/office/drawing/2014/main" id="{1BEFE472-B2E4-598B-3221-AD0F4738554B}"/>
              </a:ext>
            </a:extLst>
          </p:cNvPr>
          <p:cNvGrpSpPr/>
          <p:nvPr/>
        </p:nvGrpSpPr>
        <p:grpSpPr>
          <a:xfrm>
            <a:off x="159475" y="-23067"/>
            <a:ext cx="4912497" cy="4280012"/>
            <a:chOff x="159475" y="-23067"/>
            <a:chExt cx="4912497" cy="4280012"/>
          </a:xfrm>
        </p:grpSpPr>
        <p:pic>
          <p:nvPicPr>
            <p:cNvPr id="2" name="Picture 25">
              <a:extLst>
                <a:ext uri="{FF2B5EF4-FFF2-40B4-BE49-F238E27FC236}">
                  <a16:creationId xmlns:a16="http://schemas.microsoft.com/office/drawing/2014/main" id="{0587ABDC-F395-2660-F8EC-9C0383FA5C9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163128">
              <a:off x="159475" y="-23067"/>
              <a:ext cx="4912497" cy="4280012"/>
            </a:xfrm>
            <a:prstGeom prst="rect">
              <a:avLst/>
            </a:prstGeom>
          </p:spPr>
        </p:pic>
        <p:sp>
          <p:nvSpPr>
            <p:cNvPr id="3" name="TextBox 1">
              <a:extLst>
                <a:ext uri="{FF2B5EF4-FFF2-40B4-BE49-F238E27FC236}">
                  <a16:creationId xmlns:a16="http://schemas.microsoft.com/office/drawing/2014/main" id="{C9EF9E1E-BFE5-B8EF-A0B4-5092827DE3F3}"/>
                </a:ext>
              </a:extLst>
            </p:cNvPr>
            <p:cNvSpPr txBox="1"/>
            <p:nvPr/>
          </p:nvSpPr>
          <p:spPr>
            <a:xfrm rot="21115604">
              <a:off x="401434" y="2267334"/>
              <a:ext cx="4583017" cy="1754326"/>
            </a:xfrm>
            <a:prstGeom prst="rect">
              <a:avLst/>
            </a:prstGeom>
            <a:noFill/>
          </p:spPr>
          <p:txBody>
            <a:bodyPr wrap="square" rtlCol="0">
              <a:spAutoFit/>
            </a:bodyPr>
            <a:lstStyle/>
            <a:p>
              <a:pPr algn="ctr"/>
              <a:r>
                <a:rPr lang="en-US" sz="5400" dirty="0">
                  <a:solidFill>
                    <a:schemeClr val="accent4"/>
                  </a:solidFill>
                  <a:latin typeface="#9Slide07 SVNNexa Rust Slab Bla" panose="020B0606040200020203" pitchFamily="34" charset="0"/>
                </a:rPr>
                <a:t>KHỞI</a:t>
              </a:r>
            </a:p>
            <a:p>
              <a:pPr algn="ctr"/>
              <a:r>
                <a:rPr lang="en-US" sz="5400" dirty="0">
                  <a:solidFill>
                    <a:schemeClr val="accent4"/>
                  </a:solidFill>
                  <a:latin typeface="#9Slide07 SVNNexa Rust Slab Bla" panose="020B0606040200020203" pitchFamily="34" charset="0"/>
                </a:rPr>
                <a:t>ĐỘNG</a:t>
              </a:r>
            </a:p>
          </p:txBody>
        </p:sp>
      </p:grpSp>
      <p:sp>
        <p:nvSpPr>
          <p:cNvPr id="6" name="Rectangle: Rounded Corners 1">
            <a:extLst>
              <a:ext uri="{FF2B5EF4-FFF2-40B4-BE49-F238E27FC236}">
                <a16:creationId xmlns:a16="http://schemas.microsoft.com/office/drawing/2014/main" id="{5D60BCFB-8A0B-B758-589C-9191FB6597DD}"/>
              </a:ext>
            </a:extLst>
          </p:cNvPr>
          <p:cNvSpPr/>
          <p:nvPr/>
        </p:nvSpPr>
        <p:spPr>
          <a:xfrm>
            <a:off x="5806631" y="1801558"/>
            <a:ext cx="5675458" cy="50154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1">
            <a:extLst>
              <a:ext uri="{FF2B5EF4-FFF2-40B4-BE49-F238E27FC236}">
                <a16:creationId xmlns:a16="http://schemas.microsoft.com/office/drawing/2014/main" id="{51200FC3-032C-E2AE-2A7A-860AB550B8D3}"/>
              </a:ext>
            </a:extLst>
          </p:cNvPr>
          <p:cNvSpPr txBox="1"/>
          <p:nvPr/>
        </p:nvSpPr>
        <p:spPr>
          <a:xfrm>
            <a:off x="6499613" y="2128140"/>
            <a:ext cx="4289494" cy="1569660"/>
          </a:xfrm>
          <a:prstGeom prst="rect">
            <a:avLst/>
          </a:prstGeom>
          <a:noFill/>
        </p:spPr>
        <p:txBody>
          <a:bodyPr wrap="square" rtlCol="0">
            <a:spAutoFit/>
          </a:bodyPr>
          <a:lstStyle/>
          <a:p>
            <a:pPr algn="ctr"/>
            <a:r>
              <a:rPr lang="en-US" sz="4800" b="1" dirty="0">
                <a:solidFill>
                  <a:schemeClr val="accent5">
                    <a:lumMod val="75000"/>
                  </a:schemeClr>
                </a:solidFill>
                <a:latin typeface="#9Slide07 SVNBeachwood Sans" pitchFamily="2" charset="0"/>
              </a:rPr>
              <a:t>NGHE BÀI HÁT SAU </a:t>
            </a:r>
            <a:r>
              <a:rPr lang="en-US" sz="4800" b="1" dirty="0" err="1">
                <a:solidFill>
                  <a:schemeClr val="accent5">
                    <a:lumMod val="75000"/>
                  </a:schemeClr>
                </a:solidFill>
                <a:latin typeface="#9Slide07 SVNBeachwood Sans" pitchFamily="2" charset="0"/>
              </a:rPr>
              <a:t>và</a:t>
            </a:r>
            <a:r>
              <a:rPr lang="en-US" sz="4800" b="1" dirty="0">
                <a:solidFill>
                  <a:schemeClr val="accent5">
                    <a:lumMod val="75000"/>
                  </a:schemeClr>
                </a:solidFill>
                <a:latin typeface="#9Slide07 SVNBeachwood Sans" pitchFamily="2" charset="0"/>
              </a:rPr>
              <a:t> </a:t>
            </a:r>
            <a:r>
              <a:rPr lang="en-US" sz="4800" b="1" dirty="0" err="1">
                <a:solidFill>
                  <a:schemeClr val="accent5">
                    <a:lumMod val="75000"/>
                  </a:schemeClr>
                </a:solidFill>
                <a:latin typeface="#9Slide07 SVNBeachwood Sans" pitchFamily="2" charset="0"/>
              </a:rPr>
              <a:t>trả</a:t>
            </a:r>
            <a:r>
              <a:rPr lang="en-US" sz="4800" b="1" dirty="0">
                <a:solidFill>
                  <a:schemeClr val="accent5">
                    <a:lumMod val="75000"/>
                  </a:schemeClr>
                </a:solidFill>
                <a:latin typeface="#9Slide07 SVNBeachwood Sans" pitchFamily="2" charset="0"/>
              </a:rPr>
              <a:t> </a:t>
            </a:r>
            <a:r>
              <a:rPr lang="en-US" sz="4800" b="1" dirty="0" err="1">
                <a:solidFill>
                  <a:schemeClr val="accent5">
                    <a:lumMod val="75000"/>
                  </a:schemeClr>
                </a:solidFill>
                <a:latin typeface="#9Slide07 SVNBeachwood Sans" pitchFamily="2" charset="0"/>
              </a:rPr>
              <a:t>lời</a:t>
            </a:r>
            <a:r>
              <a:rPr lang="en-US" sz="4800" b="1" dirty="0">
                <a:solidFill>
                  <a:schemeClr val="accent5">
                    <a:lumMod val="75000"/>
                  </a:schemeClr>
                </a:solidFill>
                <a:latin typeface="#9Slide07 SVNBeachwood Sans" pitchFamily="2" charset="0"/>
              </a:rPr>
              <a:t> </a:t>
            </a:r>
            <a:r>
              <a:rPr lang="en-US" sz="4800" b="1" dirty="0" err="1">
                <a:solidFill>
                  <a:schemeClr val="accent5">
                    <a:lumMod val="75000"/>
                  </a:schemeClr>
                </a:solidFill>
                <a:latin typeface="#9Slide07 SVNBeachwood Sans" pitchFamily="2" charset="0"/>
              </a:rPr>
              <a:t>câu</a:t>
            </a:r>
            <a:r>
              <a:rPr lang="en-US" sz="4800" b="1" dirty="0">
                <a:solidFill>
                  <a:schemeClr val="accent5">
                    <a:lumMod val="75000"/>
                  </a:schemeClr>
                </a:solidFill>
                <a:latin typeface="#9Slide07 SVNBeachwood Sans" pitchFamily="2" charset="0"/>
              </a:rPr>
              <a:t> </a:t>
            </a:r>
            <a:r>
              <a:rPr lang="en-US" sz="4800" b="1" dirty="0" err="1">
                <a:solidFill>
                  <a:schemeClr val="accent5">
                    <a:lumMod val="75000"/>
                  </a:schemeClr>
                </a:solidFill>
                <a:latin typeface="#9Slide07 SVNBeachwood Sans" pitchFamily="2" charset="0"/>
              </a:rPr>
              <a:t>hỏi</a:t>
            </a:r>
            <a:endParaRPr lang="en-US" sz="4800" b="1" dirty="0">
              <a:solidFill>
                <a:schemeClr val="accent5">
                  <a:lumMod val="75000"/>
                </a:schemeClr>
              </a:solidFill>
              <a:latin typeface="#9Slide07 SVNBeachwood Sans" pitchFamily="2" charset="0"/>
            </a:endParaRPr>
          </a:p>
        </p:txBody>
      </p:sp>
      <p:grpSp>
        <p:nvGrpSpPr>
          <p:cNvPr id="39" name="Group 38">
            <a:extLst>
              <a:ext uri="{FF2B5EF4-FFF2-40B4-BE49-F238E27FC236}">
                <a16:creationId xmlns:a16="http://schemas.microsoft.com/office/drawing/2014/main" id="{4112EF2D-FAFA-963E-29DB-A2973D481E83}"/>
              </a:ext>
            </a:extLst>
          </p:cNvPr>
          <p:cNvGrpSpPr/>
          <p:nvPr/>
        </p:nvGrpSpPr>
        <p:grpSpPr>
          <a:xfrm>
            <a:off x="5612082" y="4174080"/>
            <a:ext cx="6210464" cy="2722696"/>
            <a:chOff x="3173180" y="3497458"/>
            <a:chExt cx="8028639" cy="3519793"/>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14" name="Picture 2" descr="Bling Cartoon - Free GIF on Pixabay - Pixabay">
            <a:extLst>
              <a:ext uri="{FF2B5EF4-FFF2-40B4-BE49-F238E27FC236}">
                <a16:creationId xmlns:a16="http://schemas.microsoft.com/office/drawing/2014/main" id="{D76EBC01-C4E5-9EC9-2F67-7BE2FB41A04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1881" y="3073341"/>
            <a:ext cx="1293640" cy="1293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litter Bling Sticker for iOS &amp; Android | GIPHY">
            <a:extLst>
              <a:ext uri="{FF2B5EF4-FFF2-40B4-BE49-F238E27FC236}">
                <a16:creationId xmlns:a16="http://schemas.microsoft.com/office/drawing/2014/main" id="{50F716FD-4B12-A862-E988-C93B6A13702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82174" y="1266214"/>
            <a:ext cx="1417707" cy="1417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09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14" name="Picture 2" descr="Bling Cartoon - Free GIF on Pixabay - Pixabay">
            <a:extLst>
              <a:ext uri="{FF2B5EF4-FFF2-40B4-BE49-F238E27FC236}">
                <a16:creationId xmlns:a16="http://schemas.microsoft.com/office/drawing/2014/main" id="{D76EBC01-C4E5-9EC9-2F67-7BE2FB41A0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596" y="793150"/>
            <a:ext cx="1293640" cy="1293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litter Bling Sticker for iOS &amp; Android | GIPHY">
            <a:extLst>
              <a:ext uri="{FF2B5EF4-FFF2-40B4-BE49-F238E27FC236}">
                <a16:creationId xmlns:a16="http://schemas.microsoft.com/office/drawing/2014/main" id="{50F716FD-4B12-A862-E988-C93B6A1370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2174" y="1266214"/>
            <a:ext cx="1417707" cy="141770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 name="Group 10">
            <a:extLst>
              <a:ext uri="{FF2B5EF4-FFF2-40B4-BE49-F238E27FC236}">
                <a16:creationId xmlns:a16="http://schemas.microsoft.com/office/drawing/2014/main" id="{9CB8D5C6-5121-3FB8-B8F3-15711776BF7A}"/>
              </a:ext>
            </a:extLst>
          </p:cNvPr>
          <p:cNvGrpSpPr/>
          <p:nvPr/>
        </p:nvGrpSpPr>
        <p:grpSpPr>
          <a:xfrm>
            <a:off x="1080596" y="1762614"/>
            <a:ext cx="9851184" cy="3098557"/>
            <a:chOff x="2011025" y="709037"/>
            <a:chExt cx="9851184" cy="3098557"/>
          </a:xfrm>
        </p:grpSpPr>
        <p:grpSp>
          <p:nvGrpSpPr>
            <p:cNvPr id="5" name="Group 15">
              <a:extLst>
                <a:ext uri="{FF2B5EF4-FFF2-40B4-BE49-F238E27FC236}">
                  <a16:creationId xmlns:a16="http://schemas.microsoft.com/office/drawing/2014/main" id="{03EDCF23-54D3-91DA-AB29-7C0C7B77B0CA}"/>
                </a:ext>
              </a:extLst>
            </p:cNvPr>
            <p:cNvGrpSpPr/>
            <p:nvPr/>
          </p:nvGrpSpPr>
          <p:grpSpPr>
            <a:xfrm>
              <a:off x="2176040" y="709037"/>
              <a:ext cx="9686169" cy="3093462"/>
              <a:chOff x="3904906" y="3659587"/>
              <a:chExt cx="9686169" cy="3093462"/>
            </a:xfrm>
          </p:grpSpPr>
          <p:sp>
            <p:nvSpPr>
              <p:cNvPr id="25" name="Speech Bubble: Rectangle with Corners Rounded 16">
                <a:extLst>
                  <a:ext uri="{FF2B5EF4-FFF2-40B4-BE49-F238E27FC236}">
                    <a16:creationId xmlns:a16="http://schemas.microsoft.com/office/drawing/2014/main" id="{C26C5E45-1607-0337-FB4F-C8BB2EE4B8AC}"/>
                  </a:ext>
                </a:extLst>
              </p:cNvPr>
              <p:cNvSpPr/>
              <p:nvPr/>
            </p:nvSpPr>
            <p:spPr>
              <a:xfrm>
                <a:off x="3904906" y="3659587"/>
                <a:ext cx="9686169" cy="3093462"/>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chemeClr val="tx1"/>
                  </a:solidFill>
                </a:endParaRPr>
              </a:p>
            </p:txBody>
          </p:sp>
          <p:sp>
            <p:nvSpPr>
              <p:cNvPr id="26" name="TextBox 8">
                <a:extLst>
                  <a:ext uri="{FF2B5EF4-FFF2-40B4-BE49-F238E27FC236}">
                    <a16:creationId xmlns:a16="http://schemas.microsoft.com/office/drawing/2014/main" id="{FC3F740F-08E2-04FE-81CB-0E5908606BDE}"/>
                  </a:ext>
                </a:extLst>
              </p:cNvPr>
              <p:cNvSpPr txBox="1"/>
              <p:nvPr/>
            </p:nvSpPr>
            <p:spPr>
              <a:xfrm>
                <a:off x="6353880" y="4333273"/>
                <a:ext cx="6646725" cy="1846659"/>
              </a:xfrm>
              <a:prstGeom prst="rect">
                <a:avLst/>
              </a:prstGeom>
              <a:noFill/>
            </p:spPr>
            <p:txBody>
              <a:bodyPr wrap="square" lIns="0" tIns="0" rIns="0" bIns="0" rtlCol="0">
                <a:spAutoFit/>
              </a:bodyPr>
              <a:lstStyle/>
              <a:p>
                <a:pPr algn="ctr"/>
                <a:r>
                  <a:rPr lang="vi-VN"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HS cho biết các bạn nhỏ đã làm gì khi biết Thỏ bị ốm? Vì sao các bạn nhỏ làm như vậy? </a:t>
                </a:r>
                <a:endPar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endParaRPr>
              </a:p>
            </p:txBody>
          </p:sp>
        </p:grpSp>
        <p:pic>
          <p:nvPicPr>
            <p:cNvPr id="12" name="Picture 5" descr="Kids Thinking Idea Vector Illustration Stock Illustration - Illustration of  background, young: 157365992">
              <a:extLst>
                <a:ext uri="{FF2B5EF4-FFF2-40B4-BE49-F238E27FC236}">
                  <a16:creationId xmlns:a16="http://schemas.microsoft.com/office/drawing/2014/main" id="{A63B4BF4-21BC-C6C8-96AC-BF25A4EF6E4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2011025" y="1491236"/>
              <a:ext cx="2588871" cy="23163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643104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sp>
        <p:nvSpPr>
          <p:cNvPr id="6" name="Rectangle: Rounded Corners 1">
            <a:extLst>
              <a:ext uri="{FF2B5EF4-FFF2-40B4-BE49-F238E27FC236}">
                <a16:creationId xmlns:a16="http://schemas.microsoft.com/office/drawing/2014/main" id="{5D60BCFB-8A0B-B758-589C-9191FB6597DD}"/>
              </a:ext>
            </a:extLst>
          </p:cNvPr>
          <p:cNvSpPr/>
          <p:nvPr/>
        </p:nvSpPr>
        <p:spPr>
          <a:xfrm>
            <a:off x="454970" y="562819"/>
            <a:ext cx="11168337" cy="58591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1">
            <a:extLst>
              <a:ext uri="{FF2B5EF4-FFF2-40B4-BE49-F238E27FC236}">
                <a16:creationId xmlns:a16="http://schemas.microsoft.com/office/drawing/2014/main" id="{51200FC3-032C-E2AE-2A7A-860AB550B8D3}"/>
              </a:ext>
            </a:extLst>
          </p:cNvPr>
          <p:cNvSpPr txBox="1"/>
          <p:nvPr/>
        </p:nvSpPr>
        <p:spPr>
          <a:xfrm>
            <a:off x="629992" y="1854186"/>
            <a:ext cx="4289494" cy="1569660"/>
          </a:xfrm>
          <a:prstGeom prst="rect">
            <a:avLst/>
          </a:prstGeom>
          <a:noFill/>
        </p:spPr>
        <p:txBody>
          <a:bodyPr wrap="square" rtlCol="0">
            <a:spAutoFit/>
          </a:bodyPr>
          <a:lstStyle/>
          <a:p>
            <a:pPr algn="ctr"/>
            <a:r>
              <a:rPr lang="en-US" sz="4800" b="1" dirty="0">
                <a:solidFill>
                  <a:schemeClr val="accent5">
                    <a:lumMod val="75000"/>
                  </a:schemeClr>
                </a:solidFill>
                <a:latin typeface="#9Slide07 SVNBeachwood Sans" pitchFamily="2" charset="0"/>
              </a:rPr>
              <a:t>NGHE BÀI HÁT SAU </a:t>
            </a:r>
            <a:r>
              <a:rPr lang="en-US" sz="4800" b="1" dirty="0" err="1">
                <a:solidFill>
                  <a:schemeClr val="accent5">
                    <a:lumMod val="75000"/>
                  </a:schemeClr>
                </a:solidFill>
                <a:latin typeface="#9Slide07 SVNBeachwood Sans" pitchFamily="2" charset="0"/>
              </a:rPr>
              <a:t>và</a:t>
            </a:r>
            <a:r>
              <a:rPr lang="en-US" sz="4800" b="1" dirty="0">
                <a:solidFill>
                  <a:schemeClr val="accent5">
                    <a:lumMod val="75000"/>
                  </a:schemeClr>
                </a:solidFill>
                <a:latin typeface="#9Slide07 SVNBeachwood Sans" pitchFamily="2" charset="0"/>
              </a:rPr>
              <a:t> </a:t>
            </a:r>
            <a:r>
              <a:rPr lang="en-US" sz="4800" b="1" dirty="0" err="1">
                <a:solidFill>
                  <a:schemeClr val="accent5">
                    <a:lumMod val="75000"/>
                  </a:schemeClr>
                </a:solidFill>
                <a:latin typeface="#9Slide07 SVNBeachwood Sans" pitchFamily="2" charset="0"/>
              </a:rPr>
              <a:t>trả</a:t>
            </a:r>
            <a:r>
              <a:rPr lang="en-US" sz="4800" b="1" dirty="0">
                <a:solidFill>
                  <a:schemeClr val="accent5">
                    <a:lumMod val="75000"/>
                  </a:schemeClr>
                </a:solidFill>
                <a:latin typeface="#9Slide07 SVNBeachwood Sans" pitchFamily="2" charset="0"/>
              </a:rPr>
              <a:t> </a:t>
            </a:r>
            <a:r>
              <a:rPr lang="en-US" sz="4800" b="1" dirty="0" err="1">
                <a:solidFill>
                  <a:schemeClr val="accent5">
                    <a:lumMod val="75000"/>
                  </a:schemeClr>
                </a:solidFill>
                <a:latin typeface="#9Slide07 SVNBeachwood Sans" pitchFamily="2" charset="0"/>
              </a:rPr>
              <a:t>lời</a:t>
            </a:r>
            <a:r>
              <a:rPr lang="en-US" sz="4800" b="1" dirty="0">
                <a:solidFill>
                  <a:schemeClr val="accent5">
                    <a:lumMod val="75000"/>
                  </a:schemeClr>
                </a:solidFill>
                <a:latin typeface="#9Slide07 SVNBeachwood Sans" pitchFamily="2" charset="0"/>
              </a:rPr>
              <a:t> </a:t>
            </a:r>
            <a:r>
              <a:rPr lang="en-US" sz="4800" b="1" dirty="0" err="1">
                <a:solidFill>
                  <a:schemeClr val="accent5">
                    <a:lumMod val="75000"/>
                  </a:schemeClr>
                </a:solidFill>
                <a:latin typeface="#9Slide07 SVNBeachwood Sans" pitchFamily="2" charset="0"/>
              </a:rPr>
              <a:t>câu</a:t>
            </a:r>
            <a:r>
              <a:rPr lang="en-US" sz="4800" b="1" dirty="0">
                <a:solidFill>
                  <a:schemeClr val="accent5">
                    <a:lumMod val="75000"/>
                  </a:schemeClr>
                </a:solidFill>
                <a:latin typeface="#9Slide07 SVNBeachwood Sans" pitchFamily="2" charset="0"/>
              </a:rPr>
              <a:t> </a:t>
            </a:r>
            <a:r>
              <a:rPr lang="en-US" sz="4800" b="1" dirty="0" err="1">
                <a:solidFill>
                  <a:schemeClr val="accent5">
                    <a:lumMod val="75000"/>
                  </a:schemeClr>
                </a:solidFill>
                <a:latin typeface="#9Slide07 SVNBeachwood Sans" pitchFamily="2" charset="0"/>
              </a:rPr>
              <a:t>hỏi</a:t>
            </a:r>
            <a:endParaRPr lang="en-US" sz="4800" b="1" dirty="0">
              <a:solidFill>
                <a:schemeClr val="accent5">
                  <a:lumMod val="75000"/>
                </a:schemeClr>
              </a:solidFill>
              <a:latin typeface="#9Slide07 SVNBeachwood Sans" pitchFamily="2" charset="0"/>
            </a:endParaRPr>
          </a:p>
        </p:txBody>
      </p:sp>
      <p:grpSp>
        <p:nvGrpSpPr>
          <p:cNvPr id="39" name="Group 38">
            <a:extLst>
              <a:ext uri="{FF2B5EF4-FFF2-40B4-BE49-F238E27FC236}">
                <a16:creationId xmlns:a16="http://schemas.microsoft.com/office/drawing/2014/main" id="{4112EF2D-FAFA-963E-29DB-A2973D481E83}"/>
              </a:ext>
            </a:extLst>
          </p:cNvPr>
          <p:cNvGrpSpPr/>
          <p:nvPr/>
        </p:nvGrpSpPr>
        <p:grpSpPr>
          <a:xfrm>
            <a:off x="892262" y="3796334"/>
            <a:ext cx="3933068" cy="1724275"/>
            <a:chOff x="3173180" y="3497458"/>
            <a:chExt cx="8028639" cy="3519793"/>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14" name="Picture 2" descr="Bling Cartoon - Free GIF on Pixabay - Pixabay">
            <a:extLst>
              <a:ext uri="{FF2B5EF4-FFF2-40B4-BE49-F238E27FC236}">
                <a16:creationId xmlns:a16="http://schemas.microsoft.com/office/drawing/2014/main" id="{D76EBC01-C4E5-9EC9-2F67-7BE2FB41A04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0596" y="793150"/>
            <a:ext cx="1293640" cy="1293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litter Bling Sticker for iOS &amp; Android | GIPHY">
            <a:extLst>
              <a:ext uri="{FF2B5EF4-FFF2-40B4-BE49-F238E27FC236}">
                <a16:creationId xmlns:a16="http://schemas.microsoft.com/office/drawing/2014/main" id="{50F716FD-4B12-A862-E988-C93B6A13702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82174" y="1266214"/>
            <a:ext cx="1417707" cy="141770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2" name="TÌNH BẠN (Sáng tác_ Yên Lam) - Bé Bào Ngư (Vol 2 - Album Xuân Vui)">
            <a:hlinkClick r:id="" action="ppaction://media"/>
            <a:extLst>
              <a:ext uri="{FF2B5EF4-FFF2-40B4-BE49-F238E27FC236}">
                <a16:creationId xmlns:a16="http://schemas.microsoft.com/office/drawing/2014/main" id="{B3162397-9F11-EFCB-BE5B-4699C806C9CE}"/>
              </a:ext>
            </a:extLst>
          </p:cNvPr>
          <p:cNvPicPr>
            <a:picLocks noChangeAspect="1"/>
          </p:cNvPicPr>
          <p:nvPr>
            <a:videoFile r:link="rId1"/>
            <p:extLst>
              <p:ext uri="{DAA4B4D4-6D71-4841-9C94-3DE7FCFB9230}">
                <p14:media xmlns:p14="http://schemas.microsoft.com/office/powerpoint/2010/main" r:embed="rId2">
                  <p14:trim st="11932"/>
                </p14:media>
              </p:ext>
            </p:extLst>
          </p:nvPr>
        </p:nvPicPr>
        <p:blipFill>
          <a:blip r:embed="rId12"/>
          <a:stretch>
            <a:fillRect/>
          </a:stretch>
        </p:blipFill>
        <p:spPr>
          <a:xfrm>
            <a:off x="5181002" y="1914368"/>
            <a:ext cx="4839656" cy="2722306"/>
          </a:xfrm>
          <a:prstGeom prst="rect">
            <a:avLst/>
          </a:prstGeom>
        </p:spPr>
      </p:pic>
    </p:spTree>
    <p:extLst>
      <p:ext uri="{BB962C8B-B14F-4D97-AF65-F5344CB8AC3E}">
        <p14:creationId xmlns:p14="http://schemas.microsoft.com/office/powerpoint/2010/main" val="108812349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19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14" name="Picture 2" descr="Bling Cartoon - Free GIF on Pixabay - Pixabay">
            <a:extLst>
              <a:ext uri="{FF2B5EF4-FFF2-40B4-BE49-F238E27FC236}">
                <a16:creationId xmlns:a16="http://schemas.microsoft.com/office/drawing/2014/main" id="{D76EBC01-C4E5-9EC9-2F67-7BE2FB41A0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596" y="793150"/>
            <a:ext cx="1293640" cy="1293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litter Bling Sticker for iOS &amp; Android | GIPHY">
            <a:extLst>
              <a:ext uri="{FF2B5EF4-FFF2-40B4-BE49-F238E27FC236}">
                <a16:creationId xmlns:a16="http://schemas.microsoft.com/office/drawing/2014/main" id="{50F716FD-4B12-A862-E988-C93B6A1370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2174" y="1266214"/>
            <a:ext cx="1417707" cy="141770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5" name="Group 15">
            <a:extLst>
              <a:ext uri="{FF2B5EF4-FFF2-40B4-BE49-F238E27FC236}">
                <a16:creationId xmlns:a16="http://schemas.microsoft.com/office/drawing/2014/main" id="{03EDCF23-54D3-91DA-AB29-7C0C7B77B0CA}"/>
              </a:ext>
            </a:extLst>
          </p:cNvPr>
          <p:cNvGrpSpPr/>
          <p:nvPr/>
        </p:nvGrpSpPr>
        <p:grpSpPr>
          <a:xfrm>
            <a:off x="4557409" y="3283685"/>
            <a:ext cx="6646725" cy="2867891"/>
            <a:chOff x="6347006" y="4350515"/>
            <a:chExt cx="6646725" cy="2867891"/>
          </a:xfrm>
        </p:grpSpPr>
        <p:sp>
          <p:nvSpPr>
            <p:cNvPr id="25" name="Speech Bubble: Rectangle with Corners Rounded 16">
              <a:extLst>
                <a:ext uri="{FF2B5EF4-FFF2-40B4-BE49-F238E27FC236}">
                  <a16:creationId xmlns:a16="http://schemas.microsoft.com/office/drawing/2014/main" id="{C26C5E45-1607-0337-FB4F-C8BB2EE4B8AC}"/>
                </a:ext>
              </a:extLst>
            </p:cNvPr>
            <p:cNvSpPr/>
            <p:nvPr/>
          </p:nvSpPr>
          <p:spPr>
            <a:xfrm>
              <a:off x="6420976" y="4350515"/>
              <a:ext cx="6567175" cy="2867891"/>
            </a:xfrm>
            <a:prstGeom prst="wedgeRoundRectCallout">
              <a:avLst>
                <a:gd name="adj1" fmla="val -26383"/>
                <a:gd name="adj2" fmla="val 50187"/>
                <a:gd name="adj3" fmla="val 16667"/>
              </a:avLst>
            </a:prstGeom>
            <a:solidFill>
              <a:schemeClr val="accent4">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chemeClr val="tx1"/>
                </a:solidFill>
              </a:endParaRPr>
            </a:p>
          </p:txBody>
        </p:sp>
        <p:sp>
          <p:nvSpPr>
            <p:cNvPr id="26" name="TextBox 8">
              <a:extLst>
                <a:ext uri="{FF2B5EF4-FFF2-40B4-BE49-F238E27FC236}">
                  <a16:creationId xmlns:a16="http://schemas.microsoft.com/office/drawing/2014/main" id="{FC3F740F-08E2-04FE-81CB-0E5908606BDE}"/>
                </a:ext>
              </a:extLst>
            </p:cNvPr>
            <p:cNvSpPr txBox="1"/>
            <p:nvPr/>
          </p:nvSpPr>
          <p:spPr>
            <a:xfrm>
              <a:off x="6347006" y="4497592"/>
              <a:ext cx="6646725" cy="2462213"/>
            </a:xfrm>
            <a:prstGeom prst="rect">
              <a:avLst/>
            </a:prstGeom>
            <a:noFill/>
          </p:spPr>
          <p:txBody>
            <a:bodyPr wrap="square" lIns="0" tIns="0" rIns="0" bIns="0" rtlCol="0">
              <a:spAutoFit/>
            </a:bodyPr>
            <a:lstStyle/>
            <a:p>
              <a:pPr algn="ct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Các</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vi-VN"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bạn nhỏ đã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đi</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thăm</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Thỏ</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khi</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vi-VN"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biết Thỏ bị ốm</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Vì</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Thỏ</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là</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bạn</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chung</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lớp</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nên</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chúng</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ta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cần</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phải</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quan</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tâm</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tới</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r>
                <a:rPr lang="en-US" sz="4000" dirty="0" err="1">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bạn</a:t>
              </a:r>
              <a:r>
                <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 </a:t>
              </a:r>
            </a:p>
          </p:txBody>
        </p:sp>
      </p:grpSp>
      <p:pic>
        <p:nvPicPr>
          <p:cNvPr id="2" name="Picture 14">
            <a:extLst>
              <a:ext uri="{FF2B5EF4-FFF2-40B4-BE49-F238E27FC236}">
                <a16:creationId xmlns:a16="http://schemas.microsoft.com/office/drawing/2014/main" id="{AE7EA2C5-E7A6-AF34-3C50-F11E7FD1C68B}"/>
              </a:ext>
            </a:extLst>
          </p:cNvPr>
          <p:cNvPicPr>
            <a:picLocks noChangeAspect="1"/>
          </p:cNvPicPr>
          <p:nvPr/>
        </p:nvPicPr>
        <p:blipFill rotWithShape="1">
          <a:blip r:embed="rId7">
            <a:extLst>
              <a:ext uri="{28A0092B-C50C-407E-A947-70E740481C1C}">
                <a14:useLocalDpi xmlns:a14="http://schemas.microsoft.com/office/drawing/2010/main" val="0"/>
              </a:ext>
            </a:extLst>
          </a:blip>
          <a:srcRect l="65602" r="22199" b="48839"/>
          <a:stretch/>
        </p:blipFill>
        <p:spPr>
          <a:xfrm>
            <a:off x="2609920" y="2134961"/>
            <a:ext cx="2130808" cy="5026778"/>
          </a:xfrm>
          <a:prstGeom prst="rect">
            <a:avLst/>
          </a:prstGeom>
        </p:spPr>
      </p:pic>
      <p:grpSp>
        <p:nvGrpSpPr>
          <p:cNvPr id="3" name="Group 10">
            <a:extLst>
              <a:ext uri="{FF2B5EF4-FFF2-40B4-BE49-F238E27FC236}">
                <a16:creationId xmlns:a16="http://schemas.microsoft.com/office/drawing/2014/main" id="{F9042C36-D26D-53E6-C094-1EECFC23B2B1}"/>
              </a:ext>
            </a:extLst>
          </p:cNvPr>
          <p:cNvGrpSpPr/>
          <p:nvPr/>
        </p:nvGrpSpPr>
        <p:grpSpPr>
          <a:xfrm>
            <a:off x="233402" y="227886"/>
            <a:ext cx="8262808" cy="2598955"/>
            <a:chOff x="2011025" y="709037"/>
            <a:chExt cx="9851184" cy="3098557"/>
          </a:xfrm>
        </p:grpSpPr>
        <p:grpSp>
          <p:nvGrpSpPr>
            <p:cNvPr id="6" name="Group 15">
              <a:extLst>
                <a:ext uri="{FF2B5EF4-FFF2-40B4-BE49-F238E27FC236}">
                  <a16:creationId xmlns:a16="http://schemas.microsoft.com/office/drawing/2014/main" id="{3F3DB7FA-C61B-3061-1157-EFADC7500085}"/>
                </a:ext>
              </a:extLst>
            </p:cNvPr>
            <p:cNvGrpSpPr/>
            <p:nvPr/>
          </p:nvGrpSpPr>
          <p:grpSpPr>
            <a:xfrm>
              <a:off x="2176040" y="709037"/>
              <a:ext cx="9686169" cy="3093462"/>
              <a:chOff x="3904906" y="3659587"/>
              <a:chExt cx="9686169" cy="3093462"/>
            </a:xfrm>
          </p:grpSpPr>
          <p:sp>
            <p:nvSpPr>
              <p:cNvPr id="27" name="Speech Bubble: Rectangle with Corners Rounded 16">
                <a:extLst>
                  <a:ext uri="{FF2B5EF4-FFF2-40B4-BE49-F238E27FC236}">
                    <a16:creationId xmlns:a16="http://schemas.microsoft.com/office/drawing/2014/main" id="{122CFCEF-6021-AE40-6B2A-4031F620AF62}"/>
                  </a:ext>
                </a:extLst>
              </p:cNvPr>
              <p:cNvSpPr/>
              <p:nvPr/>
            </p:nvSpPr>
            <p:spPr>
              <a:xfrm>
                <a:off x="3904906" y="3659587"/>
                <a:ext cx="9686169" cy="3093462"/>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chemeClr val="tx1"/>
                  </a:solidFill>
                </a:endParaRPr>
              </a:p>
            </p:txBody>
          </p:sp>
          <p:sp>
            <p:nvSpPr>
              <p:cNvPr id="28" name="TextBox 8">
                <a:extLst>
                  <a:ext uri="{FF2B5EF4-FFF2-40B4-BE49-F238E27FC236}">
                    <a16:creationId xmlns:a16="http://schemas.microsoft.com/office/drawing/2014/main" id="{43D0C7F7-CB9D-968F-8F09-34EB649B643F}"/>
                  </a:ext>
                </a:extLst>
              </p:cNvPr>
              <p:cNvSpPr txBox="1"/>
              <p:nvPr/>
            </p:nvSpPr>
            <p:spPr>
              <a:xfrm>
                <a:off x="6177796" y="3829791"/>
                <a:ext cx="6646725" cy="1846660"/>
              </a:xfrm>
              <a:prstGeom prst="rect">
                <a:avLst/>
              </a:prstGeom>
              <a:noFill/>
            </p:spPr>
            <p:txBody>
              <a:bodyPr wrap="square" lIns="0" tIns="0" rIns="0" bIns="0" rtlCol="0">
                <a:spAutoFit/>
              </a:bodyPr>
              <a:lstStyle/>
              <a:p>
                <a:pPr algn="ctr"/>
                <a:r>
                  <a:rPr lang="vi-VN"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rPr>
                  <a:t>HS cho biết các bạn nhỏ đã làm gì khi biết Thỏ bị ốm? Vì sao các bạn nhỏ làm như vậy? </a:t>
                </a:r>
                <a:endParaRPr lang="en-US" sz="4000" dirty="0">
                  <a:solidFill>
                    <a:sysClr val="windowText" lastClr="000000"/>
                  </a:solidFill>
                  <a:latin typeface="Calibri bold" panose="020F0702030404030204" pitchFamily="34" charset="0"/>
                  <a:ea typeface="Calibri bold" panose="020F0702030404030204" pitchFamily="34" charset="0"/>
                  <a:cs typeface="Calibri bold" panose="020F0702030404030204" pitchFamily="34" charset="0"/>
                </a:endParaRPr>
              </a:p>
            </p:txBody>
          </p:sp>
        </p:grpSp>
        <p:pic>
          <p:nvPicPr>
            <p:cNvPr id="8" name="Picture 5" descr="Kids Thinking Idea Vector Illustration Stock Illustration - Illustration of  background, young: 157365992">
              <a:extLst>
                <a:ext uri="{FF2B5EF4-FFF2-40B4-BE49-F238E27FC236}">
                  <a16:creationId xmlns:a16="http://schemas.microsoft.com/office/drawing/2014/main" id="{97648E5C-5216-71DD-F944-119C9E81F1B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2011025" y="1491236"/>
              <a:ext cx="2588871" cy="23163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54414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a:extLst>
              <a:ext uri="{FF2B5EF4-FFF2-40B4-BE49-F238E27FC236}">
                <a16:creationId xmlns:a16="http://schemas.microsoft.com/office/drawing/2014/main" id="{249EA968-1130-4318-7306-DA2E89B133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985520"/>
            <a:ext cx="12192000" cy="7843111"/>
          </a:xfrm>
          <a:prstGeom prst="rect">
            <a:avLst/>
          </a:prstGeom>
        </p:spPr>
      </p:pic>
      <p:grpSp>
        <p:nvGrpSpPr>
          <p:cNvPr id="25" name="Nhóm 24">
            <a:extLst>
              <a:ext uri="{FF2B5EF4-FFF2-40B4-BE49-F238E27FC236}">
                <a16:creationId xmlns:a16="http://schemas.microsoft.com/office/drawing/2014/main" id="{DAB43913-C287-EA90-1066-550B9F41DBA3}"/>
              </a:ext>
            </a:extLst>
          </p:cNvPr>
          <p:cNvGrpSpPr/>
          <p:nvPr/>
        </p:nvGrpSpPr>
        <p:grpSpPr>
          <a:xfrm>
            <a:off x="159475" y="-23067"/>
            <a:ext cx="4912497" cy="4280012"/>
            <a:chOff x="159475" y="-23067"/>
            <a:chExt cx="4912497" cy="4280012"/>
          </a:xfrm>
        </p:grpSpPr>
        <p:pic>
          <p:nvPicPr>
            <p:cNvPr id="2" name="Picture 25">
              <a:extLst>
                <a:ext uri="{FF2B5EF4-FFF2-40B4-BE49-F238E27FC236}">
                  <a16:creationId xmlns:a16="http://schemas.microsoft.com/office/drawing/2014/main" id="{0587ABDC-F395-2660-F8EC-9C0383FA5C9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163128">
              <a:off x="159475" y="-23067"/>
              <a:ext cx="4912497" cy="4280012"/>
            </a:xfrm>
            <a:prstGeom prst="rect">
              <a:avLst/>
            </a:prstGeom>
          </p:spPr>
        </p:pic>
        <p:sp>
          <p:nvSpPr>
            <p:cNvPr id="3" name="TextBox 1">
              <a:extLst>
                <a:ext uri="{FF2B5EF4-FFF2-40B4-BE49-F238E27FC236}">
                  <a16:creationId xmlns:a16="http://schemas.microsoft.com/office/drawing/2014/main" id="{C9EF9E1E-BFE5-B8EF-A0B4-5092827DE3F3}"/>
                </a:ext>
              </a:extLst>
            </p:cNvPr>
            <p:cNvSpPr txBox="1"/>
            <p:nvPr/>
          </p:nvSpPr>
          <p:spPr>
            <a:xfrm rot="21115604">
              <a:off x="401434" y="2267334"/>
              <a:ext cx="4583017" cy="1754326"/>
            </a:xfrm>
            <a:prstGeom prst="rect">
              <a:avLst/>
            </a:prstGeom>
            <a:noFill/>
          </p:spPr>
          <p:txBody>
            <a:bodyPr wrap="square" rtlCol="0">
              <a:spAutoFit/>
            </a:bodyPr>
            <a:lstStyle/>
            <a:p>
              <a:pPr algn="ctr"/>
              <a:r>
                <a:rPr lang="en-US" sz="5400" dirty="0">
                  <a:solidFill>
                    <a:schemeClr val="accent4"/>
                  </a:solidFill>
                  <a:latin typeface="#9Slide07 SVNNexa Rust Slab Bla" panose="020B0606040200020203" pitchFamily="34" charset="0"/>
                </a:rPr>
                <a:t>LUYỆN TẬP</a:t>
              </a:r>
            </a:p>
          </p:txBody>
        </p:sp>
      </p:grpSp>
      <p:sp>
        <p:nvSpPr>
          <p:cNvPr id="6" name="Rectangle: Rounded Corners 1">
            <a:extLst>
              <a:ext uri="{FF2B5EF4-FFF2-40B4-BE49-F238E27FC236}">
                <a16:creationId xmlns:a16="http://schemas.microsoft.com/office/drawing/2014/main" id="{5D60BCFB-8A0B-B758-589C-9191FB6597DD}"/>
              </a:ext>
            </a:extLst>
          </p:cNvPr>
          <p:cNvSpPr/>
          <p:nvPr/>
        </p:nvSpPr>
        <p:spPr>
          <a:xfrm>
            <a:off x="5806631" y="1801558"/>
            <a:ext cx="5675458" cy="50154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1">
            <a:extLst>
              <a:ext uri="{FF2B5EF4-FFF2-40B4-BE49-F238E27FC236}">
                <a16:creationId xmlns:a16="http://schemas.microsoft.com/office/drawing/2014/main" id="{51200FC3-032C-E2AE-2A7A-860AB550B8D3}"/>
              </a:ext>
            </a:extLst>
          </p:cNvPr>
          <p:cNvSpPr txBox="1"/>
          <p:nvPr/>
        </p:nvSpPr>
        <p:spPr>
          <a:xfrm>
            <a:off x="6455427" y="2503662"/>
            <a:ext cx="4289494" cy="830997"/>
          </a:xfrm>
          <a:prstGeom prst="rect">
            <a:avLst/>
          </a:prstGeom>
          <a:noFill/>
        </p:spPr>
        <p:txBody>
          <a:bodyPr wrap="square" rtlCol="0">
            <a:spAutoFit/>
          </a:bodyPr>
          <a:lstStyle/>
          <a:p>
            <a:pPr algn="ctr"/>
            <a:r>
              <a:rPr lang="en-US" sz="4800" b="1" dirty="0">
                <a:solidFill>
                  <a:schemeClr val="accent5">
                    <a:lumMod val="75000"/>
                  </a:schemeClr>
                </a:solidFill>
                <a:latin typeface="#9Slide07 SVNBeachwood Sans" pitchFamily="2" charset="0"/>
              </a:rPr>
              <a:t>NHẬN XÉT CÁC Ý KIẾN</a:t>
            </a:r>
          </a:p>
        </p:txBody>
      </p:sp>
      <p:grpSp>
        <p:nvGrpSpPr>
          <p:cNvPr id="39" name="Group 38">
            <a:extLst>
              <a:ext uri="{FF2B5EF4-FFF2-40B4-BE49-F238E27FC236}">
                <a16:creationId xmlns:a16="http://schemas.microsoft.com/office/drawing/2014/main" id="{4112EF2D-FAFA-963E-29DB-A2973D481E83}"/>
              </a:ext>
            </a:extLst>
          </p:cNvPr>
          <p:cNvGrpSpPr/>
          <p:nvPr/>
        </p:nvGrpSpPr>
        <p:grpSpPr>
          <a:xfrm>
            <a:off x="5825803" y="4135304"/>
            <a:ext cx="6210464" cy="2722696"/>
            <a:chOff x="3173180" y="3497458"/>
            <a:chExt cx="8028639" cy="3519793"/>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14" name="Picture 2" descr="Bling Cartoon - Free GIF on Pixabay - Pixabay">
            <a:extLst>
              <a:ext uri="{FF2B5EF4-FFF2-40B4-BE49-F238E27FC236}">
                <a16:creationId xmlns:a16="http://schemas.microsoft.com/office/drawing/2014/main" id="{D76EBC01-C4E5-9EC9-2F67-7BE2FB41A04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1881" y="3073341"/>
            <a:ext cx="1293640" cy="1293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litter Bling Sticker for iOS &amp; Android | GIPHY">
            <a:extLst>
              <a:ext uri="{FF2B5EF4-FFF2-40B4-BE49-F238E27FC236}">
                <a16:creationId xmlns:a16="http://schemas.microsoft.com/office/drawing/2014/main" id="{50F716FD-4B12-A862-E988-C93B6A13702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13109" y="1973618"/>
            <a:ext cx="1417707" cy="14177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30B0ED8F-871D-A3FB-798B-6549E1BA3378}"/>
              </a:ext>
            </a:extLst>
          </p:cNvPr>
          <p:cNvSpPr txBox="1"/>
          <p:nvPr/>
        </p:nvSpPr>
        <p:spPr>
          <a:xfrm>
            <a:off x="6795515" y="1391989"/>
            <a:ext cx="378238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dirty="0">
                <a:solidFill>
                  <a:srgbClr val="FF0000"/>
                </a:solidFill>
                <a:latin typeface="UTM Showcard" panose="02040603050506020204" pitchFamily="18" charset="0"/>
              </a:rPr>
              <a:t>HOẠT ĐỘNG 4</a:t>
            </a:r>
          </a:p>
        </p:txBody>
      </p:sp>
    </p:spTree>
    <p:extLst>
      <p:ext uri="{BB962C8B-B14F-4D97-AF65-F5344CB8AC3E}">
        <p14:creationId xmlns:p14="http://schemas.microsoft.com/office/powerpoint/2010/main" val="360935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F9419788-03E5-3E82-4F1B-58719F4493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grpSp>
        <p:nvGrpSpPr>
          <p:cNvPr id="8" name="Nhóm 7">
            <a:extLst>
              <a:ext uri="{FF2B5EF4-FFF2-40B4-BE49-F238E27FC236}">
                <a16:creationId xmlns:a16="http://schemas.microsoft.com/office/drawing/2014/main" id="{CF7C375E-A7FF-8A69-B12F-F997365E282F}"/>
              </a:ext>
            </a:extLst>
          </p:cNvPr>
          <p:cNvGrpSpPr/>
          <p:nvPr/>
        </p:nvGrpSpPr>
        <p:grpSpPr>
          <a:xfrm>
            <a:off x="850015" y="2382083"/>
            <a:ext cx="4946271" cy="4966929"/>
            <a:chOff x="728557" y="2153976"/>
            <a:chExt cx="4946271" cy="4966929"/>
          </a:xfrm>
        </p:grpSpPr>
        <p:pic>
          <p:nvPicPr>
            <p:cNvPr id="3" name="Picture 6" descr="Vector cute student cartoon character kid children school education hand draw art illustration">
              <a:extLst>
                <a:ext uri="{FF2B5EF4-FFF2-40B4-BE49-F238E27FC236}">
                  <a16:creationId xmlns:a16="http://schemas.microsoft.com/office/drawing/2014/main" id="{90AFC12E-3469-F284-2BB3-9FF26AC8BD8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5942" y1="51007" x2="35942" y2="51007"/>
                          <a14:foregroundMark x1="34824" y1="51007" x2="34824" y2="53915"/>
                          <a14:foregroundMark x1="24760" y1="59732" x2="24760" y2="59732"/>
                          <a14:foregroundMark x1="23163" y1="57047" x2="30032" y2="57942"/>
                          <a14:foregroundMark x1="33387" y1="61969" x2="37061" y2="67785"/>
                          <a14:foregroundMark x1="39859" y1="64206" x2="40096" y2="69351"/>
                          <a14:foregroundMark x1="39776" y1="62416" x2="39859" y2="64206"/>
                          <a14:foregroundMark x1="71406" y1="25503" x2="68051" y2="59732"/>
                          <a14:foregroundMark x1="67412" y1="56152" x2="69329" y2="70917"/>
                          <a14:foregroundMark x1="75719" y1="60850" x2="77955" y2="57718"/>
                          <a14:foregroundMark x1="63419" y1="68456" x2="63419" y2="68456"/>
                          <a14:foregroundMark x1="62780" y1="68456" x2="65974" y2="63982"/>
                          <a14:foregroundMark x1="63419" y1="66667" x2="62460" y2="71588"/>
                          <a14:foregroundMark x1="64058" y1="82550" x2="65335" y2="84564"/>
                          <a14:foregroundMark x1="71885" y1="83893" x2="71885" y2="83893"/>
                          <a14:foregroundMark x1="64058" y1="64653" x2="67252" y2="62192"/>
                          <a14:foregroundMark x1="70447" y1="70246" x2="71565" y2="69799"/>
                          <a14:foregroundMark x1="31150" y1="80984" x2="31150" y2="80984"/>
                          <a14:foregroundMark x1="31310" y1="80984" x2="31310" y2="85011"/>
                          <a14:foregroundMark x1="38339" y1="82327" x2="38339" y2="85011"/>
                          <a14:foregroundMark x1="38339" y1="85682" x2="39457" y2="84340"/>
                          <a14:backgroundMark x1="38818" y1="60403" x2="38818" y2="60403"/>
                          <a14:backgroundMark x1="40735" y1="64206" x2="40735" y2="64206"/>
                        </a14:backgroundRemoval>
                      </a14:imgEffect>
                    </a14:imgLayer>
                  </a14:imgProps>
                </a:ext>
                <a:ext uri="{28A0092B-C50C-407E-A947-70E740481C1C}">
                  <a14:useLocalDpi xmlns:a14="http://schemas.microsoft.com/office/drawing/2010/main" val="0"/>
                </a:ext>
              </a:extLst>
            </a:blip>
            <a:srcRect r="49064"/>
            <a:stretch/>
          </p:blipFill>
          <p:spPr bwMode="auto">
            <a:xfrm>
              <a:off x="2131764" y="2153976"/>
              <a:ext cx="3543064" cy="49669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9">
              <a:extLst>
                <a:ext uri="{FF2B5EF4-FFF2-40B4-BE49-F238E27FC236}">
                  <a16:creationId xmlns:a16="http://schemas.microsoft.com/office/drawing/2014/main" id="{8E876C46-983D-5673-98D7-48B05206BA05}"/>
                </a:ext>
              </a:extLst>
            </p:cNvPr>
            <p:cNvGrpSpPr/>
            <p:nvPr/>
          </p:nvGrpSpPr>
          <p:grpSpPr>
            <a:xfrm>
              <a:off x="728557" y="3724643"/>
              <a:ext cx="2857400" cy="1070539"/>
              <a:chOff x="4401196" y="1647382"/>
              <a:chExt cx="5516545" cy="1832879"/>
            </a:xfrm>
          </p:grpSpPr>
          <p:sp>
            <p:nvSpPr>
              <p:cNvPr id="6" name="矩形 1">
                <a:extLst>
                  <a:ext uri="{FF2B5EF4-FFF2-40B4-BE49-F238E27FC236}">
                    <a16:creationId xmlns:a16="http://schemas.microsoft.com/office/drawing/2014/main" id="{72DACE2B-F1D0-7263-9064-3C5202F3E294}"/>
                  </a:ext>
                </a:extLst>
              </p:cNvPr>
              <p:cNvSpPr/>
              <p:nvPr/>
            </p:nvSpPr>
            <p:spPr>
              <a:xfrm>
                <a:off x="4673900" y="1647382"/>
                <a:ext cx="4895483" cy="1832879"/>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35A6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zh-CN" altLang="en-US" sz="1050" kern="0">
                  <a:solidFill>
                    <a:srgbClr val="94BC7E"/>
                  </a:solidFill>
                  <a:latin typeface="Arial"/>
                  <a:ea typeface="宋体" panose="02010600030101010101" pitchFamily="2" charset="-122"/>
                  <a:sym typeface="Arial"/>
                </a:endParaRPr>
              </a:p>
            </p:txBody>
          </p:sp>
          <p:sp>
            <p:nvSpPr>
              <p:cNvPr id="7" name="TextBox 11">
                <a:extLst>
                  <a:ext uri="{FF2B5EF4-FFF2-40B4-BE49-F238E27FC236}">
                    <a16:creationId xmlns:a16="http://schemas.microsoft.com/office/drawing/2014/main" id="{148F9E93-C8B4-62A7-74AD-EFF38EE5DB12}"/>
                  </a:ext>
                </a:extLst>
              </p:cNvPr>
              <p:cNvSpPr txBox="1"/>
              <p:nvPr/>
            </p:nvSpPr>
            <p:spPr>
              <a:xfrm>
                <a:off x="4401196" y="2097581"/>
                <a:ext cx="5516545" cy="10011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Calibri" panose="020F0502020204030204" pitchFamily="34" charset="0"/>
                    <a:cs typeface="Calibri" panose="020F0502020204030204" pitchFamily="34" charset="0"/>
                  </a:rPr>
                  <a:t>ĐỒNG TÌNH</a:t>
                </a: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grpSp>
      <p:grpSp>
        <p:nvGrpSpPr>
          <p:cNvPr id="13" name="Nhóm 12">
            <a:extLst>
              <a:ext uri="{FF2B5EF4-FFF2-40B4-BE49-F238E27FC236}">
                <a16:creationId xmlns:a16="http://schemas.microsoft.com/office/drawing/2014/main" id="{3902F44F-8E3D-7E87-99FB-3AEB61DA89B4}"/>
              </a:ext>
            </a:extLst>
          </p:cNvPr>
          <p:cNvGrpSpPr/>
          <p:nvPr/>
        </p:nvGrpSpPr>
        <p:grpSpPr>
          <a:xfrm>
            <a:off x="5946388" y="2382083"/>
            <a:ext cx="4986747" cy="4966929"/>
            <a:chOff x="6355238" y="2007329"/>
            <a:chExt cx="4986747" cy="4966929"/>
          </a:xfrm>
        </p:grpSpPr>
        <p:pic>
          <p:nvPicPr>
            <p:cNvPr id="4" name="Picture 6" descr="Vector cute student cartoon character kid children school education hand draw art illustration">
              <a:extLst>
                <a:ext uri="{FF2B5EF4-FFF2-40B4-BE49-F238E27FC236}">
                  <a16:creationId xmlns:a16="http://schemas.microsoft.com/office/drawing/2014/main" id="{BDACC62E-C58B-101A-D330-362DC985BBD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5942" y1="51007" x2="35942" y2="51007"/>
                          <a14:foregroundMark x1="34824" y1="51007" x2="34824" y2="53915"/>
                          <a14:foregroundMark x1="24760" y1="59732" x2="24760" y2="59732"/>
                          <a14:foregroundMark x1="23163" y1="57047" x2="30032" y2="57942"/>
                          <a14:foregroundMark x1="33387" y1="61969" x2="37061" y2="67785"/>
                          <a14:foregroundMark x1="39859" y1="64206" x2="40096" y2="69351"/>
                          <a14:foregroundMark x1="39776" y1="62416" x2="39859" y2="64206"/>
                          <a14:foregroundMark x1="71406" y1="25503" x2="68051" y2="59732"/>
                          <a14:foregroundMark x1="67412" y1="56152" x2="69329" y2="70917"/>
                          <a14:foregroundMark x1="75719" y1="60850" x2="77955" y2="57718"/>
                          <a14:foregroundMark x1="63419" y1="68456" x2="63419" y2="68456"/>
                          <a14:foregroundMark x1="62780" y1="68456" x2="65974" y2="63982"/>
                          <a14:foregroundMark x1="63419" y1="66667" x2="62460" y2="71588"/>
                          <a14:foregroundMark x1="64058" y1="82550" x2="65335" y2="84564"/>
                          <a14:foregroundMark x1="71885" y1="83893" x2="71885" y2="83893"/>
                          <a14:foregroundMark x1="64058" y1="64653" x2="67252" y2="62192"/>
                          <a14:foregroundMark x1="70447" y1="70246" x2="71565" y2="69799"/>
                          <a14:foregroundMark x1="31150" y1="80984" x2="31150" y2="80984"/>
                          <a14:foregroundMark x1="31310" y1="80984" x2="31310" y2="85011"/>
                          <a14:foregroundMark x1="38339" y1="82327" x2="38339" y2="85011"/>
                          <a14:foregroundMark x1="38339" y1="85682" x2="39457" y2="84340"/>
                          <a14:backgroundMark x1="38818" y1="60403" x2="38818" y2="60403"/>
                          <a14:backgroundMark x1="40735" y1="64206" x2="40735" y2="64206"/>
                        </a14:backgroundRemoval>
                      </a14:imgEffect>
                    </a14:imgLayer>
                  </a14:imgProps>
                </a:ext>
                <a:ext uri="{28A0092B-C50C-407E-A947-70E740481C1C}">
                  <a14:useLocalDpi xmlns:a14="http://schemas.microsoft.com/office/drawing/2010/main" val="0"/>
                </a:ext>
              </a:extLst>
            </a:blip>
            <a:srcRect l="50753"/>
            <a:stretch/>
          </p:blipFill>
          <p:spPr bwMode="auto">
            <a:xfrm>
              <a:off x="6355238" y="2007329"/>
              <a:ext cx="3425602" cy="496692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11">
              <a:extLst>
                <a:ext uri="{FF2B5EF4-FFF2-40B4-BE49-F238E27FC236}">
                  <a16:creationId xmlns:a16="http://schemas.microsoft.com/office/drawing/2014/main" id="{F75F60C3-0B0E-1CDD-BB03-7F6986296830}"/>
                </a:ext>
              </a:extLst>
            </p:cNvPr>
            <p:cNvGrpSpPr/>
            <p:nvPr/>
          </p:nvGrpSpPr>
          <p:grpSpPr>
            <a:xfrm>
              <a:off x="8484585" y="3267292"/>
              <a:ext cx="2857400" cy="1497910"/>
              <a:chOff x="6751310" y="3694663"/>
              <a:chExt cx="2857400" cy="1497910"/>
            </a:xfrm>
          </p:grpSpPr>
          <p:sp>
            <p:nvSpPr>
              <p:cNvPr id="10" name="矩形 1">
                <a:extLst>
                  <a:ext uri="{FF2B5EF4-FFF2-40B4-BE49-F238E27FC236}">
                    <a16:creationId xmlns:a16="http://schemas.microsoft.com/office/drawing/2014/main" id="{2311BBDB-02CD-877B-00DD-8B1BF6F33894}"/>
                  </a:ext>
                </a:extLst>
              </p:cNvPr>
              <p:cNvSpPr/>
              <p:nvPr/>
            </p:nvSpPr>
            <p:spPr>
              <a:xfrm flipH="1">
                <a:off x="6760927" y="3694663"/>
                <a:ext cx="2702242" cy="1497910"/>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37B2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zh-CN" altLang="en-US" sz="1050" kern="0" dirty="0">
                  <a:solidFill>
                    <a:srgbClr val="94BC7E"/>
                  </a:solidFill>
                  <a:latin typeface="Arial"/>
                  <a:ea typeface="宋体" panose="02010600030101010101" pitchFamily="2" charset="-122"/>
                  <a:sym typeface="Arial"/>
                </a:endParaRPr>
              </a:p>
            </p:txBody>
          </p:sp>
          <p:sp>
            <p:nvSpPr>
              <p:cNvPr id="11" name="TextBox 11">
                <a:extLst>
                  <a:ext uri="{FF2B5EF4-FFF2-40B4-BE49-F238E27FC236}">
                    <a16:creationId xmlns:a16="http://schemas.microsoft.com/office/drawing/2014/main" id="{F6BD7D6D-6223-99EF-E092-4B71C52B1B73}"/>
                  </a:ext>
                </a:extLst>
              </p:cNvPr>
              <p:cNvSpPr txBox="1"/>
              <p:nvPr/>
            </p:nvSpPr>
            <p:spPr>
              <a:xfrm>
                <a:off x="6751310" y="3957613"/>
                <a:ext cx="28574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KHÔNG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ĐỒNG TÌNH</a:t>
                </a:r>
              </a:p>
            </p:txBody>
          </p:sp>
        </p:grpSp>
      </p:grpSp>
      <p:sp>
        <p:nvSpPr>
          <p:cNvPr id="14" name="TextBox 7">
            <a:extLst>
              <a:ext uri="{FF2B5EF4-FFF2-40B4-BE49-F238E27FC236}">
                <a16:creationId xmlns:a16="http://schemas.microsoft.com/office/drawing/2014/main" id="{24C6DADF-5032-E8A0-01F6-84FD283CC113}"/>
              </a:ext>
            </a:extLst>
          </p:cNvPr>
          <p:cNvSpPr txBox="1"/>
          <p:nvPr/>
        </p:nvSpPr>
        <p:spPr>
          <a:xfrm>
            <a:off x="1611691" y="-50600"/>
            <a:ext cx="8369190" cy="2494776"/>
          </a:xfrm>
          <a:prstGeom prst="horizontalScroll">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l"/>
            <a:r>
              <a:rPr lang="en-US" sz="4400" b="1" i="0" dirty="0">
                <a:solidFill>
                  <a:srgbClr val="FC1839"/>
                </a:solidFill>
                <a:effectLst/>
                <a:latin typeface="Calibri" panose="020F0502020204030204" pitchFamily="34" charset="0"/>
                <a:ea typeface="Calibri" panose="020F0502020204030204" pitchFamily="34" charset="0"/>
                <a:cs typeface="Calibri" panose="020F0502020204030204" pitchFamily="34" charset="0"/>
              </a:rPr>
              <a:t>YÊU CẦU</a:t>
            </a:r>
            <a:r>
              <a:rPr lang="vi-VN" sz="4400" b="1" i="0" dirty="0">
                <a:solidFill>
                  <a:srgbClr val="FC1839"/>
                </a:solidFill>
                <a:effectLst/>
                <a:latin typeface="Calibri" panose="020F0502020204030204" pitchFamily="34" charset="0"/>
                <a:ea typeface="Calibri" panose="020F0502020204030204" pitchFamily="34" charset="0"/>
                <a:cs typeface="Calibri" panose="020F0502020204030204" pitchFamily="34" charset="0"/>
              </a:rPr>
              <a:t>: </a:t>
            </a:r>
          </a:p>
          <a:p>
            <a:pPr algn="l">
              <a:buFont typeface="Arial" panose="020B0604020202020204" pitchFamily="34" charset="0"/>
              <a:buChar char="•"/>
            </a:pP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Sử</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dụng</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thẻ</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333333"/>
                </a:solidFill>
                <a:latin typeface="Calibri" panose="020F0502020204030204" pitchFamily="34" charset="0"/>
                <a:ea typeface="Calibri" panose="020F0502020204030204" pitchFamily="34" charset="0"/>
                <a:cs typeface="Calibri" panose="020F0502020204030204" pitchFamily="34" charset="0"/>
              </a:rPr>
              <a:t>đồng</a:t>
            </a:r>
            <a:r>
              <a:rPr lang="en-US" sz="3600" b="1"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333333"/>
                </a:solidFill>
                <a:latin typeface="Calibri" panose="020F0502020204030204" pitchFamily="34" charset="0"/>
                <a:ea typeface="Calibri" panose="020F0502020204030204" pitchFamily="34" charset="0"/>
                <a:cs typeface="Calibri" panose="020F0502020204030204" pitchFamily="34" charset="0"/>
              </a:rPr>
              <a:t>tình</a:t>
            </a:r>
            <a:r>
              <a:rPr lang="en-US" sz="3600" b="1"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và</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333333"/>
                </a:solidFill>
                <a:latin typeface="Calibri" panose="020F0502020204030204" pitchFamily="34" charset="0"/>
                <a:ea typeface="Calibri" panose="020F0502020204030204" pitchFamily="34" charset="0"/>
                <a:cs typeface="Calibri" panose="020F0502020204030204" pitchFamily="34" charset="0"/>
              </a:rPr>
              <a:t>không</a:t>
            </a:r>
            <a:r>
              <a:rPr lang="en-US" sz="3600" b="1"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333333"/>
                </a:solidFill>
                <a:latin typeface="Calibri" panose="020F0502020204030204" pitchFamily="34" charset="0"/>
                <a:ea typeface="Calibri" panose="020F0502020204030204" pitchFamily="34" charset="0"/>
                <a:cs typeface="Calibri" panose="020F0502020204030204" pitchFamily="34" charset="0"/>
              </a:rPr>
              <a:t>đồng</a:t>
            </a:r>
            <a:r>
              <a:rPr lang="en-US" sz="3600" b="1"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333333"/>
                </a:solidFill>
                <a:latin typeface="Calibri" panose="020F0502020204030204" pitchFamily="34" charset="0"/>
                <a:ea typeface="Calibri" panose="020F0502020204030204" pitchFamily="34" charset="0"/>
                <a:cs typeface="Calibri" panose="020F0502020204030204" pitchFamily="34" charset="0"/>
              </a:rPr>
              <a:t>tình</a:t>
            </a:r>
            <a:r>
              <a:rPr lang="en-US" sz="3600" b="1"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với</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các</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ý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kiến</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333333"/>
                </a:solidFill>
                <a:latin typeface="Calibri" panose="020F0502020204030204" pitchFamily="34" charset="0"/>
                <a:ea typeface="Calibri" panose="020F0502020204030204" pitchFamily="34" charset="0"/>
                <a:cs typeface="Calibri" panose="020F0502020204030204" pitchFamily="34" charset="0"/>
              </a:rPr>
              <a:t>sau</a:t>
            </a:r>
            <a:r>
              <a:rPr lang="en-US" sz="3600" dirty="0">
                <a:solidFill>
                  <a:srgbClr val="333333"/>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2638665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1191</TotalTime>
  <Words>917</Words>
  <Application>Microsoft Office PowerPoint</Application>
  <PresentationFormat>Màn hình rộng</PresentationFormat>
  <Paragraphs>122</Paragraphs>
  <Slides>30</Slides>
  <Notes>12</Notes>
  <HiddenSlides>0</HiddenSlides>
  <MMClips>1</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30</vt:i4>
      </vt:variant>
    </vt:vector>
  </HeadingPairs>
  <TitlesOfParts>
    <vt:vector size="44" baseType="lpstr">
      <vt:lpstr>#9Slide05 SVNClementine</vt:lpstr>
      <vt:lpstr>#9Slide07 SVNBeachwood Sans</vt:lpstr>
      <vt:lpstr>#9Slide07 SVNNexa Rust Slab Bla</vt:lpstr>
      <vt:lpstr>Arial</vt:lpstr>
      <vt:lpstr>Calibri</vt:lpstr>
      <vt:lpstr>Calibri bold</vt:lpstr>
      <vt:lpstr>Calibri Light</vt:lpstr>
      <vt:lpstr>iCiel Pony</vt:lpstr>
      <vt:lpstr>SVN-Gretoon</vt:lpstr>
      <vt:lpstr>UTM Duepuntozero</vt:lpstr>
      <vt:lpstr>UTM Edwardian</vt:lpstr>
      <vt:lpstr>UTM Showcard</vt:lpstr>
      <vt:lpstr>UVN Banh Mi</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Nguyệt Nguyễn - EC Designer</cp:lastModifiedBy>
  <cp:revision>19</cp:revision>
  <dcterms:created xsi:type="dcterms:W3CDTF">2022-05-25T09:53:07Z</dcterms:created>
  <dcterms:modified xsi:type="dcterms:W3CDTF">2023-10-04T08:56:59Z</dcterms:modified>
  <cp:category>9Slide.vn</cp:category>
</cp:coreProperties>
</file>