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  <p:sldMasterId id="2147483724" r:id="rId3"/>
    <p:sldMasterId id="2147483736" r:id="rId4"/>
    <p:sldMasterId id="2147483800" r:id="rId5"/>
    <p:sldMasterId id="2147483829" r:id="rId6"/>
    <p:sldMasterId id="2147483843" r:id="rId7"/>
  </p:sldMasterIdLst>
  <p:notesMasterIdLst>
    <p:notesMasterId r:id="rId30"/>
  </p:notesMasterIdLst>
  <p:sldIdLst>
    <p:sldId id="311" r:id="rId8"/>
    <p:sldId id="274" r:id="rId9"/>
    <p:sldId id="275" r:id="rId10"/>
    <p:sldId id="297" r:id="rId11"/>
    <p:sldId id="299" r:id="rId12"/>
    <p:sldId id="298" r:id="rId13"/>
    <p:sldId id="266" r:id="rId14"/>
    <p:sldId id="273" r:id="rId15"/>
    <p:sldId id="300" r:id="rId16"/>
    <p:sldId id="265" r:id="rId17"/>
    <p:sldId id="267" r:id="rId18"/>
    <p:sldId id="301" r:id="rId19"/>
    <p:sldId id="304" r:id="rId20"/>
    <p:sldId id="302" r:id="rId21"/>
    <p:sldId id="268" r:id="rId22"/>
    <p:sldId id="305" r:id="rId23"/>
    <p:sldId id="306" r:id="rId24"/>
    <p:sldId id="307" r:id="rId25"/>
    <p:sldId id="308" r:id="rId26"/>
    <p:sldId id="309" r:id="rId27"/>
    <p:sldId id="310" r:id="rId28"/>
    <p:sldId id="278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498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03/04/2024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7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61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5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2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94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90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83" algn="l" defTabSz="9127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2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9D1C6-728C-4E3D-B426-3038FAB7690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3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6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50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4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lIns="91283" tIns="45642" rIns="91283" bIns="45642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3" y="987576"/>
            <a:ext cx="6912768" cy="460648"/>
          </a:xfrm>
          <a:prstGeom prst="rect">
            <a:avLst/>
          </a:prstGeom>
        </p:spPr>
        <p:txBody>
          <a:bodyPr lIns="91283" tIns="45642" rIns="91283" bIns="45642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5289" tIns="45642" rIns="91283" bIns="45642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31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027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lIns="91283" tIns="45642" rIns="91283" bIns="45642"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lIns="91283" tIns="45642" rIns="91283" bIns="45642"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5289" tIns="45642" rIns="91283" bIns="45642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863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70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9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8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2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58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8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74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6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9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43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92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40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89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2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7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8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871" indent="0">
              <a:buNone/>
              <a:defRPr sz="2100" b="1"/>
            </a:lvl2pPr>
            <a:lvl3pPr marL="969742" indent="0">
              <a:buNone/>
              <a:defRPr sz="1900" b="1"/>
            </a:lvl3pPr>
            <a:lvl4pPr marL="1454609" indent="0">
              <a:buNone/>
              <a:defRPr sz="1700" b="1"/>
            </a:lvl4pPr>
            <a:lvl5pPr marL="1939481" indent="0">
              <a:buNone/>
              <a:defRPr sz="1700" b="1"/>
            </a:lvl5pPr>
            <a:lvl6pPr marL="2424353" indent="0">
              <a:buNone/>
              <a:defRPr sz="1700" b="1"/>
            </a:lvl6pPr>
            <a:lvl7pPr marL="2909219" indent="0">
              <a:buNone/>
              <a:defRPr sz="1700" b="1"/>
            </a:lvl7pPr>
            <a:lvl8pPr marL="3394076" indent="0">
              <a:buNone/>
              <a:defRPr sz="1700" b="1"/>
            </a:lvl8pPr>
            <a:lvl9pPr marL="387893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871" indent="0">
              <a:buNone/>
              <a:defRPr sz="2100" b="1"/>
            </a:lvl2pPr>
            <a:lvl3pPr marL="969742" indent="0">
              <a:buNone/>
              <a:defRPr sz="1900" b="1"/>
            </a:lvl3pPr>
            <a:lvl4pPr marL="1454609" indent="0">
              <a:buNone/>
              <a:defRPr sz="1700" b="1"/>
            </a:lvl4pPr>
            <a:lvl5pPr marL="1939481" indent="0">
              <a:buNone/>
              <a:defRPr sz="1700" b="1"/>
            </a:lvl5pPr>
            <a:lvl6pPr marL="2424353" indent="0">
              <a:buNone/>
              <a:defRPr sz="1700" b="1"/>
            </a:lvl6pPr>
            <a:lvl7pPr marL="2909219" indent="0">
              <a:buNone/>
              <a:defRPr sz="1700" b="1"/>
            </a:lvl7pPr>
            <a:lvl8pPr marL="3394076" indent="0">
              <a:buNone/>
              <a:defRPr sz="1700" b="1"/>
            </a:lvl8pPr>
            <a:lvl9pPr marL="3878935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5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01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5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5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27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30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871" indent="0">
              <a:buNone/>
              <a:defRPr sz="1300"/>
            </a:lvl2pPr>
            <a:lvl3pPr marL="969742" indent="0">
              <a:buNone/>
              <a:defRPr sz="1000"/>
            </a:lvl3pPr>
            <a:lvl4pPr marL="1454609" indent="0">
              <a:buNone/>
              <a:defRPr sz="900"/>
            </a:lvl4pPr>
            <a:lvl5pPr marL="1939481" indent="0">
              <a:buNone/>
              <a:defRPr sz="900"/>
            </a:lvl5pPr>
            <a:lvl6pPr marL="2424353" indent="0">
              <a:buNone/>
              <a:defRPr sz="900"/>
            </a:lvl6pPr>
            <a:lvl7pPr marL="2909219" indent="0">
              <a:buNone/>
              <a:defRPr sz="900"/>
            </a:lvl7pPr>
            <a:lvl8pPr marL="3394076" indent="0">
              <a:buNone/>
              <a:defRPr sz="900"/>
            </a:lvl8pPr>
            <a:lvl9pPr marL="3878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9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01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871" indent="0">
              <a:buNone/>
              <a:defRPr sz="2900"/>
            </a:lvl2pPr>
            <a:lvl3pPr marL="969742" indent="0">
              <a:buNone/>
              <a:defRPr sz="2500"/>
            </a:lvl3pPr>
            <a:lvl4pPr marL="1454609" indent="0">
              <a:buNone/>
              <a:defRPr sz="2100"/>
            </a:lvl4pPr>
            <a:lvl5pPr marL="1939481" indent="0">
              <a:buNone/>
              <a:defRPr sz="2100"/>
            </a:lvl5pPr>
            <a:lvl6pPr marL="2424353" indent="0">
              <a:buNone/>
              <a:defRPr sz="2100"/>
            </a:lvl6pPr>
            <a:lvl7pPr marL="2909219" indent="0">
              <a:buNone/>
              <a:defRPr sz="2100"/>
            </a:lvl7pPr>
            <a:lvl8pPr marL="3394076" indent="0">
              <a:buNone/>
              <a:defRPr sz="2100"/>
            </a:lvl8pPr>
            <a:lvl9pPr marL="3878935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871" indent="0">
              <a:buNone/>
              <a:defRPr sz="1300"/>
            </a:lvl2pPr>
            <a:lvl3pPr marL="969742" indent="0">
              <a:buNone/>
              <a:defRPr sz="1000"/>
            </a:lvl3pPr>
            <a:lvl4pPr marL="1454609" indent="0">
              <a:buNone/>
              <a:defRPr sz="900"/>
            </a:lvl4pPr>
            <a:lvl5pPr marL="1939481" indent="0">
              <a:buNone/>
              <a:defRPr sz="900"/>
            </a:lvl5pPr>
            <a:lvl6pPr marL="2424353" indent="0">
              <a:buNone/>
              <a:defRPr sz="900"/>
            </a:lvl6pPr>
            <a:lvl7pPr marL="2909219" indent="0">
              <a:buNone/>
              <a:defRPr sz="900"/>
            </a:lvl7pPr>
            <a:lvl8pPr marL="3394076" indent="0">
              <a:buNone/>
              <a:defRPr sz="900"/>
            </a:lvl8pPr>
            <a:lvl9pPr marL="387893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4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47" y="205983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0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44" indent="0" algn="ctr">
              <a:buNone/>
              <a:defRPr sz="1500"/>
            </a:lvl2pPr>
            <a:lvl3pPr marL="684702" indent="0" algn="ctr">
              <a:buNone/>
              <a:defRPr sz="1400"/>
            </a:lvl3pPr>
            <a:lvl4pPr marL="1027053" indent="0" algn="ctr">
              <a:buNone/>
              <a:defRPr sz="1200"/>
            </a:lvl4pPr>
            <a:lvl5pPr marL="1369403" indent="0" algn="ctr">
              <a:buNone/>
              <a:defRPr sz="1200"/>
            </a:lvl5pPr>
            <a:lvl6pPr marL="1711763" indent="0" algn="ctr">
              <a:buNone/>
              <a:defRPr sz="1200"/>
            </a:lvl6pPr>
            <a:lvl7pPr marL="2054105" indent="0" algn="ctr">
              <a:buNone/>
              <a:defRPr sz="1200"/>
            </a:lvl7pPr>
            <a:lvl8pPr marL="2396445" indent="0" algn="ctr">
              <a:buNone/>
              <a:defRPr sz="1200"/>
            </a:lvl8pPr>
            <a:lvl9pPr marL="27387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788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4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1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49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02" indent="0">
              <a:buNone/>
              <a:defRPr sz="1400" b="1"/>
            </a:lvl3pPr>
            <a:lvl4pPr marL="1027053" indent="0">
              <a:buNone/>
              <a:defRPr sz="1200" b="1"/>
            </a:lvl4pPr>
            <a:lvl5pPr marL="1369403" indent="0">
              <a:buNone/>
              <a:defRPr sz="1200" b="1"/>
            </a:lvl5pPr>
            <a:lvl6pPr marL="1711763" indent="0">
              <a:buNone/>
              <a:defRPr sz="1200" b="1"/>
            </a:lvl6pPr>
            <a:lvl7pPr marL="2054105" indent="0">
              <a:buNone/>
              <a:defRPr sz="1200" b="1"/>
            </a:lvl7pPr>
            <a:lvl8pPr marL="2396445" indent="0">
              <a:buNone/>
              <a:defRPr sz="1200" b="1"/>
            </a:lvl8pPr>
            <a:lvl9pPr marL="273878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44" indent="0">
              <a:buNone/>
              <a:defRPr sz="1500" b="1"/>
            </a:lvl2pPr>
            <a:lvl3pPr marL="684702" indent="0">
              <a:buNone/>
              <a:defRPr sz="1400" b="1"/>
            </a:lvl3pPr>
            <a:lvl4pPr marL="1027053" indent="0">
              <a:buNone/>
              <a:defRPr sz="1200" b="1"/>
            </a:lvl4pPr>
            <a:lvl5pPr marL="1369403" indent="0">
              <a:buNone/>
              <a:defRPr sz="1200" b="1"/>
            </a:lvl5pPr>
            <a:lvl6pPr marL="1711763" indent="0">
              <a:buNone/>
              <a:defRPr sz="1200" b="1"/>
            </a:lvl6pPr>
            <a:lvl7pPr marL="2054105" indent="0">
              <a:buNone/>
              <a:defRPr sz="1200" b="1"/>
            </a:lvl7pPr>
            <a:lvl8pPr marL="2396445" indent="0">
              <a:buNone/>
              <a:defRPr sz="1200" b="1"/>
            </a:lvl8pPr>
            <a:lvl9pPr marL="273878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1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56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86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88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02" indent="0">
              <a:buNone/>
              <a:defRPr sz="900"/>
            </a:lvl3pPr>
            <a:lvl4pPr marL="1027053" indent="0">
              <a:buNone/>
              <a:defRPr sz="800"/>
            </a:lvl4pPr>
            <a:lvl5pPr marL="1369403" indent="0">
              <a:buNone/>
              <a:defRPr sz="800"/>
            </a:lvl5pPr>
            <a:lvl6pPr marL="1711763" indent="0">
              <a:buNone/>
              <a:defRPr sz="800"/>
            </a:lvl6pPr>
            <a:lvl7pPr marL="2054105" indent="0">
              <a:buNone/>
              <a:defRPr sz="800"/>
            </a:lvl7pPr>
            <a:lvl8pPr marL="2396445" indent="0">
              <a:buNone/>
              <a:defRPr sz="800"/>
            </a:lvl8pPr>
            <a:lvl9pPr marL="273878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4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1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44" indent="0">
              <a:buNone/>
              <a:defRPr sz="2100"/>
            </a:lvl2pPr>
            <a:lvl3pPr marL="684702" indent="0">
              <a:buNone/>
              <a:defRPr sz="1800"/>
            </a:lvl3pPr>
            <a:lvl4pPr marL="1027053" indent="0">
              <a:buNone/>
              <a:defRPr sz="1500"/>
            </a:lvl4pPr>
            <a:lvl5pPr marL="1369403" indent="0">
              <a:buNone/>
              <a:defRPr sz="1500"/>
            </a:lvl5pPr>
            <a:lvl6pPr marL="1711763" indent="0">
              <a:buNone/>
              <a:defRPr sz="1500"/>
            </a:lvl6pPr>
            <a:lvl7pPr marL="2054105" indent="0">
              <a:buNone/>
              <a:defRPr sz="1500"/>
            </a:lvl7pPr>
            <a:lvl8pPr marL="2396445" indent="0">
              <a:buNone/>
              <a:defRPr sz="1500"/>
            </a:lvl8pPr>
            <a:lvl9pPr marL="2738783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44" indent="0">
              <a:buNone/>
              <a:defRPr sz="1100"/>
            </a:lvl2pPr>
            <a:lvl3pPr marL="684702" indent="0">
              <a:buNone/>
              <a:defRPr sz="900"/>
            </a:lvl3pPr>
            <a:lvl4pPr marL="1027053" indent="0">
              <a:buNone/>
              <a:defRPr sz="800"/>
            </a:lvl4pPr>
            <a:lvl5pPr marL="1369403" indent="0">
              <a:buNone/>
              <a:defRPr sz="800"/>
            </a:lvl5pPr>
            <a:lvl6pPr marL="1711763" indent="0">
              <a:buNone/>
              <a:defRPr sz="800"/>
            </a:lvl6pPr>
            <a:lvl7pPr marL="2054105" indent="0">
              <a:buNone/>
              <a:defRPr sz="800"/>
            </a:lvl7pPr>
            <a:lvl8pPr marL="2396445" indent="0">
              <a:buNone/>
              <a:defRPr sz="800"/>
            </a:lvl8pPr>
            <a:lvl9pPr marL="273878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16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78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3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354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354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354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354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33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63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49" indent="0" algn="ctr">
              <a:buNone/>
              <a:defRPr sz="1500"/>
            </a:lvl2pPr>
            <a:lvl3pPr marL="684914" indent="0" algn="ctr">
              <a:buNone/>
              <a:defRPr sz="1400"/>
            </a:lvl3pPr>
            <a:lvl4pPr marL="1027371" indent="0" algn="ctr">
              <a:buNone/>
              <a:defRPr sz="1200"/>
            </a:lvl4pPr>
            <a:lvl5pPr marL="1369827" indent="0" algn="ctr">
              <a:buNone/>
              <a:defRPr sz="1200"/>
            </a:lvl5pPr>
            <a:lvl6pPr marL="1712294" indent="0" algn="ctr">
              <a:buNone/>
              <a:defRPr sz="1200"/>
            </a:lvl6pPr>
            <a:lvl7pPr marL="2054741" indent="0" algn="ctr">
              <a:buNone/>
              <a:defRPr sz="1200"/>
            </a:lvl7pPr>
            <a:lvl8pPr marL="2397188" indent="0" algn="ctr">
              <a:buNone/>
              <a:defRPr sz="1200"/>
            </a:lvl8pPr>
            <a:lvl9pPr marL="27396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9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8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9" indent="0">
              <a:buNone/>
              <a:defRPr sz="1500" b="1"/>
            </a:lvl2pPr>
            <a:lvl3pPr marL="684914" indent="0">
              <a:buNone/>
              <a:defRPr sz="1400" b="1"/>
            </a:lvl3pPr>
            <a:lvl4pPr marL="1027371" indent="0">
              <a:buNone/>
              <a:defRPr sz="1200" b="1"/>
            </a:lvl4pPr>
            <a:lvl5pPr marL="1369827" indent="0">
              <a:buNone/>
              <a:defRPr sz="1200" b="1"/>
            </a:lvl5pPr>
            <a:lvl6pPr marL="1712294" indent="0">
              <a:buNone/>
              <a:defRPr sz="1200" b="1"/>
            </a:lvl6pPr>
            <a:lvl7pPr marL="2054741" indent="0">
              <a:buNone/>
              <a:defRPr sz="1200" b="1"/>
            </a:lvl7pPr>
            <a:lvl8pPr marL="2397188" indent="0">
              <a:buNone/>
              <a:defRPr sz="1200" b="1"/>
            </a:lvl8pPr>
            <a:lvl9pPr marL="27396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5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49" indent="0">
              <a:buNone/>
              <a:defRPr sz="1500" b="1"/>
            </a:lvl2pPr>
            <a:lvl3pPr marL="684914" indent="0">
              <a:buNone/>
              <a:defRPr sz="1400" b="1"/>
            </a:lvl3pPr>
            <a:lvl4pPr marL="1027371" indent="0">
              <a:buNone/>
              <a:defRPr sz="1200" b="1"/>
            </a:lvl4pPr>
            <a:lvl5pPr marL="1369827" indent="0">
              <a:buNone/>
              <a:defRPr sz="1200" b="1"/>
            </a:lvl5pPr>
            <a:lvl6pPr marL="1712294" indent="0">
              <a:buNone/>
              <a:defRPr sz="1200" b="1"/>
            </a:lvl6pPr>
            <a:lvl7pPr marL="2054741" indent="0">
              <a:buNone/>
              <a:defRPr sz="1200" b="1"/>
            </a:lvl7pPr>
            <a:lvl8pPr marL="2397188" indent="0">
              <a:buNone/>
              <a:defRPr sz="1200" b="1"/>
            </a:lvl8pPr>
            <a:lvl9pPr marL="27396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9" indent="0">
              <a:buNone/>
              <a:defRPr sz="1100"/>
            </a:lvl2pPr>
            <a:lvl3pPr marL="684914" indent="0">
              <a:buNone/>
              <a:defRPr sz="900"/>
            </a:lvl3pPr>
            <a:lvl4pPr marL="1027371" indent="0">
              <a:buNone/>
              <a:defRPr sz="700"/>
            </a:lvl4pPr>
            <a:lvl5pPr marL="1369827" indent="0">
              <a:buNone/>
              <a:defRPr sz="700"/>
            </a:lvl5pPr>
            <a:lvl6pPr marL="1712294" indent="0">
              <a:buNone/>
              <a:defRPr sz="700"/>
            </a:lvl6pPr>
            <a:lvl7pPr marL="2054741" indent="0">
              <a:buNone/>
              <a:defRPr sz="700"/>
            </a:lvl7pPr>
            <a:lvl8pPr marL="2397188" indent="0">
              <a:buNone/>
              <a:defRPr sz="700"/>
            </a:lvl8pPr>
            <a:lvl9pPr marL="27396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449" indent="0">
              <a:buNone/>
              <a:defRPr sz="2100"/>
            </a:lvl2pPr>
            <a:lvl3pPr marL="684914" indent="0">
              <a:buNone/>
              <a:defRPr sz="1800"/>
            </a:lvl3pPr>
            <a:lvl4pPr marL="1027371" indent="0">
              <a:buNone/>
              <a:defRPr sz="1500"/>
            </a:lvl4pPr>
            <a:lvl5pPr marL="1369827" indent="0">
              <a:buNone/>
              <a:defRPr sz="1500"/>
            </a:lvl5pPr>
            <a:lvl6pPr marL="1712294" indent="0">
              <a:buNone/>
              <a:defRPr sz="1500"/>
            </a:lvl6pPr>
            <a:lvl7pPr marL="2054741" indent="0">
              <a:buNone/>
              <a:defRPr sz="1500"/>
            </a:lvl7pPr>
            <a:lvl8pPr marL="2397188" indent="0">
              <a:buNone/>
              <a:defRPr sz="1500"/>
            </a:lvl8pPr>
            <a:lvl9pPr marL="27396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449" indent="0">
              <a:buNone/>
              <a:defRPr sz="1100"/>
            </a:lvl2pPr>
            <a:lvl3pPr marL="684914" indent="0">
              <a:buNone/>
              <a:defRPr sz="900"/>
            </a:lvl3pPr>
            <a:lvl4pPr marL="1027371" indent="0">
              <a:buNone/>
              <a:defRPr sz="700"/>
            </a:lvl4pPr>
            <a:lvl5pPr marL="1369827" indent="0">
              <a:buNone/>
              <a:defRPr sz="700"/>
            </a:lvl5pPr>
            <a:lvl6pPr marL="1712294" indent="0">
              <a:buNone/>
              <a:defRPr sz="700"/>
            </a:lvl6pPr>
            <a:lvl7pPr marL="2054741" indent="0">
              <a:buNone/>
              <a:defRPr sz="700"/>
            </a:lvl7pPr>
            <a:lvl8pPr marL="2397188" indent="0">
              <a:buNone/>
              <a:defRPr sz="700"/>
            </a:lvl8pPr>
            <a:lvl9pPr marL="2739632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0" y="273846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611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03/04/2024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6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611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6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1" indent="0">
              <a:buNone/>
              <a:defRPr sz="2000" b="1"/>
            </a:lvl2pPr>
            <a:lvl3pPr marL="912771" indent="0">
              <a:buNone/>
              <a:defRPr sz="1800" b="1"/>
            </a:lvl3pPr>
            <a:lvl4pPr marL="1369161" indent="0">
              <a:buNone/>
              <a:defRPr sz="1600" b="1"/>
            </a:lvl4pPr>
            <a:lvl5pPr marL="1825553" indent="0">
              <a:buNone/>
              <a:defRPr sz="1600" b="1"/>
            </a:lvl5pPr>
            <a:lvl6pPr marL="2281924" indent="0">
              <a:buNone/>
              <a:defRPr sz="1600" b="1"/>
            </a:lvl6pPr>
            <a:lvl7pPr marL="2738294" indent="0">
              <a:buNone/>
              <a:defRPr sz="1600" b="1"/>
            </a:lvl7pPr>
            <a:lvl8pPr marL="3194690" indent="0">
              <a:buNone/>
              <a:defRPr sz="1600" b="1"/>
            </a:lvl8pPr>
            <a:lvl9pPr marL="3651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1" indent="0">
              <a:buNone/>
              <a:defRPr sz="2000" b="1"/>
            </a:lvl2pPr>
            <a:lvl3pPr marL="912771" indent="0">
              <a:buNone/>
              <a:defRPr sz="1800" b="1"/>
            </a:lvl3pPr>
            <a:lvl4pPr marL="1369161" indent="0">
              <a:buNone/>
              <a:defRPr sz="1600" b="1"/>
            </a:lvl4pPr>
            <a:lvl5pPr marL="1825553" indent="0">
              <a:buNone/>
              <a:defRPr sz="1600" b="1"/>
            </a:lvl5pPr>
            <a:lvl6pPr marL="2281924" indent="0">
              <a:buNone/>
              <a:defRPr sz="1600" b="1"/>
            </a:lvl6pPr>
            <a:lvl7pPr marL="2738294" indent="0">
              <a:buNone/>
              <a:defRPr sz="1600" b="1"/>
            </a:lvl7pPr>
            <a:lvl8pPr marL="3194690" indent="0">
              <a:buNone/>
              <a:defRPr sz="1600" b="1"/>
            </a:lvl8pPr>
            <a:lvl9pPr marL="3651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28" tIns="34277" rIns="68528" bIns="34277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53" indent="0">
              <a:buNone/>
              <a:defRPr sz="1400" b="1"/>
            </a:lvl3pPr>
            <a:lvl4pPr marL="1027878" indent="0">
              <a:buNone/>
              <a:defRPr sz="1200" b="1"/>
            </a:lvl4pPr>
            <a:lvl5pPr marL="1370507" indent="0">
              <a:buNone/>
              <a:defRPr sz="1200" b="1"/>
            </a:lvl5pPr>
            <a:lvl6pPr marL="1713140" indent="0">
              <a:buNone/>
              <a:defRPr sz="1200" b="1"/>
            </a:lvl6pPr>
            <a:lvl7pPr marL="2055758" indent="0">
              <a:buNone/>
              <a:defRPr sz="1200" b="1"/>
            </a:lvl7pPr>
            <a:lvl8pPr marL="2398377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28" tIns="34277" rIns="68528" bIns="34277" anchor="b"/>
          <a:lstStyle>
            <a:lvl1pPr marL="0" indent="0">
              <a:buNone/>
              <a:defRPr sz="1800" b="1"/>
            </a:lvl1pPr>
            <a:lvl2pPr marL="342617" indent="0">
              <a:buNone/>
              <a:defRPr sz="1500" b="1"/>
            </a:lvl2pPr>
            <a:lvl3pPr marL="685253" indent="0">
              <a:buNone/>
              <a:defRPr sz="1400" b="1"/>
            </a:lvl3pPr>
            <a:lvl4pPr marL="1027878" indent="0">
              <a:buNone/>
              <a:defRPr sz="1200" b="1"/>
            </a:lvl4pPr>
            <a:lvl5pPr marL="1370507" indent="0">
              <a:buNone/>
              <a:defRPr sz="1200" b="1"/>
            </a:lvl5pPr>
            <a:lvl6pPr marL="1713140" indent="0">
              <a:buNone/>
              <a:defRPr sz="1200" b="1"/>
            </a:lvl6pPr>
            <a:lvl7pPr marL="2055758" indent="0">
              <a:buNone/>
              <a:defRPr sz="1200" b="1"/>
            </a:lvl7pPr>
            <a:lvl8pPr marL="2398377" indent="0">
              <a:buNone/>
              <a:defRPr sz="1200" b="1"/>
            </a:lvl8pPr>
            <a:lvl9pPr marL="274099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28" tIns="34277" rIns="68528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02"/>
            <a:ext cx="4629150" cy="3655219"/>
          </a:xfrm>
          <a:prstGeom prst="rect">
            <a:avLst/>
          </a:prstGeom>
        </p:spPr>
        <p:txBody>
          <a:bodyPr lIns="68528" tIns="34277" rIns="68528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1200"/>
            </a:lvl1pPr>
            <a:lvl2pPr marL="342617" indent="0">
              <a:buNone/>
              <a:defRPr sz="1100"/>
            </a:lvl2pPr>
            <a:lvl3pPr marL="685253" indent="0">
              <a:buNone/>
              <a:defRPr sz="900"/>
            </a:lvl3pPr>
            <a:lvl4pPr marL="1027878" indent="0">
              <a:buNone/>
              <a:defRPr sz="800"/>
            </a:lvl4pPr>
            <a:lvl5pPr marL="1370507" indent="0">
              <a:buNone/>
              <a:defRPr sz="800"/>
            </a:lvl5pPr>
            <a:lvl6pPr marL="1713140" indent="0">
              <a:buNone/>
              <a:defRPr sz="800"/>
            </a:lvl6pPr>
            <a:lvl7pPr marL="2055758" indent="0">
              <a:buNone/>
              <a:defRPr sz="800"/>
            </a:lvl7pPr>
            <a:lvl8pPr marL="2398377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28" tIns="34277" rIns="68528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02"/>
            <a:ext cx="4629150" cy="3655219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2400"/>
            </a:lvl1pPr>
            <a:lvl2pPr marL="342617" indent="0">
              <a:buNone/>
              <a:defRPr sz="2100"/>
            </a:lvl2pPr>
            <a:lvl3pPr marL="685253" indent="0">
              <a:buNone/>
              <a:defRPr sz="1800"/>
            </a:lvl3pPr>
            <a:lvl4pPr marL="1027878" indent="0">
              <a:buNone/>
              <a:defRPr sz="1500"/>
            </a:lvl4pPr>
            <a:lvl5pPr marL="1370507" indent="0">
              <a:buNone/>
              <a:defRPr sz="1500"/>
            </a:lvl5pPr>
            <a:lvl6pPr marL="1713140" indent="0">
              <a:buNone/>
              <a:defRPr sz="1500"/>
            </a:lvl6pPr>
            <a:lvl7pPr marL="2055758" indent="0">
              <a:buNone/>
              <a:defRPr sz="1500"/>
            </a:lvl7pPr>
            <a:lvl8pPr marL="2398377" indent="0">
              <a:buNone/>
              <a:defRPr sz="1500"/>
            </a:lvl8pPr>
            <a:lvl9pPr marL="274099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>
              <a:buNone/>
              <a:defRPr sz="1200"/>
            </a:lvl1pPr>
            <a:lvl2pPr marL="342617" indent="0">
              <a:buNone/>
              <a:defRPr sz="1100"/>
            </a:lvl2pPr>
            <a:lvl3pPr marL="685253" indent="0">
              <a:buNone/>
              <a:defRPr sz="900"/>
            </a:lvl3pPr>
            <a:lvl4pPr marL="1027878" indent="0">
              <a:buNone/>
              <a:defRPr sz="800"/>
            </a:lvl4pPr>
            <a:lvl5pPr marL="1370507" indent="0">
              <a:buNone/>
              <a:defRPr sz="800"/>
            </a:lvl5pPr>
            <a:lvl6pPr marL="1713140" indent="0">
              <a:buNone/>
              <a:defRPr sz="800"/>
            </a:lvl6pPr>
            <a:lvl7pPr marL="2055758" indent="0">
              <a:buNone/>
              <a:defRPr sz="800"/>
            </a:lvl7pPr>
            <a:lvl8pPr marL="2398377" indent="0">
              <a:buNone/>
              <a:defRPr sz="800"/>
            </a:lvl8pPr>
            <a:lvl9pPr marL="274099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7" y="273873"/>
            <a:ext cx="5800725" cy="4358879"/>
          </a:xfrm>
          <a:prstGeom prst="rect">
            <a:avLst/>
          </a:prstGeom>
        </p:spPr>
        <p:txBody>
          <a:bodyPr vert="eaVert" lIns="68528" tIns="34277" rIns="68528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28" tIns="34277" rIns="68528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28" tIns="34277" rIns="68528" bIns="34277"/>
          <a:lstStyle>
            <a:lvl1pPr marL="0" indent="0" algn="ctr">
              <a:buNone/>
              <a:defRPr sz="1800"/>
            </a:lvl1pPr>
            <a:lvl2pPr marL="342617" indent="0" algn="ctr">
              <a:buNone/>
              <a:defRPr sz="1500"/>
            </a:lvl2pPr>
            <a:lvl3pPr marL="685253" indent="0" algn="ctr">
              <a:buNone/>
              <a:defRPr sz="1400"/>
            </a:lvl3pPr>
            <a:lvl4pPr marL="1027878" indent="0" algn="ctr">
              <a:buNone/>
              <a:defRPr sz="1200"/>
            </a:lvl4pPr>
            <a:lvl5pPr marL="1370507" indent="0" algn="ctr">
              <a:buNone/>
              <a:defRPr sz="1200"/>
            </a:lvl5pPr>
            <a:lvl6pPr marL="1713140" indent="0" algn="ctr">
              <a:buNone/>
              <a:defRPr sz="1200"/>
            </a:lvl6pPr>
            <a:lvl7pPr marL="2055758" indent="0" algn="ctr">
              <a:buNone/>
              <a:defRPr sz="1200"/>
            </a:lvl7pPr>
            <a:lvl8pPr marL="2398377" indent="0" algn="ctr">
              <a:buNone/>
              <a:defRPr sz="1200"/>
            </a:lvl8pPr>
            <a:lvl9pPr marL="274099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2024/4/3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28" tIns="34277" rIns="68528" bIns="34277"/>
          <a:lstStyle/>
          <a:p>
            <a:pPr defTabSz="685253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253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09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36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76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1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1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5369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15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82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3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886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4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88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22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988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25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35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720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24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5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1" indent="0">
              <a:buNone/>
              <a:defRPr sz="1200"/>
            </a:lvl2pPr>
            <a:lvl3pPr marL="912771" indent="0">
              <a:buNone/>
              <a:defRPr sz="1000"/>
            </a:lvl3pPr>
            <a:lvl4pPr marL="1369161" indent="0">
              <a:buNone/>
              <a:defRPr sz="900"/>
            </a:lvl4pPr>
            <a:lvl5pPr marL="1825553" indent="0">
              <a:buNone/>
              <a:defRPr sz="900"/>
            </a:lvl5pPr>
            <a:lvl6pPr marL="2281924" indent="0">
              <a:buNone/>
              <a:defRPr sz="900"/>
            </a:lvl6pPr>
            <a:lvl7pPr marL="2738294" indent="0">
              <a:buNone/>
              <a:defRPr sz="900"/>
            </a:lvl7pPr>
            <a:lvl8pPr marL="3194690" indent="0">
              <a:buNone/>
              <a:defRPr sz="900"/>
            </a:lvl8pPr>
            <a:lvl9pPr marL="3651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7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080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7979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61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2615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66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428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04/03/24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91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88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32" y="340532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36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43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45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55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1" indent="0">
              <a:buNone/>
              <a:defRPr sz="2800"/>
            </a:lvl2pPr>
            <a:lvl3pPr marL="912771" indent="0">
              <a:buNone/>
              <a:defRPr sz="2400"/>
            </a:lvl3pPr>
            <a:lvl4pPr marL="1369161" indent="0">
              <a:buNone/>
              <a:defRPr sz="2000"/>
            </a:lvl4pPr>
            <a:lvl5pPr marL="1825553" indent="0">
              <a:buNone/>
              <a:defRPr sz="2000"/>
            </a:lvl5pPr>
            <a:lvl6pPr marL="2281924" indent="0">
              <a:buNone/>
              <a:defRPr sz="2000"/>
            </a:lvl6pPr>
            <a:lvl7pPr marL="2738294" indent="0">
              <a:buNone/>
              <a:defRPr sz="2000"/>
            </a:lvl7pPr>
            <a:lvl8pPr marL="3194690" indent="0">
              <a:buNone/>
              <a:defRPr sz="2000"/>
            </a:lvl8pPr>
            <a:lvl9pPr marL="36510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1" indent="0">
              <a:buNone/>
              <a:defRPr sz="1200"/>
            </a:lvl2pPr>
            <a:lvl3pPr marL="912771" indent="0">
              <a:buNone/>
              <a:defRPr sz="1000"/>
            </a:lvl3pPr>
            <a:lvl4pPr marL="1369161" indent="0">
              <a:buNone/>
              <a:defRPr sz="900"/>
            </a:lvl4pPr>
            <a:lvl5pPr marL="1825553" indent="0">
              <a:buNone/>
              <a:defRPr sz="900"/>
            </a:lvl5pPr>
            <a:lvl6pPr marL="2281924" indent="0">
              <a:buNone/>
              <a:defRPr sz="900"/>
            </a:lvl6pPr>
            <a:lvl7pPr marL="2738294" indent="0">
              <a:buNone/>
              <a:defRPr sz="900"/>
            </a:lvl7pPr>
            <a:lvl8pPr marL="3194690" indent="0">
              <a:buNone/>
              <a:defRPr sz="900"/>
            </a:lvl8pPr>
            <a:lvl9pPr marL="3651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35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63" y="1503513"/>
            <a:ext cx="3942159" cy="353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63" y="1868675"/>
            <a:ext cx="3942159" cy="1319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55" y="3287317"/>
            <a:ext cx="3940969" cy="370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55" y="3657634"/>
            <a:ext cx="3940969" cy="3702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57" y="4027885"/>
            <a:ext cx="3942159" cy="2702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3/04/2024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73" y="1503789"/>
            <a:ext cx="3251597" cy="3536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73" y="1868093"/>
            <a:ext cx="3251597" cy="703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5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6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96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3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41" y="4786655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340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79" y="1457329"/>
            <a:ext cx="7884319" cy="3058716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38" y="374074"/>
            <a:ext cx="6858001" cy="5231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38" y="917978"/>
            <a:ext cx="6858001" cy="280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49" y="1546798"/>
            <a:ext cx="3251597" cy="353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49" y="1911945"/>
            <a:ext cx="3251597" cy="13196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3/04/2024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3400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5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1" tIns="34268" rIns="68511" bIns="34268" rtlCol="0" anchor="ctr"/>
          <a:lstStyle/>
          <a:p>
            <a:pPr algn="ctr" defTabSz="91340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3/04/2024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4"/>
            <a:ext cx="3942159" cy="6585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5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41" y="1326729"/>
            <a:ext cx="1669427" cy="3536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41" y="1691042"/>
            <a:ext cx="1669427" cy="21665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5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5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6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defTabSz="913400">
                <a:defRPr/>
              </a:pPr>
              <a:endParaRPr lang="en-US" dirty="0">
                <a:solidFill>
                  <a:prstClr val="black"/>
                </a:solidFill>
                <a:ea typeface="SimSun" charset="0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616" y="2727320"/>
            <a:ext cx="1669427" cy="248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616" y="2954416"/>
            <a:ext cx="1669427" cy="341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616" y="3361380"/>
            <a:ext cx="1669427" cy="248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46" y="4010294"/>
            <a:ext cx="1665165" cy="248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616" y="3584920"/>
            <a:ext cx="1669427" cy="341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616" y="4231555"/>
            <a:ext cx="1669427" cy="341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23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400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3/04/2024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3400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3400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3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9" y="1071570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57" y="374074"/>
            <a:ext cx="3942159" cy="5231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57" y="917978"/>
            <a:ext cx="3942159" cy="280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515" indent="0" algn="ctr">
              <a:buNone/>
              <a:defRPr sz="1500"/>
            </a:lvl2pPr>
            <a:lvl3pPr marL="685047" indent="0" algn="ctr">
              <a:buNone/>
              <a:defRPr sz="1400"/>
            </a:lvl3pPr>
            <a:lvl4pPr marL="1027571" indent="0" algn="ctr">
              <a:buNone/>
              <a:defRPr sz="1200"/>
            </a:lvl4pPr>
            <a:lvl5pPr marL="1370094" indent="0" algn="ctr">
              <a:buNone/>
              <a:defRPr sz="1200"/>
            </a:lvl5pPr>
            <a:lvl6pPr marL="1712627" indent="0" algn="ctr">
              <a:buNone/>
              <a:defRPr sz="1200"/>
            </a:lvl6pPr>
            <a:lvl7pPr marL="2055142" indent="0" algn="ctr">
              <a:buNone/>
              <a:defRPr sz="1200"/>
            </a:lvl7pPr>
            <a:lvl8pPr marL="2397656" indent="0" algn="ctr">
              <a:buNone/>
              <a:defRPr sz="1200"/>
            </a:lvl8pPr>
            <a:lvl9pPr marL="274017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63" y="1503513"/>
            <a:ext cx="3942159" cy="353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63" y="1868649"/>
            <a:ext cx="3942159" cy="7031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62" y="2774290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9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62" y="3724453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913400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3200" b="1">
                <a:solidFill>
                  <a:prstClr val="black"/>
                </a:solidFill>
                <a:latin typeface="Kontrapunkt Bob Bold"/>
                <a:ea typeface="Kontrapunkt Bob Bold"/>
                <a:cs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72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400">
                <a:defRPr/>
              </a:pPr>
              <a:endParaRPr lang="en-US" sz="1200" dirty="0">
                <a:solidFill>
                  <a:prstClr val="white"/>
                </a:solidFill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400"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42" y="2829940"/>
            <a:ext cx="1158083" cy="636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42" y="3742660"/>
            <a:ext cx="1158083" cy="636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37" y="2829940"/>
            <a:ext cx="1158083" cy="636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49" y="3733372"/>
            <a:ext cx="1158083" cy="6363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04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4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05980"/>
            <a:ext cx="8229600" cy="857250"/>
          </a:xfrm>
          <a:prstGeom prst="rect">
            <a:avLst/>
          </a:prstGeom>
        </p:spPr>
        <p:txBody>
          <a:bodyPr vert="horz" lIns="91283" tIns="45642" rIns="91283" bIns="45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91283" tIns="45642" rIns="91283" bIns="45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283" tIns="45642" rIns="91283" bIns="4564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4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5" r:id="rId12"/>
    <p:sldLayoutId id="2147483661" r:id="rId13"/>
    <p:sldLayoutId id="2147483662" r:id="rId14"/>
  </p:sldLayoutIdLst>
  <p:txStyles>
    <p:titleStyle>
      <a:lvl1pPr algn="ctr" defTabSz="912771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4" indent="-342284" algn="l" defTabSz="9127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41" indent="-285246" algn="l" defTabSz="912771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62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45" indent="-228188" algn="l" defTabSz="9127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39" indent="-228188" algn="l" defTabSz="9127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09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502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87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68" indent="-228188" algn="l" defTabSz="9127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7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61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53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24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94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90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83" algn="l" defTabSz="9127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45" tIns="36264" rIns="72545" bIns="362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45" tIns="36264" rIns="72545" bIns="362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364"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49" y="4767267"/>
            <a:ext cx="2133601" cy="273844"/>
          </a:xfrm>
          <a:prstGeom prst="rect">
            <a:avLst/>
          </a:prstGeom>
        </p:spPr>
        <p:txBody>
          <a:bodyPr vert="horz" lIns="72545" tIns="36264" rIns="72545" bIns="3626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36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3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7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69742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651" indent="-363651" algn="l" defTabSz="96974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913" indent="-303041" algn="l" defTabSz="96974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176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045" indent="-242436" algn="l" defTabSz="96974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917" indent="-242436" algn="l" defTabSz="96974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786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1649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500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1371" indent="-242436" algn="l" defTabSz="96974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871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742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609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481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4353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9219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4076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935" algn="l" defTabSz="96974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75" tIns="34259" rIns="68475" bIns="3425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75" tIns="34259" rIns="68475" bIns="3425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2">
                <a:defRPr/>
              </a:pPr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75" tIns="34259" rIns="68475" bIns="342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702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70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8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470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1" indent="-171181" algn="l" defTabSz="68470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42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81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20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65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92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73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62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984" indent="-171181" algn="l" defTabSz="68470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44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02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5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6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105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45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83" algn="l" defTabSz="68470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99" tIns="34718" rIns="69399" bIns="34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99" tIns="34718" rIns="69399" bIns="34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718"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99" tIns="34718" rIns="69399" bIns="34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71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7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9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33" indent="-171233" algn="l" defTabSz="6849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01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14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92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042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50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963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419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887" indent="-171233" algn="l" defTabSz="6849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49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914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71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827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94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741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188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632" algn="l" defTabSz="6849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2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8" indent="-171318" algn="l" defTabSz="6852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53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71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88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07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441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067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694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30" indent="-171318" algn="l" defTabSz="68525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3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78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0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40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58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77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4" algn="l" defTabSz="6852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04/03/24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AD2B-51FA-41B3-889A-F34C5335B873}" type="datetimeFigureOut">
              <a:rPr lang="en-US" smtClean="0"/>
              <a:t>04/03/24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37ECF0BB-D233-45B5-B20B-568059361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27" r:id="rId18"/>
    <p:sldLayoutId id="2147483828" r:id="rId19"/>
    <p:sldLayoutId id="2147483794" r:id="rId20"/>
    <p:sldLayoutId id="2147483795" r:id="rId21"/>
    <p:sldLayoutId id="2147483796" r:id="rId22"/>
    <p:sldLayoutId id="2147483797" r:id="rId23"/>
    <p:sldLayoutId id="2147483798" r:id="rId24"/>
    <p:sldLayoutId id="214748379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1.png"/><Relationship Id="rId3" Type="http://schemas.openxmlformats.org/officeDocument/2006/relationships/tags" Target="../tags/tag4.xml"/><Relationship Id="rId21" Type="http://schemas.openxmlformats.org/officeDocument/2006/relationships/image" Target="../media/image14.gif"/><Relationship Id="rId7" Type="http://schemas.openxmlformats.org/officeDocument/2006/relationships/tags" Target="../tags/tag8.xml"/><Relationship Id="rId12" Type="http://schemas.openxmlformats.org/officeDocument/2006/relationships/tags" Target="../tags/tag11.xml"/><Relationship Id="rId17" Type="http://schemas.openxmlformats.org/officeDocument/2006/relationships/image" Target="../media/image10.png"/><Relationship Id="rId2" Type="http://schemas.openxmlformats.org/officeDocument/2006/relationships/tags" Target="../tags/tag3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audio" Target="../media/media1.mp3"/><Relationship Id="rId5" Type="http://schemas.openxmlformats.org/officeDocument/2006/relationships/tags" Target="../tags/tag6.xml"/><Relationship Id="rId15" Type="http://schemas.openxmlformats.org/officeDocument/2006/relationships/image" Target="../media/image8.png"/><Relationship Id="rId10" Type="http://schemas.microsoft.com/office/2007/relationships/media" Target="../media/media1.mp3"/><Relationship Id="rId19" Type="http://schemas.openxmlformats.org/officeDocument/2006/relationships/image" Target="../media/image1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slideLayout" Target="../slideLayouts/slideLayout60.xml"/><Relationship Id="rId12" Type="http://schemas.microsoft.com/office/2007/relationships/hdphoto" Target="../media/hdphoto6.wdp"/><Relationship Id="rId17" Type="http://schemas.openxmlformats.org/officeDocument/2006/relationships/image" Target="../media/image36.png"/><Relationship Id="rId2" Type="http://schemas.openxmlformats.org/officeDocument/2006/relationships/audio" Target="../media/media4.mp3"/><Relationship Id="rId16" Type="http://schemas.microsoft.com/office/2007/relationships/hdphoto" Target="../media/hdphoto8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1.png"/><Relationship Id="rId5" Type="http://schemas.microsoft.com/office/2007/relationships/media" Target="../media/media6.mp3"/><Relationship Id="rId1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audio" Target="../media/media5.mp3"/><Relationship Id="rId9" Type="http://schemas.openxmlformats.org/officeDocument/2006/relationships/image" Target="../media/image32.png"/><Relationship Id="rId1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1.png"/><Relationship Id="rId18" Type="http://schemas.openxmlformats.org/officeDocument/2006/relationships/image" Target="../media/image38.png"/><Relationship Id="rId3" Type="http://schemas.microsoft.com/office/2007/relationships/media" Target="../media/media5.mp3"/><Relationship Id="rId21" Type="http://schemas.microsoft.com/office/2007/relationships/hdphoto" Target="../media/hdphoto10.wdp"/><Relationship Id="rId7" Type="http://schemas.microsoft.com/office/2007/relationships/media" Target="../media/media8.mp3"/><Relationship Id="rId12" Type="http://schemas.openxmlformats.org/officeDocument/2006/relationships/image" Target="../media/image30.png"/><Relationship Id="rId17" Type="http://schemas.microsoft.com/office/2007/relationships/hdphoto" Target="../media/hdphoto8.wdp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60.xml"/><Relationship Id="rId5" Type="http://schemas.microsoft.com/office/2007/relationships/media" Target="../media/media7.mp3"/><Relationship Id="rId15" Type="http://schemas.openxmlformats.org/officeDocument/2006/relationships/image" Target="../media/image34.png"/><Relationship Id="rId23" Type="http://schemas.openxmlformats.org/officeDocument/2006/relationships/image" Target="../media/image37.png"/><Relationship Id="rId10" Type="http://schemas.openxmlformats.org/officeDocument/2006/relationships/audio" Target="../media/media9.mp3"/><Relationship Id="rId19" Type="http://schemas.microsoft.com/office/2007/relationships/hdphoto" Target="../media/hdphoto9.wdp"/><Relationship Id="rId4" Type="http://schemas.openxmlformats.org/officeDocument/2006/relationships/audio" Target="../media/media5.mp3"/><Relationship Id="rId9" Type="http://schemas.microsoft.com/office/2007/relationships/media" Target="../media/media9.mp3"/><Relationship Id="rId14" Type="http://schemas.microsoft.com/office/2007/relationships/hdphoto" Target="../media/hdphoto6.wdp"/><Relationship Id="rId22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0.png"/><Relationship Id="rId18" Type="http://schemas.microsoft.com/office/2007/relationships/hdphoto" Target="../media/hdphoto9.wdp"/><Relationship Id="rId3" Type="http://schemas.microsoft.com/office/2007/relationships/media" Target="../media/media5.mp3"/><Relationship Id="rId21" Type="http://schemas.openxmlformats.org/officeDocument/2006/relationships/image" Target="../media/image40.gif"/><Relationship Id="rId7" Type="http://schemas.microsoft.com/office/2007/relationships/media" Target="../media/media8.mp3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image" Target="../media/image34.png"/><Relationship Id="rId20" Type="http://schemas.microsoft.com/office/2007/relationships/hdphoto" Target="../media/hdphoto10.wdp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37.png"/><Relationship Id="rId5" Type="http://schemas.microsoft.com/office/2007/relationships/media" Target="../media/media7.mp3"/><Relationship Id="rId15" Type="http://schemas.microsoft.com/office/2007/relationships/hdphoto" Target="../media/hdphoto6.wdp"/><Relationship Id="rId23" Type="http://schemas.openxmlformats.org/officeDocument/2006/relationships/image" Target="../media/image41.gif"/><Relationship Id="rId10" Type="http://schemas.openxmlformats.org/officeDocument/2006/relationships/audio" Target="../media/media10.mp3"/><Relationship Id="rId19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microsoft.com/office/2007/relationships/media" Target="../media/media10.mp3"/><Relationship Id="rId14" Type="http://schemas.openxmlformats.org/officeDocument/2006/relationships/image" Target="../media/image31.png"/><Relationship Id="rId22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1.png"/><Relationship Id="rId18" Type="http://schemas.openxmlformats.org/officeDocument/2006/relationships/image" Target="../media/image39.png"/><Relationship Id="rId3" Type="http://schemas.microsoft.com/office/2007/relationships/media" Target="../media/media5.mp3"/><Relationship Id="rId21" Type="http://schemas.openxmlformats.org/officeDocument/2006/relationships/slide" Target="slide7.xml"/><Relationship Id="rId7" Type="http://schemas.microsoft.com/office/2007/relationships/media" Target="../media/media8.mp3"/><Relationship Id="rId12" Type="http://schemas.openxmlformats.org/officeDocument/2006/relationships/image" Target="../media/image30.png"/><Relationship Id="rId17" Type="http://schemas.microsoft.com/office/2007/relationships/hdphoto" Target="../media/hdphoto9.wdp"/><Relationship Id="rId2" Type="http://schemas.openxmlformats.org/officeDocument/2006/relationships/audio" Target="../media/media4.mp3"/><Relationship Id="rId16" Type="http://schemas.openxmlformats.org/officeDocument/2006/relationships/image" Target="../media/image38.png"/><Relationship Id="rId20" Type="http://schemas.openxmlformats.org/officeDocument/2006/relationships/image" Target="../media/image41.gif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60.xml"/><Relationship Id="rId5" Type="http://schemas.microsoft.com/office/2007/relationships/media" Target="../media/media7.mp3"/><Relationship Id="rId15" Type="http://schemas.openxmlformats.org/officeDocument/2006/relationships/image" Target="../media/image34.png"/><Relationship Id="rId23" Type="http://schemas.openxmlformats.org/officeDocument/2006/relationships/image" Target="../media/image37.png"/><Relationship Id="rId10" Type="http://schemas.openxmlformats.org/officeDocument/2006/relationships/audio" Target="../media/media11.mp3"/><Relationship Id="rId19" Type="http://schemas.microsoft.com/office/2007/relationships/hdphoto" Target="../media/hdphoto10.wdp"/><Relationship Id="rId4" Type="http://schemas.openxmlformats.org/officeDocument/2006/relationships/audio" Target="../media/media5.mp3"/><Relationship Id="rId9" Type="http://schemas.microsoft.com/office/2007/relationships/media" Target="../media/media11.mp3"/><Relationship Id="rId14" Type="http://schemas.microsoft.com/office/2007/relationships/hdphoto" Target="../media/hdphoto6.wdp"/><Relationship Id="rId22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hdphoto" Target="../media/hdphoto6.wdp"/><Relationship Id="rId18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3.png"/><Relationship Id="rId7" Type="http://schemas.microsoft.com/office/2007/relationships/media" Target="../media/media8.mp3"/><Relationship Id="rId12" Type="http://schemas.openxmlformats.org/officeDocument/2006/relationships/image" Target="../media/image31.png"/><Relationship Id="rId17" Type="http://schemas.openxmlformats.org/officeDocument/2006/relationships/image" Target="../media/image39.png"/><Relationship Id="rId25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microsoft.com/office/2007/relationships/hdphoto" Target="../media/hdphoto9.wdp"/><Relationship Id="rId20" Type="http://schemas.openxmlformats.org/officeDocument/2006/relationships/image" Target="../media/image42.gif"/><Relationship Id="rId1" Type="http://schemas.microsoft.com/office/2007/relationships/media" Target="../media/media4.mp3"/><Relationship Id="rId6" Type="http://schemas.openxmlformats.org/officeDocument/2006/relationships/audio" Target="../media/media7.mp3"/><Relationship Id="rId11" Type="http://schemas.openxmlformats.org/officeDocument/2006/relationships/image" Target="../media/image30.png"/><Relationship Id="rId24" Type="http://schemas.openxmlformats.org/officeDocument/2006/relationships/image" Target="../media/image32.png"/><Relationship Id="rId5" Type="http://schemas.microsoft.com/office/2007/relationships/media" Target="../media/media7.mp3"/><Relationship Id="rId15" Type="http://schemas.openxmlformats.org/officeDocument/2006/relationships/image" Target="../media/image38.png"/><Relationship Id="rId23" Type="http://schemas.openxmlformats.org/officeDocument/2006/relationships/image" Target="../media/image44.gif"/><Relationship Id="rId10" Type="http://schemas.openxmlformats.org/officeDocument/2006/relationships/audio" Target="../media/audio3.wav"/><Relationship Id="rId19" Type="http://schemas.openxmlformats.org/officeDocument/2006/relationships/slide" Target="slide7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34.png"/><Relationship Id="rId22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" y="3752391"/>
            <a:ext cx="9144000" cy="1426981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9" y="3678572"/>
            <a:ext cx="9144000" cy="1498734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" y="3389909"/>
            <a:ext cx="5982975" cy="1767275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0" y="3880366"/>
            <a:ext cx="4136430" cy="1319663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2487246" y="4095055"/>
            <a:ext cx="3791263" cy="1091354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57" y="3261320"/>
            <a:ext cx="3008256" cy="195956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4603" y="3287311"/>
            <a:ext cx="3008256" cy="1959569"/>
          </a:xfrm>
          <a:prstGeom prst="rect">
            <a:avLst/>
          </a:prstGeom>
        </p:spPr>
      </p:pic>
      <p:sp>
        <p:nvSpPr>
          <p:cNvPr id="33" name="PA_文本框 32"/>
          <p:cNvSpPr txBox="1"/>
          <p:nvPr>
            <p:custDataLst>
              <p:tags r:id="rId8"/>
            </p:custDataLst>
          </p:nvPr>
        </p:nvSpPr>
        <p:spPr>
          <a:xfrm>
            <a:off x="1495113" y="1454151"/>
            <a:ext cx="6617746" cy="900147"/>
          </a:xfrm>
          <a:prstGeom prst="rect">
            <a:avLst/>
          </a:prstGeom>
          <a:noFill/>
        </p:spPr>
        <p:txBody>
          <a:bodyPr wrap="square" lIns="68274" tIns="34241" rIns="68274" bIns="34241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82502">
              <a:defRPr/>
            </a:pPr>
            <a:r>
              <a:rPr lang="en-US" altLang="zh-CN" sz="5400" dirty="0" smtClean="0">
                <a:solidFill>
                  <a:srgbClr val="7030A0"/>
                </a:solidFill>
                <a:effectLst>
                  <a:glow rad="254000">
                    <a:prstClr val="white">
                      <a:alpha val="91000"/>
                    </a:prstClr>
                  </a:glow>
                </a:effectLst>
                <a:latin typeface="VNI-Avo" pitchFamily="2" charset="0"/>
                <a:ea typeface="方正粗倩简体" panose="03000509000000000000" pitchFamily="65" charset="-122"/>
                <a:cs typeface="Times New Roman" pitchFamily="18" charset="0"/>
              </a:rPr>
              <a:t>MOÂN TOAÙN</a:t>
            </a:r>
            <a:endParaRPr lang="zh-CN" altLang="en-US" sz="5400" dirty="0">
              <a:solidFill>
                <a:srgbClr val="7030A0"/>
              </a:solidFill>
              <a:effectLst>
                <a:glow rad="254000">
                  <a:prstClr val="white">
                    <a:alpha val="91000"/>
                  </a:prstClr>
                </a:glow>
              </a:effectLst>
              <a:latin typeface="VNI-Avo" pitchFamily="2" charset="0"/>
              <a:ea typeface="方正粗倩简体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5803770" y="3952645"/>
            <a:ext cx="537994" cy="477469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9057" y="-1107189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61298" y="704933"/>
            <a:ext cx="5809326" cy="562429"/>
          </a:xfrm>
          <a:prstGeom prst="rect">
            <a:avLst/>
          </a:prstGeom>
          <a:noFill/>
        </p:spPr>
        <p:txBody>
          <a:bodyPr wrap="square" lIns="69105" tIns="34655" rIns="69105" bIns="34655" rtlCol="0">
            <a:spAutoFit/>
          </a:bodyPr>
          <a:lstStyle/>
          <a:p>
            <a:pPr defTabSz="681808">
              <a:defRPr/>
            </a:pP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</a:rPr>
              <a:t>Voõ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</a:rPr>
              <a:t>Thò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</a:rPr>
              <a:t>Saùu</a:t>
            </a:r>
            <a:endParaRPr lang="en-US" sz="32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62694" y="2911716"/>
            <a:ext cx="3888431" cy="439319"/>
          </a:xfrm>
          <a:prstGeom prst="rect">
            <a:avLst/>
          </a:prstGeom>
          <a:noFill/>
        </p:spPr>
        <p:txBody>
          <a:bodyPr wrap="square" lIns="69105" tIns="34655" rIns="69105" bIns="34655" rtlCol="0">
            <a:spAutoFit/>
          </a:bodyPr>
          <a:lstStyle/>
          <a:p>
            <a:pPr defTabSz="681808">
              <a:defRPr/>
            </a:pP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: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Traàn</a:t>
            </a:r>
            <a:r>
              <a:rPr lang="en-US" sz="2400" i="1" dirty="0">
                <a:solidFill>
                  <a:prstClr val="black"/>
                </a:solidFill>
                <a:latin typeface="VNI-Avo" pitchFamily="2" charset="0"/>
              </a:rPr>
              <a:t> An </a:t>
            </a:r>
            <a:r>
              <a:rPr lang="en-US" sz="2400" i="1" dirty="0" err="1">
                <a:solidFill>
                  <a:prstClr val="black"/>
                </a:solidFill>
                <a:latin typeface="VNI-Avo" pitchFamily="2" charset="0"/>
              </a:rPr>
              <a:t>Vy</a:t>
            </a:r>
            <a:endParaRPr lang="en-US" sz="2400" i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81481E-6 L -6.25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86"/>
            <a:ext cx="4117367" cy="1124681"/>
          </a:xfrm>
          <a:prstGeom prst="rect">
            <a:avLst/>
          </a:prstGeom>
          <a:noFill/>
        </p:spPr>
        <p:txBody>
          <a:bodyPr wrap="square" lIns="92723" tIns="46362" rIns="92723" bIns="46362">
            <a:spAutoFit/>
          </a:bodyPr>
          <a:lstStyle/>
          <a:p>
            <a:pPr algn="ctr" defTabSz="969642">
              <a:defRPr/>
            </a:pP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hình chú gà nhảy ( chicken dance)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46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6897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901" r="13206" b="7420"/>
          <a:stretch/>
        </p:blipFill>
        <p:spPr>
          <a:xfrm>
            <a:off x="20934" y="-95250"/>
            <a:ext cx="9199266" cy="52387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05383" y="514350"/>
            <a:ext cx="1633025" cy="1143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38808" y="590550"/>
            <a:ext cx="1633025" cy="10668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71833" y="568151"/>
            <a:ext cx="1633025" cy="1143000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3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8583"/>
            <a:ext cx="8610600" cy="6232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Löu yù caùch ñoïc soá 21, 24, 25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0" y="644599"/>
            <a:ext cx="8610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21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ñoïc laø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moát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1276350"/>
            <a:ext cx="8610600" cy="561690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21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khoâng ñoïc laø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moät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11046"/>
            <a:ext cx="8610600" cy="105413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24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coù theå ñoïc laø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boán,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         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cuõng coù theå ñoïc laø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tö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38200" y="3041621"/>
            <a:ext cx="8610600" cy="105413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ñoïc laø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laêm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         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6200" y="3727421"/>
            <a:ext cx="8610600" cy="105413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khoâng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ñoïc laø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naêm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         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53901" r="13206" b="7420"/>
          <a:stretch/>
        </p:blipFill>
        <p:spPr>
          <a:xfrm>
            <a:off x="20934" y="-95250"/>
            <a:ext cx="9199266" cy="5238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2755441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34</a:t>
            </a:r>
            <a:endParaRPr lang="vi-VN" sz="4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269218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ba möôi moát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859713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36</a:t>
            </a:r>
            <a:endParaRPr lang="vi-VN" sz="4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4444484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ba möôi baûy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4447597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ba möôi taùm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859712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39</a:t>
            </a:r>
            <a:endParaRPr lang="vi-VN" sz="44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8341" y="447675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boán möôi</a:t>
            </a:r>
            <a:endParaRPr lang="vi-VN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49794" y="2298176"/>
            <a:ext cx="4238135" cy="1217056"/>
          </a:xfrm>
          <a:prstGeom prst="rect">
            <a:avLst/>
          </a:prstGeom>
          <a:noFill/>
        </p:spPr>
        <p:txBody>
          <a:bodyPr wrap="none" lIns="92767" tIns="46383" rIns="92767" bIns="463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643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857251"/>
            <a:ext cx="9144000" cy="4778385"/>
            <a:chOff x="99367" y="19707"/>
            <a:chExt cx="9090900" cy="704111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1" b="14444"/>
            <a:stretch/>
          </p:blipFill>
          <p:spPr bwMode="auto">
            <a:xfrm flipH="1">
              <a:off x="99367" y="19707"/>
              <a:ext cx="9090900" cy="5509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30" b="10001"/>
            <a:stretch/>
          </p:blipFill>
          <p:spPr bwMode="auto">
            <a:xfrm>
              <a:off x="99367" y="5446312"/>
              <a:ext cx="9090900" cy="1614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8972"/>
            <a:ext cx="4528885" cy="339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038600" y="857251"/>
            <a:ext cx="3329108" cy="28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-1"/>
            <a:ext cx="9144000" cy="108585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CHÈO THUYỀN CÙNG BÉ</a:t>
            </a:r>
          </a:p>
        </p:txBody>
      </p:sp>
      <p:pic>
        <p:nvPicPr>
          <p:cNvPr id="13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62800" y="-15430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63546" y="-1"/>
            <a:ext cx="18188633" cy="5635636"/>
            <a:chOff x="-363546" y="-1"/>
            <a:chExt cx="18188633" cy="7514181"/>
          </a:xfrm>
        </p:grpSpPr>
        <p:grpSp>
          <p:nvGrpSpPr>
            <p:cNvPr id="11" name="Group 10"/>
            <p:cNvGrpSpPr/>
            <p:nvPr/>
          </p:nvGrpSpPr>
          <p:grpSpPr>
            <a:xfrm>
              <a:off x="-363546" y="-1"/>
              <a:ext cx="18188633" cy="7514181"/>
              <a:chOff x="99367" y="21737"/>
              <a:chExt cx="18188633" cy="751418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367" y="21738"/>
                <a:ext cx="9090900" cy="7514180"/>
                <a:chOff x="99367" y="19707"/>
                <a:chExt cx="9090900" cy="7041110"/>
              </a:xfrm>
            </p:grpSpPr>
            <p:pic>
              <p:nvPicPr>
                <p:cNvPr id="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 flipH="1">
                  <a:off x="99367" y="19707"/>
                  <a:ext cx="9090900" cy="5509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99367" y="5446312"/>
                  <a:ext cx="9057770" cy="16145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9083564" y="21737"/>
                <a:ext cx="9204436" cy="7514180"/>
                <a:chOff x="-47298" y="27094"/>
                <a:chExt cx="9204436" cy="7041109"/>
              </a:xfrm>
            </p:grpSpPr>
            <p:pic>
              <p:nvPicPr>
                <p:cNvPr id="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21" b="14444"/>
                <a:stretch/>
              </p:blipFill>
              <p:spPr bwMode="auto">
                <a:xfrm>
                  <a:off x="13138" y="27094"/>
                  <a:ext cx="9144000" cy="5509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4730" b="10001"/>
                <a:stretch/>
              </p:blipFill>
              <p:spPr bwMode="auto">
                <a:xfrm>
                  <a:off x="-47298" y="5536324"/>
                  <a:ext cx="9204435" cy="15318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687" l="287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1" r="4937"/>
            <a:stretch/>
          </p:blipFill>
          <p:spPr bwMode="auto">
            <a:xfrm>
              <a:off x="3192601" y="1143000"/>
              <a:ext cx="3329108" cy="3753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889544"/>
            <a:ext cx="4528885" cy="339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2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3" y="3314701"/>
            <a:ext cx="1809881" cy="13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pic>
        <p:nvPicPr>
          <p:cNvPr id="16" name="Picture 1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42" y="4012001"/>
            <a:ext cx="2486566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mai.0.b67ff1ece784e01bcc3d363f1dfc662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0" y="-2400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4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23326E-7 L -0.95469 -0.03649 " pathEditMode="relative" rAng="0" ptsTypes="AA">
                                      <p:cBhvr>
                                        <p:cTn id="21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43" y="-18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89896 0.00903 " pathEditMode="relative" rAng="0" ptsTypes="AA">
                                      <p:cBhvr>
                                        <p:cTn id="23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4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47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7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00" l="856" r="100000">
                        <a14:foregroundMark x1="32705" y1="16000" x2="46747" y2="22167"/>
                        <a14:foregroundMark x1="42123" y1="13667" x2="43322" y2="18333"/>
                        <a14:foregroundMark x1="38870" y1="11833" x2="34247" y2="17833"/>
                        <a14:foregroundMark x1="32705" y1="17833" x2="36130" y2="2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87" y="2982274"/>
            <a:ext cx="1809881" cy="139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79053" cy="2242338"/>
            <a:chOff x="2743200" y="457200"/>
            <a:chExt cx="497905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45338" y="1348261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hai möôi moát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5341" y="3359457"/>
            <a:ext cx="865578" cy="827219"/>
            <a:chOff x="3482169" y="5467908"/>
            <a:chExt cx="865578" cy="110295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42775" y="3294538"/>
            <a:ext cx="865578" cy="827219"/>
            <a:chOff x="3482169" y="5467908"/>
            <a:chExt cx="865578" cy="110295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657917" y="4184398"/>
            <a:ext cx="865578" cy="827219"/>
            <a:chOff x="3482169" y="5467908"/>
            <a:chExt cx="865578" cy="110295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86854" y="4153089"/>
            <a:ext cx="865578" cy="827219"/>
            <a:chOff x="3482169" y="5467908"/>
            <a:chExt cx="865578" cy="1102959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49400" y="3376898"/>
            <a:ext cx="2286000" cy="1540884"/>
          </a:xfrm>
          <a:prstGeom prst="rect">
            <a:avLst/>
          </a:prstGeom>
        </p:spPr>
      </p:pic>
      <p:pic>
        <p:nvPicPr>
          <p:cNvPr id="14" name="Text to Speech - FPT.AI (10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534400" y="-26289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76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76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8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8375 -0.00417 " pathEditMode="relative" rAng="0" ptsTypes="AA">
                                      <p:cBhvr>
                                        <p:cTn id="8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7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946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3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79053" cy="2242338"/>
            <a:chOff x="2743200" y="457200"/>
            <a:chExt cx="4979053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45338" y="1481005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hai möôi laêm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45341" y="3359457"/>
            <a:ext cx="865578" cy="827219"/>
            <a:chOff x="3482169" y="5467908"/>
            <a:chExt cx="865578" cy="1102959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52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71409" y="4099450"/>
            <a:ext cx="865578" cy="827219"/>
            <a:chOff x="3482169" y="5467908"/>
            <a:chExt cx="865578" cy="110295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522601" y="3251641"/>
            <a:ext cx="865578" cy="827219"/>
            <a:chOff x="3482169" y="5467908"/>
            <a:chExt cx="865578" cy="1102959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25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86854" y="4153089"/>
            <a:ext cx="865578" cy="827219"/>
            <a:chOff x="3482169" y="5467908"/>
            <a:chExt cx="865578" cy="1102959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032" y="3105250"/>
            <a:ext cx="2286000" cy="1540884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736" y="3359460"/>
            <a:ext cx="2677699" cy="1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1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365412" y="-22288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76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76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6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76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76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94271 -0.02894 " pathEditMode="relative" rAng="0" ptsTypes="AA">
                                      <p:cBhvr>
                                        <p:cTn id="76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35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957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9" y="-19732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2360" y="16259"/>
            <a:ext cx="6370234" cy="51466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37272" y="1423560"/>
            <a:ext cx="6647594" cy="1454218"/>
          </a:xfrm>
          <a:prstGeom prst="rect">
            <a:avLst/>
          </a:prstGeom>
          <a:noFill/>
        </p:spPr>
        <p:txBody>
          <a:bodyPr wrap="square" lIns="68528" tIns="34277" rIns="68528" bIns="34277">
            <a:spAutoFit/>
          </a:bodyPr>
          <a:lstStyle/>
          <a:p>
            <a:pPr algn="ctr" defTabSz="5139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4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0"/>
            <a:ext cx="4960621" cy="2242338"/>
            <a:chOff x="2743200" y="457200"/>
            <a:chExt cx="496062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926906" y="1454901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Soá 34 ñoïc laø</a:t>
              </a:r>
              <a:endParaRPr lang="en-US" sz="36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41837" y="3758259"/>
            <a:ext cx="1118833" cy="1182948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562889" y="5791167"/>
              <a:ext cx="745348" cy="46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4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Ba möôi tö</a:t>
              </a:r>
              <a:endParaRPr lang="en-US" sz="1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26909" y="3758259"/>
            <a:ext cx="1226085" cy="1069756"/>
            <a:chOff x="3482169" y="5467908"/>
            <a:chExt cx="865578" cy="1050508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562889" y="5791167"/>
              <a:ext cx="745348" cy="57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ba möôi laêm</a:t>
              </a:r>
              <a:endParaRPr lang="en-US" sz="1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3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10" y="3250597"/>
            <a:ext cx="2677699" cy="180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Doreamon cau ca\animated-tropical-fish-5-2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960600" y="3947690"/>
            <a:ext cx="1574800" cy="9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ext to Speech - FPT.AI (12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686800" y="-2400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6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76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6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87778 -0.02222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9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957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0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457200" y="-32659"/>
            <a:ext cx="18188633" cy="5690509"/>
            <a:chOff x="99367" y="21737"/>
            <a:chExt cx="18188633" cy="7514181"/>
          </a:xfrm>
        </p:grpSpPr>
        <p:grpSp>
          <p:nvGrpSpPr>
            <p:cNvPr id="7" name="Group 6"/>
            <p:cNvGrpSpPr/>
            <p:nvPr/>
          </p:nvGrpSpPr>
          <p:grpSpPr>
            <a:xfrm>
              <a:off x="99367" y="21738"/>
              <a:ext cx="9090900" cy="7514180"/>
              <a:chOff x="99367" y="19707"/>
              <a:chExt cx="9090900" cy="7041110"/>
            </a:xfrm>
          </p:grpSpPr>
          <p:pic>
            <p:nvPicPr>
              <p:cNvPr id="4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 flipH="1">
                <a:off x="99367" y="19707"/>
                <a:ext cx="9090900" cy="5509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99367" y="5446312"/>
                <a:ext cx="9057770" cy="16145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9083564" y="21737"/>
              <a:ext cx="9204436" cy="7514180"/>
              <a:chOff x="-47298" y="27094"/>
              <a:chExt cx="9204436" cy="7041109"/>
            </a:xfrm>
          </p:grpSpPr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1" b="14444"/>
              <a:stretch/>
            </p:blipFill>
            <p:spPr bwMode="auto">
              <a:xfrm>
                <a:off x="13138" y="27094"/>
                <a:ext cx="9144000" cy="5509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730" b="10001"/>
              <a:stretch/>
            </p:blipFill>
            <p:spPr bwMode="auto">
              <a:xfrm>
                <a:off x="-47298" y="5536324"/>
                <a:ext cx="9204435" cy="15318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59" b="95732" l="7561" r="98902">
                        <a14:foregroundMark x1="59146" y1="90366" x2="67927" y2="92561"/>
                        <a14:foregroundMark x1="74512" y1="84512" x2="72805" y2="86463"/>
                        <a14:foregroundMark x1="56341" y1="84756" x2="57195" y2="85976"/>
                        <a14:foregroundMark x1="52683" y1="87683" x2="54390" y2="87927"/>
                        <a14:foregroundMark x1="76829" y1="88415" x2="74268" y2="89634"/>
                        <a14:foregroundMark x1="83415" y1="83780" x2="81951" y2="84756"/>
                        <a14:foregroundMark x1="76463" y1="81341" x2="75488" y2="83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211" y="2343151"/>
            <a:ext cx="4021777" cy="30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ạc Thư Giãn -  Tiếng Nước Chảy - V.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334000" y="628650"/>
            <a:ext cx="609600" cy="457200"/>
          </a:xfrm>
          <a:prstGeom prst="rect">
            <a:avLst/>
          </a:prstGeom>
        </p:spPr>
      </p:pic>
      <p:pic>
        <p:nvPicPr>
          <p:cNvPr id="13" name="Nhạc Thư Giãn -  Tiếng Nước Chảy - V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66885" y="-1257300"/>
            <a:ext cx="609600" cy="4572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743203" y="342901"/>
            <a:ext cx="4922091" cy="2242338"/>
            <a:chOff x="2743200" y="457200"/>
            <a:chExt cx="4922091" cy="298978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24" b="96381" l="0" r="98171">
                          <a14:foregroundMark x1="10366" y1="35429" x2="9634" y2="51048"/>
                          <a14:foregroundMark x1="18537" y1="34095" x2="19634" y2="472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57200"/>
              <a:ext cx="4669758" cy="2989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888376" y="1359348"/>
              <a:ext cx="37769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soá 40 ñoïc laø</a:t>
              </a:r>
              <a:endParaRPr lang="en-US" sz="36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86400" y="3428040"/>
            <a:ext cx="1378786" cy="1231339"/>
            <a:chOff x="3482169" y="5467908"/>
            <a:chExt cx="865578" cy="1050508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596091" y="5662959"/>
              <a:ext cx="745348" cy="78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boán möôi boán</a:t>
              </a:r>
              <a:endParaRPr lang="en-US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88376" y="3303042"/>
            <a:ext cx="1362238" cy="1317476"/>
            <a:chOff x="3482169" y="5467908"/>
            <a:chExt cx="865578" cy="1050508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foregroundMark x1="86587" y1="31075" x2="96296" y2="685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169" y="5467908"/>
              <a:ext cx="865578" cy="1050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492771" y="5771138"/>
              <a:ext cx="745348" cy="564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boán möôi</a:t>
              </a:r>
              <a:endParaRPr lang="en-US" sz="20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pic>
        <p:nvPicPr>
          <p:cNvPr id="25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8058150"/>
            <a:ext cx="609600" cy="457200"/>
          </a:xfrm>
          <a:prstGeom prst="rect">
            <a:avLst/>
          </a:prstGeom>
        </p:spPr>
      </p:pic>
      <p:pic>
        <p:nvPicPr>
          <p:cNvPr id="27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638800" y="1607114"/>
            <a:ext cx="609600" cy="457200"/>
          </a:xfrm>
          <a:prstGeom prst="rect">
            <a:avLst/>
          </a:prstGeom>
        </p:spPr>
      </p:pic>
      <p:pic>
        <p:nvPicPr>
          <p:cNvPr id="4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81800" y="4686300"/>
            <a:ext cx="609600" cy="457200"/>
          </a:xfrm>
          <a:prstGeom prst="rect">
            <a:avLst/>
          </a:prstGeom>
        </p:spPr>
      </p:pic>
      <p:pic>
        <p:nvPicPr>
          <p:cNvPr id="4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625627"/>
            <a:ext cx="609600" cy="457200"/>
          </a:xfrm>
          <a:prstGeom prst="rect">
            <a:avLst/>
          </a:prstGeom>
        </p:spPr>
      </p:pic>
      <p:pic>
        <p:nvPicPr>
          <p:cNvPr id="38" name="Picture 7" descr="C:\Users\ADMIN\Desktop\Doreamon cau ca\animated-tropical-fish-5-2.gif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9522" y="3668096"/>
            <a:ext cx="1574800" cy="97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olf Red Transparent Image - Red Flag Clipart Png , Free Transparent  Clipart - ClipartKey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43" b="96571" l="8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8" r="24994"/>
          <a:stretch/>
        </p:blipFill>
        <p:spPr bwMode="auto">
          <a:xfrm>
            <a:off x="14278621" y="2589706"/>
            <a:ext cx="2750842" cy="32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65" y="95650"/>
            <a:ext cx="3325409" cy="249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13159433" y="730628"/>
            <a:ext cx="3329108" cy="28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94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76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6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76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76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4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03658 L -0.70451 -0.0176 " pathEditMode="relative" rAng="0" ptsTypes="AA">
                                      <p:cBhvr>
                                        <p:cTn id="6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55" y="94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-0.86181 -0.01273 " pathEditMode="relative" rAng="0" ptsTypes="AA">
                                      <p:cBhvr>
                                        <p:cTn id="66" dur="6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90" y="-64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00462E-7 L -1.00434 -0.0157 " pathEditMode="relative" rAng="0" ptsTypes="AA">
                                      <p:cBhvr>
                                        <p:cTn id="68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6" y="-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957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47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" y="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61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640382"/>
            <a:ext cx="5881288" cy="2100549"/>
          </a:xfrm>
          <a:prstGeom prst="rect">
            <a:avLst/>
          </a:prstGeom>
          <a:noFill/>
        </p:spPr>
        <p:txBody>
          <a:bodyPr wrap="square" lIns="68535" tIns="34277" rIns="68535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338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88" y="123012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35" tIns="34277" rIns="68535" bIns="34277" rtlCol="0" anchor="ctr"/>
          <a:lstStyle/>
          <a:p>
            <a:pPr algn="ctr" defTabSz="685338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61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32" y="2021791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97187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77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38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22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16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77" rIns="68535" bIns="34277" rtlCol="0" anchor="ctr"/>
          <a:lstStyle/>
          <a:p>
            <a:pPr algn="ctr" defTabSz="685338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03" y="3096574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82" y="3234158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55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77" rIns="68526" bIns="34277" rtlCol="0" anchor="ctr"/>
          <a:lstStyle/>
          <a:p>
            <a:pPr algn="ctr" defTabSz="685236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87" y="2149231"/>
            <a:ext cx="4442453" cy="1084886"/>
          </a:xfrm>
          <a:prstGeom prst="rect">
            <a:avLst/>
          </a:prstGeom>
          <a:noFill/>
        </p:spPr>
        <p:txBody>
          <a:bodyPr wrap="none" lIns="68526" tIns="34277" rIns="68526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236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657354"/>
            <a:ext cx="8610600" cy="173124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1,2,3,4,5,6,7,8,9,10,11,12,13,14,15,16,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17,18,19,20,21,22,23,24,25,26,27,28,</a:t>
            </a:r>
          </a:p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29,30,31,32,33,34,35,36,37,38,39,40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38150"/>
            <a:ext cx="8610600" cy="6232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51433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 từ 1 đến 40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8" y="1104900"/>
            <a:ext cx="82296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4572001" y="17907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4" name="Oval 3"/>
          <p:cNvSpPr/>
          <p:nvPr/>
        </p:nvSpPr>
        <p:spPr>
          <a:xfrm>
            <a:off x="3048001" y="12573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</a:t>
            </a:r>
          </a:p>
        </p:txBody>
      </p:sp>
      <p:sp>
        <p:nvSpPr>
          <p:cNvPr id="5" name="Oval 4"/>
          <p:cNvSpPr/>
          <p:nvPr/>
        </p:nvSpPr>
        <p:spPr>
          <a:xfrm>
            <a:off x="6019801" y="11049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</a:t>
            </a:r>
          </a:p>
        </p:txBody>
      </p:sp>
      <p:sp>
        <p:nvSpPr>
          <p:cNvPr id="6" name="Oval 5"/>
          <p:cNvSpPr/>
          <p:nvPr/>
        </p:nvSpPr>
        <p:spPr>
          <a:xfrm>
            <a:off x="6934201" y="1104900"/>
            <a:ext cx="838200" cy="838200"/>
          </a:xfrm>
          <a:prstGeom prst="ellipse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5830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8" y="1200150"/>
            <a:ext cx="8229601" cy="14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val 2"/>
          <p:cNvSpPr/>
          <p:nvPr/>
        </p:nvSpPr>
        <p:spPr>
          <a:xfrm>
            <a:off x="3505201" y="17335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4" name="Oval 3"/>
          <p:cNvSpPr/>
          <p:nvPr/>
        </p:nvSpPr>
        <p:spPr>
          <a:xfrm>
            <a:off x="1219201" y="13525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5" name="Oval 4"/>
          <p:cNvSpPr/>
          <p:nvPr/>
        </p:nvSpPr>
        <p:spPr>
          <a:xfrm>
            <a:off x="4343401" y="18097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</a:t>
            </a:r>
          </a:p>
        </p:txBody>
      </p:sp>
      <p:sp>
        <p:nvSpPr>
          <p:cNvPr id="6" name="Oval 5"/>
          <p:cNvSpPr/>
          <p:nvPr/>
        </p:nvSpPr>
        <p:spPr>
          <a:xfrm>
            <a:off x="7620001" y="14287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</a:t>
            </a:r>
          </a:p>
        </p:txBody>
      </p:sp>
      <p:sp>
        <p:nvSpPr>
          <p:cNvPr id="7" name="Oval 6"/>
          <p:cNvSpPr/>
          <p:nvPr/>
        </p:nvSpPr>
        <p:spPr>
          <a:xfrm>
            <a:off x="5181601" y="1504950"/>
            <a:ext cx="838200" cy="838200"/>
          </a:xfrm>
          <a:prstGeom prst="ellipse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3336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" y="0"/>
            <a:ext cx="9143999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22" y="1200169"/>
            <a:ext cx="7772400" cy="2162062"/>
          </a:xfrm>
          <a:prstGeom prst="rect">
            <a:avLst/>
          </a:prstGeom>
          <a:noFill/>
        </p:spPr>
        <p:txBody>
          <a:bodyPr wrap="square" lIns="68474" tIns="34256" rIns="68474" bIns="34256">
            <a:spAutoFit/>
          </a:bodyPr>
          <a:lstStyle/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</a:p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 SOÁ ÑEÁN 40 </a:t>
            </a:r>
          </a:p>
          <a:p>
            <a:pPr algn="ctr" defTabSz="5135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(TIEÁT 1)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360" y="435600"/>
            <a:ext cx="5285678" cy="530846"/>
          </a:xfrm>
          <a:prstGeom prst="rect">
            <a:avLst/>
          </a:prstGeom>
          <a:noFill/>
        </p:spPr>
        <p:txBody>
          <a:bodyPr wrap="square" lIns="68474" tIns="34256" rIns="68474" bIns="34256" rtlCol="0">
            <a:spAutoFit/>
          </a:bodyPr>
          <a:lstStyle/>
          <a:p>
            <a:pPr defTabSz="684685"/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Thöù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……</a:t>
            </a:r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ngaøy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…..</a:t>
            </a:r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thaùng</a:t>
            </a:r>
            <a:r>
              <a:rPr lang="en-US" sz="3000" dirty="0">
                <a:solidFill>
                  <a:srgbClr val="FFFF00"/>
                </a:solidFill>
                <a:latin typeface="VNI-Avo" pitchFamily="2" charset="0"/>
              </a:rPr>
              <a:t>……</a:t>
            </a:r>
            <a:r>
              <a:rPr lang="en-US" sz="3000" dirty="0" err="1">
                <a:solidFill>
                  <a:srgbClr val="FFFF00"/>
                </a:solidFill>
                <a:latin typeface="VNI-Avo" pitchFamily="2" charset="0"/>
              </a:rPr>
              <a:t>naêm</a:t>
            </a:r>
            <a:endParaRPr lang="en-US" sz="3000" dirty="0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10940" r="9204" b="72845"/>
          <a:stretch/>
        </p:blipFill>
        <p:spPr>
          <a:xfrm>
            <a:off x="107182" y="285752"/>
            <a:ext cx="8839200" cy="33176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362207" y="3838701"/>
            <a:ext cx="4267201" cy="76174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45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 25 cái bánh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26373" r="66750" b="68743"/>
          <a:stretch/>
        </p:blipFill>
        <p:spPr>
          <a:xfrm>
            <a:off x="-9211" y="4"/>
            <a:ext cx="2366698" cy="537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4" y="3318404"/>
            <a:ext cx="600175" cy="6514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6" y="2992667"/>
            <a:ext cx="600175" cy="651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5" y="2666933"/>
            <a:ext cx="600175" cy="65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2320262"/>
            <a:ext cx="600175" cy="65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2015462"/>
            <a:ext cx="600175" cy="651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6" y="1710662"/>
            <a:ext cx="600175" cy="651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6" y="1405862"/>
            <a:ext cx="600175" cy="651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1101061"/>
            <a:ext cx="600175" cy="651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796262"/>
            <a:ext cx="600175" cy="65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8" y="506798"/>
            <a:ext cx="600175" cy="651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4" y="3345191"/>
            <a:ext cx="600175" cy="651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3019454"/>
            <a:ext cx="600175" cy="651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5" y="2693720"/>
            <a:ext cx="600175" cy="651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2347049"/>
            <a:ext cx="600175" cy="651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2042249"/>
            <a:ext cx="600175" cy="651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1737449"/>
            <a:ext cx="600175" cy="651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6" y="1432649"/>
            <a:ext cx="600175" cy="651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1127849"/>
            <a:ext cx="600175" cy="651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823049"/>
            <a:ext cx="600175" cy="651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8" y="533585"/>
            <a:ext cx="600175" cy="651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8" y="3345191"/>
            <a:ext cx="600175" cy="651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1" y="3318404"/>
            <a:ext cx="600175" cy="651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7" y="2724073"/>
            <a:ext cx="600175" cy="6514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69" y="2277757"/>
            <a:ext cx="600175" cy="651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1" y="2320262"/>
            <a:ext cx="600175" cy="65147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057400" y="4324354"/>
            <a:ext cx="1282532" cy="50013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</a:t>
            </a:r>
            <a:endParaRPr 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1264" y="4678391"/>
            <a:ext cx="47243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Hai möôi laêm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63813" y="3952517"/>
            <a:ext cx="19049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 chuïc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7579" y="3976616"/>
            <a:ext cx="19049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5 ñôn vò</a:t>
            </a:r>
            <a:endParaRPr lang="en-US" sz="2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 rot="10800000" flipV="1">
            <a:off x="4270456" y="889076"/>
            <a:ext cx="1236597" cy="10871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5394270" y="1785445"/>
            <a:ext cx="1054740" cy="49231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V="1">
            <a:off x="5394270" y="823052"/>
            <a:ext cx="1054740" cy="279757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5" name="Oval 34"/>
          <p:cNvSpPr/>
          <p:nvPr/>
        </p:nvSpPr>
        <p:spPr>
          <a:xfrm rot="10800000" flipV="1">
            <a:off x="6423953" y="1816679"/>
            <a:ext cx="1098267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/>
          <p:cNvSpPr/>
          <p:nvPr/>
        </p:nvSpPr>
        <p:spPr>
          <a:xfrm rot="10800000" flipV="1">
            <a:off x="6405523" y="209926"/>
            <a:ext cx="1073202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62570" y="3156254"/>
            <a:ext cx="4724399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</a:t>
            </a:r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goàm </a:t>
            </a:r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chuïc vaø </a:t>
            </a:r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5</a:t>
            </a:r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ñôn vò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87993" y="3607285"/>
            <a:ext cx="4873552" cy="807911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Goäp </a:t>
            </a:r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chuïc vaø </a:t>
            </a:r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5</a:t>
            </a:r>
            <a:r>
              <a:rPr lang="en-US" sz="2400" b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 ñôn vò ñöôïc </a:t>
            </a:r>
            <a:r>
              <a:rPr lang="en-US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Times New Roman" pitchFamily="18" charset="0"/>
              </a:rPr>
              <a:t>25 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44" name="Oval 43"/>
          <p:cNvSpPr/>
          <p:nvPr/>
        </p:nvSpPr>
        <p:spPr>
          <a:xfrm rot="10800000" flipV="1">
            <a:off x="7315208" y="862289"/>
            <a:ext cx="1236597" cy="10871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>
            <a:stCxn id="48" idx="2"/>
          </p:cNvCxnSpPr>
          <p:nvPr/>
        </p:nvCxnSpPr>
        <p:spPr>
          <a:xfrm flipV="1">
            <a:off x="5987020" y="1758383"/>
            <a:ext cx="1404387" cy="48369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46" name="Straight Connector 45"/>
          <p:cNvCxnSpPr>
            <a:stCxn id="44" idx="6"/>
            <a:endCxn id="47" idx="2"/>
          </p:cNvCxnSpPr>
          <p:nvPr/>
        </p:nvCxnSpPr>
        <p:spPr>
          <a:xfrm flipH="1" flipV="1">
            <a:off x="5921640" y="738613"/>
            <a:ext cx="1393560" cy="667248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47" name="Oval 46"/>
          <p:cNvSpPr/>
          <p:nvPr/>
        </p:nvSpPr>
        <p:spPr>
          <a:xfrm rot="10800000" flipV="1">
            <a:off x="4848438" y="292175"/>
            <a:ext cx="1073202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 rot="10800000" flipV="1">
            <a:off x="4888754" y="1795635"/>
            <a:ext cx="1098267" cy="892883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42" grpId="0"/>
      <p:bldP spid="42" grpId="1"/>
      <p:bldP spid="43" grpId="0"/>
      <p:bldP spid="44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220&quot;&gt;&lt;property id=&quot;20148&quot; value=&quot;5&quot;/&gt;&lt;property id=&quot;20300&quot; value=&quot;Slide 1&quot;/&gt;&lt;property id=&quot;20307&quot; value=&quot;274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1&quot;/&gt;&lt;property id=&quot;20307&quot; value=&quot;278&quot;/&gt;&lt;/object&gt;&lt;object type=&quot;3&quot; unique_id=&quot;532694&quot;&gt;&lt;property id=&quot;20148&quot; value=&quot;5&quot;/&gt;&lt;property id=&quot;20300&quot; value=&quot;Slide 3&quot;/&gt;&lt;property id=&quot;20307&quot; value=&quot;297&quot;/&gt;&lt;/object&gt;&lt;object type=&quot;3&quot; unique_id=&quot;533092&quot;&gt;&lt;property id=&quot;20148&quot; value=&quot;5&quot;/&gt;&lt;property id=&quot;20300&quot; value=&quot;Slide 4&quot;/&gt;&lt;property id=&quot;20307&quot; value=&quot;299&quot;/&gt;&lt;/object&gt;&lt;object type=&quot;3&quot; unique_id=&quot;533093&quot;&gt;&lt;property id=&quot;20148&quot; value=&quot;5&quot;/&gt;&lt;property id=&quot;20300&quot; value=&quot;Slide 5&quot;/&gt;&lt;property id=&quot;20307&quot; value=&quot;298&quot;/&gt;&lt;/object&gt;&lt;object type=&quot;3&quot; unique_id=&quot;533663&quot;&gt;&lt;property id=&quot;20148&quot; value=&quot;5&quot;/&gt;&lt;property id=&quot;20300&quot; value=&quot;Slide 8&quot;/&gt;&lt;property id=&quot;20307&quot; value=&quot;300&quot;/&gt;&lt;/object&gt;&lt;object type=&quot;3&quot; unique_id=&quot;534056&quot;&gt;&lt;property id=&quot;20148&quot; value=&quot;5&quot;/&gt;&lt;property id=&quot;20300&quot; value=&quot;Slide 11&quot;/&gt;&lt;property id=&quot;20307&quot; value=&quot;301&quot;/&gt;&lt;/object&gt;&lt;object type=&quot;3&quot; unique_id=&quot;534204&quot;&gt;&lt;property id=&quot;20148&quot; value=&quot;5&quot;/&gt;&lt;property id=&quot;20300&quot; value=&quot;Slide 13&quot;/&gt;&lt;property id=&quot;20307&quot; value=&quot;302&quot;/&gt;&lt;/object&gt;&lt;object type=&quot;3&quot; unique_id=&quot;534367&quot;&gt;&lt;property id=&quot;20148&quot; value=&quot;5&quot;/&gt;&lt;property id=&quot;20300&quot; value=&quot;Slide 12&quot;/&gt;&lt;property id=&quot;20307&quot; value=&quot;304&quot;/&gt;&lt;/object&gt;&lt;object type=&quot;3&quot; unique_id=&quot;534776&quot;&gt;&lt;property id=&quot;20148&quot; value=&quot;5&quot;/&gt;&lt;property id=&quot;20300&quot; value=&quot;Slide 15&quot;/&gt;&lt;property id=&quot;20307&quot; value=&quot;305&quot;/&gt;&lt;/object&gt;&lt;object type=&quot;3&quot; unique_id=&quot;534777&quot;&gt;&lt;property id=&quot;20148&quot; value=&quot;5&quot;/&gt;&lt;property id=&quot;20300&quot; value=&quot;Slide 16&quot;/&gt;&lt;property id=&quot;20307&quot; value=&quot;306&quot;/&gt;&lt;/object&gt;&lt;object type=&quot;3&quot; unique_id=&quot;534778&quot;&gt;&lt;property id=&quot;20148&quot; value=&quot;5&quot;/&gt;&lt;property id=&quot;20300&quot; value=&quot;Slide 17&quot;/&gt;&lt;property id=&quot;20307&quot; value=&quot;307&quot;/&gt;&lt;/object&gt;&lt;object type=&quot;3&quot; unique_id=&quot;534779&quot;&gt;&lt;property id=&quot;20148&quot; value=&quot;5&quot;/&gt;&lt;property id=&quot;20300&quot; value=&quot;Slide 18&quot;/&gt;&lt;property id=&quot;20307&quot; value=&quot;308&quot;/&gt;&lt;/object&gt;&lt;object type=&quot;3&quot; unique_id=&quot;534780&quot;&gt;&lt;property id=&quot;20148&quot; value=&quot;5&quot;/&gt;&lt;property id=&quot;20300&quot; value=&quot;Slide 19&quot;/&gt;&lt;property id=&quot;20307&quot; value=&quot;309&quot;/&gt;&lt;/object&gt;&lt;object type=&quot;3&quot; unique_id=&quot;534781&quot;&gt;&lt;property id=&quot;20148&quot; value=&quot;5&quot;/&gt;&lt;property id=&quot;20300&quot; value=&quot;Slide 20&quot;/&gt;&lt;property id=&quot;20307&quot; value=&quot;310&quot;/&gt;&lt;/object&gt;&lt;/object&gt;&lt;object type=&quot;8&quot; unique_id=&quot;1003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222</Words>
  <Application>Microsoft Office PowerPoint</Application>
  <PresentationFormat>On-screen Show (16:9)</PresentationFormat>
  <Paragraphs>81</Paragraphs>
  <Slides>22</Slides>
  <Notes>7</Notes>
  <HiddenSlides>0</HiddenSlides>
  <MMClips>34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8" baseType="lpstr">
      <vt:lpstr>맑은 고딕</vt:lpstr>
      <vt:lpstr>微软雅黑</vt:lpstr>
      <vt:lpstr>SimSun</vt:lpstr>
      <vt:lpstr>SimSun</vt:lpstr>
      <vt:lpstr>Arial</vt:lpstr>
      <vt:lpstr>Arial Unicode MS</vt:lpstr>
      <vt:lpstr>Calibri</vt:lpstr>
      <vt:lpstr>Calibri Light</vt:lpstr>
      <vt:lpstr>Century Gothic</vt:lpstr>
      <vt:lpstr>Helvetica Light</vt:lpstr>
      <vt:lpstr>Kontrapunkt Bob Bold</vt:lpstr>
      <vt:lpstr>Lato Light</vt:lpstr>
      <vt:lpstr>黑体</vt:lpstr>
      <vt:lpstr>Times New Roman</vt:lpstr>
      <vt:lpstr>VNI-Avo</vt:lpstr>
      <vt:lpstr>Wingdings 3</vt:lpstr>
      <vt:lpstr>幼圆</vt:lpstr>
      <vt:lpstr>华康少女文字W5(P)</vt:lpstr>
      <vt:lpstr>方正粗倩简体</vt:lpstr>
      <vt:lpstr>Office Theme</vt:lpstr>
      <vt:lpstr>2_Office Theme</vt:lpstr>
      <vt:lpstr>8_Office Theme</vt:lpstr>
      <vt:lpstr>9_Office Theme</vt:lpstr>
      <vt:lpstr>1_Office 主题</vt:lpstr>
      <vt:lpstr>1_Office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101</cp:revision>
  <dcterms:created xsi:type="dcterms:W3CDTF">2020-08-01T07:13:48Z</dcterms:created>
  <dcterms:modified xsi:type="dcterms:W3CDTF">2024-04-03T01:54:54Z</dcterms:modified>
</cp:coreProperties>
</file>