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48" r:id="rId2"/>
  </p:sldMasterIdLst>
  <p:notesMasterIdLst>
    <p:notesMasterId r:id="rId21"/>
  </p:notesMasterIdLst>
  <p:sldIdLst>
    <p:sldId id="256" r:id="rId3"/>
    <p:sldId id="257" r:id="rId4"/>
    <p:sldId id="258" r:id="rId5"/>
    <p:sldId id="259" r:id="rId6"/>
    <p:sldId id="260" r:id="rId7"/>
    <p:sldId id="280" r:id="rId8"/>
    <p:sldId id="262" r:id="rId9"/>
    <p:sldId id="27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8" r:id="rId19"/>
    <p:sldId id="274" r:id="rId20"/>
  </p:sldIdLst>
  <p:sldSz cx="12192000" cy="6858000"/>
  <p:notesSz cx="6858000" cy="9144000"/>
  <p:embeddedFontLst>
    <p:embeddedFont>
      <p:font typeface="#9Slide05 Phobia" panose="02000506000000020003" pitchFamily="2" charset="0"/>
      <p:regular r:id="rId22"/>
    </p:embeddedFont>
    <p:embeddedFont>
      <p:font typeface="#9Slide05 SVNClementine" panose="020F0502020204030203" pitchFamily="34" charset="0"/>
      <p:regular r:id="rId23"/>
    </p:embeddedFont>
    <p:embeddedFont>
      <p:font typeface="HP001 4 hàng" panose="020B0603050302020204" pitchFamily="34" charset="0"/>
      <p:regular r:id="rId24"/>
      <p:bold r:id="rId25"/>
    </p:embeddedFont>
    <p:embeddedFont>
      <p:font typeface="Segoe UI Historic" panose="020B0502040204020203" pitchFamily="34" charset="0"/>
      <p:regular r:id="rId26"/>
    </p:embeddedFont>
    <p:embeddedFont>
      <p:font typeface="SVN-Poky's" panose="020B0604020202020204" charset="0"/>
      <p:regular r:id="rId27"/>
    </p:embeddedFont>
    <p:embeddedFont>
      <p:font typeface="UTM Duepuntozero" panose="02040603050506020204" pitchFamily="18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  <a:srgbClr val="CCFFCC"/>
    <a:srgbClr val="FFFF66"/>
    <a:srgbClr val="FF7C80"/>
    <a:srgbClr val="66FFFF"/>
    <a:srgbClr val="CC99FF"/>
    <a:srgbClr val="FF9933"/>
    <a:srgbClr val="66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DF19AC7-8DED-4E72-A0FF-B5AADF9452A2}" v="134" dt="2022-07-20T12:54:19.7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8317" autoAdjust="0"/>
  </p:normalViewPr>
  <p:slideViewPr>
    <p:cSldViewPr snapToGrid="0">
      <p:cViewPr>
        <p:scale>
          <a:sx n="86" d="100"/>
          <a:sy n="86" d="100"/>
        </p:scale>
        <p:origin x="76" y="-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34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 PHAM ANH THU" userId="baf72463-252b-4d5f-a6ca-5a6327a9888d" providerId="ADAL" clId="{FDF19AC7-8DED-4E72-A0FF-B5AADF9452A2}"/>
    <pc:docChg chg="undo custSel addSld modSld sldOrd modMainMaster">
      <pc:chgData name="NGUYEN PHAM ANH THU" userId="baf72463-252b-4d5f-a6ca-5a6327a9888d" providerId="ADAL" clId="{FDF19AC7-8DED-4E72-A0FF-B5AADF9452A2}" dt="2022-07-20T12:54:19.763" v="329"/>
      <pc:docMkLst>
        <pc:docMk/>
      </pc:docMkLst>
      <pc:sldChg chg="modTransition modAnim">
        <pc:chgData name="NGUYEN PHAM ANH THU" userId="baf72463-252b-4d5f-a6ca-5a6327a9888d" providerId="ADAL" clId="{FDF19AC7-8DED-4E72-A0FF-B5AADF9452A2}" dt="2022-07-20T03:30:06.880" v="95"/>
        <pc:sldMkLst>
          <pc:docMk/>
          <pc:sldMk cId="2888816786" sldId="256"/>
        </pc:sldMkLst>
      </pc:sldChg>
      <pc:sldChg chg="modTransition modAnim">
        <pc:chgData name="NGUYEN PHAM ANH THU" userId="baf72463-252b-4d5f-a6ca-5a6327a9888d" providerId="ADAL" clId="{FDF19AC7-8DED-4E72-A0FF-B5AADF9452A2}" dt="2022-07-20T03:30:06.880" v="95"/>
        <pc:sldMkLst>
          <pc:docMk/>
          <pc:sldMk cId="2085033843" sldId="257"/>
        </pc:sldMkLst>
      </pc:sldChg>
      <pc:sldChg chg="modTransition modAnim">
        <pc:chgData name="NGUYEN PHAM ANH THU" userId="baf72463-252b-4d5f-a6ca-5a6327a9888d" providerId="ADAL" clId="{FDF19AC7-8DED-4E72-A0FF-B5AADF9452A2}" dt="2022-07-20T03:30:06.880" v="95"/>
        <pc:sldMkLst>
          <pc:docMk/>
          <pc:sldMk cId="963830305" sldId="258"/>
        </pc:sldMkLst>
      </pc:sldChg>
      <pc:sldChg chg="modTransition modAnim">
        <pc:chgData name="NGUYEN PHAM ANH THU" userId="baf72463-252b-4d5f-a6ca-5a6327a9888d" providerId="ADAL" clId="{FDF19AC7-8DED-4E72-A0FF-B5AADF9452A2}" dt="2022-07-20T03:30:06.880" v="95"/>
        <pc:sldMkLst>
          <pc:docMk/>
          <pc:sldMk cId="1446170181" sldId="259"/>
        </pc:sldMkLst>
      </pc:sldChg>
      <pc:sldChg chg="modTransition modAnim">
        <pc:chgData name="NGUYEN PHAM ANH THU" userId="baf72463-252b-4d5f-a6ca-5a6327a9888d" providerId="ADAL" clId="{FDF19AC7-8DED-4E72-A0FF-B5AADF9452A2}" dt="2022-07-20T03:30:06.880" v="95"/>
        <pc:sldMkLst>
          <pc:docMk/>
          <pc:sldMk cId="2385242186" sldId="260"/>
        </pc:sldMkLst>
      </pc:sldChg>
      <pc:sldChg chg="modTransition modAnim">
        <pc:chgData name="NGUYEN PHAM ANH THU" userId="baf72463-252b-4d5f-a6ca-5a6327a9888d" providerId="ADAL" clId="{FDF19AC7-8DED-4E72-A0FF-B5AADF9452A2}" dt="2022-07-20T03:30:06.880" v="95"/>
        <pc:sldMkLst>
          <pc:docMk/>
          <pc:sldMk cId="1458447792" sldId="261"/>
        </pc:sldMkLst>
      </pc:sldChg>
      <pc:sldChg chg="modTransition modAnim">
        <pc:chgData name="NGUYEN PHAM ANH THU" userId="baf72463-252b-4d5f-a6ca-5a6327a9888d" providerId="ADAL" clId="{FDF19AC7-8DED-4E72-A0FF-B5AADF9452A2}" dt="2022-07-20T03:30:06.880" v="95"/>
        <pc:sldMkLst>
          <pc:docMk/>
          <pc:sldMk cId="3840112048" sldId="262"/>
        </pc:sldMkLst>
      </pc:sldChg>
      <pc:sldChg chg="modTransition modAnim">
        <pc:chgData name="NGUYEN PHAM ANH THU" userId="baf72463-252b-4d5f-a6ca-5a6327a9888d" providerId="ADAL" clId="{FDF19AC7-8DED-4E72-A0FF-B5AADF9452A2}" dt="2022-07-20T03:30:06.880" v="95"/>
        <pc:sldMkLst>
          <pc:docMk/>
          <pc:sldMk cId="2985671520" sldId="263"/>
        </pc:sldMkLst>
      </pc:sldChg>
      <pc:sldChg chg="modTransition modAnim">
        <pc:chgData name="NGUYEN PHAM ANH THU" userId="baf72463-252b-4d5f-a6ca-5a6327a9888d" providerId="ADAL" clId="{FDF19AC7-8DED-4E72-A0FF-B5AADF9452A2}" dt="2022-07-20T03:30:06.880" v="95"/>
        <pc:sldMkLst>
          <pc:docMk/>
          <pc:sldMk cId="1606209814" sldId="264"/>
        </pc:sldMkLst>
      </pc:sldChg>
      <pc:sldChg chg="modTransition modAnim">
        <pc:chgData name="NGUYEN PHAM ANH THU" userId="baf72463-252b-4d5f-a6ca-5a6327a9888d" providerId="ADAL" clId="{FDF19AC7-8DED-4E72-A0FF-B5AADF9452A2}" dt="2022-07-20T03:30:06.880" v="95"/>
        <pc:sldMkLst>
          <pc:docMk/>
          <pc:sldMk cId="362657873" sldId="265"/>
        </pc:sldMkLst>
      </pc:sldChg>
      <pc:sldChg chg="modTransition modAnim">
        <pc:chgData name="NGUYEN PHAM ANH THU" userId="baf72463-252b-4d5f-a6ca-5a6327a9888d" providerId="ADAL" clId="{FDF19AC7-8DED-4E72-A0FF-B5AADF9452A2}" dt="2022-07-20T03:30:06.880" v="95"/>
        <pc:sldMkLst>
          <pc:docMk/>
          <pc:sldMk cId="4147231787" sldId="266"/>
        </pc:sldMkLst>
      </pc:sldChg>
      <pc:sldChg chg="modTransition modAnim">
        <pc:chgData name="NGUYEN PHAM ANH THU" userId="baf72463-252b-4d5f-a6ca-5a6327a9888d" providerId="ADAL" clId="{FDF19AC7-8DED-4E72-A0FF-B5AADF9452A2}" dt="2022-07-20T03:30:06.880" v="95"/>
        <pc:sldMkLst>
          <pc:docMk/>
          <pc:sldMk cId="960603841" sldId="267"/>
        </pc:sldMkLst>
      </pc:sldChg>
      <pc:sldChg chg="addSp delSp modSp mod modTransition modAnim">
        <pc:chgData name="NGUYEN PHAM ANH THU" userId="baf72463-252b-4d5f-a6ca-5a6327a9888d" providerId="ADAL" clId="{FDF19AC7-8DED-4E72-A0FF-B5AADF9452A2}" dt="2022-07-20T07:30:46.080" v="322" actId="20577"/>
        <pc:sldMkLst>
          <pc:docMk/>
          <pc:sldMk cId="3511575838" sldId="268"/>
        </pc:sldMkLst>
        <pc:spChg chg="mod ord">
          <ac:chgData name="NGUYEN PHAM ANH THU" userId="baf72463-252b-4d5f-a6ca-5a6327a9888d" providerId="ADAL" clId="{FDF19AC7-8DED-4E72-A0FF-B5AADF9452A2}" dt="2022-07-20T07:27:07.389" v="288" actId="171"/>
          <ac:spMkLst>
            <pc:docMk/>
            <pc:sldMk cId="3511575838" sldId="268"/>
            <ac:spMk id="13" creationId="{956860CB-DFB1-FE0D-D1F2-0CDBF5AB088F}"/>
          </ac:spMkLst>
        </pc:spChg>
        <pc:spChg chg="add del">
          <ac:chgData name="NGUYEN PHAM ANH THU" userId="baf72463-252b-4d5f-a6ca-5a6327a9888d" providerId="ADAL" clId="{FDF19AC7-8DED-4E72-A0FF-B5AADF9452A2}" dt="2022-07-20T07:27:56.090" v="292" actId="478"/>
          <ac:spMkLst>
            <pc:docMk/>
            <pc:sldMk cId="3511575838" sldId="268"/>
            <ac:spMk id="14" creationId="{1F76ECAE-5B4E-2252-CABC-C693966C7DCB}"/>
          </ac:spMkLst>
        </pc:spChg>
        <pc:spChg chg="add mod">
          <ac:chgData name="NGUYEN PHAM ANH THU" userId="baf72463-252b-4d5f-a6ca-5a6327a9888d" providerId="ADAL" clId="{FDF19AC7-8DED-4E72-A0FF-B5AADF9452A2}" dt="2022-07-20T07:30:46.080" v="322" actId="20577"/>
          <ac:spMkLst>
            <pc:docMk/>
            <pc:sldMk cId="3511575838" sldId="268"/>
            <ac:spMk id="15" creationId="{3C3F14EC-57EE-E187-15C6-81DAD509CD2B}"/>
          </ac:spMkLst>
        </pc:spChg>
        <pc:grpChg chg="mod">
          <ac:chgData name="NGUYEN PHAM ANH THU" userId="baf72463-252b-4d5f-a6ca-5a6327a9888d" providerId="ADAL" clId="{FDF19AC7-8DED-4E72-A0FF-B5AADF9452A2}" dt="2022-07-20T07:30:43.226" v="319" actId="1076"/>
          <ac:grpSpMkLst>
            <pc:docMk/>
            <pc:sldMk cId="3511575838" sldId="268"/>
            <ac:grpSpMk id="28" creationId="{3362C4F5-E9E6-57FF-5EE5-2DB9C3444539}"/>
          </ac:grpSpMkLst>
        </pc:grpChg>
      </pc:sldChg>
      <pc:sldChg chg="modTransition modAnim">
        <pc:chgData name="NGUYEN PHAM ANH THU" userId="baf72463-252b-4d5f-a6ca-5a6327a9888d" providerId="ADAL" clId="{FDF19AC7-8DED-4E72-A0FF-B5AADF9452A2}" dt="2022-07-20T03:30:06.880" v="95"/>
        <pc:sldMkLst>
          <pc:docMk/>
          <pc:sldMk cId="2578527307" sldId="269"/>
        </pc:sldMkLst>
      </pc:sldChg>
      <pc:sldChg chg="modTransition modAnim">
        <pc:chgData name="NGUYEN PHAM ANH THU" userId="baf72463-252b-4d5f-a6ca-5a6327a9888d" providerId="ADAL" clId="{FDF19AC7-8DED-4E72-A0FF-B5AADF9452A2}" dt="2022-07-20T03:30:06.880" v="95"/>
        <pc:sldMkLst>
          <pc:docMk/>
          <pc:sldMk cId="1165776914" sldId="270"/>
        </pc:sldMkLst>
      </pc:sldChg>
      <pc:sldChg chg="modTransition modAnim">
        <pc:chgData name="NGUYEN PHAM ANH THU" userId="baf72463-252b-4d5f-a6ca-5a6327a9888d" providerId="ADAL" clId="{FDF19AC7-8DED-4E72-A0FF-B5AADF9452A2}" dt="2022-07-20T03:30:06.880" v="95"/>
        <pc:sldMkLst>
          <pc:docMk/>
          <pc:sldMk cId="2447282022" sldId="271"/>
        </pc:sldMkLst>
      </pc:sldChg>
      <pc:sldChg chg="modTransition modAnim">
        <pc:chgData name="NGUYEN PHAM ANH THU" userId="baf72463-252b-4d5f-a6ca-5a6327a9888d" providerId="ADAL" clId="{FDF19AC7-8DED-4E72-A0FF-B5AADF9452A2}" dt="2022-07-20T03:30:06.880" v="95"/>
        <pc:sldMkLst>
          <pc:docMk/>
          <pc:sldMk cId="3914021452" sldId="272"/>
        </pc:sldMkLst>
      </pc:sldChg>
      <pc:sldChg chg="modSp modTransition modAnim modNotesTx">
        <pc:chgData name="NGUYEN PHAM ANH THU" userId="baf72463-252b-4d5f-a6ca-5a6327a9888d" providerId="ADAL" clId="{FDF19AC7-8DED-4E72-A0FF-B5AADF9452A2}" dt="2022-07-20T12:54:07.465" v="323"/>
        <pc:sldMkLst>
          <pc:docMk/>
          <pc:sldMk cId="4246445800" sldId="273"/>
        </pc:sldMkLst>
        <pc:graphicFrameChg chg="mod">
          <ac:chgData name="NGUYEN PHAM ANH THU" userId="baf72463-252b-4d5f-a6ca-5a6327a9888d" providerId="ADAL" clId="{FDF19AC7-8DED-4E72-A0FF-B5AADF9452A2}" dt="2022-07-20T12:54:07.465" v="323"/>
          <ac:graphicFrameMkLst>
            <pc:docMk/>
            <pc:sldMk cId="4246445800" sldId="273"/>
            <ac:graphicFrameMk id="6" creationId="{193B2286-79F6-501F-17B8-4D424EBC065B}"/>
          </ac:graphicFrameMkLst>
        </pc:graphicFrameChg>
      </pc:sldChg>
      <pc:sldChg chg="addSp delSp modSp add mod ord modTransition modAnim">
        <pc:chgData name="NGUYEN PHAM ANH THU" userId="baf72463-252b-4d5f-a6ca-5a6327a9888d" providerId="ADAL" clId="{FDF19AC7-8DED-4E72-A0FF-B5AADF9452A2}" dt="2022-07-20T03:30:06.880" v="95"/>
        <pc:sldMkLst>
          <pc:docMk/>
          <pc:sldMk cId="831708472" sldId="274"/>
        </pc:sldMkLst>
        <pc:spChg chg="mod">
          <ac:chgData name="NGUYEN PHAM ANH THU" userId="baf72463-252b-4d5f-a6ca-5a6327a9888d" providerId="ADAL" clId="{FDF19AC7-8DED-4E72-A0FF-B5AADF9452A2}" dt="2022-07-20T03:22:18.012" v="28" actId="255"/>
          <ac:spMkLst>
            <pc:docMk/>
            <pc:sldMk cId="831708472" sldId="274"/>
            <ac:spMk id="7" creationId="{D604624E-3992-7939-4EE7-DFF0D3746AD9}"/>
          </ac:spMkLst>
        </pc:spChg>
        <pc:spChg chg="del">
          <ac:chgData name="NGUYEN PHAM ANH THU" userId="baf72463-252b-4d5f-a6ca-5a6327a9888d" providerId="ADAL" clId="{FDF19AC7-8DED-4E72-A0FF-B5AADF9452A2}" dt="2022-07-20T03:20:20.550" v="4" actId="478"/>
          <ac:spMkLst>
            <pc:docMk/>
            <pc:sldMk cId="831708472" sldId="274"/>
            <ac:spMk id="8" creationId="{AF14E048-0A15-FAA6-B40C-878A7BE17815}"/>
          </ac:spMkLst>
        </pc:spChg>
        <pc:spChg chg="del">
          <ac:chgData name="NGUYEN PHAM ANH THU" userId="baf72463-252b-4d5f-a6ca-5a6327a9888d" providerId="ADAL" clId="{FDF19AC7-8DED-4E72-A0FF-B5AADF9452A2}" dt="2022-07-20T03:20:20.550" v="4" actId="478"/>
          <ac:spMkLst>
            <pc:docMk/>
            <pc:sldMk cId="831708472" sldId="274"/>
            <ac:spMk id="9" creationId="{8538A67C-F5E8-44D0-C52A-9CA5A280A8C0}"/>
          </ac:spMkLst>
        </pc:spChg>
        <pc:spChg chg="mod">
          <ac:chgData name="NGUYEN PHAM ANH THU" userId="baf72463-252b-4d5f-a6ca-5a6327a9888d" providerId="ADAL" clId="{FDF19AC7-8DED-4E72-A0FF-B5AADF9452A2}" dt="2022-07-20T03:22:18.012" v="28" actId="255"/>
          <ac:spMkLst>
            <pc:docMk/>
            <pc:sldMk cId="831708472" sldId="274"/>
            <ac:spMk id="10" creationId="{8F6A74AD-86E9-89B9-ED12-91E1D9F2BF78}"/>
          </ac:spMkLst>
        </pc:spChg>
        <pc:grpChg chg="add mod">
          <ac:chgData name="NGUYEN PHAM ANH THU" userId="baf72463-252b-4d5f-a6ca-5a6327a9888d" providerId="ADAL" clId="{FDF19AC7-8DED-4E72-A0FF-B5AADF9452A2}" dt="2022-07-20T03:22:22.928" v="29" actId="1076"/>
          <ac:grpSpMkLst>
            <pc:docMk/>
            <pc:sldMk cId="831708472" sldId="274"/>
            <ac:grpSpMk id="5" creationId="{A54562BC-27C6-1689-70A2-9767A2B907AD}"/>
          </ac:grpSpMkLst>
        </pc:grpChg>
        <pc:picChg chg="mod">
          <ac:chgData name="NGUYEN PHAM ANH THU" userId="baf72463-252b-4d5f-a6ca-5a6327a9888d" providerId="ADAL" clId="{FDF19AC7-8DED-4E72-A0FF-B5AADF9452A2}" dt="2022-07-20T03:20:36.436" v="7" actId="1076"/>
          <ac:picMkLst>
            <pc:docMk/>
            <pc:sldMk cId="831708472" sldId="274"/>
            <ac:picMk id="6" creationId="{CBDDD2A9-3FE8-5D30-85A8-D47874E6B072}"/>
          </ac:picMkLst>
        </pc:picChg>
      </pc:sldChg>
      <pc:sldChg chg="addSp delSp modSp add mod ord addAnim delAnim modAnim">
        <pc:chgData name="NGUYEN PHAM ANH THU" userId="baf72463-252b-4d5f-a6ca-5a6327a9888d" providerId="ADAL" clId="{FDF19AC7-8DED-4E72-A0FF-B5AADF9452A2}" dt="2022-07-20T07:13:24.658" v="244"/>
        <pc:sldMkLst>
          <pc:docMk/>
          <pc:sldMk cId="481438602" sldId="275"/>
        </pc:sldMkLst>
        <pc:spChg chg="add del">
          <ac:chgData name="NGUYEN PHAM ANH THU" userId="baf72463-252b-4d5f-a6ca-5a6327a9888d" providerId="ADAL" clId="{FDF19AC7-8DED-4E72-A0FF-B5AADF9452A2}" dt="2022-07-20T07:13:10.438" v="238" actId="478"/>
          <ac:spMkLst>
            <pc:docMk/>
            <pc:sldMk cId="481438602" sldId="275"/>
            <ac:spMk id="29" creationId="{45DD3B1B-58E5-F0BA-8D8C-4F4F7EDDAF7E}"/>
          </ac:spMkLst>
        </pc:spChg>
        <pc:spChg chg="add mod">
          <ac:chgData name="NGUYEN PHAM ANH THU" userId="baf72463-252b-4d5f-a6ca-5a6327a9888d" providerId="ADAL" clId="{FDF19AC7-8DED-4E72-A0FF-B5AADF9452A2}" dt="2022-07-20T07:13:13.131" v="239" actId="1076"/>
          <ac:spMkLst>
            <pc:docMk/>
            <pc:sldMk cId="481438602" sldId="275"/>
            <ac:spMk id="32" creationId="{F533CFBC-CDD5-38C1-B479-4AC67932CE01}"/>
          </ac:spMkLst>
        </pc:spChg>
        <pc:grpChg chg="add del mod">
          <ac:chgData name="NGUYEN PHAM ANH THU" userId="baf72463-252b-4d5f-a6ca-5a6327a9888d" providerId="ADAL" clId="{FDF19AC7-8DED-4E72-A0FF-B5AADF9452A2}" dt="2022-07-20T07:13:21.850" v="242" actId="478"/>
          <ac:grpSpMkLst>
            <pc:docMk/>
            <pc:sldMk cId="481438602" sldId="275"/>
            <ac:grpSpMk id="27" creationId="{88A1CBF7-686C-928C-E4B5-8125126DEC3F}"/>
          </ac:grpSpMkLst>
        </pc:grpChg>
        <pc:grpChg chg="del">
          <ac:chgData name="NGUYEN PHAM ANH THU" userId="baf72463-252b-4d5f-a6ca-5a6327a9888d" providerId="ADAL" clId="{FDF19AC7-8DED-4E72-A0FF-B5AADF9452A2}" dt="2022-07-20T07:12:01.665" v="151" actId="478"/>
          <ac:grpSpMkLst>
            <pc:docMk/>
            <pc:sldMk cId="481438602" sldId="275"/>
            <ac:grpSpMk id="34" creationId="{647DCB68-AF5A-7E93-7DB0-4778EDE76597}"/>
          </ac:grpSpMkLst>
        </pc:grpChg>
        <pc:grpChg chg="del">
          <ac:chgData name="NGUYEN PHAM ANH THU" userId="baf72463-252b-4d5f-a6ca-5a6327a9888d" providerId="ADAL" clId="{FDF19AC7-8DED-4E72-A0FF-B5AADF9452A2}" dt="2022-07-20T07:12:00.259" v="150" actId="478"/>
          <ac:grpSpMkLst>
            <pc:docMk/>
            <pc:sldMk cId="481438602" sldId="275"/>
            <ac:grpSpMk id="48" creationId="{A0D3E549-5F50-51E5-E057-AF64F4366967}"/>
          </ac:grpSpMkLst>
        </pc:grpChg>
      </pc:sldChg>
      <pc:sldChg chg="addSp delSp modSp add mod ord delAnim modAnim">
        <pc:chgData name="NGUYEN PHAM ANH THU" userId="baf72463-252b-4d5f-a6ca-5a6327a9888d" providerId="ADAL" clId="{FDF19AC7-8DED-4E72-A0FF-B5AADF9452A2}" dt="2022-07-20T07:25:53.314" v="267"/>
        <pc:sldMkLst>
          <pc:docMk/>
          <pc:sldMk cId="3778295945" sldId="276"/>
        </pc:sldMkLst>
        <pc:spChg chg="add mod">
          <ac:chgData name="NGUYEN PHAM ANH THU" userId="baf72463-252b-4d5f-a6ca-5a6327a9888d" providerId="ADAL" clId="{FDF19AC7-8DED-4E72-A0FF-B5AADF9452A2}" dt="2022-07-20T07:25:53.314" v="267"/>
          <ac:spMkLst>
            <pc:docMk/>
            <pc:sldMk cId="3778295945" sldId="276"/>
            <ac:spMk id="28" creationId="{0A5D149B-52CB-6825-04ED-286D6FE2228D}"/>
          </ac:spMkLst>
        </pc:spChg>
        <pc:spChg chg="mod">
          <ac:chgData name="NGUYEN PHAM ANH THU" userId="baf72463-252b-4d5f-a6ca-5a6327a9888d" providerId="ADAL" clId="{FDF19AC7-8DED-4E72-A0FF-B5AADF9452A2}" dt="2022-07-20T07:15:36.437" v="249" actId="20577"/>
          <ac:spMkLst>
            <pc:docMk/>
            <pc:sldMk cId="3778295945" sldId="276"/>
            <ac:spMk id="38" creationId="{A9E91B24-71E2-306B-61FE-6D65D1857B30}"/>
          </ac:spMkLst>
        </pc:spChg>
        <pc:grpChg chg="del">
          <ac:chgData name="NGUYEN PHAM ANH THU" userId="baf72463-252b-4d5f-a6ca-5a6327a9888d" providerId="ADAL" clId="{FDF19AC7-8DED-4E72-A0FF-B5AADF9452A2}" dt="2022-07-20T07:15:40.019" v="250" actId="478"/>
          <ac:grpSpMkLst>
            <pc:docMk/>
            <pc:sldMk cId="3778295945" sldId="276"/>
            <ac:grpSpMk id="34" creationId="{647DCB68-AF5A-7E93-7DB0-4778EDE76597}"/>
          </ac:grpSpMkLst>
        </pc:grpChg>
        <pc:grpChg chg="del">
          <ac:chgData name="NGUYEN PHAM ANH THU" userId="baf72463-252b-4d5f-a6ca-5a6327a9888d" providerId="ADAL" clId="{FDF19AC7-8DED-4E72-A0FF-B5AADF9452A2}" dt="2022-07-20T07:13:39.034" v="248" actId="478"/>
          <ac:grpSpMkLst>
            <pc:docMk/>
            <pc:sldMk cId="3778295945" sldId="276"/>
            <ac:grpSpMk id="48" creationId="{A0D3E549-5F50-51E5-E057-AF64F4366967}"/>
          </ac:grpSpMkLst>
        </pc:grpChg>
      </pc:sldChg>
      <pc:sldChg chg="addSp delSp modSp add mod ord delAnim modAnim">
        <pc:chgData name="NGUYEN PHAM ANH THU" userId="baf72463-252b-4d5f-a6ca-5a6327a9888d" providerId="ADAL" clId="{FDF19AC7-8DED-4E72-A0FF-B5AADF9452A2}" dt="2022-07-20T07:26:11.957" v="270" actId="14100"/>
        <pc:sldMkLst>
          <pc:docMk/>
          <pc:sldMk cId="457433828" sldId="277"/>
        </pc:sldMkLst>
        <pc:spChg chg="add mod">
          <ac:chgData name="NGUYEN PHAM ANH THU" userId="baf72463-252b-4d5f-a6ca-5a6327a9888d" providerId="ADAL" clId="{FDF19AC7-8DED-4E72-A0FF-B5AADF9452A2}" dt="2022-07-20T07:26:11.957" v="270" actId="14100"/>
          <ac:spMkLst>
            <pc:docMk/>
            <pc:sldMk cId="457433828" sldId="277"/>
            <ac:spMk id="28" creationId="{0FEA64BE-40B8-A75F-B866-C313EB70CFF9}"/>
          </ac:spMkLst>
        </pc:spChg>
        <pc:grpChg chg="del">
          <ac:chgData name="NGUYEN PHAM ANH THU" userId="baf72463-252b-4d5f-a6ca-5a6327a9888d" providerId="ADAL" clId="{FDF19AC7-8DED-4E72-A0FF-B5AADF9452A2}" dt="2022-07-20T07:25:44.759" v="264" actId="478"/>
          <ac:grpSpMkLst>
            <pc:docMk/>
            <pc:sldMk cId="457433828" sldId="277"/>
            <ac:grpSpMk id="34" creationId="{647DCB68-AF5A-7E93-7DB0-4778EDE76597}"/>
          </ac:grpSpMkLst>
        </pc:grpChg>
        <pc:grpChg chg="del">
          <ac:chgData name="NGUYEN PHAM ANH THU" userId="baf72463-252b-4d5f-a6ca-5a6327a9888d" providerId="ADAL" clId="{FDF19AC7-8DED-4E72-A0FF-B5AADF9452A2}" dt="2022-07-20T07:25:43.891" v="263" actId="478"/>
          <ac:grpSpMkLst>
            <pc:docMk/>
            <pc:sldMk cId="457433828" sldId="277"/>
            <ac:grpSpMk id="48" creationId="{A0D3E549-5F50-51E5-E057-AF64F4366967}"/>
          </ac:grpSpMkLst>
        </pc:grpChg>
      </pc:sldChg>
      <pc:sldChg chg="addSp delSp modSp add mod ord delAnim modAnim">
        <pc:chgData name="NGUYEN PHAM ANH THU" userId="baf72463-252b-4d5f-a6ca-5a6327a9888d" providerId="ADAL" clId="{FDF19AC7-8DED-4E72-A0FF-B5AADF9452A2}" dt="2022-07-20T12:54:19.763" v="329"/>
        <pc:sldMkLst>
          <pc:docMk/>
          <pc:sldMk cId="1276226082" sldId="278"/>
        </pc:sldMkLst>
        <pc:spChg chg="del">
          <ac:chgData name="NGUYEN PHAM ANH THU" userId="baf72463-252b-4d5f-a6ca-5a6327a9888d" providerId="ADAL" clId="{FDF19AC7-8DED-4E72-A0FF-B5AADF9452A2}" dt="2022-07-20T12:54:17.461" v="327" actId="478"/>
          <ac:spMkLst>
            <pc:docMk/>
            <pc:sldMk cId="1276226082" sldId="278"/>
            <ac:spMk id="2" creationId="{6D5C5774-659A-A8A2-4027-8B84F64C23E8}"/>
          </ac:spMkLst>
        </pc:spChg>
        <pc:spChg chg="del">
          <ac:chgData name="NGUYEN PHAM ANH THU" userId="baf72463-252b-4d5f-a6ca-5a6327a9888d" providerId="ADAL" clId="{FDF19AC7-8DED-4E72-A0FF-B5AADF9452A2}" dt="2022-07-20T12:54:19.346" v="328" actId="478"/>
          <ac:spMkLst>
            <pc:docMk/>
            <pc:sldMk cId="1276226082" sldId="278"/>
            <ac:spMk id="6" creationId="{B584BF83-F3A9-610A-83BE-2FD4E028C728}"/>
          </ac:spMkLst>
        </pc:spChg>
        <pc:spChg chg="del">
          <ac:chgData name="NGUYEN PHAM ANH THU" userId="baf72463-252b-4d5f-a6ca-5a6327a9888d" providerId="ADAL" clId="{FDF19AC7-8DED-4E72-A0FF-B5AADF9452A2}" dt="2022-07-20T12:54:17.461" v="327" actId="478"/>
          <ac:spMkLst>
            <pc:docMk/>
            <pc:sldMk cId="1276226082" sldId="278"/>
            <ac:spMk id="7" creationId="{F6380E22-1F52-B3AC-22F1-E5157ECB5566}"/>
          </ac:spMkLst>
        </pc:spChg>
        <pc:spChg chg="add mod">
          <ac:chgData name="NGUYEN PHAM ANH THU" userId="baf72463-252b-4d5f-a6ca-5a6327a9888d" providerId="ADAL" clId="{FDF19AC7-8DED-4E72-A0FF-B5AADF9452A2}" dt="2022-07-20T12:54:19.763" v="329"/>
          <ac:spMkLst>
            <pc:docMk/>
            <pc:sldMk cId="1276226082" sldId="278"/>
            <ac:spMk id="9" creationId="{3916EE8B-2CC0-8C88-7E2F-4F367800B6E7}"/>
          </ac:spMkLst>
        </pc:spChg>
        <pc:spChg chg="add mod">
          <ac:chgData name="NGUYEN PHAM ANH THU" userId="baf72463-252b-4d5f-a6ca-5a6327a9888d" providerId="ADAL" clId="{FDF19AC7-8DED-4E72-A0FF-B5AADF9452A2}" dt="2022-07-20T12:54:19.763" v="329"/>
          <ac:spMkLst>
            <pc:docMk/>
            <pc:sldMk cId="1276226082" sldId="278"/>
            <ac:spMk id="10" creationId="{D3CE00D1-4DAA-CAF5-DCD6-399F9B0721B3}"/>
          </ac:spMkLst>
        </pc:spChg>
        <pc:spChg chg="add mod">
          <ac:chgData name="NGUYEN PHAM ANH THU" userId="baf72463-252b-4d5f-a6ca-5a6327a9888d" providerId="ADAL" clId="{FDF19AC7-8DED-4E72-A0FF-B5AADF9452A2}" dt="2022-07-20T12:54:19.763" v="329"/>
          <ac:spMkLst>
            <pc:docMk/>
            <pc:sldMk cId="1276226082" sldId="278"/>
            <ac:spMk id="11" creationId="{50B30704-84CA-47FA-0378-B6F41C144895}"/>
          </ac:spMkLst>
        </pc:spChg>
        <pc:spChg chg="add mod">
          <ac:chgData name="NGUYEN PHAM ANH THU" userId="baf72463-252b-4d5f-a6ca-5a6327a9888d" providerId="ADAL" clId="{FDF19AC7-8DED-4E72-A0FF-B5AADF9452A2}" dt="2022-07-20T12:54:19.763" v="329"/>
          <ac:spMkLst>
            <pc:docMk/>
            <pc:sldMk cId="1276226082" sldId="278"/>
            <ac:spMk id="13" creationId="{D549E627-5211-5A1E-CD5E-BE4CCB365320}"/>
          </ac:spMkLst>
        </pc:spChg>
        <pc:spChg chg="add mod">
          <ac:chgData name="NGUYEN PHAM ANH THU" userId="baf72463-252b-4d5f-a6ca-5a6327a9888d" providerId="ADAL" clId="{FDF19AC7-8DED-4E72-A0FF-B5AADF9452A2}" dt="2022-07-20T12:54:19.763" v="329"/>
          <ac:spMkLst>
            <pc:docMk/>
            <pc:sldMk cId="1276226082" sldId="278"/>
            <ac:spMk id="15" creationId="{D6C20AFE-DAF6-8B79-B8FF-25705C355570}"/>
          </ac:spMkLst>
        </pc:spChg>
        <pc:spChg chg="add mod">
          <ac:chgData name="NGUYEN PHAM ANH THU" userId="baf72463-252b-4d5f-a6ca-5a6327a9888d" providerId="ADAL" clId="{FDF19AC7-8DED-4E72-A0FF-B5AADF9452A2}" dt="2022-07-20T12:54:19.763" v="329"/>
          <ac:spMkLst>
            <pc:docMk/>
            <pc:sldMk cId="1276226082" sldId="278"/>
            <ac:spMk id="17" creationId="{A102CA40-DE8C-39ED-6D7C-E47FDFDFD83E}"/>
          </ac:spMkLst>
        </pc:spChg>
        <pc:grpChg chg="del">
          <ac:chgData name="NGUYEN PHAM ANH THU" userId="baf72463-252b-4d5f-a6ca-5a6327a9888d" providerId="ADAL" clId="{FDF19AC7-8DED-4E72-A0FF-B5AADF9452A2}" dt="2022-07-20T12:54:17.461" v="327" actId="478"/>
          <ac:grpSpMkLst>
            <pc:docMk/>
            <pc:sldMk cId="1276226082" sldId="278"/>
            <ac:grpSpMk id="30" creationId="{05D97690-C7FD-A569-99CC-1E6FEDA0744E}"/>
          </ac:grpSpMkLst>
        </pc:grpChg>
        <pc:picChg chg="add mod">
          <ac:chgData name="NGUYEN PHAM ANH THU" userId="baf72463-252b-4d5f-a6ca-5a6327a9888d" providerId="ADAL" clId="{FDF19AC7-8DED-4E72-A0FF-B5AADF9452A2}" dt="2022-07-20T12:54:19.763" v="329"/>
          <ac:picMkLst>
            <pc:docMk/>
            <pc:sldMk cId="1276226082" sldId="278"/>
            <ac:picMk id="12" creationId="{B85E4133-716F-4BF2-9E21-7E2290D4DDAF}"/>
          </ac:picMkLst>
        </pc:picChg>
        <pc:picChg chg="add mod">
          <ac:chgData name="NGUYEN PHAM ANH THU" userId="baf72463-252b-4d5f-a6ca-5a6327a9888d" providerId="ADAL" clId="{FDF19AC7-8DED-4E72-A0FF-B5AADF9452A2}" dt="2022-07-20T12:54:19.763" v="329"/>
          <ac:picMkLst>
            <pc:docMk/>
            <pc:sldMk cId="1276226082" sldId="278"/>
            <ac:picMk id="14" creationId="{DC47C1C0-A18C-D459-7919-A5F4C7416A0C}"/>
          </ac:picMkLst>
        </pc:picChg>
        <pc:picChg chg="add mod">
          <ac:chgData name="NGUYEN PHAM ANH THU" userId="baf72463-252b-4d5f-a6ca-5a6327a9888d" providerId="ADAL" clId="{FDF19AC7-8DED-4E72-A0FF-B5AADF9452A2}" dt="2022-07-20T12:54:19.763" v="329"/>
          <ac:picMkLst>
            <pc:docMk/>
            <pc:sldMk cId="1276226082" sldId="278"/>
            <ac:picMk id="16" creationId="{9A127648-3D18-6816-AA60-CFD39E3C4799}"/>
          </ac:picMkLst>
        </pc:picChg>
        <pc:picChg chg="add mod">
          <ac:chgData name="NGUYEN PHAM ANH THU" userId="baf72463-252b-4d5f-a6ca-5a6327a9888d" providerId="ADAL" clId="{FDF19AC7-8DED-4E72-A0FF-B5AADF9452A2}" dt="2022-07-20T12:54:19.763" v="329"/>
          <ac:picMkLst>
            <pc:docMk/>
            <pc:sldMk cId="1276226082" sldId="278"/>
            <ac:picMk id="18" creationId="{AA07E1BB-6BFC-A6BC-30C9-39DE6E4EAFE2}"/>
          </ac:picMkLst>
        </pc:picChg>
      </pc:sldChg>
      <pc:sldMasterChg chg="modTransition modSldLayout">
        <pc:chgData name="NGUYEN PHAM ANH THU" userId="baf72463-252b-4d5f-a6ca-5a6327a9888d" providerId="ADAL" clId="{FDF19AC7-8DED-4E72-A0FF-B5AADF9452A2}" dt="2022-07-20T03:30:06.880" v="95"/>
        <pc:sldMasterMkLst>
          <pc:docMk/>
          <pc:sldMasterMk cId="3533519842" sldId="2147483648"/>
        </pc:sldMasterMkLst>
        <pc:sldLayoutChg chg="modTransition">
          <pc:chgData name="NGUYEN PHAM ANH THU" userId="baf72463-252b-4d5f-a6ca-5a6327a9888d" providerId="ADAL" clId="{FDF19AC7-8DED-4E72-A0FF-B5AADF9452A2}" dt="2022-07-20T03:30:06.880" v="95"/>
          <pc:sldLayoutMkLst>
            <pc:docMk/>
            <pc:sldMasterMk cId="3533519842" sldId="2147483648"/>
            <pc:sldLayoutMk cId="3596052491" sldId="2147483649"/>
          </pc:sldLayoutMkLst>
        </pc:sldLayoutChg>
      </pc:sldMasterChg>
      <pc:sldMasterChg chg="modTransition modSldLayout">
        <pc:chgData name="NGUYEN PHAM ANH THU" userId="baf72463-252b-4d5f-a6ca-5a6327a9888d" providerId="ADAL" clId="{FDF19AC7-8DED-4E72-A0FF-B5AADF9452A2}" dt="2022-07-20T03:30:06.880" v="95"/>
        <pc:sldMasterMkLst>
          <pc:docMk/>
          <pc:sldMasterMk cId="8695090" sldId="2147483660"/>
        </pc:sldMasterMkLst>
        <pc:sldLayoutChg chg="modTransition">
          <pc:chgData name="NGUYEN PHAM ANH THU" userId="baf72463-252b-4d5f-a6ca-5a6327a9888d" providerId="ADAL" clId="{FDF19AC7-8DED-4E72-A0FF-B5AADF9452A2}" dt="2022-07-20T03:30:06.880" v="95"/>
          <pc:sldLayoutMkLst>
            <pc:docMk/>
            <pc:sldMasterMk cId="8695090" sldId="2147483660"/>
            <pc:sldLayoutMk cId="2385293093" sldId="2147483650"/>
          </pc:sldLayoutMkLst>
        </pc:sldLayoutChg>
        <pc:sldLayoutChg chg="modTransition">
          <pc:chgData name="NGUYEN PHAM ANH THU" userId="baf72463-252b-4d5f-a6ca-5a6327a9888d" providerId="ADAL" clId="{FDF19AC7-8DED-4E72-A0FF-B5AADF9452A2}" dt="2022-07-20T03:30:06.880" v="95"/>
          <pc:sldLayoutMkLst>
            <pc:docMk/>
            <pc:sldMasterMk cId="8695090" sldId="2147483660"/>
            <pc:sldLayoutMk cId="1964913575" sldId="2147483651"/>
          </pc:sldLayoutMkLst>
        </pc:sldLayoutChg>
        <pc:sldLayoutChg chg="modTransition">
          <pc:chgData name="NGUYEN PHAM ANH THU" userId="baf72463-252b-4d5f-a6ca-5a6327a9888d" providerId="ADAL" clId="{FDF19AC7-8DED-4E72-A0FF-B5AADF9452A2}" dt="2022-07-20T03:30:06.880" v="95"/>
          <pc:sldLayoutMkLst>
            <pc:docMk/>
            <pc:sldMasterMk cId="8695090" sldId="2147483660"/>
            <pc:sldLayoutMk cId="734813329" sldId="2147483652"/>
          </pc:sldLayoutMkLst>
        </pc:sldLayoutChg>
        <pc:sldLayoutChg chg="modTransition">
          <pc:chgData name="NGUYEN PHAM ANH THU" userId="baf72463-252b-4d5f-a6ca-5a6327a9888d" providerId="ADAL" clId="{FDF19AC7-8DED-4E72-A0FF-B5AADF9452A2}" dt="2022-07-20T03:30:06.880" v="95"/>
          <pc:sldLayoutMkLst>
            <pc:docMk/>
            <pc:sldMasterMk cId="8695090" sldId="2147483660"/>
            <pc:sldLayoutMk cId="2197423658" sldId="2147483653"/>
          </pc:sldLayoutMkLst>
        </pc:sldLayoutChg>
        <pc:sldLayoutChg chg="modTransition">
          <pc:chgData name="NGUYEN PHAM ANH THU" userId="baf72463-252b-4d5f-a6ca-5a6327a9888d" providerId="ADAL" clId="{FDF19AC7-8DED-4E72-A0FF-B5AADF9452A2}" dt="2022-07-20T03:30:06.880" v="95"/>
          <pc:sldLayoutMkLst>
            <pc:docMk/>
            <pc:sldMasterMk cId="8695090" sldId="2147483660"/>
            <pc:sldLayoutMk cId="868615739" sldId="2147483654"/>
          </pc:sldLayoutMkLst>
        </pc:sldLayoutChg>
        <pc:sldLayoutChg chg="modTransition">
          <pc:chgData name="NGUYEN PHAM ANH THU" userId="baf72463-252b-4d5f-a6ca-5a6327a9888d" providerId="ADAL" clId="{FDF19AC7-8DED-4E72-A0FF-B5AADF9452A2}" dt="2022-07-20T03:30:06.880" v="95"/>
          <pc:sldLayoutMkLst>
            <pc:docMk/>
            <pc:sldMasterMk cId="8695090" sldId="2147483660"/>
            <pc:sldLayoutMk cId="2198236442" sldId="2147483655"/>
          </pc:sldLayoutMkLst>
        </pc:sldLayoutChg>
        <pc:sldLayoutChg chg="modTransition">
          <pc:chgData name="NGUYEN PHAM ANH THU" userId="baf72463-252b-4d5f-a6ca-5a6327a9888d" providerId="ADAL" clId="{FDF19AC7-8DED-4E72-A0FF-B5AADF9452A2}" dt="2022-07-20T03:30:06.880" v="95"/>
          <pc:sldLayoutMkLst>
            <pc:docMk/>
            <pc:sldMasterMk cId="8695090" sldId="2147483660"/>
            <pc:sldLayoutMk cId="3204075249" sldId="2147483656"/>
          </pc:sldLayoutMkLst>
        </pc:sldLayoutChg>
        <pc:sldLayoutChg chg="modTransition">
          <pc:chgData name="NGUYEN PHAM ANH THU" userId="baf72463-252b-4d5f-a6ca-5a6327a9888d" providerId="ADAL" clId="{FDF19AC7-8DED-4E72-A0FF-B5AADF9452A2}" dt="2022-07-20T03:30:06.880" v="95"/>
          <pc:sldLayoutMkLst>
            <pc:docMk/>
            <pc:sldMasterMk cId="8695090" sldId="2147483660"/>
            <pc:sldLayoutMk cId="830269766" sldId="2147483657"/>
          </pc:sldLayoutMkLst>
        </pc:sldLayoutChg>
        <pc:sldLayoutChg chg="modTransition">
          <pc:chgData name="NGUYEN PHAM ANH THU" userId="baf72463-252b-4d5f-a6ca-5a6327a9888d" providerId="ADAL" clId="{FDF19AC7-8DED-4E72-A0FF-B5AADF9452A2}" dt="2022-07-20T03:30:06.880" v="95"/>
          <pc:sldLayoutMkLst>
            <pc:docMk/>
            <pc:sldMasterMk cId="8695090" sldId="2147483660"/>
            <pc:sldLayoutMk cId="2934310899" sldId="2147483658"/>
          </pc:sldLayoutMkLst>
        </pc:sldLayoutChg>
        <pc:sldLayoutChg chg="modTransition">
          <pc:chgData name="NGUYEN PHAM ANH THU" userId="baf72463-252b-4d5f-a6ca-5a6327a9888d" providerId="ADAL" clId="{FDF19AC7-8DED-4E72-A0FF-B5AADF9452A2}" dt="2022-07-20T03:30:06.880" v="95"/>
          <pc:sldLayoutMkLst>
            <pc:docMk/>
            <pc:sldMasterMk cId="8695090" sldId="2147483660"/>
            <pc:sldLayoutMk cId="1387099086" sldId="2147483659"/>
          </pc:sldLayoutMkLst>
        </pc:sldLayoutChg>
        <pc:sldLayoutChg chg="modTransition">
          <pc:chgData name="NGUYEN PHAM ANH THU" userId="baf72463-252b-4d5f-a6ca-5a6327a9888d" providerId="ADAL" clId="{FDF19AC7-8DED-4E72-A0FF-B5AADF9452A2}" dt="2022-07-20T03:30:06.880" v="95"/>
          <pc:sldLayoutMkLst>
            <pc:docMk/>
            <pc:sldMasterMk cId="8695090" sldId="2147483660"/>
            <pc:sldLayoutMk cId="2299655147" sldId="214748366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F997E5-A13C-4A4B-9D7F-D33E0C3F6B33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3ABCA6-6662-4169-8049-B4F43CD15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744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3ABCA6-6662-4169-8049-B4F43CD154B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859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GV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gõ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tên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HS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đọc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hay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nhất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trên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BÀI GIẢNG ĐANG TRÌNH CHIẾU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luôn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mà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không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cần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phải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thoát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ra.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(KHI ĐANG TRÌNH CHIẾU GV CLICK CHUỘT VÀO KHUNG VÀ GÕ)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3ABCA6-6662-4169-8049-B4F43CD154B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26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E82D6-BA2B-871F-9BC0-CAEBE16298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4D70BE-87FE-EA5B-DE58-E906F63AB3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488C6B-7ADB-3249-72CB-22CD9EE82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5C61E-1DD3-4830-AA54-EB033E4A235D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BC3E1F-F1B6-0AE9-194D-29A6C9A4E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8EB51D-08BC-DC52-7877-91CE232A6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65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0FD9F-182F-9AB5-4CF4-C7A342178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85E535-58C2-3B68-230E-85CAC7AF9D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34BB80-8B6B-6B79-36AF-06038AFB8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5C61E-1DD3-4830-AA54-EB033E4A235D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EBCEE7-8AF3-A2EF-67CD-A3B513E06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548F62-3074-620F-1638-46F2691CB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31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45B0E2-7EA3-D6AE-02E0-926D61EB35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0DB66B-62F7-28B7-72A2-C058900E6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E02753-F040-ADE3-5C16-4D03D8AD6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5C61E-1DD3-4830-AA54-EB033E4A235D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1351A1-FDE5-1533-4EE6-A752B8537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EDBE20-61DC-961D-B0EE-106ECF156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09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C6209-4B44-4EFA-AE20-ED3D84A648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9642F6-2361-48EE-B80C-DB91AEEA16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AA4DBE-4CED-44D6-9973-01EB01C29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CE02-B153-4ECD-8DD0-DE719AEB5920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E6C979-9CCA-40A8-ADF8-F4A829056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7991AE-FACA-4A80-8479-B5F45CA43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4457D-09E6-4605-8302-B2C10CA87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5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60A22-3E45-995F-37A2-EFAED8E01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54FC29-09CB-08B3-3F97-C8EFE184E8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97835-B05C-16CA-C7EA-473BA8FE7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5C61E-1DD3-4830-AA54-EB033E4A235D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8426B3-87FB-006A-896D-26E6E1939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B4B9F5-0050-CCA1-D131-795E6A5B9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29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62AFC-69D2-28B2-AAC0-0C68501B9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7C8103-2F8B-2166-E873-88A2203384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B909F5-0747-24F1-127E-E94DB91FA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5C61E-1DD3-4830-AA54-EB033E4A235D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537C5C-B9EA-2CD0-5A92-6F2C410E5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B29931-E4A4-BB5E-F150-0385031F6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913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B9BBE-24DD-D05C-5A16-94F3C3E3A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D71A52-6446-3B26-1499-21C31422E8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497D5C-F752-4123-7426-21FAFA2E73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9AB35D-3B6E-1FB6-9699-392210544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5C61E-1DD3-4830-AA54-EB033E4A235D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DEEB45-7384-D4BD-BE82-AED739486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667783-B7DC-50E6-0205-FF09242EA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81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924DF-DEFB-6E8A-19DA-32EE4987B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7F838E-C903-2B1B-85E7-39ACEC5233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72413E-BD88-A9ED-3735-099577E56D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26E50B-52A2-2601-AC8D-35661920A6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63E2D8-5D8D-6B7F-A197-64E8758CFC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491E0F-4FB8-D6C1-9F12-D34987148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5C61E-1DD3-4830-AA54-EB033E4A235D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6A4BFD-8A84-C89E-8810-43632BE13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0FFB9BD-3050-E205-2FDC-635768913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42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8A922-F9B6-8A10-2CF1-D725F43A9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076881-B1A7-3256-4FCF-C21A22B8B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5C61E-1DD3-4830-AA54-EB033E4A235D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57F255-D5D8-D645-A8CF-144178F8D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4FF8D2-BA4D-68C7-B66B-54A4CB3A4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615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0DABFD-4E65-13C8-E780-7FCCA87EF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5C61E-1DD3-4830-AA54-EB033E4A235D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CEBD42-27FF-3574-EB5D-0667F7586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FA39BB-71FD-8950-98B7-85D87DA9E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23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49C6C-429A-B125-E38B-75110BBBE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2FE31B-A735-5AAB-62D4-DD21B5950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7B4914-9FD3-3FE6-2344-7695C05CD0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DDA540-505D-7C48-90CF-20D0F5A85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5C61E-1DD3-4830-AA54-EB033E4A235D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0FBDA5-13AD-B4B3-E66F-60DDBA128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910C8-33BA-980A-F4E7-817909FAC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07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9E18D-9B84-5F05-FD3B-3870C0918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5F97AC-DDA8-B885-E06D-54876BC424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E926FF-D5E3-4585-A24E-B51EA45EC3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99B1E2-5FE6-6C3B-2814-7E21F6AF2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5C61E-1DD3-4830-AA54-EB033E4A235D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791A17-38C6-172C-7B95-FA1CCA78C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6C3793-688E-0391-6213-5DBE76610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26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7D6464-71E3-665B-4147-6DA37BB9D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31ECE3-8177-3C15-8647-092029D35A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0A21E-2BDD-E88C-EEE9-60282C4BDE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95C61E-1DD3-4830-AA54-EB033E4A235D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DA226F-366B-9D09-5FB0-34FACFCC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8EA9D2-B4C4-8096-842E-CC7CB22CF2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AFD1E750-18AF-C730-8CB5-3BF75E55B45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2554" y="-908401"/>
            <a:ext cx="3242554" cy="324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5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AE255-93ED-4A8A-A8CC-F8E7FFD6C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FDFB92-126B-4B1D-B23E-0C2356BEAC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9277D4-0278-43A5-B6D6-A92ADEB191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97CE02-B153-4ECD-8DD0-DE719AEB5920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F24A19-4E79-49AD-B9FB-BDEB5EFB9F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D6EFFB-3CC3-4D8C-BC82-1D931BB2B1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4457D-09E6-4605-8302-B2C10CA87AD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CB6FCC6-7F04-2D45-3AC5-2EC2EA9C8C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2554" y="-908401"/>
            <a:ext cx="3242554" cy="324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519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youtube.com/watch?v=h5tWLmnqRd4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18" Type="http://schemas.openxmlformats.org/officeDocument/2006/relationships/image" Target="../media/image19.png"/><Relationship Id="rId26" Type="http://schemas.openxmlformats.org/officeDocument/2006/relationships/image" Target="../media/image27.png"/><Relationship Id="rId3" Type="http://schemas.openxmlformats.org/officeDocument/2006/relationships/image" Target="../media/image4.svg"/><Relationship Id="rId21" Type="http://schemas.openxmlformats.org/officeDocument/2006/relationships/image" Target="../media/image22.sv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17" Type="http://schemas.openxmlformats.org/officeDocument/2006/relationships/image" Target="../media/image18.svg"/><Relationship Id="rId25" Type="http://schemas.openxmlformats.org/officeDocument/2006/relationships/image" Target="../media/image26.sv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29" Type="http://schemas.openxmlformats.org/officeDocument/2006/relationships/image" Target="../media/image30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24" Type="http://schemas.openxmlformats.org/officeDocument/2006/relationships/image" Target="../media/image25.png"/><Relationship Id="rId5" Type="http://schemas.openxmlformats.org/officeDocument/2006/relationships/image" Target="../media/image6.svg"/><Relationship Id="rId15" Type="http://schemas.openxmlformats.org/officeDocument/2006/relationships/image" Target="../media/image16.svg"/><Relationship Id="rId23" Type="http://schemas.openxmlformats.org/officeDocument/2006/relationships/image" Target="../media/image24.svg"/><Relationship Id="rId28" Type="http://schemas.openxmlformats.org/officeDocument/2006/relationships/image" Target="../media/image29.png"/><Relationship Id="rId10" Type="http://schemas.openxmlformats.org/officeDocument/2006/relationships/image" Target="../media/image11.png"/><Relationship Id="rId19" Type="http://schemas.openxmlformats.org/officeDocument/2006/relationships/image" Target="../media/image20.sv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www.youtube.com/watch?v=vCR245YGexs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18" Type="http://schemas.openxmlformats.org/officeDocument/2006/relationships/image" Target="../media/image19.png"/><Relationship Id="rId26" Type="http://schemas.openxmlformats.org/officeDocument/2006/relationships/image" Target="../media/image27.png"/><Relationship Id="rId3" Type="http://schemas.openxmlformats.org/officeDocument/2006/relationships/image" Target="../media/image4.svg"/><Relationship Id="rId21" Type="http://schemas.openxmlformats.org/officeDocument/2006/relationships/image" Target="../media/image22.sv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17" Type="http://schemas.openxmlformats.org/officeDocument/2006/relationships/image" Target="../media/image18.svg"/><Relationship Id="rId25" Type="http://schemas.openxmlformats.org/officeDocument/2006/relationships/image" Target="../media/image26.sv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29" Type="http://schemas.openxmlformats.org/officeDocument/2006/relationships/image" Target="../media/image30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24" Type="http://schemas.openxmlformats.org/officeDocument/2006/relationships/image" Target="../media/image25.png"/><Relationship Id="rId5" Type="http://schemas.openxmlformats.org/officeDocument/2006/relationships/image" Target="../media/image6.svg"/><Relationship Id="rId15" Type="http://schemas.openxmlformats.org/officeDocument/2006/relationships/image" Target="../media/image16.svg"/><Relationship Id="rId23" Type="http://schemas.openxmlformats.org/officeDocument/2006/relationships/image" Target="../media/image24.svg"/><Relationship Id="rId28" Type="http://schemas.openxmlformats.org/officeDocument/2006/relationships/image" Target="../media/image29.png"/><Relationship Id="rId10" Type="http://schemas.openxmlformats.org/officeDocument/2006/relationships/image" Target="../media/image11.png"/><Relationship Id="rId19" Type="http://schemas.openxmlformats.org/officeDocument/2006/relationships/image" Target="../media/image20.sv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openxmlformats.org/officeDocument/2006/relationships/image" Target="../media/image34.png"/><Relationship Id="rId12" Type="http://schemas.openxmlformats.org/officeDocument/2006/relationships/hyperlink" Target="https://www.youtube.com/watch?v=qnTyfvc7Boo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jpg"/><Relationship Id="rId9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18" Type="http://schemas.openxmlformats.org/officeDocument/2006/relationships/image" Target="../media/image19.png"/><Relationship Id="rId26" Type="http://schemas.openxmlformats.org/officeDocument/2006/relationships/image" Target="../media/image27.png"/><Relationship Id="rId3" Type="http://schemas.openxmlformats.org/officeDocument/2006/relationships/image" Target="../media/image4.svg"/><Relationship Id="rId21" Type="http://schemas.openxmlformats.org/officeDocument/2006/relationships/image" Target="../media/image22.sv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17" Type="http://schemas.openxmlformats.org/officeDocument/2006/relationships/image" Target="../media/image18.svg"/><Relationship Id="rId25" Type="http://schemas.openxmlformats.org/officeDocument/2006/relationships/image" Target="../media/image26.sv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29" Type="http://schemas.openxmlformats.org/officeDocument/2006/relationships/image" Target="../media/image30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24" Type="http://schemas.openxmlformats.org/officeDocument/2006/relationships/image" Target="../media/image25.png"/><Relationship Id="rId5" Type="http://schemas.openxmlformats.org/officeDocument/2006/relationships/image" Target="../media/image6.svg"/><Relationship Id="rId15" Type="http://schemas.openxmlformats.org/officeDocument/2006/relationships/image" Target="../media/image16.svg"/><Relationship Id="rId23" Type="http://schemas.openxmlformats.org/officeDocument/2006/relationships/image" Target="../media/image24.svg"/><Relationship Id="rId28" Type="http://schemas.openxmlformats.org/officeDocument/2006/relationships/image" Target="../media/image29.png"/><Relationship Id="rId10" Type="http://schemas.openxmlformats.org/officeDocument/2006/relationships/image" Target="../media/image11.png"/><Relationship Id="rId19" Type="http://schemas.openxmlformats.org/officeDocument/2006/relationships/image" Target="../media/image20.sv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svg"/><Relationship Id="rId30" Type="http://schemas.openxmlformats.org/officeDocument/2006/relationships/hyperlink" Target="https://www.youtube.com/watch?v=EFb-lKLupK4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www.youtube.com/watch?v=wd5Nd7LUihE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www.youtube.com/watch?v=wd5Nd7LUihE" TargetMode="External"/><Relationship Id="rId4" Type="http://schemas.openxmlformats.org/officeDocument/2006/relationships/image" Target="../media/image40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18" Type="http://schemas.openxmlformats.org/officeDocument/2006/relationships/image" Target="../media/image19.png"/><Relationship Id="rId26" Type="http://schemas.openxmlformats.org/officeDocument/2006/relationships/image" Target="../media/image27.png"/><Relationship Id="rId3" Type="http://schemas.openxmlformats.org/officeDocument/2006/relationships/image" Target="../media/image4.svg"/><Relationship Id="rId21" Type="http://schemas.openxmlformats.org/officeDocument/2006/relationships/image" Target="../media/image22.sv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17" Type="http://schemas.openxmlformats.org/officeDocument/2006/relationships/image" Target="../media/image18.svg"/><Relationship Id="rId25" Type="http://schemas.openxmlformats.org/officeDocument/2006/relationships/image" Target="../media/image26.sv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29" Type="http://schemas.openxmlformats.org/officeDocument/2006/relationships/image" Target="../media/image30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24" Type="http://schemas.openxmlformats.org/officeDocument/2006/relationships/image" Target="../media/image25.png"/><Relationship Id="rId5" Type="http://schemas.openxmlformats.org/officeDocument/2006/relationships/image" Target="../media/image6.svg"/><Relationship Id="rId15" Type="http://schemas.openxmlformats.org/officeDocument/2006/relationships/image" Target="../media/image16.svg"/><Relationship Id="rId23" Type="http://schemas.openxmlformats.org/officeDocument/2006/relationships/image" Target="../media/image24.svg"/><Relationship Id="rId28" Type="http://schemas.openxmlformats.org/officeDocument/2006/relationships/image" Target="../media/image29.png"/><Relationship Id="rId10" Type="http://schemas.openxmlformats.org/officeDocument/2006/relationships/image" Target="../media/image11.png"/><Relationship Id="rId19" Type="http://schemas.openxmlformats.org/officeDocument/2006/relationships/image" Target="../media/image20.sv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F2F604C-3041-D123-236E-407DBDC9371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F9ABCE3-B4FF-FDA9-FF38-72692499A7BF}"/>
                </a:ext>
              </a:extLst>
            </p:cNvPr>
            <p:cNvSpPr txBox="1"/>
            <p:nvPr/>
          </p:nvSpPr>
          <p:spPr>
            <a:xfrm>
              <a:off x="5405761" y="4174003"/>
              <a:ext cx="10596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SG" sz="1800" i="0" dirty="0">
                  <a:effectLst/>
                  <a:latin typeface="Arial" panose="020B0604020202020204" pitchFamily="34" charset="0"/>
                </a:rPr>
                <a:t>Lê Kim </a:t>
              </a:r>
              <a:r>
                <a:rPr lang="en-SG" sz="1800" i="0" dirty="0" err="1">
                  <a:effectLst/>
                  <a:latin typeface="Arial" panose="020B0604020202020204" pitchFamily="34" charset="0"/>
                </a:rPr>
                <a:t>Ngân</a:t>
              </a:r>
              <a:endParaRPr lang="en-SG" dirty="0"/>
            </a:p>
          </p:txBody>
        </p:sp>
        <p:pic>
          <p:nvPicPr>
            <p:cNvPr id="6" name="Picture 5" descr="A picture containing text, colorful, several&#10;&#10;Description automatically generated">
              <a:extLst>
                <a:ext uri="{FF2B5EF4-FFF2-40B4-BE49-F238E27FC236}">
                  <a16:creationId xmlns:a16="http://schemas.microsoft.com/office/drawing/2014/main" id="{CBDDD2A9-3FE8-5D30-85A8-D47874E6B0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1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2" r="3121" b="20262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F14E048-0A15-FAA6-B40C-878A7BE17815}"/>
              </a:ext>
            </a:extLst>
          </p:cNvPr>
          <p:cNvSpPr/>
          <p:nvPr/>
        </p:nvSpPr>
        <p:spPr>
          <a:xfrm>
            <a:off x="822935" y="308671"/>
            <a:ext cx="8001397" cy="4248581"/>
          </a:xfrm>
          <a:custGeom>
            <a:avLst/>
            <a:gdLst>
              <a:gd name="connsiteX0" fmla="*/ 0 w 8001397"/>
              <a:gd name="connsiteY0" fmla="*/ 708111 h 4248581"/>
              <a:gd name="connsiteX1" fmla="*/ 708111 w 8001397"/>
              <a:gd name="connsiteY1" fmla="*/ 0 h 4248581"/>
              <a:gd name="connsiteX2" fmla="*/ 7293286 w 8001397"/>
              <a:gd name="connsiteY2" fmla="*/ 0 h 4248581"/>
              <a:gd name="connsiteX3" fmla="*/ 8001397 w 8001397"/>
              <a:gd name="connsiteY3" fmla="*/ 708111 h 4248581"/>
              <a:gd name="connsiteX4" fmla="*/ 8001397 w 8001397"/>
              <a:gd name="connsiteY4" fmla="*/ 3540470 h 4248581"/>
              <a:gd name="connsiteX5" fmla="*/ 7293286 w 8001397"/>
              <a:gd name="connsiteY5" fmla="*/ 4248581 h 4248581"/>
              <a:gd name="connsiteX6" fmla="*/ 708111 w 8001397"/>
              <a:gd name="connsiteY6" fmla="*/ 4248581 h 4248581"/>
              <a:gd name="connsiteX7" fmla="*/ 0 w 8001397"/>
              <a:gd name="connsiteY7" fmla="*/ 3540470 h 4248581"/>
              <a:gd name="connsiteX8" fmla="*/ 0 w 8001397"/>
              <a:gd name="connsiteY8" fmla="*/ 708111 h 4248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01397" h="4248581" fill="none" extrusionOk="0">
                <a:moveTo>
                  <a:pt x="0" y="708111"/>
                </a:moveTo>
                <a:cubicBezTo>
                  <a:pt x="178" y="321845"/>
                  <a:pt x="343175" y="43876"/>
                  <a:pt x="708111" y="0"/>
                </a:cubicBezTo>
                <a:cubicBezTo>
                  <a:pt x="2887815" y="72427"/>
                  <a:pt x="4191968" y="61419"/>
                  <a:pt x="7293286" y="0"/>
                </a:cubicBezTo>
                <a:cubicBezTo>
                  <a:pt x="7674984" y="-64579"/>
                  <a:pt x="7967790" y="306867"/>
                  <a:pt x="8001397" y="708111"/>
                </a:cubicBezTo>
                <a:cubicBezTo>
                  <a:pt x="8102273" y="2034900"/>
                  <a:pt x="7894084" y="2877855"/>
                  <a:pt x="8001397" y="3540470"/>
                </a:cubicBezTo>
                <a:cubicBezTo>
                  <a:pt x="8012020" y="3877636"/>
                  <a:pt x="7654192" y="4214756"/>
                  <a:pt x="7293286" y="4248581"/>
                </a:cubicBezTo>
                <a:cubicBezTo>
                  <a:pt x="4215700" y="4278408"/>
                  <a:pt x="2117175" y="4169275"/>
                  <a:pt x="708111" y="4248581"/>
                </a:cubicBezTo>
                <a:cubicBezTo>
                  <a:pt x="362877" y="4243398"/>
                  <a:pt x="-49801" y="3941397"/>
                  <a:pt x="0" y="3540470"/>
                </a:cubicBezTo>
                <a:cubicBezTo>
                  <a:pt x="50037" y="2527896"/>
                  <a:pt x="770" y="1484556"/>
                  <a:pt x="0" y="708111"/>
                </a:cubicBezTo>
                <a:close/>
              </a:path>
              <a:path w="8001397" h="4248581" stroke="0" extrusionOk="0">
                <a:moveTo>
                  <a:pt x="0" y="708111"/>
                </a:moveTo>
                <a:cubicBezTo>
                  <a:pt x="8261" y="319284"/>
                  <a:pt x="319919" y="6014"/>
                  <a:pt x="708111" y="0"/>
                </a:cubicBezTo>
                <a:cubicBezTo>
                  <a:pt x="2855421" y="123000"/>
                  <a:pt x="6558731" y="-96860"/>
                  <a:pt x="7293286" y="0"/>
                </a:cubicBezTo>
                <a:cubicBezTo>
                  <a:pt x="7663837" y="-15646"/>
                  <a:pt x="8033467" y="252379"/>
                  <a:pt x="8001397" y="708111"/>
                </a:cubicBezTo>
                <a:cubicBezTo>
                  <a:pt x="8004570" y="1001592"/>
                  <a:pt x="8095664" y="2743297"/>
                  <a:pt x="8001397" y="3540470"/>
                </a:cubicBezTo>
                <a:cubicBezTo>
                  <a:pt x="7981875" y="3938622"/>
                  <a:pt x="7630063" y="4239694"/>
                  <a:pt x="7293286" y="4248581"/>
                </a:cubicBezTo>
                <a:cubicBezTo>
                  <a:pt x="4703068" y="4087874"/>
                  <a:pt x="3170026" y="4288248"/>
                  <a:pt x="708111" y="4248581"/>
                </a:cubicBezTo>
                <a:cubicBezTo>
                  <a:pt x="265271" y="4238127"/>
                  <a:pt x="-62764" y="3903115"/>
                  <a:pt x="0" y="3540470"/>
                </a:cubicBezTo>
                <a:cubicBezTo>
                  <a:pt x="32216" y="2178072"/>
                  <a:pt x="57206" y="1529876"/>
                  <a:pt x="0" y="708111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38A67C-F5E8-44D0-C52A-9CA5A280A8C0}"/>
              </a:ext>
            </a:extLst>
          </p:cNvPr>
          <p:cNvSpPr txBox="1"/>
          <p:nvPr/>
        </p:nvSpPr>
        <p:spPr>
          <a:xfrm>
            <a:off x="544453" y="440241"/>
            <a:ext cx="8520167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Thứ</a:t>
            </a:r>
            <a:r>
              <a:rPr lang="en-US" sz="3600" b="1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tư</a:t>
            </a:r>
            <a:r>
              <a:rPr lang="en-US" sz="3600" b="1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ngày</a:t>
            </a:r>
            <a:r>
              <a:rPr lang="en-US" sz="3600" b="1" dirty="0">
                <a:solidFill>
                  <a:srgbClr val="002060"/>
                </a:solidFill>
                <a:latin typeface="UTM Duepuntozero" panose="02040603050506020204" pitchFamily="18" charset="0"/>
              </a:rPr>
              <a:t> 4 </a:t>
            </a:r>
            <a:r>
              <a:rPr lang="en-US" sz="3600" b="1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tháng</a:t>
            </a:r>
            <a:r>
              <a:rPr lang="en-US" sz="3600" b="1" dirty="0">
                <a:solidFill>
                  <a:srgbClr val="002060"/>
                </a:solidFill>
                <a:latin typeface="UTM Duepuntozero" panose="02040603050506020204" pitchFamily="18" charset="0"/>
              </a:rPr>
              <a:t> 10 </a:t>
            </a:r>
            <a:r>
              <a:rPr lang="en-US" sz="3600" b="1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năm</a:t>
            </a:r>
            <a:r>
              <a:rPr lang="en-US" sz="3600" b="1" dirty="0">
                <a:solidFill>
                  <a:srgbClr val="002060"/>
                </a:solidFill>
                <a:latin typeface="UTM Duepuntozero" panose="02040603050506020204" pitchFamily="18" charset="0"/>
              </a:rPr>
              <a:t> 2023</a:t>
            </a:r>
          </a:p>
          <a:p>
            <a:pPr algn="ctr"/>
            <a:r>
              <a:rPr lang="en-U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Phobia" panose="02000506000000020003" pitchFamily="2" charset="0"/>
              </a:rPr>
              <a:t>Tiếng</a:t>
            </a: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Phobia" panose="02000506000000020003" pitchFamily="2" charset="0"/>
              </a:rPr>
              <a:t> </a:t>
            </a:r>
            <a:r>
              <a:rPr lang="en-U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Phobia" panose="02000506000000020003" pitchFamily="2" charset="0"/>
              </a:rPr>
              <a:t>Việt</a:t>
            </a: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Phobia" panose="02000506000000020003" pitchFamily="2" charset="0"/>
              </a:rPr>
              <a:t>  </a:t>
            </a:r>
            <a:r>
              <a:rPr lang="en-U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Phobia" panose="02000506000000020003" pitchFamily="2" charset="0"/>
              </a:rPr>
              <a:t>Lớp</a:t>
            </a: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Phobia" panose="02000506000000020003" pitchFamily="2" charset="0"/>
              </a:rPr>
              <a:t> 3</a:t>
            </a:r>
          </a:p>
          <a:p>
            <a:pPr algn="ctr"/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C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H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Ủ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 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Đ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Ề: </a:t>
            </a:r>
            <a:r>
              <a:rPr lang="en-US" sz="3200" b="1" dirty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N</a:t>
            </a:r>
            <a:r>
              <a:rPr lang="en-US" sz="3200" b="1" dirty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H</a:t>
            </a:r>
            <a:r>
              <a:rPr lang="en-US" sz="3200" b="1" dirty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FF99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Ữ</a:t>
            </a:r>
            <a:r>
              <a:rPr lang="en-US" sz="3200" b="1" dirty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N</a:t>
            </a:r>
            <a:r>
              <a:rPr lang="en-US" sz="3200" b="1" dirty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G</a:t>
            </a:r>
            <a:r>
              <a:rPr lang="en-US" sz="3200" b="1" dirty="0">
                <a:ln w="19050">
                  <a:solidFill>
                    <a:srgbClr val="002060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 </a:t>
            </a:r>
            <a:r>
              <a:rPr lang="en-US" sz="3200" b="1" dirty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B</a:t>
            </a:r>
            <a:r>
              <a:rPr lang="en-US" sz="3200" b="1" dirty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Ú</a:t>
            </a:r>
            <a:r>
              <a:rPr lang="en-US" sz="3200" b="1" dirty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P</a:t>
            </a:r>
            <a:r>
              <a:rPr lang="en-US" sz="3200" b="1" dirty="0">
                <a:ln w="19050">
                  <a:solidFill>
                    <a:srgbClr val="002060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 </a:t>
            </a:r>
            <a:r>
              <a:rPr lang="en-US" sz="3200" b="1" dirty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M</a:t>
            </a:r>
            <a:r>
              <a:rPr lang="en-US" sz="3200" b="1" dirty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Ă</a:t>
            </a:r>
            <a:r>
              <a:rPr lang="en-US" sz="3200" b="1" dirty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66FF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N</a:t>
            </a:r>
            <a:r>
              <a:rPr lang="en-US" sz="3200" b="1" dirty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G</a:t>
            </a:r>
            <a:r>
              <a:rPr lang="en-US" sz="3200" b="1" dirty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 </a:t>
            </a:r>
            <a:r>
              <a:rPr lang="en-US" sz="3200" b="1" dirty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N</a:t>
            </a:r>
            <a:r>
              <a:rPr lang="en-US" sz="3200" b="1" dirty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O</a:t>
            </a:r>
            <a:r>
              <a:rPr lang="en-US" sz="3200" b="1" dirty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N</a:t>
            </a:r>
          </a:p>
          <a:p>
            <a:pPr algn="ctr"/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</a:rPr>
              <a:t>Bài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</a:rPr>
              <a:t> 1 –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</a:rPr>
              <a:t>tiết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</a:rPr>
              <a:t> 4</a:t>
            </a:r>
          </a:p>
          <a:p>
            <a:pPr algn="ctr"/>
            <a:r>
              <a:rPr lang="en-US" sz="4400" b="1" dirty="0" err="1">
                <a:ln w="15875">
                  <a:solidFill>
                    <a:srgbClr val="002060"/>
                  </a:solidFill>
                  <a:prstDash val="solid"/>
                </a:ln>
                <a:solidFill>
                  <a:srgbClr val="CCFFFF"/>
                </a:solidFill>
                <a:latin typeface="#9Slide05 SVNClementine" panose="020F0502020204030203" pitchFamily="34" charset="0"/>
              </a:rPr>
              <a:t>Mở</a:t>
            </a:r>
            <a:r>
              <a:rPr lang="en-US" sz="4400" b="1" dirty="0">
                <a:ln w="15875">
                  <a:solidFill>
                    <a:srgbClr val="002060"/>
                  </a:solidFill>
                  <a:prstDash val="solid"/>
                </a:ln>
                <a:solidFill>
                  <a:srgbClr val="CCFFFF"/>
                </a:solidFill>
                <a:latin typeface="#9Slide05 SVNClementine" panose="020F0502020204030203" pitchFamily="34" charset="0"/>
              </a:rPr>
              <a:t> </a:t>
            </a:r>
            <a:r>
              <a:rPr lang="en-US" sz="4400" b="1" dirty="0" err="1">
                <a:ln w="15875">
                  <a:solidFill>
                    <a:srgbClr val="002060"/>
                  </a:solidFill>
                  <a:prstDash val="solid"/>
                </a:ln>
                <a:solidFill>
                  <a:srgbClr val="CCFFFF"/>
                </a:solidFill>
                <a:latin typeface="#9Slide05 SVNClementine" panose="020F0502020204030203" pitchFamily="34" charset="0"/>
              </a:rPr>
              <a:t>Rộng</a:t>
            </a:r>
            <a:r>
              <a:rPr lang="en-US" sz="4400" b="1" dirty="0">
                <a:ln w="15875">
                  <a:solidFill>
                    <a:srgbClr val="002060"/>
                  </a:solidFill>
                  <a:prstDash val="solid"/>
                </a:ln>
                <a:solidFill>
                  <a:srgbClr val="CCFFFF"/>
                </a:solidFill>
                <a:latin typeface="#9Slide05 SVNClementine" panose="020F0502020204030203" pitchFamily="34" charset="0"/>
              </a:rPr>
              <a:t> </a:t>
            </a:r>
            <a:r>
              <a:rPr lang="en-US" sz="4400" b="1" dirty="0" err="1">
                <a:ln w="15875">
                  <a:solidFill>
                    <a:srgbClr val="002060"/>
                  </a:solidFill>
                  <a:prstDash val="solid"/>
                </a:ln>
                <a:solidFill>
                  <a:srgbClr val="CCFFFF"/>
                </a:solidFill>
                <a:latin typeface="#9Slide05 SVNClementine" panose="020F0502020204030203" pitchFamily="34" charset="0"/>
              </a:rPr>
              <a:t>Vốn</a:t>
            </a:r>
            <a:r>
              <a:rPr lang="en-US" sz="4400" b="1" dirty="0">
                <a:ln w="15875">
                  <a:solidFill>
                    <a:srgbClr val="002060"/>
                  </a:solidFill>
                  <a:prstDash val="solid"/>
                </a:ln>
                <a:solidFill>
                  <a:srgbClr val="CCFFFF"/>
                </a:solidFill>
                <a:latin typeface="#9Slide05 SVNClementine" panose="020F0502020204030203" pitchFamily="34" charset="0"/>
              </a:rPr>
              <a:t> </a:t>
            </a:r>
            <a:r>
              <a:rPr lang="en-US" sz="4400" b="1" dirty="0" err="1">
                <a:ln w="15875">
                  <a:solidFill>
                    <a:srgbClr val="002060"/>
                  </a:solidFill>
                  <a:prstDash val="solid"/>
                </a:ln>
                <a:solidFill>
                  <a:srgbClr val="CCFFFF"/>
                </a:solidFill>
                <a:latin typeface="#9Slide05 SVNClementine" panose="020F0502020204030203" pitchFamily="34" charset="0"/>
              </a:rPr>
              <a:t>Từ</a:t>
            </a:r>
            <a:r>
              <a:rPr lang="en-US" sz="4400" b="1" dirty="0">
                <a:ln w="15875">
                  <a:solidFill>
                    <a:srgbClr val="002060"/>
                  </a:solidFill>
                  <a:prstDash val="solid"/>
                </a:ln>
                <a:solidFill>
                  <a:srgbClr val="CCFFFF"/>
                </a:solidFill>
                <a:latin typeface="#9Slide05 SVNClementine" panose="020F0502020204030203" pitchFamily="34" charset="0"/>
              </a:rPr>
              <a:t> </a:t>
            </a:r>
            <a:r>
              <a:rPr lang="en-US" sz="4400" b="1" dirty="0" err="1">
                <a:ln w="15875">
                  <a:solidFill>
                    <a:srgbClr val="002060"/>
                  </a:solidFill>
                  <a:prstDash val="solid"/>
                </a:ln>
                <a:solidFill>
                  <a:srgbClr val="CCFFFF"/>
                </a:solidFill>
                <a:latin typeface="#9Slide05 SVNClementine" panose="020F0502020204030203" pitchFamily="34" charset="0"/>
              </a:rPr>
              <a:t>Thiếu</a:t>
            </a:r>
            <a:r>
              <a:rPr lang="en-US" sz="4400" b="1" dirty="0">
                <a:ln w="15875">
                  <a:solidFill>
                    <a:srgbClr val="002060"/>
                  </a:solidFill>
                  <a:prstDash val="solid"/>
                </a:ln>
                <a:solidFill>
                  <a:srgbClr val="CCFFFF"/>
                </a:solidFill>
                <a:latin typeface="#9Slide05 SVNClementine" panose="020F0502020204030203" pitchFamily="34" charset="0"/>
              </a:rPr>
              <a:t> </a:t>
            </a:r>
            <a:r>
              <a:rPr lang="en-US" sz="4400" b="1" dirty="0" err="1">
                <a:ln w="15875">
                  <a:solidFill>
                    <a:srgbClr val="002060"/>
                  </a:solidFill>
                  <a:prstDash val="solid"/>
                </a:ln>
                <a:solidFill>
                  <a:srgbClr val="CCFFFF"/>
                </a:solidFill>
                <a:latin typeface="#9Slide05 SVNClementine" panose="020F0502020204030203" pitchFamily="34" charset="0"/>
              </a:rPr>
              <a:t>Nhi</a:t>
            </a:r>
            <a:endParaRPr lang="en-US" sz="4400" b="1" dirty="0">
              <a:ln w="15875">
                <a:solidFill>
                  <a:srgbClr val="002060"/>
                </a:solidFill>
                <a:prstDash val="solid"/>
              </a:ln>
              <a:solidFill>
                <a:srgbClr val="CCFFFF"/>
              </a:solidFill>
              <a:latin typeface="#9Slide05 SVNClementine" panose="020F0502020204030203" pitchFamily="34" charset="0"/>
            </a:endParaRPr>
          </a:p>
          <a:p>
            <a:pPr algn="ctr"/>
            <a:endParaRPr lang="en-US" sz="2800" b="1" dirty="0">
              <a:ln w="15875">
                <a:solidFill>
                  <a:srgbClr val="002060"/>
                </a:solidFill>
                <a:prstDash val="solid"/>
              </a:ln>
              <a:solidFill>
                <a:srgbClr val="CCFFFF"/>
              </a:solidFill>
              <a:latin typeface="#9Slide05 SVNClementine" panose="020F0502020204030203" pitchFamily="34" charset="0"/>
            </a:endParaRPr>
          </a:p>
          <a:p>
            <a:pPr algn="ctr"/>
            <a:r>
              <a:rPr lang="en-US" sz="2800" b="1" dirty="0">
                <a:ln w="15875">
                  <a:solidFill>
                    <a:srgbClr val="002060"/>
                  </a:solidFill>
                  <a:prstDash val="solid"/>
                </a:ln>
                <a:solidFill>
                  <a:srgbClr val="CCFFFF"/>
                </a:solidFill>
                <a:latin typeface="#9Slide05 SVNClementine" panose="020F0502020204030203" pitchFamily="34" charset="0"/>
              </a:rPr>
              <a:t>                     </a:t>
            </a:r>
            <a:r>
              <a:rPr lang="en-US" sz="2800" b="1" dirty="0" err="1">
                <a:ln w="15875">
                  <a:solidFill>
                    <a:srgbClr val="002060"/>
                  </a:solidFill>
                  <a:prstDash val="solid"/>
                </a:ln>
                <a:solidFill>
                  <a:srgbClr val="CCFFFF"/>
                </a:solidFill>
                <a:latin typeface="#9Slide05 SVNClementine" panose="020F0502020204030203" pitchFamily="34" charset="0"/>
              </a:rPr>
              <a:t>Giáo</a:t>
            </a:r>
            <a:r>
              <a:rPr lang="en-US" sz="2800" b="1" dirty="0">
                <a:ln w="15875">
                  <a:solidFill>
                    <a:srgbClr val="002060"/>
                  </a:solidFill>
                  <a:prstDash val="solid"/>
                </a:ln>
                <a:solidFill>
                  <a:srgbClr val="CCFFFF"/>
                </a:solidFill>
                <a:latin typeface="#9Slide05 SVNClementine" panose="020F0502020204030203" pitchFamily="34" charset="0"/>
              </a:rPr>
              <a:t> </a:t>
            </a:r>
            <a:r>
              <a:rPr lang="en-US" sz="2800" b="1" dirty="0" err="1">
                <a:ln w="15875">
                  <a:solidFill>
                    <a:srgbClr val="002060"/>
                  </a:solidFill>
                  <a:prstDash val="solid"/>
                </a:ln>
                <a:solidFill>
                  <a:srgbClr val="CCFFFF"/>
                </a:solidFill>
                <a:latin typeface="#9Slide05 SVNClementine" panose="020F0502020204030203" pitchFamily="34" charset="0"/>
              </a:rPr>
              <a:t>viên</a:t>
            </a:r>
            <a:r>
              <a:rPr lang="en-US" sz="2800" b="1" dirty="0">
                <a:ln w="15875">
                  <a:solidFill>
                    <a:srgbClr val="002060"/>
                  </a:solidFill>
                  <a:prstDash val="solid"/>
                </a:ln>
                <a:solidFill>
                  <a:srgbClr val="CCFFFF"/>
                </a:solidFill>
                <a:latin typeface="#9Slide05 SVNClementine" panose="020F0502020204030203" pitchFamily="34" charset="0"/>
              </a:rPr>
              <a:t>: </a:t>
            </a:r>
            <a:r>
              <a:rPr lang="en-US" sz="2800" b="1" dirty="0" err="1">
                <a:ln w="15875">
                  <a:solidFill>
                    <a:srgbClr val="002060"/>
                  </a:solidFill>
                  <a:prstDash val="solid"/>
                </a:ln>
                <a:solidFill>
                  <a:srgbClr val="CCFFFF"/>
                </a:solidFill>
                <a:latin typeface="#9Slide05 SVNClementine" panose="020F0502020204030203" pitchFamily="34" charset="0"/>
              </a:rPr>
              <a:t>Trương</a:t>
            </a:r>
            <a:r>
              <a:rPr lang="en-US" sz="2800" b="1" dirty="0">
                <a:ln w="15875">
                  <a:solidFill>
                    <a:srgbClr val="002060"/>
                  </a:solidFill>
                  <a:prstDash val="solid"/>
                </a:ln>
                <a:solidFill>
                  <a:srgbClr val="CCFFFF"/>
                </a:solidFill>
                <a:latin typeface="#9Slide05 SVNClementine" panose="020F0502020204030203" pitchFamily="34" charset="0"/>
              </a:rPr>
              <a:t> </a:t>
            </a:r>
            <a:r>
              <a:rPr lang="en-US" sz="2800" b="1" dirty="0" err="1">
                <a:ln w="15875">
                  <a:solidFill>
                    <a:srgbClr val="002060"/>
                  </a:solidFill>
                  <a:prstDash val="solid"/>
                </a:ln>
                <a:solidFill>
                  <a:srgbClr val="CCFFFF"/>
                </a:solidFill>
                <a:latin typeface="#9Slide05 SVNClementine" panose="020F0502020204030203" pitchFamily="34" charset="0"/>
              </a:rPr>
              <a:t>Thị</a:t>
            </a:r>
            <a:r>
              <a:rPr lang="en-US" sz="2800" b="1" dirty="0">
                <a:ln w="15875">
                  <a:solidFill>
                    <a:srgbClr val="002060"/>
                  </a:solidFill>
                  <a:prstDash val="solid"/>
                </a:ln>
                <a:solidFill>
                  <a:srgbClr val="CCFFFF"/>
                </a:solidFill>
                <a:latin typeface="#9Slide05 SVNClementine" panose="020F0502020204030203" pitchFamily="34" charset="0"/>
              </a:rPr>
              <a:t> Minh Hà</a:t>
            </a:r>
          </a:p>
          <a:p>
            <a:pPr algn="ctr"/>
            <a:endParaRPr lang="en-US" sz="4400" b="1" dirty="0">
              <a:ln w="15875">
                <a:solidFill>
                  <a:srgbClr val="002060"/>
                </a:solidFill>
                <a:prstDash val="solid"/>
              </a:ln>
              <a:solidFill>
                <a:srgbClr val="CCFFFF"/>
              </a:solidFill>
              <a:latin typeface="#9Slide05 SVNClementine" panose="020F0502020204030203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87934" y="6243504"/>
            <a:ext cx="5013937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b="1" i="1" u="sng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https://www.youtube.com/watch?v=h5tWLmnqRd4</a:t>
            </a:r>
            <a:endParaRPr lang="en-US" sz="1600" dirty="0">
              <a:solidFill>
                <a:srgbClr val="000000"/>
              </a:solidFill>
              <a:effectLst/>
              <a:latin typeface="HP001 4 hàng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81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D5C5774-659A-A8A2-4027-8B84F64C23E8}"/>
              </a:ext>
            </a:extLst>
          </p:cNvPr>
          <p:cNvSpPr/>
          <p:nvPr/>
        </p:nvSpPr>
        <p:spPr>
          <a:xfrm>
            <a:off x="182881" y="151447"/>
            <a:ext cx="11808822" cy="6551997"/>
          </a:xfrm>
          <a:prstGeom prst="roundRect">
            <a:avLst>
              <a:gd name="adj" fmla="val 7601"/>
            </a:avLst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6380E22-1F52-B3AC-22F1-E5157ECB5566}"/>
              </a:ext>
            </a:extLst>
          </p:cNvPr>
          <p:cNvSpPr/>
          <p:nvPr/>
        </p:nvSpPr>
        <p:spPr>
          <a:xfrm>
            <a:off x="552078" y="321885"/>
            <a:ext cx="8909163" cy="783772"/>
          </a:xfrm>
          <a:prstGeom prst="roundRect">
            <a:avLst>
              <a:gd name="adj" fmla="val 50000"/>
            </a:avLst>
          </a:prstGeom>
          <a:solidFill>
            <a:srgbClr val="CCFFFF"/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3. </a:t>
            </a:r>
            <a:r>
              <a:rPr lang="en-US" sz="3200" b="1" dirty="0" err="1">
                <a:solidFill>
                  <a:schemeClr val="tx1"/>
                </a:solidFill>
              </a:rPr>
              <a:t>Đặt</a:t>
            </a:r>
            <a:r>
              <a:rPr lang="en-US" sz="3200" b="1" dirty="0">
                <a:solidFill>
                  <a:schemeClr val="tx1"/>
                </a:solidFill>
              </a:rPr>
              <a:t> 2 – 3 </a:t>
            </a:r>
            <a:r>
              <a:rPr lang="en-US" sz="3200" b="1" dirty="0" err="1">
                <a:solidFill>
                  <a:schemeClr val="tx1"/>
                </a:solidFill>
              </a:rPr>
              <a:t>câu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về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hoạt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động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học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tập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của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trẻ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em</a:t>
            </a:r>
            <a:r>
              <a:rPr lang="en-US" sz="3200" b="1" dirty="0">
                <a:solidFill>
                  <a:schemeClr val="tx1"/>
                </a:solidFill>
              </a:rPr>
              <a:t>:</a:t>
            </a:r>
          </a:p>
        </p:txBody>
      </p:sp>
      <p:pic>
        <p:nvPicPr>
          <p:cNvPr id="5" name="Picture 4" descr="A picture containing text, appliance, iron&#10;&#10;Description automatically generated">
            <a:extLst>
              <a:ext uri="{FF2B5EF4-FFF2-40B4-BE49-F238E27FC236}">
                <a16:creationId xmlns:a16="http://schemas.microsoft.com/office/drawing/2014/main" id="{0587D366-C987-16E7-D62B-5154875F379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81" y="2314876"/>
            <a:ext cx="3805457" cy="2173148"/>
          </a:xfrm>
          <a:prstGeom prst="rect">
            <a:avLst/>
          </a:prstGeom>
        </p:spPr>
      </p:pic>
      <p:pic>
        <p:nvPicPr>
          <p:cNvPr id="8" name="Picture 7" descr="A child sitting at a desk&#10;&#10;Description automatically generated with low confidence">
            <a:extLst>
              <a:ext uri="{FF2B5EF4-FFF2-40B4-BE49-F238E27FC236}">
                <a16:creationId xmlns:a16="http://schemas.microsoft.com/office/drawing/2014/main" id="{C350BCB6-FC36-66A1-C006-1820EE7F84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040" y="1640262"/>
            <a:ext cx="3497779" cy="2896442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ADC89F94-62DF-DDA2-A6EE-8AF154062923}"/>
              </a:ext>
            </a:extLst>
          </p:cNvPr>
          <p:cNvGrpSpPr/>
          <p:nvPr/>
        </p:nvGrpSpPr>
        <p:grpSpPr>
          <a:xfrm>
            <a:off x="628791" y="1468729"/>
            <a:ext cx="7528866" cy="1077218"/>
            <a:chOff x="2202023" y="3348999"/>
            <a:chExt cx="2603241" cy="1077218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04702223-DFA7-0357-9B51-D4B564DBFF9F}"/>
                </a:ext>
              </a:extLst>
            </p:cNvPr>
            <p:cNvSpPr/>
            <p:nvPr/>
          </p:nvSpPr>
          <p:spPr>
            <a:xfrm>
              <a:off x="2202023" y="3372704"/>
              <a:ext cx="2603241" cy="584775"/>
            </a:xfrm>
            <a:prstGeom prst="roundRect">
              <a:avLst/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211752BF-6890-449E-6D6E-3D919606E90B}"/>
                </a:ext>
              </a:extLst>
            </p:cNvPr>
            <p:cNvSpPr txBox="1"/>
            <p:nvPr/>
          </p:nvSpPr>
          <p:spPr>
            <a:xfrm>
              <a:off x="2202023" y="3348999"/>
              <a:ext cx="260324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070C0"/>
                  </a:solidFill>
                </a:rPr>
                <a:t>M: </a:t>
              </a:r>
              <a:r>
                <a:rPr lang="en-US" sz="3200" dirty="0" err="1"/>
                <a:t>Thiếu</a:t>
              </a:r>
              <a:r>
                <a:rPr lang="en-US" sz="3200" dirty="0"/>
                <a:t> </a:t>
              </a:r>
              <a:r>
                <a:rPr lang="en-US" sz="3200" dirty="0" err="1"/>
                <a:t>nhi</a:t>
              </a:r>
              <a:r>
                <a:rPr lang="en-US" sz="3200" dirty="0"/>
                <a:t> </a:t>
              </a:r>
              <a:r>
                <a:rPr lang="en-US" sz="3200" dirty="0" err="1"/>
                <a:t>cùng</a:t>
              </a:r>
              <a:r>
                <a:rPr lang="en-US" sz="3200" dirty="0"/>
                <a:t> </a:t>
              </a:r>
              <a:r>
                <a:rPr lang="en-US" sz="3200" dirty="0" err="1"/>
                <a:t>nhau</a:t>
              </a:r>
              <a:r>
                <a:rPr lang="en-US" sz="3200" dirty="0"/>
                <a:t> </a:t>
              </a:r>
              <a:r>
                <a:rPr lang="en-US" sz="3200" dirty="0" err="1"/>
                <a:t>vẽ</a:t>
              </a:r>
              <a:r>
                <a:rPr lang="en-US" sz="3200" dirty="0"/>
                <a:t> </a:t>
              </a:r>
              <a:r>
                <a:rPr lang="en-US" sz="3200" dirty="0" err="1"/>
                <a:t>tranh</a:t>
              </a:r>
              <a:r>
                <a:rPr lang="en-US" sz="3200" dirty="0"/>
                <a:t> </a:t>
              </a:r>
              <a:r>
                <a:rPr lang="en-US" sz="3200" dirty="0" err="1"/>
                <a:t>về</a:t>
              </a:r>
              <a:r>
                <a:rPr lang="en-US" sz="3200" dirty="0"/>
                <a:t> </a:t>
              </a:r>
              <a:r>
                <a:rPr lang="en-US" sz="3200" dirty="0" err="1"/>
                <a:t>Tổ</a:t>
              </a:r>
              <a:r>
                <a:rPr lang="en-US" sz="3200" dirty="0"/>
                <a:t> </a:t>
              </a:r>
              <a:r>
                <a:rPr lang="en-US" sz="3200" dirty="0" err="1"/>
                <a:t>quốc</a:t>
              </a:r>
              <a:endParaRPr lang="en-US" sz="3200" dirty="0"/>
            </a:p>
          </p:txBody>
        </p:sp>
      </p:grpSp>
      <p:pic>
        <p:nvPicPr>
          <p:cNvPr id="57" name="Picture 56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55FD51CC-AA58-8FCF-42A8-0AD3EB73FA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017" y="3088483"/>
            <a:ext cx="4043139" cy="3531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603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D5C5774-659A-A8A2-4027-8B84F64C23E8}"/>
              </a:ext>
            </a:extLst>
          </p:cNvPr>
          <p:cNvSpPr/>
          <p:nvPr/>
        </p:nvSpPr>
        <p:spPr>
          <a:xfrm>
            <a:off x="182881" y="151447"/>
            <a:ext cx="11808822" cy="6551997"/>
          </a:xfrm>
          <a:prstGeom prst="roundRect">
            <a:avLst>
              <a:gd name="adj" fmla="val 7601"/>
            </a:avLst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6380E22-1F52-B3AC-22F1-E5157ECB5566}"/>
              </a:ext>
            </a:extLst>
          </p:cNvPr>
          <p:cNvSpPr/>
          <p:nvPr/>
        </p:nvSpPr>
        <p:spPr>
          <a:xfrm>
            <a:off x="552078" y="321885"/>
            <a:ext cx="8909163" cy="783772"/>
          </a:xfrm>
          <a:prstGeom prst="roundRect">
            <a:avLst>
              <a:gd name="adj" fmla="val 50000"/>
            </a:avLst>
          </a:prstGeom>
          <a:solidFill>
            <a:srgbClr val="CCFFFF"/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3. </a:t>
            </a:r>
            <a:r>
              <a:rPr lang="en-US" sz="3200" b="1" dirty="0" err="1">
                <a:solidFill>
                  <a:schemeClr val="tx1"/>
                </a:solidFill>
              </a:rPr>
              <a:t>Đặt</a:t>
            </a:r>
            <a:r>
              <a:rPr lang="en-US" sz="3200" b="1" dirty="0">
                <a:solidFill>
                  <a:schemeClr val="tx1"/>
                </a:solidFill>
              </a:rPr>
              <a:t> 2 – 3 </a:t>
            </a:r>
            <a:r>
              <a:rPr lang="en-US" sz="3200" b="1" dirty="0" err="1">
                <a:solidFill>
                  <a:schemeClr val="tx1"/>
                </a:solidFill>
              </a:rPr>
              <a:t>câu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về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hoạt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động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học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tập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của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trẻ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em</a:t>
            </a:r>
            <a:r>
              <a:rPr lang="en-US" sz="32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56860CB-DFB1-FE0D-D1F2-0CDBF5AB088F}"/>
              </a:ext>
            </a:extLst>
          </p:cNvPr>
          <p:cNvSpPr/>
          <p:nvPr/>
        </p:nvSpPr>
        <p:spPr>
          <a:xfrm>
            <a:off x="7350560" y="2155667"/>
            <a:ext cx="3245123" cy="1836514"/>
          </a:xfrm>
          <a:prstGeom prst="roundRect">
            <a:avLst/>
          </a:prstGeom>
          <a:solidFill>
            <a:srgbClr val="CC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20000"/>
              </a:lnSpc>
            </a:pP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CHIA SẺ NHÓM ĐÔI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362C4F5-E9E6-57FF-5EE5-2DB9C3444539}"/>
              </a:ext>
            </a:extLst>
          </p:cNvPr>
          <p:cNvGrpSpPr/>
          <p:nvPr/>
        </p:nvGrpSpPr>
        <p:grpSpPr>
          <a:xfrm>
            <a:off x="6760046" y="3621589"/>
            <a:ext cx="4738958" cy="3105560"/>
            <a:chOff x="2645524" y="2281688"/>
            <a:chExt cx="6772337" cy="4547814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pic>
          <p:nvPicPr>
            <p:cNvPr id="29" name="Picture 28" descr="A picture containing toy, doll&#10;&#10;Description automatically generated">
              <a:extLst>
                <a:ext uri="{FF2B5EF4-FFF2-40B4-BE49-F238E27FC236}">
                  <a16:creationId xmlns:a16="http://schemas.microsoft.com/office/drawing/2014/main" id="{17ACD655-F3A7-8B00-8D0C-229D7F33F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6401" y="2281688"/>
              <a:ext cx="6581653" cy="4547814"/>
            </a:xfrm>
            <a:prstGeom prst="rect">
              <a:avLst/>
            </a:prstGeom>
          </p:spPr>
        </p:pic>
        <p:pic>
          <p:nvPicPr>
            <p:cNvPr id="32" name="Picture 31" descr="Icon&#10;&#10;Description automatically generated">
              <a:extLst>
                <a:ext uri="{FF2B5EF4-FFF2-40B4-BE49-F238E27FC236}">
                  <a16:creationId xmlns:a16="http://schemas.microsoft.com/office/drawing/2014/main" id="{A715AB87-DE80-2ACA-0972-9A82D3FA1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9548">
              <a:off x="8418889" y="2338760"/>
              <a:ext cx="998972" cy="1046325"/>
            </a:xfrm>
            <a:prstGeom prst="rect">
              <a:avLst/>
            </a:prstGeom>
          </p:spPr>
        </p:pic>
        <p:pic>
          <p:nvPicPr>
            <p:cNvPr id="33" name="Picture 32" descr="Icon&#10;&#10;Description automatically generated">
              <a:extLst>
                <a:ext uri="{FF2B5EF4-FFF2-40B4-BE49-F238E27FC236}">
                  <a16:creationId xmlns:a16="http://schemas.microsoft.com/office/drawing/2014/main" id="{B5ABF891-AFD9-B096-7299-59A3BFD474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00016">
              <a:off x="2645524" y="3441150"/>
              <a:ext cx="893584" cy="935941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DC89F94-62DF-DDA2-A6EE-8AF154062923}"/>
              </a:ext>
            </a:extLst>
          </p:cNvPr>
          <p:cNvGrpSpPr/>
          <p:nvPr/>
        </p:nvGrpSpPr>
        <p:grpSpPr>
          <a:xfrm>
            <a:off x="628791" y="1468729"/>
            <a:ext cx="7528866" cy="608480"/>
            <a:chOff x="2202023" y="3348999"/>
            <a:chExt cx="2603241" cy="608480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04702223-DFA7-0357-9B51-D4B564DBFF9F}"/>
                </a:ext>
              </a:extLst>
            </p:cNvPr>
            <p:cNvSpPr/>
            <p:nvPr/>
          </p:nvSpPr>
          <p:spPr>
            <a:xfrm>
              <a:off x="2202023" y="3372704"/>
              <a:ext cx="2603241" cy="584775"/>
            </a:xfrm>
            <a:prstGeom prst="roundRect">
              <a:avLst/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211752BF-6890-449E-6D6E-3D919606E90B}"/>
                </a:ext>
              </a:extLst>
            </p:cNvPr>
            <p:cNvSpPr txBox="1"/>
            <p:nvPr/>
          </p:nvSpPr>
          <p:spPr>
            <a:xfrm>
              <a:off x="2202023" y="3348999"/>
              <a:ext cx="260324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070C0"/>
                  </a:solidFill>
                </a:rPr>
                <a:t>M: </a:t>
              </a:r>
              <a:r>
                <a:rPr lang="en-US" sz="3200" dirty="0" err="1"/>
                <a:t>Thiếu</a:t>
              </a:r>
              <a:r>
                <a:rPr lang="en-US" sz="3200" dirty="0"/>
                <a:t> </a:t>
              </a:r>
              <a:r>
                <a:rPr lang="en-US" sz="3200" dirty="0" err="1"/>
                <a:t>nhi</a:t>
              </a:r>
              <a:r>
                <a:rPr lang="en-US" sz="3200" dirty="0"/>
                <a:t> </a:t>
              </a:r>
              <a:r>
                <a:rPr lang="en-US" sz="3200" dirty="0" err="1"/>
                <a:t>cùng</a:t>
              </a:r>
              <a:r>
                <a:rPr lang="en-US" sz="3200" dirty="0"/>
                <a:t> </a:t>
              </a:r>
              <a:r>
                <a:rPr lang="en-US" sz="3200" dirty="0" err="1"/>
                <a:t>nhau</a:t>
              </a:r>
              <a:r>
                <a:rPr lang="en-US" sz="3200" dirty="0"/>
                <a:t> </a:t>
              </a:r>
              <a:r>
                <a:rPr lang="en-US" sz="3200" dirty="0" err="1"/>
                <a:t>vẽ</a:t>
              </a:r>
              <a:r>
                <a:rPr lang="en-US" sz="3200" dirty="0"/>
                <a:t> </a:t>
              </a:r>
              <a:r>
                <a:rPr lang="en-US" sz="3200" dirty="0" err="1"/>
                <a:t>tranh</a:t>
              </a:r>
              <a:r>
                <a:rPr lang="en-US" sz="3200" dirty="0"/>
                <a:t> </a:t>
              </a:r>
              <a:r>
                <a:rPr lang="en-US" sz="3200" dirty="0" err="1"/>
                <a:t>về</a:t>
              </a:r>
              <a:r>
                <a:rPr lang="en-US" sz="3200" dirty="0"/>
                <a:t> </a:t>
              </a:r>
              <a:r>
                <a:rPr lang="en-US" sz="3200" dirty="0" err="1"/>
                <a:t>Tổ</a:t>
              </a:r>
              <a:r>
                <a:rPr lang="en-US" sz="3200" dirty="0"/>
                <a:t> </a:t>
              </a:r>
              <a:r>
                <a:rPr lang="en-US" sz="3200" dirty="0" err="1"/>
                <a:t>quốc</a:t>
              </a:r>
              <a:r>
                <a:rPr lang="en-US" sz="3200" dirty="0"/>
                <a:t>.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C3F14EC-57EE-E187-15C6-81DAD509CD2B}"/>
              </a:ext>
            </a:extLst>
          </p:cNvPr>
          <p:cNvSpPr txBox="1"/>
          <p:nvPr/>
        </p:nvSpPr>
        <p:spPr>
          <a:xfrm>
            <a:off x="552077" y="2378675"/>
            <a:ext cx="6339952" cy="1354247"/>
          </a:xfrm>
          <a:prstGeom prst="roundRect">
            <a:avLst>
              <a:gd name="adj" fmla="val 16269"/>
            </a:avLst>
          </a:prstGeom>
          <a:solidFill>
            <a:srgbClr val="CCFFCC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3200" dirty="0" err="1">
                <a:solidFill>
                  <a:srgbClr val="000000"/>
                </a:solidFill>
              </a:rPr>
              <a:t>Các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thiếu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niên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hăng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hái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tham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gia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đọc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sách</a:t>
            </a:r>
            <a:r>
              <a:rPr lang="en-US" sz="3200" dirty="0">
                <a:solidFill>
                  <a:srgbClr val="0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1157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66F9636-7E82-EC19-E6BF-5409462D4786}"/>
              </a:ext>
            </a:extLst>
          </p:cNvPr>
          <p:cNvGrpSpPr/>
          <p:nvPr/>
        </p:nvGrpSpPr>
        <p:grpSpPr>
          <a:xfrm>
            <a:off x="-8314" y="-1370"/>
            <a:ext cx="12208626" cy="6860740"/>
            <a:chOff x="-8314" y="-1370"/>
            <a:chExt cx="12208626" cy="6860740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140CBA80-C792-180E-3A73-37B0141121DF}"/>
                </a:ext>
              </a:extLst>
            </p:cNvPr>
            <p:cNvPicPr/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6" name="Graphic 8">
              <a:extLst>
                <a:ext uri="{FF2B5EF4-FFF2-40B4-BE49-F238E27FC236}">
                  <a16:creationId xmlns:a16="http://schemas.microsoft.com/office/drawing/2014/main" id="{1A619E8C-95C5-10C2-4E60-7A01C6DDF692}"/>
                </a:ext>
              </a:extLst>
            </p:cNvPr>
            <p:cNvSpPr/>
            <p:nvPr/>
          </p:nvSpPr>
          <p:spPr>
            <a:xfrm>
              <a:off x="-8314" y="-1"/>
              <a:ext cx="12200312" cy="6859371"/>
            </a:xfrm>
            <a:custGeom>
              <a:avLst/>
              <a:gdLst>
                <a:gd name="connsiteX0" fmla="*/ 9995001 w 12191999"/>
                <a:gd name="connsiteY0" fmla="*/ 0 h 6859370"/>
                <a:gd name="connsiteX1" fmla="*/ 2628595 w 12191999"/>
                <a:gd name="connsiteY1" fmla="*/ 0 h 6859370"/>
                <a:gd name="connsiteX2" fmla="*/ 2145792 w 12191999"/>
                <a:gd name="connsiteY2" fmla="*/ 174193 h 6859370"/>
                <a:gd name="connsiteX3" fmla="*/ 887578 w 12191999"/>
                <a:gd name="connsiteY3" fmla="*/ 1060247 h 6859370"/>
                <a:gd name="connsiteX4" fmla="*/ 107290 w 12191999"/>
                <a:gd name="connsiteY4" fmla="*/ 1907895 h 6859370"/>
                <a:gd name="connsiteX5" fmla="*/ 0 w 12191999"/>
                <a:gd name="connsiteY5" fmla="*/ 2095805 h 6859370"/>
                <a:gd name="connsiteX6" fmla="*/ 0 w 12191999"/>
                <a:gd name="connsiteY6" fmla="*/ 4430268 h 6859370"/>
                <a:gd name="connsiteX7" fmla="*/ 202387 w 12191999"/>
                <a:gd name="connsiteY7" fmla="*/ 4959705 h 6859370"/>
                <a:gd name="connsiteX8" fmla="*/ 721766 w 12191999"/>
                <a:gd name="connsiteY8" fmla="*/ 5714085 h 6859370"/>
                <a:gd name="connsiteX9" fmla="*/ 1799539 w 12191999"/>
                <a:gd name="connsiteY9" fmla="*/ 6402628 h 6859370"/>
                <a:gd name="connsiteX10" fmla="*/ 2955341 w 12191999"/>
                <a:gd name="connsiteY10" fmla="*/ 6859371 h 6859370"/>
                <a:gd name="connsiteX11" fmla="*/ 9243974 w 12191999"/>
                <a:gd name="connsiteY11" fmla="*/ 6859371 h 6859370"/>
                <a:gd name="connsiteX12" fmla="*/ 10726521 w 12191999"/>
                <a:gd name="connsiteY12" fmla="*/ 6419087 h 6859370"/>
                <a:gd name="connsiteX13" fmla="*/ 11992050 w 12191999"/>
                <a:gd name="connsiteY13" fmla="*/ 5641390 h 6859370"/>
                <a:gd name="connsiteX14" fmla="*/ 12191999 w 12191999"/>
                <a:gd name="connsiteY14" fmla="*/ 5480913 h 6859370"/>
                <a:gd name="connsiteX15" fmla="*/ 12191999 w 12191999"/>
                <a:gd name="connsiteY15" fmla="*/ 901141 h 6859370"/>
                <a:gd name="connsiteX16" fmla="*/ 9995001 w 12191999"/>
                <a:gd name="connsiteY16" fmla="*/ 0 h 6859370"/>
                <a:gd name="connsiteX0" fmla="*/ 9995001 w 12191999"/>
                <a:gd name="connsiteY0" fmla="*/ 0 h 6859371"/>
                <a:gd name="connsiteX1" fmla="*/ 2628595 w 12191999"/>
                <a:gd name="connsiteY1" fmla="*/ 0 h 6859371"/>
                <a:gd name="connsiteX2" fmla="*/ 2145792 w 12191999"/>
                <a:gd name="connsiteY2" fmla="*/ 174193 h 6859371"/>
                <a:gd name="connsiteX3" fmla="*/ 887578 w 12191999"/>
                <a:gd name="connsiteY3" fmla="*/ 1060247 h 6859371"/>
                <a:gd name="connsiteX4" fmla="*/ 107290 w 12191999"/>
                <a:gd name="connsiteY4" fmla="*/ 1907895 h 6859371"/>
                <a:gd name="connsiteX5" fmla="*/ 0 w 12191999"/>
                <a:gd name="connsiteY5" fmla="*/ 2095805 h 6859371"/>
                <a:gd name="connsiteX6" fmla="*/ 0 w 12191999"/>
                <a:gd name="connsiteY6" fmla="*/ 4430268 h 6859371"/>
                <a:gd name="connsiteX7" fmla="*/ 202387 w 12191999"/>
                <a:gd name="connsiteY7" fmla="*/ 4959705 h 6859371"/>
                <a:gd name="connsiteX8" fmla="*/ 721766 w 12191999"/>
                <a:gd name="connsiteY8" fmla="*/ 5714085 h 6859371"/>
                <a:gd name="connsiteX9" fmla="*/ 1799539 w 12191999"/>
                <a:gd name="connsiteY9" fmla="*/ 6402628 h 6859371"/>
                <a:gd name="connsiteX10" fmla="*/ 2955341 w 12191999"/>
                <a:gd name="connsiteY10" fmla="*/ 6859371 h 6859371"/>
                <a:gd name="connsiteX11" fmla="*/ 9243974 w 12191999"/>
                <a:gd name="connsiteY11" fmla="*/ 6859371 h 6859371"/>
                <a:gd name="connsiteX12" fmla="*/ 10726521 w 12191999"/>
                <a:gd name="connsiteY12" fmla="*/ 6419087 h 6859371"/>
                <a:gd name="connsiteX13" fmla="*/ 11992050 w 12191999"/>
                <a:gd name="connsiteY13" fmla="*/ 5641390 h 6859371"/>
                <a:gd name="connsiteX14" fmla="*/ 12191999 w 12191999"/>
                <a:gd name="connsiteY14" fmla="*/ 5480913 h 6859371"/>
                <a:gd name="connsiteX15" fmla="*/ 12191999 w 12191999"/>
                <a:gd name="connsiteY15" fmla="*/ 1967941 h 6859371"/>
                <a:gd name="connsiteX16" fmla="*/ 9995001 w 12191999"/>
                <a:gd name="connsiteY16" fmla="*/ 0 h 6859371"/>
                <a:gd name="connsiteX0" fmla="*/ 9995001 w 12191999"/>
                <a:gd name="connsiteY0" fmla="*/ 0 h 6859371"/>
                <a:gd name="connsiteX1" fmla="*/ 2628595 w 12191999"/>
                <a:gd name="connsiteY1" fmla="*/ 0 h 6859371"/>
                <a:gd name="connsiteX2" fmla="*/ 2145792 w 12191999"/>
                <a:gd name="connsiteY2" fmla="*/ 174193 h 6859371"/>
                <a:gd name="connsiteX3" fmla="*/ 887578 w 12191999"/>
                <a:gd name="connsiteY3" fmla="*/ 1060247 h 6859371"/>
                <a:gd name="connsiteX4" fmla="*/ 107290 w 12191999"/>
                <a:gd name="connsiteY4" fmla="*/ 1907895 h 6859371"/>
                <a:gd name="connsiteX5" fmla="*/ 0 w 12191999"/>
                <a:gd name="connsiteY5" fmla="*/ 2095805 h 6859371"/>
                <a:gd name="connsiteX6" fmla="*/ 0 w 12191999"/>
                <a:gd name="connsiteY6" fmla="*/ 4430268 h 6859371"/>
                <a:gd name="connsiteX7" fmla="*/ 202387 w 12191999"/>
                <a:gd name="connsiteY7" fmla="*/ 4959705 h 6859371"/>
                <a:gd name="connsiteX8" fmla="*/ 721766 w 12191999"/>
                <a:gd name="connsiteY8" fmla="*/ 5714085 h 6859371"/>
                <a:gd name="connsiteX9" fmla="*/ 1799539 w 12191999"/>
                <a:gd name="connsiteY9" fmla="*/ 6402628 h 6859371"/>
                <a:gd name="connsiteX10" fmla="*/ 2955341 w 12191999"/>
                <a:gd name="connsiteY10" fmla="*/ 6859371 h 6859371"/>
                <a:gd name="connsiteX11" fmla="*/ 9243974 w 12191999"/>
                <a:gd name="connsiteY11" fmla="*/ 6859371 h 6859371"/>
                <a:gd name="connsiteX12" fmla="*/ 10726521 w 12191999"/>
                <a:gd name="connsiteY12" fmla="*/ 6419087 h 6859371"/>
                <a:gd name="connsiteX13" fmla="*/ 11992050 w 12191999"/>
                <a:gd name="connsiteY13" fmla="*/ 5641390 h 6859371"/>
                <a:gd name="connsiteX14" fmla="*/ 12191999 w 12191999"/>
                <a:gd name="connsiteY14" fmla="*/ 5480913 h 6859371"/>
                <a:gd name="connsiteX15" fmla="*/ 12191999 w 12191999"/>
                <a:gd name="connsiteY15" fmla="*/ 1967941 h 6859371"/>
                <a:gd name="connsiteX16" fmla="*/ 9995001 w 12191999"/>
                <a:gd name="connsiteY16" fmla="*/ 0 h 6859371"/>
                <a:gd name="connsiteX0" fmla="*/ 9676346 w 12191999"/>
                <a:gd name="connsiteY0" fmla="*/ 13855 h 6859371"/>
                <a:gd name="connsiteX1" fmla="*/ 2628595 w 12191999"/>
                <a:gd name="connsiteY1" fmla="*/ 0 h 6859371"/>
                <a:gd name="connsiteX2" fmla="*/ 2145792 w 12191999"/>
                <a:gd name="connsiteY2" fmla="*/ 174193 h 6859371"/>
                <a:gd name="connsiteX3" fmla="*/ 887578 w 12191999"/>
                <a:gd name="connsiteY3" fmla="*/ 1060247 h 6859371"/>
                <a:gd name="connsiteX4" fmla="*/ 107290 w 12191999"/>
                <a:gd name="connsiteY4" fmla="*/ 1907895 h 6859371"/>
                <a:gd name="connsiteX5" fmla="*/ 0 w 12191999"/>
                <a:gd name="connsiteY5" fmla="*/ 2095805 h 6859371"/>
                <a:gd name="connsiteX6" fmla="*/ 0 w 12191999"/>
                <a:gd name="connsiteY6" fmla="*/ 4430268 h 6859371"/>
                <a:gd name="connsiteX7" fmla="*/ 202387 w 12191999"/>
                <a:gd name="connsiteY7" fmla="*/ 4959705 h 6859371"/>
                <a:gd name="connsiteX8" fmla="*/ 721766 w 12191999"/>
                <a:gd name="connsiteY8" fmla="*/ 5714085 h 6859371"/>
                <a:gd name="connsiteX9" fmla="*/ 1799539 w 12191999"/>
                <a:gd name="connsiteY9" fmla="*/ 6402628 h 6859371"/>
                <a:gd name="connsiteX10" fmla="*/ 2955341 w 12191999"/>
                <a:gd name="connsiteY10" fmla="*/ 6859371 h 6859371"/>
                <a:gd name="connsiteX11" fmla="*/ 9243974 w 12191999"/>
                <a:gd name="connsiteY11" fmla="*/ 6859371 h 6859371"/>
                <a:gd name="connsiteX12" fmla="*/ 10726521 w 12191999"/>
                <a:gd name="connsiteY12" fmla="*/ 6419087 h 6859371"/>
                <a:gd name="connsiteX13" fmla="*/ 11992050 w 12191999"/>
                <a:gd name="connsiteY13" fmla="*/ 5641390 h 6859371"/>
                <a:gd name="connsiteX14" fmla="*/ 12191999 w 12191999"/>
                <a:gd name="connsiteY14" fmla="*/ 5480913 h 6859371"/>
                <a:gd name="connsiteX15" fmla="*/ 12191999 w 12191999"/>
                <a:gd name="connsiteY15" fmla="*/ 1967941 h 6859371"/>
                <a:gd name="connsiteX16" fmla="*/ 9676346 w 12191999"/>
                <a:gd name="connsiteY16" fmla="*/ 13855 h 6859371"/>
                <a:gd name="connsiteX0" fmla="*/ 9676346 w 12191999"/>
                <a:gd name="connsiteY0" fmla="*/ 13855 h 6859371"/>
                <a:gd name="connsiteX1" fmla="*/ 2628595 w 12191999"/>
                <a:gd name="connsiteY1" fmla="*/ 0 h 6859371"/>
                <a:gd name="connsiteX2" fmla="*/ 2145792 w 12191999"/>
                <a:gd name="connsiteY2" fmla="*/ 174193 h 6859371"/>
                <a:gd name="connsiteX3" fmla="*/ 887578 w 12191999"/>
                <a:gd name="connsiteY3" fmla="*/ 1060247 h 6859371"/>
                <a:gd name="connsiteX4" fmla="*/ 107290 w 12191999"/>
                <a:gd name="connsiteY4" fmla="*/ 1907895 h 6859371"/>
                <a:gd name="connsiteX5" fmla="*/ 0 w 12191999"/>
                <a:gd name="connsiteY5" fmla="*/ 2095805 h 6859371"/>
                <a:gd name="connsiteX6" fmla="*/ 0 w 12191999"/>
                <a:gd name="connsiteY6" fmla="*/ 4430268 h 6859371"/>
                <a:gd name="connsiteX7" fmla="*/ 202387 w 12191999"/>
                <a:gd name="connsiteY7" fmla="*/ 4959705 h 6859371"/>
                <a:gd name="connsiteX8" fmla="*/ 721766 w 12191999"/>
                <a:gd name="connsiteY8" fmla="*/ 5714085 h 6859371"/>
                <a:gd name="connsiteX9" fmla="*/ 1799539 w 12191999"/>
                <a:gd name="connsiteY9" fmla="*/ 6402628 h 6859371"/>
                <a:gd name="connsiteX10" fmla="*/ 2955341 w 12191999"/>
                <a:gd name="connsiteY10" fmla="*/ 6859371 h 6859371"/>
                <a:gd name="connsiteX11" fmla="*/ 9243974 w 12191999"/>
                <a:gd name="connsiteY11" fmla="*/ 6859371 h 6859371"/>
                <a:gd name="connsiteX12" fmla="*/ 10726521 w 12191999"/>
                <a:gd name="connsiteY12" fmla="*/ 6419087 h 6859371"/>
                <a:gd name="connsiteX13" fmla="*/ 11992050 w 12191999"/>
                <a:gd name="connsiteY13" fmla="*/ 5641390 h 6859371"/>
                <a:gd name="connsiteX14" fmla="*/ 12191999 w 12191999"/>
                <a:gd name="connsiteY14" fmla="*/ 4965523 h 6859371"/>
                <a:gd name="connsiteX15" fmla="*/ 12191999 w 12191999"/>
                <a:gd name="connsiteY15" fmla="*/ 1967941 h 6859371"/>
                <a:gd name="connsiteX16" fmla="*/ 9676346 w 12191999"/>
                <a:gd name="connsiteY16" fmla="*/ 13855 h 6859371"/>
                <a:gd name="connsiteX0" fmla="*/ 9676346 w 12191999"/>
                <a:gd name="connsiteY0" fmla="*/ 13855 h 6859371"/>
                <a:gd name="connsiteX1" fmla="*/ 2628595 w 12191999"/>
                <a:gd name="connsiteY1" fmla="*/ 0 h 6859371"/>
                <a:gd name="connsiteX2" fmla="*/ 2145792 w 12191999"/>
                <a:gd name="connsiteY2" fmla="*/ 174193 h 6859371"/>
                <a:gd name="connsiteX3" fmla="*/ 887578 w 12191999"/>
                <a:gd name="connsiteY3" fmla="*/ 1060247 h 6859371"/>
                <a:gd name="connsiteX4" fmla="*/ 107290 w 12191999"/>
                <a:gd name="connsiteY4" fmla="*/ 1907895 h 6859371"/>
                <a:gd name="connsiteX5" fmla="*/ 0 w 12191999"/>
                <a:gd name="connsiteY5" fmla="*/ 2095805 h 6859371"/>
                <a:gd name="connsiteX6" fmla="*/ 0 w 12191999"/>
                <a:gd name="connsiteY6" fmla="*/ 4430268 h 6859371"/>
                <a:gd name="connsiteX7" fmla="*/ 202387 w 12191999"/>
                <a:gd name="connsiteY7" fmla="*/ 4959705 h 6859371"/>
                <a:gd name="connsiteX8" fmla="*/ 721766 w 12191999"/>
                <a:gd name="connsiteY8" fmla="*/ 5714085 h 6859371"/>
                <a:gd name="connsiteX9" fmla="*/ 1799539 w 12191999"/>
                <a:gd name="connsiteY9" fmla="*/ 6402628 h 6859371"/>
                <a:gd name="connsiteX10" fmla="*/ 2955341 w 12191999"/>
                <a:gd name="connsiteY10" fmla="*/ 6859371 h 6859371"/>
                <a:gd name="connsiteX11" fmla="*/ 9243974 w 12191999"/>
                <a:gd name="connsiteY11" fmla="*/ 6859371 h 6859371"/>
                <a:gd name="connsiteX12" fmla="*/ 10726521 w 12191999"/>
                <a:gd name="connsiteY12" fmla="*/ 6419087 h 6859371"/>
                <a:gd name="connsiteX13" fmla="*/ 11784231 w 12191999"/>
                <a:gd name="connsiteY13" fmla="*/ 5674641 h 6859371"/>
                <a:gd name="connsiteX14" fmla="*/ 12191999 w 12191999"/>
                <a:gd name="connsiteY14" fmla="*/ 4965523 h 6859371"/>
                <a:gd name="connsiteX15" fmla="*/ 12191999 w 12191999"/>
                <a:gd name="connsiteY15" fmla="*/ 1967941 h 6859371"/>
                <a:gd name="connsiteX16" fmla="*/ 9676346 w 12191999"/>
                <a:gd name="connsiteY16" fmla="*/ 13855 h 6859371"/>
                <a:gd name="connsiteX0" fmla="*/ 9676346 w 12191999"/>
                <a:gd name="connsiteY0" fmla="*/ 13855 h 6859371"/>
                <a:gd name="connsiteX1" fmla="*/ 2628595 w 12191999"/>
                <a:gd name="connsiteY1" fmla="*/ 0 h 6859371"/>
                <a:gd name="connsiteX2" fmla="*/ 2145792 w 12191999"/>
                <a:gd name="connsiteY2" fmla="*/ 174193 h 6859371"/>
                <a:gd name="connsiteX3" fmla="*/ 887578 w 12191999"/>
                <a:gd name="connsiteY3" fmla="*/ 1060247 h 6859371"/>
                <a:gd name="connsiteX4" fmla="*/ 107290 w 12191999"/>
                <a:gd name="connsiteY4" fmla="*/ 1907895 h 6859371"/>
                <a:gd name="connsiteX5" fmla="*/ 0 w 12191999"/>
                <a:gd name="connsiteY5" fmla="*/ 2095805 h 6859371"/>
                <a:gd name="connsiteX6" fmla="*/ 0 w 12191999"/>
                <a:gd name="connsiteY6" fmla="*/ 4430268 h 6859371"/>
                <a:gd name="connsiteX7" fmla="*/ 202387 w 12191999"/>
                <a:gd name="connsiteY7" fmla="*/ 4959705 h 6859371"/>
                <a:gd name="connsiteX8" fmla="*/ 721766 w 12191999"/>
                <a:gd name="connsiteY8" fmla="*/ 5714085 h 6859371"/>
                <a:gd name="connsiteX9" fmla="*/ 1799539 w 12191999"/>
                <a:gd name="connsiteY9" fmla="*/ 6402628 h 6859371"/>
                <a:gd name="connsiteX10" fmla="*/ 2955341 w 12191999"/>
                <a:gd name="connsiteY10" fmla="*/ 6859371 h 6859371"/>
                <a:gd name="connsiteX11" fmla="*/ 9726113 w 12191999"/>
                <a:gd name="connsiteY11" fmla="*/ 6859371 h 6859371"/>
                <a:gd name="connsiteX12" fmla="*/ 10726521 w 12191999"/>
                <a:gd name="connsiteY12" fmla="*/ 6419087 h 6859371"/>
                <a:gd name="connsiteX13" fmla="*/ 11784231 w 12191999"/>
                <a:gd name="connsiteY13" fmla="*/ 5674641 h 6859371"/>
                <a:gd name="connsiteX14" fmla="*/ 12191999 w 12191999"/>
                <a:gd name="connsiteY14" fmla="*/ 4965523 h 6859371"/>
                <a:gd name="connsiteX15" fmla="*/ 12191999 w 12191999"/>
                <a:gd name="connsiteY15" fmla="*/ 1967941 h 6859371"/>
                <a:gd name="connsiteX16" fmla="*/ 9676346 w 12191999"/>
                <a:gd name="connsiteY16" fmla="*/ 13855 h 6859371"/>
                <a:gd name="connsiteX0" fmla="*/ 9676346 w 12191999"/>
                <a:gd name="connsiteY0" fmla="*/ 13855 h 6859371"/>
                <a:gd name="connsiteX1" fmla="*/ 2628595 w 12191999"/>
                <a:gd name="connsiteY1" fmla="*/ 0 h 6859371"/>
                <a:gd name="connsiteX2" fmla="*/ 2145792 w 12191999"/>
                <a:gd name="connsiteY2" fmla="*/ 174193 h 6859371"/>
                <a:gd name="connsiteX3" fmla="*/ 887578 w 12191999"/>
                <a:gd name="connsiteY3" fmla="*/ 1060247 h 6859371"/>
                <a:gd name="connsiteX4" fmla="*/ 107290 w 12191999"/>
                <a:gd name="connsiteY4" fmla="*/ 1907895 h 6859371"/>
                <a:gd name="connsiteX5" fmla="*/ 0 w 12191999"/>
                <a:gd name="connsiteY5" fmla="*/ 2095805 h 6859371"/>
                <a:gd name="connsiteX6" fmla="*/ 0 w 12191999"/>
                <a:gd name="connsiteY6" fmla="*/ 4430268 h 6859371"/>
                <a:gd name="connsiteX7" fmla="*/ 202387 w 12191999"/>
                <a:gd name="connsiteY7" fmla="*/ 4959705 h 6859371"/>
                <a:gd name="connsiteX8" fmla="*/ 721766 w 12191999"/>
                <a:gd name="connsiteY8" fmla="*/ 5714085 h 6859371"/>
                <a:gd name="connsiteX9" fmla="*/ 1799539 w 12191999"/>
                <a:gd name="connsiteY9" fmla="*/ 6402628 h 6859371"/>
                <a:gd name="connsiteX10" fmla="*/ 2955341 w 12191999"/>
                <a:gd name="connsiteY10" fmla="*/ 6859371 h 6859371"/>
                <a:gd name="connsiteX11" fmla="*/ 9726113 w 12191999"/>
                <a:gd name="connsiteY11" fmla="*/ 6859371 h 6859371"/>
                <a:gd name="connsiteX12" fmla="*/ 10726521 w 12191999"/>
                <a:gd name="connsiteY12" fmla="*/ 6419087 h 6859371"/>
                <a:gd name="connsiteX13" fmla="*/ 11676166 w 12191999"/>
                <a:gd name="connsiteY13" fmla="*/ 5774394 h 6859371"/>
                <a:gd name="connsiteX14" fmla="*/ 12191999 w 12191999"/>
                <a:gd name="connsiteY14" fmla="*/ 4965523 h 6859371"/>
                <a:gd name="connsiteX15" fmla="*/ 12191999 w 12191999"/>
                <a:gd name="connsiteY15" fmla="*/ 1967941 h 6859371"/>
                <a:gd name="connsiteX16" fmla="*/ 9676346 w 12191999"/>
                <a:gd name="connsiteY16" fmla="*/ 13855 h 6859371"/>
                <a:gd name="connsiteX0" fmla="*/ 9676346 w 12191999"/>
                <a:gd name="connsiteY0" fmla="*/ 13855 h 6859371"/>
                <a:gd name="connsiteX1" fmla="*/ 2628595 w 12191999"/>
                <a:gd name="connsiteY1" fmla="*/ 0 h 6859371"/>
                <a:gd name="connsiteX2" fmla="*/ 2145792 w 12191999"/>
                <a:gd name="connsiteY2" fmla="*/ 174193 h 6859371"/>
                <a:gd name="connsiteX3" fmla="*/ 887578 w 12191999"/>
                <a:gd name="connsiteY3" fmla="*/ 1060247 h 6859371"/>
                <a:gd name="connsiteX4" fmla="*/ 107290 w 12191999"/>
                <a:gd name="connsiteY4" fmla="*/ 1907895 h 6859371"/>
                <a:gd name="connsiteX5" fmla="*/ 0 w 12191999"/>
                <a:gd name="connsiteY5" fmla="*/ 2095805 h 6859371"/>
                <a:gd name="connsiteX6" fmla="*/ 0 w 12191999"/>
                <a:gd name="connsiteY6" fmla="*/ 4430268 h 6859371"/>
                <a:gd name="connsiteX7" fmla="*/ 202387 w 12191999"/>
                <a:gd name="connsiteY7" fmla="*/ 4959705 h 6859371"/>
                <a:gd name="connsiteX8" fmla="*/ 721766 w 12191999"/>
                <a:gd name="connsiteY8" fmla="*/ 5714085 h 6859371"/>
                <a:gd name="connsiteX9" fmla="*/ 1799539 w 12191999"/>
                <a:gd name="connsiteY9" fmla="*/ 6402628 h 6859371"/>
                <a:gd name="connsiteX10" fmla="*/ 2955341 w 12191999"/>
                <a:gd name="connsiteY10" fmla="*/ 6859371 h 6859371"/>
                <a:gd name="connsiteX11" fmla="*/ 9726113 w 12191999"/>
                <a:gd name="connsiteY11" fmla="*/ 6859371 h 6859371"/>
                <a:gd name="connsiteX12" fmla="*/ 10793023 w 12191999"/>
                <a:gd name="connsiteY12" fmla="*/ 6460651 h 6859371"/>
                <a:gd name="connsiteX13" fmla="*/ 11676166 w 12191999"/>
                <a:gd name="connsiteY13" fmla="*/ 5774394 h 6859371"/>
                <a:gd name="connsiteX14" fmla="*/ 12191999 w 12191999"/>
                <a:gd name="connsiteY14" fmla="*/ 4965523 h 6859371"/>
                <a:gd name="connsiteX15" fmla="*/ 12191999 w 12191999"/>
                <a:gd name="connsiteY15" fmla="*/ 1967941 h 6859371"/>
                <a:gd name="connsiteX16" fmla="*/ 9676346 w 12191999"/>
                <a:gd name="connsiteY16" fmla="*/ 13855 h 6859371"/>
                <a:gd name="connsiteX0" fmla="*/ 9676346 w 12191999"/>
                <a:gd name="connsiteY0" fmla="*/ 13855 h 6859371"/>
                <a:gd name="connsiteX1" fmla="*/ 2628595 w 12191999"/>
                <a:gd name="connsiteY1" fmla="*/ 0 h 6859371"/>
                <a:gd name="connsiteX2" fmla="*/ 2145792 w 12191999"/>
                <a:gd name="connsiteY2" fmla="*/ 174193 h 6859371"/>
                <a:gd name="connsiteX3" fmla="*/ 887578 w 12191999"/>
                <a:gd name="connsiteY3" fmla="*/ 1060247 h 6859371"/>
                <a:gd name="connsiteX4" fmla="*/ 107290 w 12191999"/>
                <a:gd name="connsiteY4" fmla="*/ 1907895 h 6859371"/>
                <a:gd name="connsiteX5" fmla="*/ 0 w 12191999"/>
                <a:gd name="connsiteY5" fmla="*/ 2095805 h 6859371"/>
                <a:gd name="connsiteX6" fmla="*/ 0 w 12191999"/>
                <a:gd name="connsiteY6" fmla="*/ 4430268 h 6859371"/>
                <a:gd name="connsiteX7" fmla="*/ 202387 w 12191999"/>
                <a:gd name="connsiteY7" fmla="*/ 4959705 h 6859371"/>
                <a:gd name="connsiteX8" fmla="*/ 721766 w 12191999"/>
                <a:gd name="connsiteY8" fmla="*/ 5714085 h 6859371"/>
                <a:gd name="connsiteX9" fmla="*/ 1799539 w 12191999"/>
                <a:gd name="connsiteY9" fmla="*/ 6444192 h 6859371"/>
                <a:gd name="connsiteX10" fmla="*/ 2955341 w 12191999"/>
                <a:gd name="connsiteY10" fmla="*/ 6859371 h 6859371"/>
                <a:gd name="connsiteX11" fmla="*/ 9726113 w 12191999"/>
                <a:gd name="connsiteY11" fmla="*/ 6859371 h 6859371"/>
                <a:gd name="connsiteX12" fmla="*/ 10793023 w 12191999"/>
                <a:gd name="connsiteY12" fmla="*/ 6460651 h 6859371"/>
                <a:gd name="connsiteX13" fmla="*/ 11676166 w 12191999"/>
                <a:gd name="connsiteY13" fmla="*/ 5774394 h 6859371"/>
                <a:gd name="connsiteX14" fmla="*/ 12191999 w 12191999"/>
                <a:gd name="connsiteY14" fmla="*/ 4965523 h 6859371"/>
                <a:gd name="connsiteX15" fmla="*/ 12191999 w 12191999"/>
                <a:gd name="connsiteY15" fmla="*/ 1967941 h 6859371"/>
                <a:gd name="connsiteX16" fmla="*/ 9676346 w 12191999"/>
                <a:gd name="connsiteY16" fmla="*/ 13855 h 6859371"/>
                <a:gd name="connsiteX0" fmla="*/ 9684659 w 12200312"/>
                <a:gd name="connsiteY0" fmla="*/ 13855 h 6859371"/>
                <a:gd name="connsiteX1" fmla="*/ 2636908 w 12200312"/>
                <a:gd name="connsiteY1" fmla="*/ 0 h 6859371"/>
                <a:gd name="connsiteX2" fmla="*/ 2154105 w 12200312"/>
                <a:gd name="connsiteY2" fmla="*/ 174193 h 6859371"/>
                <a:gd name="connsiteX3" fmla="*/ 895891 w 12200312"/>
                <a:gd name="connsiteY3" fmla="*/ 1060247 h 6859371"/>
                <a:gd name="connsiteX4" fmla="*/ 115603 w 12200312"/>
                <a:gd name="connsiteY4" fmla="*/ 1907895 h 6859371"/>
                <a:gd name="connsiteX5" fmla="*/ 0 w 12200312"/>
                <a:gd name="connsiteY5" fmla="*/ 2461565 h 6859371"/>
                <a:gd name="connsiteX6" fmla="*/ 8313 w 12200312"/>
                <a:gd name="connsiteY6" fmla="*/ 4430268 h 6859371"/>
                <a:gd name="connsiteX7" fmla="*/ 210700 w 12200312"/>
                <a:gd name="connsiteY7" fmla="*/ 4959705 h 6859371"/>
                <a:gd name="connsiteX8" fmla="*/ 730079 w 12200312"/>
                <a:gd name="connsiteY8" fmla="*/ 5714085 h 6859371"/>
                <a:gd name="connsiteX9" fmla="*/ 1807852 w 12200312"/>
                <a:gd name="connsiteY9" fmla="*/ 6444192 h 6859371"/>
                <a:gd name="connsiteX10" fmla="*/ 2963654 w 12200312"/>
                <a:gd name="connsiteY10" fmla="*/ 6859371 h 6859371"/>
                <a:gd name="connsiteX11" fmla="*/ 9734426 w 12200312"/>
                <a:gd name="connsiteY11" fmla="*/ 6859371 h 6859371"/>
                <a:gd name="connsiteX12" fmla="*/ 10801336 w 12200312"/>
                <a:gd name="connsiteY12" fmla="*/ 6460651 h 6859371"/>
                <a:gd name="connsiteX13" fmla="*/ 11684479 w 12200312"/>
                <a:gd name="connsiteY13" fmla="*/ 5774394 h 6859371"/>
                <a:gd name="connsiteX14" fmla="*/ 12200312 w 12200312"/>
                <a:gd name="connsiteY14" fmla="*/ 4965523 h 6859371"/>
                <a:gd name="connsiteX15" fmla="*/ 12200312 w 12200312"/>
                <a:gd name="connsiteY15" fmla="*/ 1967941 h 6859371"/>
                <a:gd name="connsiteX16" fmla="*/ 9684659 w 12200312"/>
                <a:gd name="connsiteY16" fmla="*/ 13855 h 6859371"/>
                <a:gd name="connsiteX0" fmla="*/ 9684659 w 12200312"/>
                <a:gd name="connsiteY0" fmla="*/ 13855 h 6859371"/>
                <a:gd name="connsiteX1" fmla="*/ 2636908 w 12200312"/>
                <a:gd name="connsiteY1" fmla="*/ 0 h 6859371"/>
                <a:gd name="connsiteX2" fmla="*/ 2154105 w 12200312"/>
                <a:gd name="connsiteY2" fmla="*/ 174193 h 6859371"/>
                <a:gd name="connsiteX3" fmla="*/ 895891 w 12200312"/>
                <a:gd name="connsiteY3" fmla="*/ 1060247 h 6859371"/>
                <a:gd name="connsiteX4" fmla="*/ 298483 w 12200312"/>
                <a:gd name="connsiteY4" fmla="*/ 1766579 h 6859371"/>
                <a:gd name="connsiteX5" fmla="*/ 0 w 12200312"/>
                <a:gd name="connsiteY5" fmla="*/ 2461565 h 6859371"/>
                <a:gd name="connsiteX6" fmla="*/ 8313 w 12200312"/>
                <a:gd name="connsiteY6" fmla="*/ 4430268 h 6859371"/>
                <a:gd name="connsiteX7" fmla="*/ 210700 w 12200312"/>
                <a:gd name="connsiteY7" fmla="*/ 4959705 h 6859371"/>
                <a:gd name="connsiteX8" fmla="*/ 730079 w 12200312"/>
                <a:gd name="connsiteY8" fmla="*/ 5714085 h 6859371"/>
                <a:gd name="connsiteX9" fmla="*/ 1807852 w 12200312"/>
                <a:gd name="connsiteY9" fmla="*/ 6444192 h 6859371"/>
                <a:gd name="connsiteX10" fmla="*/ 2963654 w 12200312"/>
                <a:gd name="connsiteY10" fmla="*/ 6859371 h 6859371"/>
                <a:gd name="connsiteX11" fmla="*/ 9734426 w 12200312"/>
                <a:gd name="connsiteY11" fmla="*/ 6859371 h 6859371"/>
                <a:gd name="connsiteX12" fmla="*/ 10801336 w 12200312"/>
                <a:gd name="connsiteY12" fmla="*/ 6460651 h 6859371"/>
                <a:gd name="connsiteX13" fmla="*/ 11684479 w 12200312"/>
                <a:gd name="connsiteY13" fmla="*/ 5774394 h 6859371"/>
                <a:gd name="connsiteX14" fmla="*/ 12200312 w 12200312"/>
                <a:gd name="connsiteY14" fmla="*/ 4965523 h 6859371"/>
                <a:gd name="connsiteX15" fmla="*/ 12200312 w 12200312"/>
                <a:gd name="connsiteY15" fmla="*/ 1967941 h 6859371"/>
                <a:gd name="connsiteX16" fmla="*/ 9684659 w 12200312"/>
                <a:gd name="connsiteY16" fmla="*/ 13855 h 6859371"/>
                <a:gd name="connsiteX0" fmla="*/ 9684659 w 12200312"/>
                <a:gd name="connsiteY0" fmla="*/ 13855 h 6859371"/>
                <a:gd name="connsiteX1" fmla="*/ 2636908 w 12200312"/>
                <a:gd name="connsiteY1" fmla="*/ 0 h 6859371"/>
                <a:gd name="connsiteX2" fmla="*/ 2154105 w 12200312"/>
                <a:gd name="connsiteY2" fmla="*/ 174193 h 6859371"/>
                <a:gd name="connsiteX3" fmla="*/ 895891 w 12200312"/>
                <a:gd name="connsiteY3" fmla="*/ 1060247 h 6859371"/>
                <a:gd name="connsiteX4" fmla="*/ 298483 w 12200312"/>
                <a:gd name="connsiteY4" fmla="*/ 1766579 h 6859371"/>
                <a:gd name="connsiteX5" fmla="*/ 0 w 12200312"/>
                <a:gd name="connsiteY5" fmla="*/ 2461565 h 6859371"/>
                <a:gd name="connsiteX6" fmla="*/ 8313 w 12200312"/>
                <a:gd name="connsiteY6" fmla="*/ 4430268 h 6859371"/>
                <a:gd name="connsiteX7" fmla="*/ 210700 w 12200312"/>
                <a:gd name="connsiteY7" fmla="*/ 4959705 h 6859371"/>
                <a:gd name="connsiteX8" fmla="*/ 730079 w 12200312"/>
                <a:gd name="connsiteY8" fmla="*/ 5714085 h 6859371"/>
                <a:gd name="connsiteX9" fmla="*/ 1807852 w 12200312"/>
                <a:gd name="connsiteY9" fmla="*/ 6444192 h 6859371"/>
                <a:gd name="connsiteX10" fmla="*/ 2963654 w 12200312"/>
                <a:gd name="connsiteY10" fmla="*/ 6859371 h 6859371"/>
                <a:gd name="connsiteX11" fmla="*/ 9734426 w 12200312"/>
                <a:gd name="connsiteY11" fmla="*/ 6859371 h 6859371"/>
                <a:gd name="connsiteX12" fmla="*/ 10801336 w 12200312"/>
                <a:gd name="connsiteY12" fmla="*/ 6460651 h 6859371"/>
                <a:gd name="connsiteX13" fmla="*/ 11684479 w 12200312"/>
                <a:gd name="connsiteY13" fmla="*/ 5774394 h 6859371"/>
                <a:gd name="connsiteX14" fmla="*/ 12200312 w 12200312"/>
                <a:gd name="connsiteY14" fmla="*/ 4965523 h 6859371"/>
                <a:gd name="connsiteX15" fmla="*/ 12200312 w 12200312"/>
                <a:gd name="connsiteY15" fmla="*/ 1967941 h 6859371"/>
                <a:gd name="connsiteX16" fmla="*/ 9684659 w 12200312"/>
                <a:gd name="connsiteY16" fmla="*/ 13855 h 6859371"/>
                <a:gd name="connsiteX0" fmla="*/ 9684659 w 12200312"/>
                <a:gd name="connsiteY0" fmla="*/ 13855 h 6859371"/>
                <a:gd name="connsiteX1" fmla="*/ 2636908 w 12200312"/>
                <a:gd name="connsiteY1" fmla="*/ 0 h 6859371"/>
                <a:gd name="connsiteX2" fmla="*/ 2154105 w 12200312"/>
                <a:gd name="connsiteY2" fmla="*/ 174193 h 6859371"/>
                <a:gd name="connsiteX3" fmla="*/ 1028895 w 12200312"/>
                <a:gd name="connsiteY3" fmla="*/ 935556 h 6859371"/>
                <a:gd name="connsiteX4" fmla="*/ 298483 w 12200312"/>
                <a:gd name="connsiteY4" fmla="*/ 1766579 h 6859371"/>
                <a:gd name="connsiteX5" fmla="*/ 0 w 12200312"/>
                <a:gd name="connsiteY5" fmla="*/ 2461565 h 6859371"/>
                <a:gd name="connsiteX6" fmla="*/ 8313 w 12200312"/>
                <a:gd name="connsiteY6" fmla="*/ 4430268 h 6859371"/>
                <a:gd name="connsiteX7" fmla="*/ 210700 w 12200312"/>
                <a:gd name="connsiteY7" fmla="*/ 4959705 h 6859371"/>
                <a:gd name="connsiteX8" fmla="*/ 730079 w 12200312"/>
                <a:gd name="connsiteY8" fmla="*/ 5714085 h 6859371"/>
                <a:gd name="connsiteX9" fmla="*/ 1807852 w 12200312"/>
                <a:gd name="connsiteY9" fmla="*/ 6444192 h 6859371"/>
                <a:gd name="connsiteX10" fmla="*/ 2963654 w 12200312"/>
                <a:gd name="connsiteY10" fmla="*/ 6859371 h 6859371"/>
                <a:gd name="connsiteX11" fmla="*/ 9734426 w 12200312"/>
                <a:gd name="connsiteY11" fmla="*/ 6859371 h 6859371"/>
                <a:gd name="connsiteX12" fmla="*/ 10801336 w 12200312"/>
                <a:gd name="connsiteY12" fmla="*/ 6460651 h 6859371"/>
                <a:gd name="connsiteX13" fmla="*/ 11684479 w 12200312"/>
                <a:gd name="connsiteY13" fmla="*/ 5774394 h 6859371"/>
                <a:gd name="connsiteX14" fmla="*/ 12200312 w 12200312"/>
                <a:gd name="connsiteY14" fmla="*/ 4965523 h 6859371"/>
                <a:gd name="connsiteX15" fmla="*/ 12200312 w 12200312"/>
                <a:gd name="connsiteY15" fmla="*/ 1967941 h 6859371"/>
                <a:gd name="connsiteX16" fmla="*/ 9684659 w 12200312"/>
                <a:gd name="connsiteY16" fmla="*/ 13855 h 685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2200312" h="6859371">
                  <a:moveTo>
                    <a:pt x="9684659" y="13855"/>
                  </a:moveTo>
                  <a:lnTo>
                    <a:pt x="2636908" y="0"/>
                  </a:lnTo>
                  <a:cubicBezTo>
                    <a:pt x="2468659" y="50749"/>
                    <a:pt x="2422107" y="18267"/>
                    <a:pt x="2154105" y="174193"/>
                  </a:cubicBezTo>
                  <a:cubicBezTo>
                    <a:pt x="1886103" y="330119"/>
                    <a:pt x="1338165" y="670158"/>
                    <a:pt x="1028895" y="935556"/>
                  </a:cubicBezTo>
                  <a:cubicBezTo>
                    <a:pt x="719625" y="1200954"/>
                    <a:pt x="624120" y="1293004"/>
                    <a:pt x="298483" y="1766579"/>
                  </a:cubicBezTo>
                  <a:cubicBezTo>
                    <a:pt x="259468" y="1828301"/>
                    <a:pt x="31699" y="2398471"/>
                    <a:pt x="0" y="2461565"/>
                  </a:cubicBezTo>
                  <a:lnTo>
                    <a:pt x="8313" y="4430268"/>
                  </a:lnTo>
                  <a:cubicBezTo>
                    <a:pt x="61958" y="4608576"/>
                    <a:pt x="130233" y="4784140"/>
                    <a:pt x="210700" y="4959705"/>
                  </a:cubicBezTo>
                  <a:cubicBezTo>
                    <a:pt x="332620" y="5221681"/>
                    <a:pt x="463887" y="5466671"/>
                    <a:pt x="730079" y="5714085"/>
                  </a:cubicBezTo>
                  <a:cubicBezTo>
                    <a:pt x="996271" y="5961499"/>
                    <a:pt x="1393324" y="6243939"/>
                    <a:pt x="1807852" y="6444192"/>
                  </a:cubicBezTo>
                  <a:cubicBezTo>
                    <a:pt x="2166297" y="6615642"/>
                    <a:pt x="2554003" y="6727697"/>
                    <a:pt x="2963654" y="6859371"/>
                  </a:cubicBezTo>
                  <a:lnTo>
                    <a:pt x="9734426" y="6859371"/>
                  </a:lnTo>
                  <a:cubicBezTo>
                    <a:pt x="10261120" y="6745528"/>
                    <a:pt x="10476327" y="6641480"/>
                    <a:pt x="10801336" y="6460651"/>
                  </a:cubicBezTo>
                  <a:cubicBezTo>
                    <a:pt x="11126345" y="6279822"/>
                    <a:pt x="11451316" y="6023582"/>
                    <a:pt x="11684479" y="5774394"/>
                  </a:cubicBezTo>
                  <a:cubicBezTo>
                    <a:pt x="11917642" y="5525206"/>
                    <a:pt x="12134475" y="5020387"/>
                    <a:pt x="12200312" y="4965523"/>
                  </a:cubicBezTo>
                  <a:lnTo>
                    <a:pt x="12200312" y="1967941"/>
                  </a:lnTo>
                  <a:cubicBezTo>
                    <a:pt x="11492954" y="726283"/>
                    <a:pt x="10508838" y="231939"/>
                    <a:pt x="9684659" y="13855"/>
                  </a:cubicBezTo>
                  <a:close/>
                </a:path>
              </a:pathLst>
            </a:custGeom>
            <a:solidFill>
              <a:srgbClr val="0F6342"/>
            </a:solidFill>
            <a:ln w="243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Graphic 11">
              <a:extLst>
                <a:ext uri="{FF2B5EF4-FFF2-40B4-BE49-F238E27FC236}">
                  <a16:creationId xmlns:a16="http://schemas.microsoft.com/office/drawing/2014/main" id="{1CB629F7-9716-42F5-4AF6-C9FEB1D8479A}"/>
                </a:ext>
              </a:extLst>
            </p:cNvPr>
            <p:cNvSpPr/>
            <p:nvPr/>
          </p:nvSpPr>
          <p:spPr>
            <a:xfrm>
              <a:off x="1562538" y="131173"/>
              <a:ext cx="9066923" cy="6595653"/>
            </a:xfrm>
            <a:custGeom>
              <a:avLst/>
              <a:gdLst>
                <a:gd name="connsiteX0" fmla="*/ 2917097 w 9850812"/>
                <a:gd name="connsiteY0" fmla="*/ 168942 h 6865549"/>
                <a:gd name="connsiteX1" fmla="*/ 1693600 w 9850812"/>
                <a:gd name="connsiteY1" fmla="*/ 547390 h 6865549"/>
                <a:gd name="connsiteX2" fmla="*/ 789078 w 9850812"/>
                <a:gd name="connsiteY2" fmla="*/ 1329516 h 6865549"/>
                <a:gd name="connsiteX3" fmla="*/ 228594 w 9850812"/>
                <a:gd name="connsiteY3" fmla="*/ 2078528 h 6865549"/>
                <a:gd name="connsiteX4" fmla="*/ 25817 w 9850812"/>
                <a:gd name="connsiteY4" fmla="*/ 3568667 h 6865549"/>
                <a:gd name="connsiteX5" fmla="*/ 296946 w 9850812"/>
                <a:gd name="connsiteY5" fmla="*/ 4774970 h 6865549"/>
                <a:gd name="connsiteX6" fmla="*/ 670602 w 9850812"/>
                <a:gd name="connsiteY6" fmla="*/ 5441985 h 6865549"/>
                <a:gd name="connsiteX7" fmla="*/ 1445255 w 9850812"/>
                <a:gd name="connsiteY7" fmla="*/ 6049079 h 6865549"/>
                <a:gd name="connsiteX8" fmla="*/ 4732975 w 9850812"/>
                <a:gd name="connsiteY8" fmla="*/ 6853281 h 6865549"/>
                <a:gd name="connsiteX9" fmla="*/ 6186589 w 9850812"/>
                <a:gd name="connsiteY9" fmla="*/ 6600983 h 6865549"/>
                <a:gd name="connsiteX10" fmla="*/ 7856650 w 9850812"/>
                <a:gd name="connsiteY10" fmla="*/ 6064848 h 6865549"/>
                <a:gd name="connsiteX11" fmla="*/ 8765728 w 9850812"/>
                <a:gd name="connsiteY11" fmla="*/ 5377334 h 6865549"/>
                <a:gd name="connsiteX12" fmla="*/ 9478865 w 9850812"/>
                <a:gd name="connsiteY12" fmla="*/ 4506903 h 6865549"/>
                <a:gd name="connsiteX13" fmla="*/ 9825180 w 9850812"/>
                <a:gd name="connsiteY13" fmla="*/ 3073531 h 6865549"/>
                <a:gd name="connsiteX14" fmla="*/ 9797840 w 9850812"/>
                <a:gd name="connsiteY14" fmla="*/ 2272483 h 6865549"/>
                <a:gd name="connsiteX15" fmla="*/ 9207737 w 9850812"/>
                <a:gd name="connsiteY15" fmla="*/ 1439897 h 6865549"/>
                <a:gd name="connsiteX16" fmla="*/ 3983384 w 9850812"/>
                <a:gd name="connsiteY16" fmla="*/ 30178 h 6865549"/>
                <a:gd name="connsiteX17" fmla="*/ 2917097 w 9850812"/>
                <a:gd name="connsiteY17" fmla="*/ 168942 h 6865549"/>
                <a:gd name="connsiteX0" fmla="*/ 3142993 w 10076708"/>
                <a:gd name="connsiteY0" fmla="*/ 168942 h 6865549"/>
                <a:gd name="connsiteX1" fmla="*/ 1919496 w 10076708"/>
                <a:gd name="connsiteY1" fmla="*/ 547390 h 6865549"/>
                <a:gd name="connsiteX2" fmla="*/ 1014974 w 10076708"/>
                <a:gd name="connsiteY2" fmla="*/ 1329516 h 6865549"/>
                <a:gd name="connsiteX3" fmla="*/ 454490 w 10076708"/>
                <a:gd name="connsiteY3" fmla="*/ 2078528 h 6865549"/>
                <a:gd name="connsiteX4" fmla="*/ 5528 w 10076708"/>
                <a:gd name="connsiteY4" fmla="*/ 3908636 h 6865549"/>
                <a:gd name="connsiteX5" fmla="*/ 522842 w 10076708"/>
                <a:gd name="connsiteY5" fmla="*/ 4774970 h 6865549"/>
                <a:gd name="connsiteX6" fmla="*/ 896498 w 10076708"/>
                <a:gd name="connsiteY6" fmla="*/ 5441985 h 6865549"/>
                <a:gd name="connsiteX7" fmla="*/ 1671151 w 10076708"/>
                <a:gd name="connsiteY7" fmla="*/ 6049079 h 6865549"/>
                <a:gd name="connsiteX8" fmla="*/ 4958871 w 10076708"/>
                <a:gd name="connsiteY8" fmla="*/ 6853281 h 6865549"/>
                <a:gd name="connsiteX9" fmla="*/ 6412485 w 10076708"/>
                <a:gd name="connsiteY9" fmla="*/ 6600983 h 6865549"/>
                <a:gd name="connsiteX10" fmla="*/ 8082546 w 10076708"/>
                <a:gd name="connsiteY10" fmla="*/ 6064848 h 6865549"/>
                <a:gd name="connsiteX11" fmla="*/ 8991624 w 10076708"/>
                <a:gd name="connsiteY11" fmla="*/ 5377334 h 6865549"/>
                <a:gd name="connsiteX12" fmla="*/ 9704761 w 10076708"/>
                <a:gd name="connsiteY12" fmla="*/ 4506903 h 6865549"/>
                <a:gd name="connsiteX13" fmla="*/ 10051076 w 10076708"/>
                <a:gd name="connsiteY13" fmla="*/ 3073531 h 6865549"/>
                <a:gd name="connsiteX14" fmla="*/ 10023736 w 10076708"/>
                <a:gd name="connsiteY14" fmla="*/ 2272483 h 6865549"/>
                <a:gd name="connsiteX15" fmla="*/ 9433633 w 10076708"/>
                <a:gd name="connsiteY15" fmla="*/ 1439897 h 6865549"/>
                <a:gd name="connsiteX16" fmla="*/ 4209280 w 10076708"/>
                <a:gd name="connsiteY16" fmla="*/ 30178 h 6865549"/>
                <a:gd name="connsiteX17" fmla="*/ 3142993 w 10076708"/>
                <a:gd name="connsiteY17" fmla="*/ 168942 h 6865549"/>
                <a:gd name="connsiteX0" fmla="*/ 3142993 w 10076708"/>
                <a:gd name="connsiteY0" fmla="*/ 168942 h 6865549"/>
                <a:gd name="connsiteX1" fmla="*/ 1919496 w 10076708"/>
                <a:gd name="connsiteY1" fmla="*/ 547390 h 6865549"/>
                <a:gd name="connsiteX2" fmla="*/ 1014974 w 10076708"/>
                <a:gd name="connsiteY2" fmla="*/ 1329516 h 6865549"/>
                <a:gd name="connsiteX3" fmla="*/ 454490 w 10076708"/>
                <a:gd name="connsiteY3" fmla="*/ 2078528 h 6865549"/>
                <a:gd name="connsiteX4" fmla="*/ 5528 w 10076708"/>
                <a:gd name="connsiteY4" fmla="*/ 3908636 h 6865549"/>
                <a:gd name="connsiteX5" fmla="*/ 429058 w 10076708"/>
                <a:gd name="connsiteY5" fmla="*/ 5021155 h 6865549"/>
                <a:gd name="connsiteX6" fmla="*/ 896498 w 10076708"/>
                <a:gd name="connsiteY6" fmla="*/ 5441985 h 6865549"/>
                <a:gd name="connsiteX7" fmla="*/ 1671151 w 10076708"/>
                <a:gd name="connsiteY7" fmla="*/ 6049079 h 6865549"/>
                <a:gd name="connsiteX8" fmla="*/ 4958871 w 10076708"/>
                <a:gd name="connsiteY8" fmla="*/ 6853281 h 6865549"/>
                <a:gd name="connsiteX9" fmla="*/ 6412485 w 10076708"/>
                <a:gd name="connsiteY9" fmla="*/ 6600983 h 6865549"/>
                <a:gd name="connsiteX10" fmla="*/ 8082546 w 10076708"/>
                <a:gd name="connsiteY10" fmla="*/ 6064848 h 6865549"/>
                <a:gd name="connsiteX11" fmla="*/ 8991624 w 10076708"/>
                <a:gd name="connsiteY11" fmla="*/ 5377334 h 6865549"/>
                <a:gd name="connsiteX12" fmla="*/ 9704761 w 10076708"/>
                <a:gd name="connsiteY12" fmla="*/ 4506903 h 6865549"/>
                <a:gd name="connsiteX13" fmla="*/ 10051076 w 10076708"/>
                <a:gd name="connsiteY13" fmla="*/ 3073531 h 6865549"/>
                <a:gd name="connsiteX14" fmla="*/ 10023736 w 10076708"/>
                <a:gd name="connsiteY14" fmla="*/ 2272483 h 6865549"/>
                <a:gd name="connsiteX15" fmla="*/ 9433633 w 10076708"/>
                <a:gd name="connsiteY15" fmla="*/ 1439897 h 6865549"/>
                <a:gd name="connsiteX16" fmla="*/ 4209280 w 10076708"/>
                <a:gd name="connsiteY16" fmla="*/ 30178 h 6865549"/>
                <a:gd name="connsiteX17" fmla="*/ 3142993 w 10076708"/>
                <a:gd name="connsiteY17" fmla="*/ 168942 h 6865549"/>
                <a:gd name="connsiteX0" fmla="*/ 3142993 w 10076708"/>
                <a:gd name="connsiteY0" fmla="*/ 168942 h 6860182"/>
                <a:gd name="connsiteX1" fmla="*/ 1919496 w 10076708"/>
                <a:gd name="connsiteY1" fmla="*/ 547390 h 6860182"/>
                <a:gd name="connsiteX2" fmla="*/ 1014974 w 10076708"/>
                <a:gd name="connsiteY2" fmla="*/ 1329516 h 6860182"/>
                <a:gd name="connsiteX3" fmla="*/ 454490 w 10076708"/>
                <a:gd name="connsiteY3" fmla="*/ 2078528 h 6860182"/>
                <a:gd name="connsiteX4" fmla="*/ 5528 w 10076708"/>
                <a:gd name="connsiteY4" fmla="*/ 3908636 h 6860182"/>
                <a:gd name="connsiteX5" fmla="*/ 429058 w 10076708"/>
                <a:gd name="connsiteY5" fmla="*/ 5021155 h 6860182"/>
                <a:gd name="connsiteX6" fmla="*/ 966836 w 10076708"/>
                <a:gd name="connsiteY6" fmla="*/ 5723339 h 6860182"/>
                <a:gd name="connsiteX7" fmla="*/ 1671151 w 10076708"/>
                <a:gd name="connsiteY7" fmla="*/ 6049079 h 6860182"/>
                <a:gd name="connsiteX8" fmla="*/ 4958871 w 10076708"/>
                <a:gd name="connsiteY8" fmla="*/ 6853281 h 6860182"/>
                <a:gd name="connsiteX9" fmla="*/ 6412485 w 10076708"/>
                <a:gd name="connsiteY9" fmla="*/ 6600983 h 6860182"/>
                <a:gd name="connsiteX10" fmla="*/ 8082546 w 10076708"/>
                <a:gd name="connsiteY10" fmla="*/ 6064848 h 6860182"/>
                <a:gd name="connsiteX11" fmla="*/ 8991624 w 10076708"/>
                <a:gd name="connsiteY11" fmla="*/ 5377334 h 6860182"/>
                <a:gd name="connsiteX12" fmla="*/ 9704761 w 10076708"/>
                <a:gd name="connsiteY12" fmla="*/ 4506903 h 6860182"/>
                <a:gd name="connsiteX13" fmla="*/ 10051076 w 10076708"/>
                <a:gd name="connsiteY13" fmla="*/ 3073531 h 6860182"/>
                <a:gd name="connsiteX14" fmla="*/ 10023736 w 10076708"/>
                <a:gd name="connsiteY14" fmla="*/ 2272483 h 6860182"/>
                <a:gd name="connsiteX15" fmla="*/ 9433633 w 10076708"/>
                <a:gd name="connsiteY15" fmla="*/ 1439897 h 6860182"/>
                <a:gd name="connsiteX16" fmla="*/ 4209280 w 10076708"/>
                <a:gd name="connsiteY16" fmla="*/ 30178 h 6860182"/>
                <a:gd name="connsiteX17" fmla="*/ 3142993 w 10076708"/>
                <a:gd name="connsiteY17" fmla="*/ 168942 h 6860182"/>
                <a:gd name="connsiteX0" fmla="*/ 3142993 w 10076708"/>
                <a:gd name="connsiteY0" fmla="*/ 168942 h 6861117"/>
                <a:gd name="connsiteX1" fmla="*/ 1919496 w 10076708"/>
                <a:gd name="connsiteY1" fmla="*/ 547390 h 6861117"/>
                <a:gd name="connsiteX2" fmla="*/ 1014974 w 10076708"/>
                <a:gd name="connsiteY2" fmla="*/ 1329516 h 6861117"/>
                <a:gd name="connsiteX3" fmla="*/ 454490 w 10076708"/>
                <a:gd name="connsiteY3" fmla="*/ 2078528 h 6861117"/>
                <a:gd name="connsiteX4" fmla="*/ 5528 w 10076708"/>
                <a:gd name="connsiteY4" fmla="*/ 3908636 h 6861117"/>
                <a:gd name="connsiteX5" fmla="*/ 429058 w 10076708"/>
                <a:gd name="connsiteY5" fmla="*/ 5021155 h 6861117"/>
                <a:gd name="connsiteX6" fmla="*/ 966836 w 10076708"/>
                <a:gd name="connsiteY6" fmla="*/ 5723339 h 6861117"/>
                <a:gd name="connsiteX7" fmla="*/ 2233859 w 10076708"/>
                <a:gd name="connsiteY7" fmla="*/ 6306987 h 6861117"/>
                <a:gd name="connsiteX8" fmla="*/ 4958871 w 10076708"/>
                <a:gd name="connsiteY8" fmla="*/ 6853281 h 6861117"/>
                <a:gd name="connsiteX9" fmla="*/ 6412485 w 10076708"/>
                <a:gd name="connsiteY9" fmla="*/ 6600983 h 6861117"/>
                <a:gd name="connsiteX10" fmla="*/ 8082546 w 10076708"/>
                <a:gd name="connsiteY10" fmla="*/ 6064848 h 6861117"/>
                <a:gd name="connsiteX11" fmla="*/ 8991624 w 10076708"/>
                <a:gd name="connsiteY11" fmla="*/ 5377334 h 6861117"/>
                <a:gd name="connsiteX12" fmla="*/ 9704761 w 10076708"/>
                <a:gd name="connsiteY12" fmla="*/ 4506903 h 6861117"/>
                <a:gd name="connsiteX13" fmla="*/ 10051076 w 10076708"/>
                <a:gd name="connsiteY13" fmla="*/ 3073531 h 6861117"/>
                <a:gd name="connsiteX14" fmla="*/ 10023736 w 10076708"/>
                <a:gd name="connsiteY14" fmla="*/ 2272483 h 6861117"/>
                <a:gd name="connsiteX15" fmla="*/ 9433633 w 10076708"/>
                <a:gd name="connsiteY15" fmla="*/ 1439897 h 6861117"/>
                <a:gd name="connsiteX16" fmla="*/ 4209280 w 10076708"/>
                <a:gd name="connsiteY16" fmla="*/ 30178 h 6861117"/>
                <a:gd name="connsiteX17" fmla="*/ 3142993 w 10076708"/>
                <a:gd name="connsiteY17" fmla="*/ 168942 h 6861117"/>
                <a:gd name="connsiteX0" fmla="*/ 3142993 w 10076708"/>
                <a:gd name="connsiteY0" fmla="*/ 168942 h 6858772"/>
                <a:gd name="connsiteX1" fmla="*/ 1919496 w 10076708"/>
                <a:gd name="connsiteY1" fmla="*/ 547390 h 6858772"/>
                <a:gd name="connsiteX2" fmla="*/ 1014974 w 10076708"/>
                <a:gd name="connsiteY2" fmla="*/ 1329516 h 6858772"/>
                <a:gd name="connsiteX3" fmla="*/ 454490 w 10076708"/>
                <a:gd name="connsiteY3" fmla="*/ 2078528 h 6858772"/>
                <a:gd name="connsiteX4" fmla="*/ 5528 w 10076708"/>
                <a:gd name="connsiteY4" fmla="*/ 3908636 h 6858772"/>
                <a:gd name="connsiteX5" fmla="*/ 429058 w 10076708"/>
                <a:gd name="connsiteY5" fmla="*/ 5021155 h 6858772"/>
                <a:gd name="connsiteX6" fmla="*/ 966836 w 10076708"/>
                <a:gd name="connsiteY6" fmla="*/ 5723339 h 6858772"/>
                <a:gd name="connsiteX7" fmla="*/ 2233859 w 10076708"/>
                <a:gd name="connsiteY7" fmla="*/ 6306987 h 6858772"/>
                <a:gd name="connsiteX8" fmla="*/ 4958871 w 10076708"/>
                <a:gd name="connsiteY8" fmla="*/ 6853281 h 6858772"/>
                <a:gd name="connsiteX9" fmla="*/ 7162762 w 10076708"/>
                <a:gd name="connsiteY9" fmla="*/ 6565814 h 6858772"/>
                <a:gd name="connsiteX10" fmla="*/ 8082546 w 10076708"/>
                <a:gd name="connsiteY10" fmla="*/ 6064848 h 6858772"/>
                <a:gd name="connsiteX11" fmla="*/ 8991624 w 10076708"/>
                <a:gd name="connsiteY11" fmla="*/ 5377334 h 6858772"/>
                <a:gd name="connsiteX12" fmla="*/ 9704761 w 10076708"/>
                <a:gd name="connsiteY12" fmla="*/ 4506903 h 6858772"/>
                <a:gd name="connsiteX13" fmla="*/ 10051076 w 10076708"/>
                <a:gd name="connsiteY13" fmla="*/ 3073531 h 6858772"/>
                <a:gd name="connsiteX14" fmla="*/ 10023736 w 10076708"/>
                <a:gd name="connsiteY14" fmla="*/ 2272483 h 6858772"/>
                <a:gd name="connsiteX15" fmla="*/ 9433633 w 10076708"/>
                <a:gd name="connsiteY15" fmla="*/ 1439897 h 6858772"/>
                <a:gd name="connsiteX16" fmla="*/ 4209280 w 10076708"/>
                <a:gd name="connsiteY16" fmla="*/ 30178 h 6858772"/>
                <a:gd name="connsiteX17" fmla="*/ 3142993 w 10076708"/>
                <a:gd name="connsiteY17" fmla="*/ 168942 h 6858772"/>
                <a:gd name="connsiteX0" fmla="*/ 3142993 w 10076708"/>
                <a:gd name="connsiteY0" fmla="*/ 168942 h 6859426"/>
                <a:gd name="connsiteX1" fmla="*/ 1919496 w 10076708"/>
                <a:gd name="connsiteY1" fmla="*/ 547390 h 6859426"/>
                <a:gd name="connsiteX2" fmla="*/ 1014974 w 10076708"/>
                <a:gd name="connsiteY2" fmla="*/ 1329516 h 6859426"/>
                <a:gd name="connsiteX3" fmla="*/ 454490 w 10076708"/>
                <a:gd name="connsiteY3" fmla="*/ 2078528 h 6859426"/>
                <a:gd name="connsiteX4" fmla="*/ 5528 w 10076708"/>
                <a:gd name="connsiteY4" fmla="*/ 3908636 h 6859426"/>
                <a:gd name="connsiteX5" fmla="*/ 429058 w 10076708"/>
                <a:gd name="connsiteY5" fmla="*/ 5021155 h 6859426"/>
                <a:gd name="connsiteX6" fmla="*/ 966836 w 10076708"/>
                <a:gd name="connsiteY6" fmla="*/ 5723339 h 6859426"/>
                <a:gd name="connsiteX7" fmla="*/ 2233859 w 10076708"/>
                <a:gd name="connsiteY7" fmla="*/ 6306987 h 6859426"/>
                <a:gd name="connsiteX8" fmla="*/ 4958871 w 10076708"/>
                <a:gd name="connsiteY8" fmla="*/ 6853281 h 6859426"/>
                <a:gd name="connsiteX9" fmla="*/ 7162762 w 10076708"/>
                <a:gd name="connsiteY9" fmla="*/ 6565814 h 6859426"/>
                <a:gd name="connsiteX10" fmla="*/ 8481131 w 10076708"/>
                <a:gd name="connsiteY10" fmla="*/ 6029679 h 6859426"/>
                <a:gd name="connsiteX11" fmla="*/ 8991624 w 10076708"/>
                <a:gd name="connsiteY11" fmla="*/ 5377334 h 6859426"/>
                <a:gd name="connsiteX12" fmla="*/ 9704761 w 10076708"/>
                <a:gd name="connsiteY12" fmla="*/ 4506903 h 6859426"/>
                <a:gd name="connsiteX13" fmla="*/ 10051076 w 10076708"/>
                <a:gd name="connsiteY13" fmla="*/ 3073531 h 6859426"/>
                <a:gd name="connsiteX14" fmla="*/ 10023736 w 10076708"/>
                <a:gd name="connsiteY14" fmla="*/ 2272483 h 6859426"/>
                <a:gd name="connsiteX15" fmla="*/ 9433633 w 10076708"/>
                <a:gd name="connsiteY15" fmla="*/ 1439897 h 6859426"/>
                <a:gd name="connsiteX16" fmla="*/ 4209280 w 10076708"/>
                <a:gd name="connsiteY16" fmla="*/ 30178 h 6859426"/>
                <a:gd name="connsiteX17" fmla="*/ 3142993 w 10076708"/>
                <a:gd name="connsiteY17" fmla="*/ 168942 h 6859426"/>
                <a:gd name="connsiteX0" fmla="*/ 3142993 w 10076708"/>
                <a:gd name="connsiteY0" fmla="*/ 168942 h 6859426"/>
                <a:gd name="connsiteX1" fmla="*/ 1919496 w 10076708"/>
                <a:gd name="connsiteY1" fmla="*/ 547390 h 6859426"/>
                <a:gd name="connsiteX2" fmla="*/ 1014974 w 10076708"/>
                <a:gd name="connsiteY2" fmla="*/ 1329516 h 6859426"/>
                <a:gd name="connsiteX3" fmla="*/ 454490 w 10076708"/>
                <a:gd name="connsiteY3" fmla="*/ 2078528 h 6859426"/>
                <a:gd name="connsiteX4" fmla="*/ 5528 w 10076708"/>
                <a:gd name="connsiteY4" fmla="*/ 3908636 h 6859426"/>
                <a:gd name="connsiteX5" fmla="*/ 429058 w 10076708"/>
                <a:gd name="connsiteY5" fmla="*/ 5021155 h 6859426"/>
                <a:gd name="connsiteX6" fmla="*/ 966836 w 10076708"/>
                <a:gd name="connsiteY6" fmla="*/ 5723339 h 6859426"/>
                <a:gd name="connsiteX7" fmla="*/ 2233859 w 10076708"/>
                <a:gd name="connsiteY7" fmla="*/ 6306987 h 6859426"/>
                <a:gd name="connsiteX8" fmla="*/ 4958871 w 10076708"/>
                <a:gd name="connsiteY8" fmla="*/ 6853281 h 6859426"/>
                <a:gd name="connsiteX9" fmla="*/ 7162762 w 10076708"/>
                <a:gd name="connsiteY9" fmla="*/ 6565814 h 6859426"/>
                <a:gd name="connsiteX10" fmla="*/ 8481131 w 10076708"/>
                <a:gd name="connsiteY10" fmla="*/ 6029679 h 6859426"/>
                <a:gd name="connsiteX11" fmla="*/ 9343316 w 10076708"/>
                <a:gd name="connsiteY11" fmla="*/ 5213211 h 6859426"/>
                <a:gd name="connsiteX12" fmla="*/ 9704761 w 10076708"/>
                <a:gd name="connsiteY12" fmla="*/ 4506903 h 6859426"/>
                <a:gd name="connsiteX13" fmla="*/ 10051076 w 10076708"/>
                <a:gd name="connsiteY13" fmla="*/ 3073531 h 6859426"/>
                <a:gd name="connsiteX14" fmla="*/ 10023736 w 10076708"/>
                <a:gd name="connsiteY14" fmla="*/ 2272483 h 6859426"/>
                <a:gd name="connsiteX15" fmla="*/ 9433633 w 10076708"/>
                <a:gd name="connsiteY15" fmla="*/ 1439897 h 6859426"/>
                <a:gd name="connsiteX16" fmla="*/ 4209280 w 10076708"/>
                <a:gd name="connsiteY16" fmla="*/ 30178 h 6859426"/>
                <a:gd name="connsiteX17" fmla="*/ 3142993 w 10076708"/>
                <a:gd name="connsiteY17" fmla="*/ 168942 h 6859426"/>
                <a:gd name="connsiteX0" fmla="*/ 3142993 w 10076708"/>
                <a:gd name="connsiteY0" fmla="*/ 180903 h 6871387"/>
                <a:gd name="connsiteX1" fmla="*/ 1919496 w 10076708"/>
                <a:gd name="connsiteY1" fmla="*/ 559351 h 6871387"/>
                <a:gd name="connsiteX2" fmla="*/ 1014974 w 10076708"/>
                <a:gd name="connsiteY2" fmla="*/ 1341477 h 6871387"/>
                <a:gd name="connsiteX3" fmla="*/ 454490 w 10076708"/>
                <a:gd name="connsiteY3" fmla="*/ 2090489 h 6871387"/>
                <a:gd name="connsiteX4" fmla="*/ 5528 w 10076708"/>
                <a:gd name="connsiteY4" fmla="*/ 3920597 h 6871387"/>
                <a:gd name="connsiteX5" fmla="*/ 429058 w 10076708"/>
                <a:gd name="connsiteY5" fmla="*/ 5033116 h 6871387"/>
                <a:gd name="connsiteX6" fmla="*/ 966836 w 10076708"/>
                <a:gd name="connsiteY6" fmla="*/ 5735300 h 6871387"/>
                <a:gd name="connsiteX7" fmla="*/ 2233859 w 10076708"/>
                <a:gd name="connsiteY7" fmla="*/ 6318948 h 6871387"/>
                <a:gd name="connsiteX8" fmla="*/ 4958871 w 10076708"/>
                <a:gd name="connsiteY8" fmla="*/ 6865242 h 6871387"/>
                <a:gd name="connsiteX9" fmla="*/ 7162762 w 10076708"/>
                <a:gd name="connsiteY9" fmla="*/ 6577775 h 6871387"/>
                <a:gd name="connsiteX10" fmla="*/ 8481131 w 10076708"/>
                <a:gd name="connsiteY10" fmla="*/ 6041640 h 6871387"/>
                <a:gd name="connsiteX11" fmla="*/ 9343316 w 10076708"/>
                <a:gd name="connsiteY11" fmla="*/ 5225172 h 6871387"/>
                <a:gd name="connsiteX12" fmla="*/ 9704761 w 10076708"/>
                <a:gd name="connsiteY12" fmla="*/ 4518864 h 6871387"/>
                <a:gd name="connsiteX13" fmla="*/ 10051076 w 10076708"/>
                <a:gd name="connsiteY13" fmla="*/ 3085492 h 6871387"/>
                <a:gd name="connsiteX14" fmla="*/ 10023736 w 10076708"/>
                <a:gd name="connsiteY14" fmla="*/ 2284444 h 6871387"/>
                <a:gd name="connsiteX15" fmla="*/ 9105387 w 10076708"/>
                <a:gd name="connsiteY15" fmla="*/ 1252566 h 6871387"/>
                <a:gd name="connsiteX16" fmla="*/ 4209280 w 10076708"/>
                <a:gd name="connsiteY16" fmla="*/ 42139 h 6871387"/>
                <a:gd name="connsiteX17" fmla="*/ 3142993 w 10076708"/>
                <a:gd name="connsiteY17" fmla="*/ 180903 h 6871387"/>
                <a:gd name="connsiteX0" fmla="*/ 3142993 w 10076708"/>
                <a:gd name="connsiteY0" fmla="*/ 180903 h 6871387"/>
                <a:gd name="connsiteX1" fmla="*/ 1919496 w 10076708"/>
                <a:gd name="connsiteY1" fmla="*/ 559351 h 6871387"/>
                <a:gd name="connsiteX2" fmla="*/ 1014974 w 10076708"/>
                <a:gd name="connsiteY2" fmla="*/ 1341477 h 6871387"/>
                <a:gd name="connsiteX3" fmla="*/ 454490 w 10076708"/>
                <a:gd name="connsiteY3" fmla="*/ 2090489 h 6871387"/>
                <a:gd name="connsiteX4" fmla="*/ 5528 w 10076708"/>
                <a:gd name="connsiteY4" fmla="*/ 3920597 h 6871387"/>
                <a:gd name="connsiteX5" fmla="*/ 429058 w 10076708"/>
                <a:gd name="connsiteY5" fmla="*/ 5033116 h 6871387"/>
                <a:gd name="connsiteX6" fmla="*/ 966836 w 10076708"/>
                <a:gd name="connsiteY6" fmla="*/ 5735300 h 6871387"/>
                <a:gd name="connsiteX7" fmla="*/ 2233859 w 10076708"/>
                <a:gd name="connsiteY7" fmla="*/ 6318948 h 6871387"/>
                <a:gd name="connsiteX8" fmla="*/ 4958871 w 10076708"/>
                <a:gd name="connsiteY8" fmla="*/ 6865242 h 6871387"/>
                <a:gd name="connsiteX9" fmla="*/ 7162762 w 10076708"/>
                <a:gd name="connsiteY9" fmla="*/ 6577775 h 6871387"/>
                <a:gd name="connsiteX10" fmla="*/ 8481131 w 10076708"/>
                <a:gd name="connsiteY10" fmla="*/ 6041640 h 6871387"/>
                <a:gd name="connsiteX11" fmla="*/ 9343316 w 10076708"/>
                <a:gd name="connsiteY11" fmla="*/ 5225172 h 6871387"/>
                <a:gd name="connsiteX12" fmla="*/ 9704761 w 10076708"/>
                <a:gd name="connsiteY12" fmla="*/ 4518864 h 6871387"/>
                <a:gd name="connsiteX13" fmla="*/ 10051076 w 10076708"/>
                <a:gd name="connsiteY13" fmla="*/ 3085492 h 6871387"/>
                <a:gd name="connsiteX14" fmla="*/ 10023736 w 10076708"/>
                <a:gd name="connsiteY14" fmla="*/ 2284444 h 6871387"/>
                <a:gd name="connsiteX15" fmla="*/ 9105387 w 10076708"/>
                <a:gd name="connsiteY15" fmla="*/ 1252566 h 6871387"/>
                <a:gd name="connsiteX16" fmla="*/ 4209280 w 10076708"/>
                <a:gd name="connsiteY16" fmla="*/ 42139 h 6871387"/>
                <a:gd name="connsiteX17" fmla="*/ 3142993 w 10076708"/>
                <a:gd name="connsiteY17" fmla="*/ 180903 h 6871387"/>
                <a:gd name="connsiteX0" fmla="*/ 3142993 w 10076708"/>
                <a:gd name="connsiteY0" fmla="*/ 193642 h 6884126"/>
                <a:gd name="connsiteX1" fmla="*/ 1919496 w 10076708"/>
                <a:gd name="connsiteY1" fmla="*/ 572090 h 6884126"/>
                <a:gd name="connsiteX2" fmla="*/ 1014974 w 10076708"/>
                <a:gd name="connsiteY2" fmla="*/ 1354216 h 6884126"/>
                <a:gd name="connsiteX3" fmla="*/ 454490 w 10076708"/>
                <a:gd name="connsiteY3" fmla="*/ 2103228 h 6884126"/>
                <a:gd name="connsiteX4" fmla="*/ 5528 w 10076708"/>
                <a:gd name="connsiteY4" fmla="*/ 3933336 h 6884126"/>
                <a:gd name="connsiteX5" fmla="*/ 429058 w 10076708"/>
                <a:gd name="connsiteY5" fmla="*/ 5045855 h 6884126"/>
                <a:gd name="connsiteX6" fmla="*/ 966836 w 10076708"/>
                <a:gd name="connsiteY6" fmla="*/ 5748039 h 6884126"/>
                <a:gd name="connsiteX7" fmla="*/ 2233859 w 10076708"/>
                <a:gd name="connsiteY7" fmla="*/ 6331687 h 6884126"/>
                <a:gd name="connsiteX8" fmla="*/ 4958871 w 10076708"/>
                <a:gd name="connsiteY8" fmla="*/ 6877981 h 6884126"/>
                <a:gd name="connsiteX9" fmla="*/ 7162762 w 10076708"/>
                <a:gd name="connsiteY9" fmla="*/ 6590514 h 6884126"/>
                <a:gd name="connsiteX10" fmla="*/ 8481131 w 10076708"/>
                <a:gd name="connsiteY10" fmla="*/ 6054379 h 6884126"/>
                <a:gd name="connsiteX11" fmla="*/ 9343316 w 10076708"/>
                <a:gd name="connsiteY11" fmla="*/ 5237911 h 6884126"/>
                <a:gd name="connsiteX12" fmla="*/ 9704761 w 10076708"/>
                <a:gd name="connsiteY12" fmla="*/ 4531603 h 6884126"/>
                <a:gd name="connsiteX13" fmla="*/ 10051076 w 10076708"/>
                <a:gd name="connsiteY13" fmla="*/ 3098231 h 6884126"/>
                <a:gd name="connsiteX14" fmla="*/ 10023736 w 10076708"/>
                <a:gd name="connsiteY14" fmla="*/ 2297183 h 6884126"/>
                <a:gd name="connsiteX15" fmla="*/ 9058494 w 10076708"/>
                <a:gd name="connsiteY15" fmla="*/ 1136352 h 6884126"/>
                <a:gd name="connsiteX16" fmla="*/ 4209280 w 10076708"/>
                <a:gd name="connsiteY16" fmla="*/ 54878 h 6884126"/>
                <a:gd name="connsiteX17" fmla="*/ 3142993 w 10076708"/>
                <a:gd name="connsiteY17" fmla="*/ 193642 h 6884126"/>
                <a:gd name="connsiteX0" fmla="*/ 3142993 w 10067049"/>
                <a:gd name="connsiteY0" fmla="*/ 193642 h 6884126"/>
                <a:gd name="connsiteX1" fmla="*/ 1919496 w 10067049"/>
                <a:gd name="connsiteY1" fmla="*/ 572090 h 6884126"/>
                <a:gd name="connsiteX2" fmla="*/ 1014974 w 10067049"/>
                <a:gd name="connsiteY2" fmla="*/ 1354216 h 6884126"/>
                <a:gd name="connsiteX3" fmla="*/ 454490 w 10067049"/>
                <a:gd name="connsiteY3" fmla="*/ 2103228 h 6884126"/>
                <a:gd name="connsiteX4" fmla="*/ 5528 w 10067049"/>
                <a:gd name="connsiteY4" fmla="*/ 3933336 h 6884126"/>
                <a:gd name="connsiteX5" fmla="*/ 429058 w 10067049"/>
                <a:gd name="connsiteY5" fmla="*/ 5045855 h 6884126"/>
                <a:gd name="connsiteX6" fmla="*/ 966836 w 10067049"/>
                <a:gd name="connsiteY6" fmla="*/ 5748039 h 6884126"/>
                <a:gd name="connsiteX7" fmla="*/ 2233859 w 10067049"/>
                <a:gd name="connsiteY7" fmla="*/ 6331687 h 6884126"/>
                <a:gd name="connsiteX8" fmla="*/ 4958871 w 10067049"/>
                <a:gd name="connsiteY8" fmla="*/ 6877981 h 6884126"/>
                <a:gd name="connsiteX9" fmla="*/ 7162762 w 10067049"/>
                <a:gd name="connsiteY9" fmla="*/ 6590514 h 6884126"/>
                <a:gd name="connsiteX10" fmla="*/ 8481131 w 10067049"/>
                <a:gd name="connsiteY10" fmla="*/ 6054379 h 6884126"/>
                <a:gd name="connsiteX11" fmla="*/ 9343316 w 10067049"/>
                <a:gd name="connsiteY11" fmla="*/ 5237911 h 6884126"/>
                <a:gd name="connsiteX12" fmla="*/ 9704761 w 10067049"/>
                <a:gd name="connsiteY12" fmla="*/ 4531603 h 6884126"/>
                <a:gd name="connsiteX13" fmla="*/ 10051076 w 10067049"/>
                <a:gd name="connsiteY13" fmla="*/ 3098231 h 6884126"/>
                <a:gd name="connsiteX14" fmla="*/ 10000289 w 10067049"/>
                <a:gd name="connsiteY14" fmla="*/ 2367521 h 6884126"/>
                <a:gd name="connsiteX15" fmla="*/ 9058494 w 10067049"/>
                <a:gd name="connsiteY15" fmla="*/ 1136352 h 6884126"/>
                <a:gd name="connsiteX16" fmla="*/ 4209280 w 10067049"/>
                <a:gd name="connsiteY16" fmla="*/ 54878 h 6884126"/>
                <a:gd name="connsiteX17" fmla="*/ 3142993 w 10067049"/>
                <a:gd name="connsiteY17" fmla="*/ 193642 h 6884126"/>
                <a:gd name="connsiteX0" fmla="*/ 3142993 w 10053262"/>
                <a:gd name="connsiteY0" fmla="*/ 193642 h 6884126"/>
                <a:gd name="connsiteX1" fmla="*/ 1919496 w 10053262"/>
                <a:gd name="connsiteY1" fmla="*/ 572090 h 6884126"/>
                <a:gd name="connsiteX2" fmla="*/ 1014974 w 10053262"/>
                <a:gd name="connsiteY2" fmla="*/ 1354216 h 6884126"/>
                <a:gd name="connsiteX3" fmla="*/ 454490 w 10053262"/>
                <a:gd name="connsiteY3" fmla="*/ 2103228 h 6884126"/>
                <a:gd name="connsiteX4" fmla="*/ 5528 w 10053262"/>
                <a:gd name="connsiteY4" fmla="*/ 3933336 h 6884126"/>
                <a:gd name="connsiteX5" fmla="*/ 429058 w 10053262"/>
                <a:gd name="connsiteY5" fmla="*/ 5045855 h 6884126"/>
                <a:gd name="connsiteX6" fmla="*/ 966836 w 10053262"/>
                <a:gd name="connsiteY6" fmla="*/ 5748039 h 6884126"/>
                <a:gd name="connsiteX7" fmla="*/ 2233859 w 10053262"/>
                <a:gd name="connsiteY7" fmla="*/ 6331687 h 6884126"/>
                <a:gd name="connsiteX8" fmla="*/ 4958871 w 10053262"/>
                <a:gd name="connsiteY8" fmla="*/ 6877981 h 6884126"/>
                <a:gd name="connsiteX9" fmla="*/ 7162762 w 10053262"/>
                <a:gd name="connsiteY9" fmla="*/ 6590514 h 6884126"/>
                <a:gd name="connsiteX10" fmla="*/ 8481131 w 10053262"/>
                <a:gd name="connsiteY10" fmla="*/ 6054379 h 6884126"/>
                <a:gd name="connsiteX11" fmla="*/ 9343316 w 10053262"/>
                <a:gd name="connsiteY11" fmla="*/ 5237911 h 6884126"/>
                <a:gd name="connsiteX12" fmla="*/ 9704761 w 10053262"/>
                <a:gd name="connsiteY12" fmla="*/ 4531603 h 6884126"/>
                <a:gd name="connsiteX13" fmla="*/ 10027630 w 10053262"/>
                <a:gd name="connsiteY13" fmla="*/ 3485092 h 6884126"/>
                <a:gd name="connsiteX14" fmla="*/ 10000289 w 10053262"/>
                <a:gd name="connsiteY14" fmla="*/ 2367521 h 6884126"/>
                <a:gd name="connsiteX15" fmla="*/ 9058494 w 10053262"/>
                <a:gd name="connsiteY15" fmla="*/ 1136352 h 6884126"/>
                <a:gd name="connsiteX16" fmla="*/ 4209280 w 10053262"/>
                <a:gd name="connsiteY16" fmla="*/ 54878 h 6884126"/>
                <a:gd name="connsiteX17" fmla="*/ 3142993 w 10053262"/>
                <a:gd name="connsiteY17" fmla="*/ 193642 h 6884126"/>
                <a:gd name="connsiteX0" fmla="*/ 3142993 w 10053262"/>
                <a:gd name="connsiteY0" fmla="*/ 193642 h 6884126"/>
                <a:gd name="connsiteX1" fmla="*/ 1919496 w 10053262"/>
                <a:gd name="connsiteY1" fmla="*/ 572090 h 6884126"/>
                <a:gd name="connsiteX2" fmla="*/ 1014974 w 10053262"/>
                <a:gd name="connsiteY2" fmla="*/ 1354216 h 6884126"/>
                <a:gd name="connsiteX3" fmla="*/ 454490 w 10053262"/>
                <a:gd name="connsiteY3" fmla="*/ 2103228 h 6884126"/>
                <a:gd name="connsiteX4" fmla="*/ 5528 w 10053262"/>
                <a:gd name="connsiteY4" fmla="*/ 3933336 h 6884126"/>
                <a:gd name="connsiteX5" fmla="*/ 429058 w 10053262"/>
                <a:gd name="connsiteY5" fmla="*/ 5045855 h 6884126"/>
                <a:gd name="connsiteX6" fmla="*/ 966836 w 10053262"/>
                <a:gd name="connsiteY6" fmla="*/ 5748039 h 6884126"/>
                <a:gd name="connsiteX7" fmla="*/ 2233859 w 10053262"/>
                <a:gd name="connsiteY7" fmla="*/ 6331687 h 6884126"/>
                <a:gd name="connsiteX8" fmla="*/ 4958871 w 10053262"/>
                <a:gd name="connsiteY8" fmla="*/ 6877981 h 6884126"/>
                <a:gd name="connsiteX9" fmla="*/ 7162762 w 10053262"/>
                <a:gd name="connsiteY9" fmla="*/ 6590514 h 6884126"/>
                <a:gd name="connsiteX10" fmla="*/ 8481131 w 10053262"/>
                <a:gd name="connsiteY10" fmla="*/ 6054379 h 6884126"/>
                <a:gd name="connsiteX11" fmla="*/ 9343316 w 10053262"/>
                <a:gd name="connsiteY11" fmla="*/ 5237911 h 6884126"/>
                <a:gd name="connsiteX12" fmla="*/ 9739930 w 10053262"/>
                <a:gd name="connsiteY12" fmla="*/ 4637110 h 6884126"/>
                <a:gd name="connsiteX13" fmla="*/ 10027630 w 10053262"/>
                <a:gd name="connsiteY13" fmla="*/ 3485092 h 6884126"/>
                <a:gd name="connsiteX14" fmla="*/ 10000289 w 10053262"/>
                <a:gd name="connsiteY14" fmla="*/ 2367521 h 6884126"/>
                <a:gd name="connsiteX15" fmla="*/ 9058494 w 10053262"/>
                <a:gd name="connsiteY15" fmla="*/ 1136352 h 6884126"/>
                <a:gd name="connsiteX16" fmla="*/ 4209280 w 10053262"/>
                <a:gd name="connsiteY16" fmla="*/ 54878 h 6884126"/>
                <a:gd name="connsiteX17" fmla="*/ 3142993 w 10053262"/>
                <a:gd name="connsiteY17" fmla="*/ 193642 h 6884126"/>
                <a:gd name="connsiteX0" fmla="*/ 3142993 w 10053262"/>
                <a:gd name="connsiteY0" fmla="*/ 193642 h 6884126"/>
                <a:gd name="connsiteX1" fmla="*/ 1919496 w 10053262"/>
                <a:gd name="connsiteY1" fmla="*/ 572090 h 6884126"/>
                <a:gd name="connsiteX2" fmla="*/ 1014974 w 10053262"/>
                <a:gd name="connsiteY2" fmla="*/ 1354216 h 6884126"/>
                <a:gd name="connsiteX3" fmla="*/ 454490 w 10053262"/>
                <a:gd name="connsiteY3" fmla="*/ 2103228 h 6884126"/>
                <a:gd name="connsiteX4" fmla="*/ 5528 w 10053262"/>
                <a:gd name="connsiteY4" fmla="*/ 3933336 h 6884126"/>
                <a:gd name="connsiteX5" fmla="*/ 429058 w 10053262"/>
                <a:gd name="connsiteY5" fmla="*/ 5045855 h 6884126"/>
                <a:gd name="connsiteX6" fmla="*/ 966836 w 10053262"/>
                <a:gd name="connsiteY6" fmla="*/ 5748039 h 6884126"/>
                <a:gd name="connsiteX7" fmla="*/ 2233859 w 10053262"/>
                <a:gd name="connsiteY7" fmla="*/ 6331687 h 6884126"/>
                <a:gd name="connsiteX8" fmla="*/ 4958871 w 10053262"/>
                <a:gd name="connsiteY8" fmla="*/ 6877981 h 6884126"/>
                <a:gd name="connsiteX9" fmla="*/ 7162762 w 10053262"/>
                <a:gd name="connsiteY9" fmla="*/ 6590514 h 6884126"/>
                <a:gd name="connsiteX10" fmla="*/ 8481131 w 10053262"/>
                <a:gd name="connsiteY10" fmla="*/ 6054379 h 6884126"/>
                <a:gd name="connsiteX11" fmla="*/ 9331592 w 10053262"/>
                <a:gd name="connsiteY11" fmla="*/ 5378588 h 6884126"/>
                <a:gd name="connsiteX12" fmla="*/ 9739930 w 10053262"/>
                <a:gd name="connsiteY12" fmla="*/ 4637110 h 6884126"/>
                <a:gd name="connsiteX13" fmla="*/ 10027630 w 10053262"/>
                <a:gd name="connsiteY13" fmla="*/ 3485092 h 6884126"/>
                <a:gd name="connsiteX14" fmla="*/ 10000289 w 10053262"/>
                <a:gd name="connsiteY14" fmla="*/ 2367521 h 6884126"/>
                <a:gd name="connsiteX15" fmla="*/ 9058494 w 10053262"/>
                <a:gd name="connsiteY15" fmla="*/ 1136352 h 6884126"/>
                <a:gd name="connsiteX16" fmla="*/ 4209280 w 10053262"/>
                <a:gd name="connsiteY16" fmla="*/ 54878 h 6884126"/>
                <a:gd name="connsiteX17" fmla="*/ 3142993 w 10053262"/>
                <a:gd name="connsiteY17" fmla="*/ 193642 h 6884126"/>
                <a:gd name="connsiteX0" fmla="*/ 3148316 w 10058585"/>
                <a:gd name="connsiteY0" fmla="*/ 193642 h 6884126"/>
                <a:gd name="connsiteX1" fmla="*/ 1924819 w 10058585"/>
                <a:gd name="connsiteY1" fmla="*/ 572090 h 6884126"/>
                <a:gd name="connsiteX2" fmla="*/ 1020297 w 10058585"/>
                <a:gd name="connsiteY2" fmla="*/ 1354216 h 6884126"/>
                <a:gd name="connsiteX3" fmla="*/ 272243 w 10058585"/>
                <a:gd name="connsiteY3" fmla="*/ 2314243 h 6884126"/>
                <a:gd name="connsiteX4" fmla="*/ 10851 w 10058585"/>
                <a:gd name="connsiteY4" fmla="*/ 3933336 h 6884126"/>
                <a:gd name="connsiteX5" fmla="*/ 434381 w 10058585"/>
                <a:gd name="connsiteY5" fmla="*/ 5045855 h 6884126"/>
                <a:gd name="connsiteX6" fmla="*/ 972159 w 10058585"/>
                <a:gd name="connsiteY6" fmla="*/ 5748039 h 6884126"/>
                <a:gd name="connsiteX7" fmla="*/ 2239182 w 10058585"/>
                <a:gd name="connsiteY7" fmla="*/ 6331687 h 6884126"/>
                <a:gd name="connsiteX8" fmla="*/ 4964194 w 10058585"/>
                <a:gd name="connsiteY8" fmla="*/ 6877981 h 6884126"/>
                <a:gd name="connsiteX9" fmla="*/ 7168085 w 10058585"/>
                <a:gd name="connsiteY9" fmla="*/ 6590514 h 6884126"/>
                <a:gd name="connsiteX10" fmla="*/ 8486454 w 10058585"/>
                <a:gd name="connsiteY10" fmla="*/ 6054379 h 6884126"/>
                <a:gd name="connsiteX11" fmla="*/ 9336915 w 10058585"/>
                <a:gd name="connsiteY11" fmla="*/ 5378588 h 6884126"/>
                <a:gd name="connsiteX12" fmla="*/ 9745253 w 10058585"/>
                <a:gd name="connsiteY12" fmla="*/ 4637110 h 6884126"/>
                <a:gd name="connsiteX13" fmla="*/ 10032953 w 10058585"/>
                <a:gd name="connsiteY13" fmla="*/ 3485092 h 6884126"/>
                <a:gd name="connsiteX14" fmla="*/ 10005612 w 10058585"/>
                <a:gd name="connsiteY14" fmla="*/ 2367521 h 6884126"/>
                <a:gd name="connsiteX15" fmla="*/ 9063817 w 10058585"/>
                <a:gd name="connsiteY15" fmla="*/ 1136352 h 6884126"/>
                <a:gd name="connsiteX16" fmla="*/ 4214603 w 10058585"/>
                <a:gd name="connsiteY16" fmla="*/ 54878 h 6884126"/>
                <a:gd name="connsiteX17" fmla="*/ 3148316 w 10058585"/>
                <a:gd name="connsiteY17" fmla="*/ 193642 h 6884126"/>
                <a:gd name="connsiteX0" fmla="*/ 3147743 w 10058012"/>
                <a:gd name="connsiteY0" fmla="*/ 193642 h 6884126"/>
                <a:gd name="connsiteX1" fmla="*/ 1924246 w 10058012"/>
                <a:gd name="connsiteY1" fmla="*/ 572090 h 6884126"/>
                <a:gd name="connsiteX2" fmla="*/ 949385 w 10058012"/>
                <a:gd name="connsiteY2" fmla="*/ 1307323 h 6884126"/>
                <a:gd name="connsiteX3" fmla="*/ 271670 w 10058012"/>
                <a:gd name="connsiteY3" fmla="*/ 2314243 h 6884126"/>
                <a:gd name="connsiteX4" fmla="*/ 10278 w 10058012"/>
                <a:gd name="connsiteY4" fmla="*/ 3933336 h 6884126"/>
                <a:gd name="connsiteX5" fmla="*/ 433808 w 10058012"/>
                <a:gd name="connsiteY5" fmla="*/ 5045855 h 6884126"/>
                <a:gd name="connsiteX6" fmla="*/ 971586 w 10058012"/>
                <a:gd name="connsiteY6" fmla="*/ 5748039 h 6884126"/>
                <a:gd name="connsiteX7" fmla="*/ 2238609 w 10058012"/>
                <a:gd name="connsiteY7" fmla="*/ 6331687 h 6884126"/>
                <a:gd name="connsiteX8" fmla="*/ 4963621 w 10058012"/>
                <a:gd name="connsiteY8" fmla="*/ 6877981 h 6884126"/>
                <a:gd name="connsiteX9" fmla="*/ 7167512 w 10058012"/>
                <a:gd name="connsiteY9" fmla="*/ 6590514 h 6884126"/>
                <a:gd name="connsiteX10" fmla="*/ 8485881 w 10058012"/>
                <a:gd name="connsiteY10" fmla="*/ 6054379 h 6884126"/>
                <a:gd name="connsiteX11" fmla="*/ 9336342 w 10058012"/>
                <a:gd name="connsiteY11" fmla="*/ 5378588 h 6884126"/>
                <a:gd name="connsiteX12" fmla="*/ 9744680 w 10058012"/>
                <a:gd name="connsiteY12" fmla="*/ 4637110 h 6884126"/>
                <a:gd name="connsiteX13" fmla="*/ 10032380 w 10058012"/>
                <a:gd name="connsiteY13" fmla="*/ 3485092 h 6884126"/>
                <a:gd name="connsiteX14" fmla="*/ 10005039 w 10058012"/>
                <a:gd name="connsiteY14" fmla="*/ 2367521 h 6884126"/>
                <a:gd name="connsiteX15" fmla="*/ 9063244 w 10058012"/>
                <a:gd name="connsiteY15" fmla="*/ 1136352 h 6884126"/>
                <a:gd name="connsiteX16" fmla="*/ 4214030 w 10058012"/>
                <a:gd name="connsiteY16" fmla="*/ 54878 h 6884126"/>
                <a:gd name="connsiteX17" fmla="*/ 3147743 w 10058012"/>
                <a:gd name="connsiteY17" fmla="*/ 193642 h 6884126"/>
                <a:gd name="connsiteX0" fmla="*/ 3147743 w 10058012"/>
                <a:gd name="connsiteY0" fmla="*/ 193642 h 6884126"/>
                <a:gd name="connsiteX1" fmla="*/ 1924246 w 10058012"/>
                <a:gd name="connsiteY1" fmla="*/ 572090 h 6884126"/>
                <a:gd name="connsiteX2" fmla="*/ 949385 w 10058012"/>
                <a:gd name="connsiteY2" fmla="*/ 1307323 h 6884126"/>
                <a:gd name="connsiteX3" fmla="*/ 271670 w 10058012"/>
                <a:gd name="connsiteY3" fmla="*/ 2314243 h 6884126"/>
                <a:gd name="connsiteX4" fmla="*/ 10278 w 10058012"/>
                <a:gd name="connsiteY4" fmla="*/ 3933336 h 6884126"/>
                <a:gd name="connsiteX5" fmla="*/ 386915 w 10058012"/>
                <a:gd name="connsiteY5" fmla="*/ 5127916 h 6884126"/>
                <a:gd name="connsiteX6" fmla="*/ 971586 w 10058012"/>
                <a:gd name="connsiteY6" fmla="*/ 5748039 h 6884126"/>
                <a:gd name="connsiteX7" fmla="*/ 2238609 w 10058012"/>
                <a:gd name="connsiteY7" fmla="*/ 6331687 h 6884126"/>
                <a:gd name="connsiteX8" fmla="*/ 4963621 w 10058012"/>
                <a:gd name="connsiteY8" fmla="*/ 6877981 h 6884126"/>
                <a:gd name="connsiteX9" fmla="*/ 7167512 w 10058012"/>
                <a:gd name="connsiteY9" fmla="*/ 6590514 h 6884126"/>
                <a:gd name="connsiteX10" fmla="*/ 8485881 w 10058012"/>
                <a:gd name="connsiteY10" fmla="*/ 6054379 h 6884126"/>
                <a:gd name="connsiteX11" fmla="*/ 9336342 w 10058012"/>
                <a:gd name="connsiteY11" fmla="*/ 5378588 h 6884126"/>
                <a:gd name="connsiteX12" fmla="*/ 9744680 w 10058012"/>
                <a:gd name="connsiteY12" fmla="*/ 4637110 h 6884126"/>
                <a:gd name="connsiteX13" fmla="*/ 10032380 w 10058012"/>
                <a:gd name="connsiteY13" fmla="*/ 3485092 h 6884126"/>
                <a:gd name="connsiteX14" fmla="*/ 10005039 w 10058012"/>
                <a:gd name="connsiteY14" fmla="*/ 2367521 h 6884126"/>
                <a:gd name="connsiteX15" fmla="*/ 9063244 w 10058012"/>
                <a:gd name="connsiteY15" fmla="*/ 1136352 h 6884126"/>
                <a:gd name="connsiteX16" fmla="*/ 4214030 w 10058012"/>
                <a:gd name="connsiteY16" fmla="*/ 54878 h 6884126"/>
                <a:gd name="connsiteX17" fmla="*/ 3147743 w 10058012"/>
                <a:gd name="connsiteY17" fmla="*/ 193642 h 6884126"/>
                <a:gd name="connsiteX0" fmla="*/ 3147743 w 10058012"/>
                <a:gd name="connsiteY0" fmla="*/ 193642 h 6884126"/>
                <a:gd name="connsiteX1" fmla="*/ 1924246 w 10058012"/>
                <a:gd name="connsiteY1" fmla="*/ 572090 h 6884126"/>
                <a:gd name="connsiteX2" fmla="*/ 949385 w 10058012"/>
                <a:gd name="connsiteY2" fmla="*/ 1307323 h 6884126"/>
                <a:gd name="connsiteX3" fmla="*/ 271670 w 10058012"/>
                <a:gd name="connsiteY3" fmla="*/ 2314243 h 6884126"/>
                <a:gd name="connsiteX4" fmla="*/ 10278 w 10058012"/>
                <a:gd name="connsiteY4" fmla="*/ 3933336 h 6884126"/>
                <a:gd name="connsiteX5" fmla="*/ 386915 w 10058012"/>
                <a:gd name="connsiteY5" fmla="*/ 5127916 h 6884126"/>
                <a:gd name="connsiteX6" fmla="*/ 1088817 w 10058012"/>
                <a:gd name="connsiteY6" fmla="*/ 5923886 h 6884126"/>
                <a:gd name="connsiteX7" fmla="*/ 2238609 w 10058012"/>
                <a:gd name="connsiteY7" fmla="*/ 6331687 h 6884126"/>
                <a:gd name="connsiteX8" fmla="*/ 4963621 w 10058012"/>
                <a:gd name="connsiteY8" fmla="*/ 6877981 h 6884126"/>
                <a:gd name="connsiteX9" fmla="*/ 7167512 w 10058012"/>
                <a:gd name="connsiteY9" fmla="*/ 6590514 h 6884126"/>
                <a:gd name="connsiteX10" fmla="*/ 8485881 w 10058012"/>
                <a:gd name="connsiteY10" fmla="*/ 6054379 h 6884126"/>
                <a:gd name="connsiteX11" fmla="*/ 9336342 w 10058012"/>
                <a:gd name="connsiteY11" fmla="*/ 5378588 h 6884126"/>
                <a:gd name="connsiteX12" fmla="*/ 9744680 w 10058012"/>
                <a:gd name="connsiteY12" fmla="*/ 4637110 h 6884126"/>
                <a:gd name="connsiteX13" fmla="*/ 10032380 w 10058012"/>
                <a:gd name="connsiteY13" fmla="*/ 3485092 h 6884126"/>
                <a:gd name="connsiteX14" fmla="*/ 10005039 w 10058012"/>
                <a:gd name="connsiteY14" fmla="*/ 2367521 h 6884126"/>
                <a:gd name="connsiteX15" fmla="*/ 9063244 w 10058012"/>
                <a:gd name="connsiteY15" fmla="*/ 1136352 h 6884126"/>
                <a:gd name="connsiteX16" fmla="*/ 4214030 w 10058012"/>
                <a:gd name="connsiteY16" fmla="*/ 54878 h 6884126"/>
                <a:gd name="connsiteX17" fmla="*/ 3147743 w 10058012"/>
                <a:gd name="connsiteY17" fmla="*/ 193642 h 6884126"/>
                <a:gd name="connsiteX0" fmla="*/ 3147743 w 10058012"/>
                <a:gd name="connsiteY0" fmla="*/ 193642 h 6879839"/>
                <a:gd name="connsiteX1" fmla="*/ 1924246 w 10058012"/>
                <a:gd name="connsiteY1" fmla="*/ 572090 h 6879839"/>
                <a:gd name="connsiteX2" fmla="*/ 949385 w 10058012"/>
                <a:gd name="connsiteY2" fmla="*/ 1307323 h 6879839"/>
                <a:gd name="connsiteX3" fmla="*/ 271670 w 10058012"/>
                <a:gd name="connsiteY3" fmla="*/ 2314243 h 6879839"/>
                <a:gd name="connsiteX4" fmla="*/ 10278 w 10058012"/>
                <a:gd name="connsiteY4" fmla="*/ 3933336 h 6879839"/>
                <a:gd name="connsiteX5" fmla="*/ 386915 w 10058012"/>
                <a:gd name="connsiteY5" fmla="*/ 5127916 h 6879839"/>
                <a:gd name="connsiteX6" fmla="*/ 1088817 w 10058012"/>
                <a:gd name="connsiteY6" fmla="*/ 5923886 h 6879839"/>
                <a:gd name="connsiteX7" fmla="*/ 2344116 w 10058012"/>
                <a:gd name="connsiteY7" fmla="*/ 6460641 h 6879839"/>
                <a:gd name="connsiteX8" fmla="*/ 4963621 w 10058012"/>
                <a:gd name="connsiteY8" fmla="*/ 6877981 h 6879839"/>
                <a:gd name="connsiteX9" fmla="*/ 7167512 w 10058012"/>
                <a:gd name="connsiteY9" fmla="*/ 6590514 h 6879839"/>
                <a:gd name="connsiteX10" fmla="*/ 8485881 w 10058012"/>
                <a:gd name="connsiteY10" fmla="*/ 6054379 h 6879839"/>
                <a:gd name="connsiteX11" fmla="*/ 9336342 w 10058012"/>
                <a:gd name="connsiteY11" fmla="*/ 5378588 h 6879839"/>
                <a:gd name="connsiteX12" fmla="*/ 9744680 w 10058012"/>
                <a:gd name="connsiteY12" fmla="*/ 4637110 h 6879839"/>
                <a:gd name="connsiteX13" fmla="*/ 10032380 w 10058012"/>
                <a:gd name="connsiteY13" fmla="*/ 3485092 h 6879839"/>
                <a:gd name="connsiteX14" fmla="*/ 10005039 w 10058012"/>
                <a:gd name="connsiteY14" fmla="*/ 2367521 h 6879839"/>
                <a:gd name="connsiteX15" fmla="*/ 9063244 w 10058012"/>
                <a:gd name="connsiteY15" fmla="*/ 1136352 h 6879839"/>
                <a:gd name="connsiteX16" fmla="*/ 4214030 w 10058012"/>
                <a:gd name="connsiteY16" fmla="*/ 54878 h 6879839"/>
                <a:gd name="connsiteX17" fmla="*/ 3147743 w 10058012"/>
                <a:gd name="connsiteY17" fmla="*/ 193642 h 6879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058012" h="6879839">
                  <a:moveTo>
                    <a:pt x="3147743" y="193642"/>
                  </a:moveTo>
                  <a:cubicBezTo>
                    <a:pt x="2712570" y="272486"/>
                    <a:pt x="2290639" y="386477"/>
                    <a:pt x="1924246" y="572090"/>
                  </a:cubicBezTo>
                  <a:cubicBezTo>
                    <a:pt x="1557853" y="757703"/>
                    <a:pt x="1224814" y="1016964"/>
                    <a:pt x="949385" y="1307323"/>
                  </a:cubicBezTo>
                  <a:cubicBezTo>
                    <a:pt x="673956" y="1597682"/>
                    <a:pt x="428188" y="1876574"/>
                    <a:pt x="271670" y="2314243"/>
                  </a:cubicBezTo>
                  <a:cubicBezTo>
                    <a:pt x="115152" y="2751912"/>
                    <a:pt x="-42125" y="3431893"/>
                    <a:pt x="10278" y="3933336"/>
                  </a:cubicBezTo>
                  <a:cubicBezTo>
                    <a:pt x="53567" y="4340168"/>
                    <a:pt x="207159" y="4796158"/>
                    <a:pt x="386915" y="5127916"/>
                  </a:cubicBezTo>
                  <a:cubicBezTo>
                    <a:pt x="566671" y="5459674"/>
                    <a:pt x="762617" y="5701765"/>
                    <a:pt x="1088817" y="5923886"/>
                  </a:cubicBezTo>
                  <a:cubicBezTo>
                    <a:pt x="1415017" y="6146007"/>
                    <a:pt x="1698315" y="6301625"/>
                    <a:pt x="2344116" y="6460641"/>
                  </a:cubicBezTo>
                  <a:cubicBezTo>
                    <a:pt x="2989917" y="6619657"/>
                    <a:pt x="4159722" y="6856335"/>
                    <a:pt x="4963621" y="6877981"/>
                  </a:cubicBezTo>
                  <a:cubicBezTo>
                    <a:pt x="5767520" y="6899627"/>
                    <a:pt x="6580469" y="6727781"/>
                    <a:pt x="7167512" y="6590514"/>
                  </a:cubicBezTo>
                  <a:cubicBezTo>
                    <a:pt x="7754555" y="6453247"/>
                    <a:pt x="8124409" y="6256367"/>
                    <a:pt x="8485881" y="6054379"/>
                  </a:cubicBezTo>
                  <a:cubicBezTo>
                    <a:pt x="8847353" y="5852391"/>
                    <a:pt x="9126542" y="5614800"/>
                    <a:pt x="9336342" y="5378588"/>
                  </a:cubicBezTo>
                  <a:cubicBezTo>
                    <a:pt x="9546142" y="5142376"/>
                    <a:pt x="9628674" y="4952693"/>
                    <a:pt x="9744680" y="4637110"/>
                  </a:cubicBezTo>
                  <a:cubicBezTo>
                    <a:pt x="9860686" y="4321527"/>
                    <a:pt x="9984535" y="3970767"/>
                    <a:pt x="10032380" y="3485092"/>
                  </a:cubicBezTo>
                  <a:cubicBezTo>
                    <a:pt x="10057443" y="3218602"/>
                    <a:pt x="10084783" y="2630858"/>
                    <a:pt x="10005039" y="2367521"/>
                  </a:cubicBezTo>
                  <a:cubicBezTo>
                    <a:pt x="9913903" y="2061608"/>
                    <a:pt x="9416434" y="1408943"/>
                    <a:pt x="9063244" y="1136352"/>
                  </a:cubicBezTo>
                  <a:cubicBezTo>
                    <a:pt x="7864810" y="27815"/>
                    <a:pt x="6150663" y="-102809"/>
                    <a:pt x="4214030" y="54878"/>
                  </a:cubicBezTo>
                  <a:cubicBezTo>
                    <a:pt x="3854044" y="84838"/>
                    <a:pt x="3498615" y="130568"/>
                    <a:pt x="3147743" y="193642"/>
                  </a:cubicBezTo>
                  <a:close/>
                </a:path>
              </a:pathLst>
            </a:custGeom>
            <a:solidFill>
              <a:srgbClr val="11734C"/>
            </a:solidFill>
            <a:ln w="22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656B826E-3F95-DA5F-DBD1-479195411D09}"/>
                </a:ext>
              </a:extLst>
            </p:cNvPr>
            <p:cNvPicPr/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172850" y="999209"/>
              <a:ext cx="5846299" cy="4859582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7E0A9F73-C77A-1C63-3856-E5B7CBE1E64A}"/>
                </a:ext>
              </a:extLst>
            </p:cNvPr>
            <p:cNvPicPr/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r="79125"/>
            <a:stretch/>
          </p:blipFill>
          <p:spPr>
            <a:xfrm>
              <a:off x="10331" y="0"/>
              <a:ext cx="1431607" cy="6858000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11FF3DB6-55B2-5D66-3500-CA9500E3D584}"/>
                </a:ext>
              </a:extLst>
            </p:cNvPr>
            <p:cNvPicPr/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80953" r="-98"/>
            <a:stretch/>
          </p:blipFill>
          <p:spPr>
            <a:xfrm>
              <a:off x="10887327" y="0"/>
              <a:ext cx="1312985" cy="6858000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98F1DD46-1D27-62BE-6E3C-9049175E2579}"/>
                </a:ext>
              </a:extLst>
            </p:cNvPr>
            <p:cNvPicPr/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1002" t="79861" r="8571"/>
            <a:stretch/>
          </p:blipFill>
          <p:spPr>
            <a:xfrm>
              <a:off x="937845" y="5476897"/>
              <a:ext cx="6201509" cy="1381103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3B53F3F8-C6C8-F95D-5ECA-81FD9086077C}"/>
                </a:ext>
              </a:extLst>
            </p:cNvPr>
            <p:cNvPicPr/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1002" t="79861" r="47926"/>
            <a:stretch/>
          </p:blipFill>
          <p:spPr>
            <a:xfrm flipH="1">
              <a:off x="7139353" y="5476897"/>
              <a:ext cx="3502524" cy="1381103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701FD4B6-239E-CC57-5E95-E326D7BA21C4}"/>
                </a:ext>
              </a:extLst>
            </p:cNvPr>
            <p:cNvPicPr/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1002" t="79861" r="8571"/>
            <a:stretch/>
          </p:blipFill>
          <p:spPr>
            <a:xfrm flipV="1">
              <a:off x="1066379" y="-1370"/>
              <a:ext cx="6201509" cy="1381103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D8BAF910-DFC4-26AE-EEA4-B6333CB36A1E}"/>
                </a:ext>
              </a:extLst>
            </p:cNvPr>
            <p:cNvPicPr/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1002" t="79861" r="47926"/>
            <a:stretch/>
          </p:blipFill>
          <p:spPr>
            <a:xfrm flipH="1" flipV="1">
              <a:off x="7267887" y="-1370"/>
              <a:ext cx="3502524" cy="1381103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0F3CF4B-BF9D-1240-A072-A5DB5E037098}"/>
              </a:ext>
            </a:extLst>
          </p:cNvPr>
          <p:cNvGrpSpPr/>
          <p:nvPr/>
        </p:nvGrpSpPr>
        <p:grpSpPr>
          <a:xfrm rot="405034">
            <a:off x="949616" y="3375584"/>
            <a:ext cx="3078388" cy="2780042"/>
            <a:chOff x="5003748" y="2403962"/>
            <a:chExt cx="2162175" cy="1952625"/>
          </a:xfrm>
        </p:grpSpPr>
        <p:sp>
          <p:nvSpPr>
            <p:cNvPr id="16" name="Graphic 29">
              <a:extLst>
                <a:ext uri="{FF2B5EF4-FFF2-40B4-BE49-F238E27FC236}">
                  <a16:creationId xmlns:a16="http://schemas.microsoft.com/office/drawing/2014/main" id="{46B498C9-A460-B570-D6C8-9AF7F5E67C38}"/>
                </a:ext>
              </a:extLst>
            </p:cNvPr>
            <p:cNvSpPr/>
            <p:nvPr/>
          </p:nvSpPr>
          <p:spPr>
            <a:xfrm>
              <a:off x="5013581" y="2487360"/>
              <a:ext cx="2069535" cy="1869227"/>
            </a:xfrm>
            <a:custGeom>
              <a:avLst/>
              <a:gdLst>
                <a:gd name="connsiteX0" fmla="*/ 2069536 w 2069535"/>
                <a:gd name="connsiteY0" fmla="*/ 1269683 h 1869227"/>
                <a:gd name="connsiteX1" fmla="*/ 2012386 w 2069535"/>
                <a:gd name="connsiteY1" fmla="*/ 1304925 h 1869227"/>
                <a:gd name="connsiteX2" fmla="*/ 1769498 w 2069535"/>
                <a:gd name="connsiteY2" fmla="*/ 1265873 h 1869227"/>
                <a:gd name="connsiteX3" fmla="*/ 1589476 w 2069535"/>
                <a:gd name="connsiteY3" fmla="*/ 1205865 h 1869227"/>
                <a:gd name="connsiteX4" fmla="*/ 1453268 w 2069535"/>
                <a:gd name="connsiteY4" fmla="*/ 1168718 h 1869227"/>
                <a:gd name="connsiteX5" fmla="*/ 1369448 w 2069535"/>
                <a:gd name="connsiteY5" fmla="*/ 1236345 h 1869227"/>
                <a:gd name="connsiteX6" fmla="*/ 1318966 w 2069535"/>
                <a:gd name="connsiteY6" fmla="*/ 1302068 h 1869227"/>
                <a:gd name="connsiteX7" fmla="*/ 1266578 w 2069535"/>
                <a:gd name="connsiteY7" fmla="*/ 1371600 h 1869227"/>
                <a:gd name="connsiteX8" fmla="*/ 1172281 w 2069535"/>
                <a:gd name="connsiteY8" fmla="*/ 1504950 h 1869227"/>
                <a:gd name="connsiteX9" fmla="*/ 1115131 w 2069535"/>
                <a:gd name="connsiteY9" fmla="*/ 1621155 h 1869227"/>
                <a:gd name="connsiteX10" fmla="*/ 1018928 w 2069535"/>
                <a:gd name="connsiteY10" fmla="*/ 1693545 h 1869227"/>
                <a:gd name="connsiteX11" fmla="*/ 902723 w 2069535"/>
                <a:gd name="connsiteY11" fmla="*/ 1674495 h 1869227"/>
                <a:gd name="connsiteX12" fmla="*/ 650311 w 2069535"/>
                <a:gd name="connsiteY12" fmla="*/ 1754505 h 1869227"/>
                <a:gd name="connsiteX13" fmla="*/ 507436 w 2069535"/>
                <a:gd name="connsiteY13" fmla="*/ 1830705 h 1869227"/>
                <a:gd name="connsiteX14" fmla="*/ 384563 w 2069535"/>
                <a:gd name="connsiteY14" fmla="*/ 1868805 h 1869227"/>
                <a:gd name="connsiteX15" fmla="*/ 266453 w 2069535"/>
                <a:gd name="connsiteY15" fmla="*/ 1827848 h 1869227"/>
                <a:gd name="connsiteX16" fmla="*/ 250261 w 2069535"/>
                <a:gd name="connsiteY16" fmla="*/ 1796415 h 1869227"/>
                <a:gd name="connsiteX17" fmla="*/ 273121 w 2069535"/>
                <a:gd name="connsiteY17" fmla="*/ 1744028 h 1869227"/>
                <a:gd name="connsiteX18" fmla="*/ 517913 w 2069535"/>
                <a:gd name="connsiteY18" fmla="*/ 1593533 h 1869227"/>
                <a:gd name="connsiteX19" fmla="*/ 698888 w 2069535"/>
                <a:gd name="connsiteY19" fmla="*/ 1383030 h 1869227"/>
                <a:gd name="connsiteX20" fmla="*/ 686506 w 2069535"/>
                <a:gd name="connsiteY20" fmla="*/ 1333500 h 1869227"/>
                <a:gd name="connsiteX21" fmla="*/ 599828 w 2069535"/>
                <a:gd name="connsiteY21" fmla="*/ 1346835 h 1869227"/>
                <a:gd name="connsiteX22" fmla="*/ 140723 w 2069535"/>
                <a:gd name="connsiteY22" fmla="*/ 1642110 h 1869227"/>
                <a:gd name="connsiteX23" fmla="*/ 40711 w 2069535"/>
                <a:gd name="connsiteY23" fmla="*/ 1672590 h 1869227"/>
                <a:gd name="connsiteX24" fmla="*/ 14041 w 2069535"/>
                <a:gd name="connsiteY24" fmla="*/ 1592580 h 1869227"/>
                <a:gd name="connsiteX25" fmla="*/ 1051313 w 2069535"/>
                <a:gd name="connsiteY25" fmla="*/ 862965 h 1869227"/>
                <a:gd name="connsiteX26" fmla="*/ 1101796 w 2069535"/>
                <a:gd name="connsiteY26" fmla="*/ 789623 h 1869227"/>
                <a:gd name="connsiteX27" fmla="*/ 1083698 w 2069535"/>
                <a:gd name="connsiteY27" fmla="*/ 762000 h 1869227"/>
                <a:gd name="connsiteX28" fmla="*/ 1044646 w 2069535"/>
                <a:gd name="connsiteY28" fmla="*/ 694373 h 1869227"/>
                <a:gd name="connsiteX29" fmla="*/ 910343 w 2069535"/>
                <a:gd name="connsiteY29" fmla="*/ 113348 h 1869227"/>
                <a:gd name="connsiteX30" fmla="*/ 955111 w 2069535"/>
                <a:gd name="connsiteY30" fmla="*/ 0 h 1869227"/>
                <a:gd name="connsiteX31" fmla="*/ 1111321 w 2069535"/>
                <a:gd name="connsiteY31" fmla="*/ 287655 h 1869227"/>
                <a:gd name="connsiteX32" fmla="*/ 1261816 w 2069535"/>
                <a:gd name="connsiteY32" fmla="*/ 351473 h 1869227"/>
                <a:gd name="connsiteX33" fmla="*/ 1676153 w 2069535"/>
                <a:gd name="connsiteY33" fmla="*/ 282893 h 1869227"/>
                <a:gd name="connsiteX34" fmla="*/ 1860938 w 2069535"/>
                <a:gd name="connsiteY34" fmla="*/ 302895 h 1869227"/>
                <a:gd name="connsiteX35" fmla="*/ 1924756 w 2069535"/>
                <a:gd name="connsiteY35" fmla="*/ 374333 h 1869227"/>
                <a:gd name="connsiteX36" fmla="*/ 2031436 w 2069535"/>
                <a:gd name="connsiteY36" fmla="*/ 587693 h 1869227"/>
                <a:gd name="connsiteX37" fmla="*/ 2024768 w 2069535"/>
                <a:gd name="connsiteY37" fmla="*/ 757238 h 1869227"/>
                <a:gd name="connsiteX38" fmla="*/ 1997146 w 2069535"/>
                <a:gd name="connsiteY38" fmla="*/ 977265 h 1869227"/>
                <a:gd name="connsiteX39" fmla="*/ 1980001 w 2069535"/>
                <a:gd name="connsiteY39" fmla="*/ 1072515 h 1869227"/>
                <a:gd name="connsiteX40" fmla="*/ 1981906 w 2069535"/>
                <a:gd name="connsiteY40" fmla="*/ 1121093 h 1869227"/>
                <a:gd name="connsiteX41" fmla="*/ 1983811 w 2069535"/>
                <a:gd name="connsiteY41" fmla="*/ 1144905 h 1869227"/>
                <a:gd name="connsiteX42" fmla="*/ 1985716 w 2069535"/>
                <a:gd name="connsiteY42" fmla="*/ 1168718 h 1869227"/>
                <a:gd name="connsiteX43" fmla="*/ 2004766 w 2069535"/>
                <a:gd name="connsiteY43" fmla="*/ 1194435 h 1869227"/>
                <a:gd name="connsiteX44" fmla="*/ 2058106 w 2069535"/>
                <a:gd name="connsiteY44" fmla="*/ 1245870 h 1869227"/>
                <a:gd name="connsiteX45" fmla="*/ 2069536 w 2069535"/>
                <a:gd name="connsiteY45" fmla="*/ 1258253 h 1869227"/>
                <a:gd name="connsiteX46" fmla="*/ 2069536 w 2069535"/>
                <a:gd name="connsiteY46" fmla="*/ 1269683 h 1869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2069535" h="1869227">
                  <a:moveTo>
                    <a:pt x="2069536" y="1269683"/>
                  </a:moveTo>
                  <a:cubicBezTo>
                    <a:pt x="2068583" y="1290638"/>
                    <a:pt x="2028578" y="1303020"/>
                    <a:pt x="2012386" y="1304925"/>
                  </a:cubicBezTo>
                  <a:cubicBezTo>
                    <a:pt x="1927613" y="1314450"/>
                    <a:pt x="1849508" y="1289685"/>
                    <a:pt x="1769498" y="1265873"/>
                  </a:cubicBezTo>
                  <a:cubicBezTo>
                    <a:pt x="1708538" y="1247775"/>
                    <a:pt x="1648531" y="1227773"/>
                    <a:pt x="1589476" y="1205865"/>
                  </a:cubicBezTo>
                  <a:cubicBezTo>
                    <a:pt x="1545661" y="1189673"/>
                    <a:pt x="1501846" y="1158240"/>
                    <a:pt x="1453268" y="1168718"/>
                  </a:cubicBezTo>
                  <a:cubicBezTo>
                    <a:pt x="1414216" y="1177290"/>
                    <a:pt x="1392308" y="1206818"/>
                    <a:pt x="1369448" y="1236345"/>
                  </a:cubicBezTo>
                  <a:cubicBezTo>
                    <a:pt x="1369448" y="1251585"/>
                    <a:pt x="1328491" y="1289685"/>
                    <a:pt x="1318966" y="1302068"/>
                  </a:cubicBezTo>
                  <a:cubicBezTo>
                    <a:pt x="1301821" y="1324928"/>
                    <a:pt x="1283723" y="1348740"/>
                    <a:pt x="1266578" y="1371600"/>
                  </a:cubicBezTo>
                  <a:cubicBezTo>
                    <a:pt x="1234193" y="1414463"/>
                    <a:pt x="1197998" y="1457325"/>
                    <a:pt x="1172281" y="1504950"/>
                  </a:cubicBezTo>
                  <a:cubicBezTo>
                    <a:pt x="1152278" y="1543050"/>
                    <a:pt x="1138943" y="1584960"/>
                    <a:pt x="1115131" y="1621155"/>
                  </a:cubicBezTo>
                  <a:cubicBezTo>
                    <a:pt x="1091318" y="1657350"/>
                    <a:pt x="1057028" y="1675448"/>
                    <a:pt x="1018928" y="1693545"/>
                  </a:cubicBezTo>
                  <a:cubicBezTo>
                    <a:pt x="978923" y="1711643"/>
                    <a:pt x="941776" y="1684973"/>
                    <a:pt x="902723" y="1674495"/>
                  </a:cubicBezTo>
                  <a:cubicBezTo>
                    <a:pt x="815093" y="1650683"/>
                    <a:pt x="728416" y="1707833"/>
                    <a:pt x="650311" y="1754505"/>
                  </a:cubicBezTo>
                  <a:cubicBezTo>
                    <a:pt x="603638" y="1782128"/>
                    <a:pt x="556013" y="1807845"/>
                    <a:pt x="507436" y="1830705"/>
                  </a:cubicBezTo>
                  <a:cubicBezTo>
                    <a:pt x="468383" y="1848803"/>
                    <a:pt x="427426" y="1865948"/>
                    <a:pt x="384563" y="1868805"/>
                  </a:cubicBezTo>
                  <a:cubicBezTo>
                    <a:pt x="341701" y="1871663"/>
                    <a:pt x="295028" y="1860233"/>
                    <a:pt x="266453" y="1827848"/>
                  </a:cubicBezTo>
                  <a:cubicBezTo>
                    <a:pt x="258833" y="1819275"/>
                    <a:pt x="252166" y="1808798"/>
                    <a:pt x="250261" y="1796415"/>
                  </a:cubicBezTo>
                  <a:cubicBezTo>
                    <a:pt x="248356" y="1777365"/>
                    <a:pt x="259786" y="1759268"/>
                    <a:pt x="273121" y="1744028"/>
                  </a:cubicBezTo>
                  <a:cubicBezTo>
                    <a:pt x="336938" y="1671638"/>
                    <a:pt x="432188" y="1638300"/>
                    <a:pt x="517913" y="1593533"/>
                  </a:cubicBezTo>
                  <a:cubicBezTo>
                    <a:pt x="603638" y="1548765"/>
                    <a:pt x="688411" y="1479233"/>
                    <a:pt x="698888" y="1383030"/>
                  </a:cubicBezTo>
                  <a:cubicBezTo>
                    <a:pt x="700793" y="1365885"/>
                    <a:pt x="698888" y="1345883"/>
                    <a:pt x="686506" y="1333500"/>
                  </a:cubicBezTo>
                  <a:cubicBezTo>
                    <a:pt x="663646" y="1311593"/>
                    <a:pt x="626498" y="1328738"/>
                    <a:pt x="599828" y="1346835"/>
                  </a:cubicBezTo>
                  <a:cubicBezTo>
                    <a:pt x="448381" y="1447800"/>
                    <a:pt x="295981" y="1546860"/>
                    <a:pt x="140723" y="1642110"/>
                  </a:cubicBezTo>
                  <a:cubicBezTo>
                    <a:pt x="110243" y="1661160"/>
                    <a:pt x="75953" y="1680210"/>
                    <a:pt x="40711" y="1672590"/>
                  </a:cubicBezTo>
                  <a:cubicBezTo>
                    <a:pt x="5468" y="1664970"/>
                    <a:pt x="-15487" y="1611630"/>
                    <a:pt x="14041" y="1592580"/>
                  </a:cubicBezTo>
                  <a:cubicBezTo>
                    <a:pt x="369323" y="1362075"/>
                    <a:pt x="683648" y="1073468"/>
                    <a:pt x="1051313" y="862965"/>
                  </a:cubicBezTo>
                  <a:cubicBezTo>
                    <a:pt x="1078936" y="846773"/>
                    <a:pt x="1111321" y="820103"/>
                    <a:pt x="1101796" y="789623"/>
                  </a:cubicBezTo>
                  <a:cubicBezTo>
                    <a:pt x="1098938" y="779145"/>
                    <a:pt x="1090366" y="770573"/>
                    <a:pt x="1083698" y="762000"/>
                  </a:cubicBezTo>
                  <a:cubicBezTo>
                    <a:pt x="1067506" y="741998"/>
                    <a:pt x="1056076" y="718185"/>
                    <a:pt x="1044646" y="694373"/>
                  </a:cubicBezTo>
                  <a:cubicBezTo>
                    <a:pt x="957968" y="512445"/>
                    <a:pt x="892246" y="313373"/>
                    <a:pt x="910343" y="113348"/>
                  </a:cubicBezTo>
                  <a:cubicBezTo>
                    <a:pt x="912248" y="70485"/>
                    <a:pt x="921773" y="25718"/>
                    <a:pt x="955111" y="0"/>
                  </a:cubicBezTo>
                  <a:cubicBezTo>
                    <a:pt x="1032263" y="78105"/>
                    <a:pt x="1032263" y="211455"/>
                    <a:pt x="1111321" y="287655"/>
                  </a:cubicBezTo>
                  <a:cubicBezTo>
                    <a:pt x="1151326" y="326708"/>
                    <a:pt x="1206571" y="345758"/>
                    <a:pt x="1261816" y="351473"/>
                  </a:cubicBezTo>
                  <a:cubicBezTo>
                    <a:pt x="1401833" y="367665"/>
                    <a:pt x="1538041" y="309563"/>
                    <a:pt x="1676153" y="282893"/>
                  </a:cubicBezTo>
                  <a:cubicBezTo>
                    <a:pt x="1739018" y="270510"/>
                    <a:pt x="1808551" y="265748"/>
                    <a:pt x="1860938" y="302895"/>
                  </a:cubicBezTo>
                  <a:cubicBezTo>
                    <a:pt x="1887608" y="320993"/>
                    <a:pt x="1905706" y="347663"/>
                    <a:pt x="1924756" y="374333"/>
                  </a:cubicBezTo>
                  <a:cubicBezTo>
                    <a:pt x="1970476" y="440055"/>
                    <a:pt x="2018101" y="508635"/>
                    <a:pt x="2031436" y="587693"/>
                  </a:cubicBezTo>
                  <a:cubicBezTo>
                    <a:pt x="2040961" y="643890"/>
                    <a:pt x="2032388" y="701040"/>
                    <a:pt x="2024768" y="757238"/>
                  </a:cubicBezTo>
                  <a:cubicBezTo>
                    <a:pt x="2014291" y="830580"/>
                    <a:pt x="2005718" y="903923"/>
                    <a:pt x="1997146" y="977265"/>
                  </a:cubicBezTo>
                  <a:cubicBezTo>
                    <a:pt x="1993336" y="1009650"/>
                    <a:pt x="1982858" y="1040130"/>
                    <a:pt x="1980001" y="1072515"/>
                  </a:cubicBezTo>
                  <a:cubicBezTo>
                    <a:pt x="1978096" y="1088708"/>
                    <a:pt x="1978096" y="1104900"/>
                    <a:pt x="1981906" y="1121093"/>
                  </a:cubicBezTo>
                  <a:cubicBezTo>
                    <a:pt x="1983811" y="1130618"/>
                    <a:pt x="1985716" y="1135380"/>
                    <a:pt x="1983811" y="1144905"/>
                  </a:cubicBezTo>
                  <a:cubicBezTo>
                    <a:pt x="1981906" y="1152525"/>
                    <a:pt x="1982858" y="1161098"/>
                    <a:pt x="1985716" y="1168718"/>
                  </a:cubicBezTo>
                  <a:cubicBezTo>
                    <a:pt x="1989526" y="1179195"/>
                    <a:pt x="1997146" y="1186815"/>
                    <a:pt x="2004766" y="1194435"/>
                  </a:cubicBezTo>
                  <a:cubicBezTo>
                    <a:pt x="2021911" y="1211580"/>
                    <a:pt x="2040008" y="1228725"/>
                    <a:pt x="2058106" y="1245870"/>
                  </a:cubicBezTo>
                  <a:cubicBezTo>
                    <a:pt x="2061916" y="1249680"/>
                    <a:pt x="2066678" y="1253490"/>
                    <a:pt x="2069536" y="1258253"/>
                  </a:cubicBezTo>
                  <a:cubicBezTo>
                    <a:pt x="2068583" y="1262063"/>
                    <a:pt x="2069536" y="1265873"/>
                    <a:pt x="2069536" y="1269683"/>
                  </a:cubicBezTo>
                  <a:close/>
                </a:path>
              </a:pathLst>
            </a:custGeom>
            <a:solidFill>
              <a:srgbClr val="041C12">
                <a:alpha val="52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735782F4-FE2E-ABB2-52C2-0477A21563EF}"/>
                </a:ext>
              </a:extLst>
            </p:cNvPr>
            <p:cNvPicPr/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003748" y="2403962"/>
              <a:ext cx="2162175" cy="1952625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B185AE6-15AD-20EB-39E7-54F16F578452}"/>
              </a:ext>
            </a:extLst>
          </p:cNvPr>
          <p:cNvGrpSpPr/>
          <p:nvPr/>
        </p:nvGrpSpPr>
        <p:grpSpPr>
          <a:xfrm rot="16848337">
            <a:off x="604614" y="2499764"/>
            <a:ext cx="2082849" cy="1320029"/>
            <a:chOff x="5636628" y="3140120"/>
            <a:chExt cx="901759" cy="571500"/>
          </a:xfrm>
        </p:grpSpPr>
        <p:sp>
          <p:nvSpPr>
            <p:cNvPr id="19" name="Graphic 36">
              <a:extLst>
                <a:ext uri="{FF2B5EF4-FFF2-40B4-BE49-F238E27FC236}">
                  <a16:creationId xmlns:a16="http://schemas.microsoft.com/office/drawing/2014/main" id="{4C176807-C9FA-E8E4-CE9A-42A1BED36B75}"/>
                </a:ext>
              </a:extLst>
            </p:cNvPr>
            <p:cNvSpPr/>
            <p:nvPr/>
          </p:nvSpPr>
          <p:spPr>
            <a:xfrm>
              <a:off x="5658558" y="3147988"/>
              <a:ext cx="879829" cy="561340"/>
            </a:xfrm>
            <a:custGeom>
              <a:avLst/>
              <a:gdLst>
                <a:gd name="connsiteX0" fmla="*/ 65014 w 879829"/>
                <a:gd name="connsiteY0" fmla="*/ 71461 h 561340"/>
                <a:gd name="connsiteX1" fmla="*/ 105019 w 879829"/>
                <a:gd name="connsiteY1" fmla="*/ 128611 h 561340"/>
                <a:gd name="connsiteX2" fmla="*/ 133594 w 879829"/>
                <a:gd name="connsiteY2" fmla="*/ 191476 h 561340"/>
                <a:gd name="connsiteX3" fmla="*/ 88826 w 879829"/>
                <a:gd name="connsiteY3" fmla="*/ 253388 h 561340"/>
                <a:gd name="connsiteX4" fmla="*/ 37391 w 879829"/>
                <a:gd name="connsiteY4" fmla="*/ 258151 h 561340"/>
                <a:gd name="connsiteX5" fmla="*/ 244 w 879829"/>
                <a:gd name="connsiteY5" fmla="*/ 287678 h 561340"/>
                <a:gd name="connsiteX6" fmla="*/ 19294 w 879829"/>
                <a:gd name="connsiteY6" fmla="*/ 326731 h 561340"/>
                <a:gd name="connsiteX7" fmla="*/ 244084 w 879829"/>
                <a:gd name="connsiteY7" fmla="*/ 428648 h 561340"/>
                <a:gd name="connsiteX8" fmla="*/ 262181 w 879829"/>
                <a:gd name="connsiteY8" fmla="*/ 441031 h 561340"/>
                <a:gd name="connsiteX9" fmla="*/ 274564 w 879829"/>
                <a:gd name="connsiteY9" fmla="*/ 518183 h 561340"/>
                <a:gd name="connsiteX10" fmla="*/ 332666 w 879829"/>
                <a:gd name="connsiteY10" fmla="*/ 539138 h 561340"/>
                <a:gd name="connsiteX11" fmla="*/ 388864 w 879829"/>
                <a:gd name="connsiteY11" fmla="*/ 503896 h 561340"/>
                <a:gd name="connsiteX12" fmla="*/ 446014 w 879829"/>
                <a:gd name="connsiteY12" fmla="*/ 470558 h 561340"/>
                <a:gd name="connsiteX13" fmla="*/ 560314 w 879829"/>
                <a:gd name="connsiteY13" fmla="*/ 515326 h 561340"/>
                <a:gd name="connsiteX14" fmla="*/ 675566 w 879829"/>
                <a:gd name="connsiteY14" fmla="*/ 559141 h 561340"/>
                <a:gd name="connsiteX15" fmla="*/ 716524 w 879829"/>
                <a:gd name="connsiteY15" fmla="*/ 559141 h 561340"/>
                <a:gd name="connsiteX16" fmla="*/ 745099 w 879829"/>
                <a:gd name="connsiteY16" fmla="*/ 532471 h 561340"/>
                <a:gd name="connsiteX17" fmla="*/ 731764 w 879829"/>
                <a:gd name="connsiteY17" fmla="*/ 491513 h 561340"/>
                <a:gd name="connsiteX18" fmla="*/ 700331 w 879829"/>
                <a:gd name="connsiteY18" fmla="*/ 460081 h 561340"/>
                <a:gd name="connsiteX19" fmla="*/ 692712 w 879829"/>
                <a:gd name="connsiteY19" fmla="*/ 430553 h 561340"/>
                <a:gd name="connsiteX20" fmla="*/ 714619 w 879829"/>
                <a:gd name="connsiteY20" fmla="*/ 412456 h 561340"/>
                <a:gd name="connsiteX21" fmla="*/ 802249 w 879829"/>
                <a:gd name="connsiteY21" fmla="*/ 371498 h 561340"/>
                <a:gd name="connsiteX22" fmla="*/ 862256 w 879829"/>
                <a:gd name="connsiteY22" fmla="*/ 333398 h 561340"/>
                <a:gd name="connsiteX23" fmla="*/ 873687 w 879829"/>
                <a:gd name="connsiteY23" fmla="*/ 267676 h 561340"/>
                <a:gd name="connsiteX24" fmla="*/ 831776 w 879829"/>
                <a:gd name="connsiteY24" fmla="*/ 241006 h 561340"/>
                <a:gd name="connsiteX25" fmla="*/ 780341 w 879829"/>
                <a:gd name="connsiteY25" fmla="*/ 240053 h 561340"/>
                <a:gd name="connsiteX26" fmla="*/ 519356 w 879829"/>
                <a:gd name="connsiteY26" fmla="*/ 185761 h 561340"/>
                <a:gd name="connsiteX27" fmla="*/ 504116 w 879829"/>
                <a:gd name="connsiteY27" fmla="*/ 176236 h 561340"/>
                <a:gd name="connsiteX28" fmla="*/ 505069 w 879829"/>
                <a:gd name="connsiteY28" fmla="*/ 140041 h 561340"/>
                <a:gd name="connsiteX29" fmla="*/ 503164 w 879829"/>
                <a:gd name="connsiteY29" fmla="*/ 52411 h 561340"/>
                <a:gd name="connsiteX30" fmla="*/ 491734 w 879829"/>
                <a:gd name="connsiteY30" fmla="*/ 32408 h 561340"/>
                <a:gd name="connsiteX31" fmla="*/ 435536 w 879829"/>
                <a:gd name="connsiteY31" fmla="*/ 40028 h 561340"/>
                <a:gd name="connsiteX32" fmla="*/ 383149 w 879829"/>
                <a:gd name="connsiteY32" fmla="*/ 105751 h 561340"/>
                <a:gd name="connsiteX33" fmla="*/ 312664 w 879829"/>
                <a:gd name="connsiteY33" fmla="*/ 113371 h 561340"/>
                <a:gd name="connsiteX34" fmla="*/ 243131 w 879829"/>
                <a:gd name="connsiteY34" fmla="*/ 80033 h 561340"/>
                <a:gd name="connsiteX35" fmla="*/ 162169 w 879829"/>
                <a:gd name="connsiteY35" fmla="*/ 20978 h 561340"/>
                <a:gd name="connsiteX36" fmla="*/ 75491 w 879829"/>
                <a:gd name="connsiteY36" fmla="*/ 2881 h 561340"/>
                <a:gd name="connsiteX37" fmla="*/ 65014 w 879829"/>
                <a:gd name="connsiteY37" fmla="*/ 71461 h 561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879829" h="561340">
                  <a:moveTo>
                    <a:pt x="65014" y="71461"/>
                  </a:moveTo>
                  <a:cubicBezTo>
                    <a:pt x="74539" y="92416"/>
                    <a:pt x="90731" y="110513"/>
                    <a:pt x="105019" y="128611"/>
                  </a:cubicBezTo>
                  <a:cubicBezTo>
                    <a:pt x="119306" y="146708"/>
                    <a:pt x="132641" y="167663"/>
                    <a:pt x="133594" y="191476"/>
                  </a:cubicBezTo>
                  <a:cubicBezTo>
                    <a:pt x="134546" y="219098"/>
                    <a:pt x="114544" y="245768"/>
                    <a:pt x="88826" y="253388"/>
                  </a:cubicBezTo>
                  <a:cubicBezTo>
                    <a:pt x="71681" y="257198"/>
                    <a:pt x="53584" y="255293"/>
                    <a:pt x="37391" y="258151"/>
                  </a:cubicBezTo>
                  <a:cubicBezTo>
                    <a:pt x="20246" y="261008"/>
                    <a:pt x="2149" y="271486"/>
                    <a:pt x="244" y="287678"/>
                  </a:cubicBezTo>
                  <a:cubicBezTo>
                    <a:pt x="-1661" y="302918"/>
                    <a:pt x="7864" y="316253"/>
                    <a:pt x="19294" y="326731"/>
                  </a:cubicBezTo>
                  <a:cubicBezTo>
                    <a:pt x="80254" y="382928"/>
                    <a:pt x="169789" y="391501"/>
                    <a:pt x="244084" y="428648"/>
                  </a:cubicBezTo>
                  <a:cubicBezTo>
                    <a:pt x="250751" y="431506"/>
                    <a:pt x="257419" y="435316"/>
                    <a:pt x="262181" y="441031"/>
                  </a:cubicBezTo>
                  <a:cubicBezTo>
                    <a:pt x="279326" y="461986"/>
                    <a:pt x="263134" y="494371"/>
                    <a:pt x="274564" y="518183"/>
                  </a:cubicBezTo>
                  <a:cubicBezTo>
                    <a:pt x="284089" y="538186"/>
                    <a:pt x="310759" y="544853"/>
                    <a:pt x="332666" y="539138"/>
                  </a:cubicBezTo>
                  <a:cubicBezTo>
                    <a:pt x="353621" y="533423"/>
                    <a:pt x="371719" y="518183"/>
                    <a:pt x="388864" y="503896"/>
                  </a:cubicBezTo>
                  <a:cubicBezTo>
                    <a:pt x="406009" y="489608"/>
                    <a:pt x="424106" y="475321"/>
                    <a:pt x="446014" y="470558"/>
                  </a:cubicBezTo>
                  <a:cubicBezTo>
                    <a:pt x="486971" y="462938"/>
                    <a:pt x="525071" y="493418"/>
                    <a:pt x="560314" y="515326"/>
                  </a:cubicBezTo>
                  <a:cubicBezTo>
                    <a:pt x="595556" y="537233"/>
                    <a:pt x="634609" y="551521"/>
                    <a:pt x="675566" y="559141"/>
                  </a:cubicBezTo>
                  <a:cubicBezTo>
                    <a:pt x="688901" y="561046"/>
                    <a:pt x="703189" y="562951"/>
                    <a:pt x="716524" y="559141"/>
                  </a:cubicBezTo>
                  <a:cubicBezTo>
                    <a:pt x="729859" y="555331"/>
                    <a:pt x="742241" y="545806"/>
                    <a:pt x="745099" y="532471"/>
                  </a:cubicBezTo>
                  <a:cubicBezTo>
                    <a:pt x="748909" y="518183"/>
                    <a:pt x="741289" y="502943"/>
                    <a:pt x="731764" y="491513"/>
                  </a:cubicBezTo>
                  <a:cubicBezTo>
                    <a:pt x="722239" y="480083"/>
                    <a:pt x="709856" y="471511"/>
                    <a:pt x="700331" y="460081"/>
                  </a:cubicBezTo>
                  <a:cubicBezTo>
                    <a:pt x="693664" y="451508"/>
                    <a:pt x="688901" y="440078"/>
                    <a:pt x="692712" y="430553"/>
                  </a:cubicBezTo>
                  <a:cubicBezTo>
                    <a:pt x="696521" y="421981"/>
                    <a:pt x="706046" y="416266"/>
                    <a:pt x="714619" y="412456"/>
                  </a:cubicBezTo>
                  <a:cubicBezTo>
                    <a:pt x="744146" y="399121"/>
                    <a:pt x="772721" y="385786"/>
                    <a:pt x="802249" y="371498"/>
                  </a:cubicBezTo>
                  <a:cubicBezTo>
                    <a:pt x="824156" y="361021"/>
                    <a:pt x="846064" y="350543"/>
                    <a:pt x="862256" y="333398"/>
                  </a:cubicBezTo>
                  <a:cubicBezTo>
                    <a:pt x="878449" y="315301"/>
                    <a:pt x="886069" y="287678"/>
                    <a:pt x="873687" y="267676"/>
                  </a:cubicBezTo>
                  <a:cubicBezTo>
                    <a:pt x="865114" y="252436"/>
                    <a:pt x="848921" y="243863"/>
                    <a:pt x="831776" y="241006"/>
                  </a:cubicBezTo>
                  <a:cubicBezTo>
                    <a:pt x="814631" y="238148"/>
                    <a:pt x="797487" y="239101"/>
                    <a:pt x="780341" y="240053"/>
                  </a:cubicBezTo>
                  <a:cubicBezTo>
                    <a:pt x="690806" y="242911"/>
                    <a:pt x="600319" y="224813"/>
                    <a:pt x="519356" y="185761"/>
                  </a:cubicBezTo>
                  <a:cubicBezTo>
                    <a:pt x="513641" y="183856"/>
                    <a:pt x="507926" y="180998"/>
                    <a:pt x="504116" y="176236"/>
                  </a:cubicBezTo>
                  <a:cubicBezTo>
                    <a:pt x="496496" y="165758"/>
                    <a:pt x="501259" y="152423"/>
                    <a:pt x="505069" y="140041"/>
                  </a:cubicBezTo>
                  <a:cubicBezTo>
                    <a:pt x="513641" y="111466"/>
                    <a:pt x="512689" y="80033"/>
                    <a:pt x="503164" y="52411"/>
                  </a:cubicBezTo>
                  <a:cubicBezTo>
                    <a:pt x="500306" y="44791"/>
                    <a:pt x="497449" y="38123"/>
                    <a:pt x="491734" y="32408"/>
                  </a:cubicBezTo>
                  <a:cubicBezTo>
                    <a:pt x="476494" y="19073"/>
                    <a:pt x="451729" y="27646"/>
                    <a:pt x="435536" y="40028"/>
                  </a:cubicBezTo>
                  <a:cubicBezTo>
                    <a:pt x="415534" y="54316"/>
                    <a:pt x="403151" y="91463"/>
                    <a:pt x="383149" y="105751"/>
                  </a:cubicBezTo>
                  <a:cubicBezTo>
                    <a:pt x="364099" y="120991"/>
                    <a:pt x="337429" y="114323"/>
                    <a:pt x="312664" y="113371"/>
                  </a:cubicBezTo>
                  <a:cubicBezTo>
                    <a:pt x="286946" y="112418"/>
                    <a:pt x="264086" y="96226"/>
                    <a:pt x="243131" y="80033"/>
                  </a:cubicBezTo>
                  <a:cubicBezTo>
                    <a:pt x="216461" y="59078"/>
                    <a:pt x="191696" y="37171"/>
                    <a:pt x="162169" y="20978"/>
                  </a:cubicBezTo>
                  <a:cubicBezTo>
                    <a:pt x="140261" y="9548"/>
                    <a:pt x="101209" y="-6644"/>
                    <a:pt x="75491" y="2881"/>
                  </a:cubicBezTo>
                  <a:cubicBezTo>
                    <a:pt x="51679" y="12406"/>
                    <a:pt x="56441" y="53363"/>
                    <a:pt x="65014" y="71461"/>
                  </a:cubicBezTo>
                  <a:close/>
                </a:path>
              </a:pathLst>
            </a:custGeom>
            <a:solidFill>
              <a:srgbClr val="041C12">
                <a:alpha val="52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2A86FCC4-00E6-78A9-3532-1FDBEBBDB30E}"/>
                </a:ext>
              </a:extLst>
            </p:cNvPr>
            <p:cNvPicPr/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636628" y="3140120"/>
              <a:ext cx="885825" cy="57150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F5897B9-46EA-3FD5-C048-E9B67152146E}"/>
              </a:ext>
            </a:extLst>
          </p:cNvPr>
          <p:cNvGrpSpPr/>
          <p:nvPr/>
        </p:nvGrpSpPr>
        <p:grpSpPr>
          <a:xfrm>
            <a:off x="9672800" y="2462042"/>
            <a:ext cx="1574603" cy="1381103"/>
            <a:chOff x="5720147" y="2997178"/>
            <a:chExt cx="882811" cy="774324"/>
          </a:xfrm>
        </p:grpSpPr>
        <p:sp>
          <p:nvSpPr>
            <p:cNvPr id="22" name="Graphic 40">
              <a:extLst>
                <a:ext uri="{FF2B5EF4-FFF2-40B4-BE49-F238E27FC236}">
                  <a16:creationId xmlns:a16="http://schemas.microsoft.com/office/drawing/2014/main" id="{AC519250-D3A6-AA03-FF48-8A920EE25091}"/>
                </a:ext>
              </a:extLst>
            </p:cNvPr>
            <p:cNvSpPr/>
            <p:nvPr/>
          </p:nvSpPr>
          <p:spPr>
            <a:xfrm>
              <a:off x="5720147" y="3086599"/>
              <a:ext cx="753878" cy="684903"/>
            </a:xfrm>
            <a:custGeom>
              <a:avLst/>
              <a:gdLst>
                <a:gd name="connsiteX0" fmla="*/ 567 w 753878"/>
                <a:gd name="connsiteY0" fmla="*/ 231910 h 684903"/>
                <a:gd name="connsiteX1" fmla="*/ 59622 w 753878"/>
                <a:gd name="connsiteY1" fmla="*/ 479560 h 684903"/>
                <a:gd name="connsiteX2" fmla="*/ 154872 w 753878"/>
                <a:gd name="connsiteY2" fmla="*/ 612910 h 684903"/>
                <a:gd name="connsiteX3" fmla="*/ 505392 w 753878"/>
                <a:gd name="connsiteY3" fmla="*/ 651010 h 684903"/>
                <a:gd name="connsiteX4" fmla="*/ 644457 w 753878"/>
                <a:gd name="connsiteY4" fmla="*/ 560523 h 684903"/>
                <a:gd name="connsiteX5" fmla="*/ 749232 w 753878"/>
                <a:gd name="connsiteY5" fmla="*/ 330018 h 684903"/>
                <a:gd name="connsiteX6" fmla="*/ 709227 w 753878"/>
                <a:gd name="connsiteY6" fmla="*/ 251913 h 684903"/>
                <a:gd name="connsiteX7" fmla="*/ 637790 w 753878"/>
                <a:gd name="connsiteY7" fmla="*/ 180475 h 684903"/>
                <a:gd name="connsiteX8" fmla="*/ 202497 w 753878"/>
                <a:gd name="connsiteY8" fmla="*/ 453 h 684903"/>
                <a:gd name="connsiteX9" fmla="*/ 81530 w 753878"/>
                <a:gd name="connsiteY9" fmla="*/ 33790 h 684903"/>
                <a:gd name="connsiteX10" fmla="*/ 12950 w 753878"/>
                <a:gd name="connsiteY10" fmla="*/ 154758 h 684903"/>
                <a:gd name="connsiteX11" fmla="*/ 567 w 753878"/>
                <a:gd name="connsiteY11" fmla="*/ 231910 h 68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878" h="684903">
                  <a:moveTo>
                    <a:pt x="567" y="231910"/>
                  </a:moveTo>
                  <a:cubicBezTo>
                    <a:pt x="-4195" y="317635"/>
                    <a:pt x="21522" y="403360"/>
                    <a:pt x="59622" y="479560"/>
                  </a:cubicBezTo>
                  <a:cubicBezTo>
                    <a:pt x="84387" y="529090"/>
                    <a:pt x="114867" y="574810"/>
                    <a:pt x="154872" y="612910"/>
                  </a:cubicBezTo>
                  <a:cubicBezTo>
                    <a:pt x="245360" y="699588"/>
                    <a:pt x="395855" y="702445"/>
                    <a:pt x="505392" y="651010"/>
                  </a:cubicBezTo>
                  <a:cubicBezTo>
                    <a:pt x="555875" y="627198"/>
                    <a:pt x="602547" y="596718"/>
                    <a:pt x="644457" y="560523"/>
                  </a:cubicBezTo>
                  <a:cubicBezTo>
                    <a:pt x="706370" y="506230"/>
                    <a:pt x="772092" y="417648"/>
                    <a:pt x="749232" y="330018"/>
                  </a:cubicBezTo>
                  <a:cubicBezTo>
                    <a:pt x="741612" y="301443"/>
                    <a:pt x="725420" y="276678"/>
                    <a:pt x="709227" y="251913"/>
                  </a:cubicBezTo>
                  <a:cubicBezTo>
                    <a:pt x="690177" y="223338"/>
                    <a:pt x="663507" y="203335"/>
                    <a:pt x="637790" y="180475"/>
                  </a:cubicBezTo>
                  <a:cubicBezTo>
                    <a:pt x="518727" y="72843"/>
                    <a:pt x="362517" y="8073"/>
                    <a:pt x="202497" y="453"/>
                  </a:cubicBezTo>
                  <a:cubicBezTo>
                    <a:pt x="159635" y="-1452"/>
                    <a:pt x="112010" y="1405"/>
                    <a:pt x="81530" y="33790"/>
                  </a:cubicBezTo>
                  <a:cubicBezTo>
                    <a:pt x="49145" y="67128"/>
                    <a:pt x="26285" y="109990"/>
                    <a:pt x="12950" y="154758"/>
                  </a:cubicBezTo>
                  <a:cubicBezTo>
                    <a:pt x="6282" y="179523"/>
                    <a:pt x="1520" y="205240"/>
                    <a:pt x="567" y="231910"/>
                  </a:cubicBezTo>
                  <a:close/>
                </a:path>
              </a:pathLst>
            </a:custGeom>
            <a:solidFill>
              <a:srgbClr val="041C12">
                <a:alpha val="52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FEC35830-198C-E9D9-FB39-59751B9D3D30}"/>
                </a:ext>
              </a:extLst>
            </p:cNvPr>
            <p:cNvPicPr/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726658" y="2997178"/>
              <a:ext cx="876300" cy="72390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1BE1570-5B4D-D336-F4B0-4C168524E1D4}"/>
              </a:ext>
            </a:extLst>
          </p:cNvPr>
          <p:cNvGrpSpPr/>
          <p:nvPr/>
        </p:nvGrpSpPr>
        <p:grpSpPr>
          <a:xfrm rot="21137960">
            <a:off x="889693" y="326274"/>
            <a:ext cx="3628500" cy="2685431"/>
            <a:chOff x="4879880" y="2466322"/>
            <a:chExt cx="2389530" cy="1768477"/>
          </a:xfrm>
        </p:grpSpPr>
        <p:sp>
          <p:nvSpPr>
            <p:cNvPr id="25" name="Graphic 46">
              <a:extLst>
                <a:ext uri="{FF2B5EF4-FFF2-40B4-BE49-F238E27FC236}">
                  <a16:creationId xmlns:a16="http://schemas.microsoft.com/office/drawing/2014/main" id="{8C34A20D-42D6-F182-F516-91495901CCBD}"/>
                </a:ext>
              </a:extLst>
            </p:cNvPr>
            <p:cNvSpPr/>
            <p:nvPr/>
          </p:nvSpPr>
          <p:spPr>
            <a:xfrm>
              <a:off x="4919374" y="2623337"/>
              <a:ext cx="2350036" cy="1611462"/>
            </a:xfrm>
            <a:custGeom>
              <a:avLst/>
              <a:gdLst>
                <a:gd name="connsiteX0" fmla="*/ 1540480 w 2350036"/>
                <a:gd name="connsiteY0" fmla="*/ 604684 h 1611462"/>
                <a:gd name="connsiteX1" fmla="*/ 2008158 w 2350036"/>
                <a:gd name="connsiteY1" fmla="*/ 598969 h 1611462"/>
                <a:gd name="connsiteX2" fmla="*/ 2183418 w 2350036"/>
                <a:gd name="connsiteY2" fmla="*/ 614209 h 1611462"/>
                <a:gd name="connsiteX3" fmla="*/ 2331055 w 2350036"/>
                <a:gd name="connsiteY3" fmla="*/ 676122 h 1611462"/>
                <a:gd name="connsiteX4" fmla="*/ 2348200 w 2350036"/>
                <a:gd name="connsiteY4" fmla="*/ 698982 h 1611462"/>
                <a:gd name="connsiteX5" fmla="*/ 2346295 w 2350036"/>
                <a:gd name="connsiteY5" fmla="*/ 735177 h 1611462"/>
                <a:gd name="connsiteX6" fmla="*/ 2326293 w 2350036"/>
                <a:gd name="connsiteY6" fmla="*/ 784707 h 1611462"/>
                <a:gd name="connsiteX7" fmla="*/ 2225328 w 2350036"/>
                <a:gd name="connsiteY7" fmla="*/ 811377 h 1611462"/>
                <a:gd name="connsiteX8" fmla="*/ 2033875 w 2350036"/>
                <a:gd name="connsiteY8" fmla="*/ 800899 h 1611462"/>
                <a:gd name="connsiteX9" fmla="*/ 1771938 w 2350036"/>
                <a:gd name="connsiteY9" fmla="*/ 906627 h 1611462"/>
                <a:gd name="connsiteX10" fmla="*/ 1707168 w 2350036"/>
                <a:gd name="connsiteY10" fmla="*/ 999972 h 1611462"/>
                <a:gd name="connsiteX11" fmla="*/ 1732885 w 2350036"/>
                <a:gd name="connsiteY11" fmla="*/ 1105699 h 1611462"/>
                <a:gd name="connsiteX12" fmla="*/ 1782415 w 2350036"/>
                <a:gd name="connsiteY12" fmla="*/ 1130464 h 1611462"/>
                <a:gd name="connsiteX13" fmla="*/ 1868140 w 2350036"/>
                <a:gd name="connsiteY13" fmla="*/ 1134274 h 1611462"/>
                <a:gd name="connsiteX14" fmla="*/ 1980535 w 2350036"/>
                <a:gd name="connsiteY14" fmla="*/ 1067599 h 1611462"/>
                <a:gd name="connsiteX15" fmla="*/ 2054830 w 2350036"/>
                <a:gd name="connsiteY15" fmla="*/ 957109 h 1611462"/>
                <a:gd name="connsiteX16" fmla="*/ 2064355 w 2350036"/>
                <a:gd name="connsiteY16" fmla="*/ 944727 h 1611462"/>
                <a:gd name="connsiteX17" fmla="*/ 2098645 w 2350036"/>
                <a:gd name="connsiteY17" fmla="*/ 956157 h 1611462"/>
                <a:gd name="connsiteX18" fmla="*/ 2079595 w 2350036"/>
                <a:gd name="connsiteY18" fmla="*/ 1079982 h 1611462"/>
                <a:gd name="connsiteX19" fmla="*/ 2055783 w 2350036"/>
                <a:gd name="connsiteY19" fmla="*/ 1209522 h 1611462"/>
                <a:gd name="connsiteX20" fmla="*/ 2031970 w 2350036"/>
                <a:gd name="connsiteY20" fmla="*/ 1357159 h 1611462"/>
                <a:gd name="connsiteX21" fmla="*/ 1584295 w 2350036"/>
                <a:gd name="connsiteY21" fmla="*/ 1536229 h 1611462"/>
                <a:gd name="connsiteX22" fmla="*/ 1444278 w 2350036"/>
                <a:gd name="connsiteY22" fmla="*/ 1590522 h 1611462"/>
                <a:gd name="connsiteX23" fmla="*/ 1316643 w 2350036"/>
                <a:gd name="connsiteY23" fmla="*/ 1610524 h 1611462"/>
                <a:gd name="connsiteX24" fmla="*/ 1215678 w 2350036"/>
                <a:gd name="connsiteY24" fmla="*/ 1568614 h 1611462"/>
                <a:gd name="connsiteX25" fmla="*/ 1220440 w 2350036"/>
                <a:gd name="connsiteY25" fmla="*/ 1447647 h 1611462"/>
                <a:gd name="connsiteX26" fmla="*/ 1327120 w 2350036"/>
                <a:gd name="connsiteY26" fmla="*/ 1378114 h 1611462"/>
                <a:gd name="connsiteX27" fmla="*/ 1409988 w 2350036"/>
                <a:gd name="connsiteY27" fmla="*/ 1346682 h 1611462"/>
                <a:gd name="connsiteX28" fmla="*/ 1458565 w 2350036"/>
                <a:gd name="connsiteY28" fmla="*/ 1286674 h 1611462"/>
                <a:gd name="connsiteX29" fmla="*/ 1348075 w 2350036"/>
                <a:gd name="connsiteY29" fmla="*/ 1176184 h 1611462"/>
                <a:gd name="connsiteX30" fmla="*/ 1193770 w 2350036"/>
                <a:gd name="connsiteY30" fmla="*/ 1129512 h 1611462"/>
                <a:gd name="connsiteX31" fmla="*/ 964218 w 2350036"/>
                <a:gd name="connsiteY31" fmla="*/ 937107 h 1611462"/>
                <a:gd name="connsiteX32" fmla="*/ 876588 w 2350036"/>
                <a:gd name="connsiteY32" fmla="*/ 794232 h 1611462"/>
                <a:gd name="connsiteX33" fmla="*/ 620365 w 2350036"/>
                <a:gd name="connsiteY33" fmla="*/ 639927 h 1611462"/>
                <a:gd name="connsiteX34" fmla="*/ 601315 w 2350036"/>
                <a:gd name="connsiteY34" fmla="*/ 611352 h 1611462"/>
                <a:gd name="connsiteX35" fmla="*/ 569883 w 2350036"/>
                <a:gd name="connsiteY35" fmla="*/ 595159 h 1611462"/>
                <a:gd name="connsiteX36" fmla="*/ 385098 w 2350036"/>
                <a:gd name="connsiteY36" fmla="*/ 526579 h 1611462"/>
                <a:gd name="connsiteX37" fmla="*/ 255558 w 2350036"/>
                <a:gd name="connsiteY37" fmla="*/ 405612 h 1611462"/>
                <a:gd name="connsiteX38" fmla="*/ 103158 w 2350036"/>
                <a:gd name="connsiteY38" fmla="*/ 318934 h 1611462"/>
                <a:gd name="connsiteX39" fmla="*/ 26958 w 2350036"/>
                <a:gd name="connsiteY39" fmla="*/ 309409 h 1611462"/>
                <a:gd name="connsiteX40" fmla="*/ 8860 w 2350036"/>
                <a:gd name="connsiteY40" fmla="*/ 247497 h 1611462"/>
                <a:gd name="connsiteX41" fmla="*/ 306040 w 2350036"/>
                <a:gd name="connsiteY41" fmla="*/ 283692 h 1611462"/>
                <a:gd name="connsiteX42" fmla="*/ 589885 w 2350036"/>
                <a:gd name="connsiteY42" fmla="*/ 448474 h 1611462"/>
                <a:gd name="connsiteX43" fmla="*/ 719425 w 2350036"/>
                <a:gd name="connsiteY43" fmla="*/ 469429 h 1611462"/>
                <a:gd name="connsiteX44" fmla="*/ 813723 w 2350036"/>
                <a:gd name="connsiteY44" fmla="*/ 387514 h 1611462"/>
                <a:gd name="connsiteX45" fmla="*/ 755620 w 2350036"/>
                <a:gd name="connsiteY45" fmla="*/ 258927 h 1611462"/>
                <a:gd name="connsiteX46" fmla="*/ 534640 w 2350036"/>
                <a:gd name="connsiteY46" fmla="*/ 157962 h 1611462"/>
                <a:gd name="connsiteX47" fmla="*/ 371763 w 2350036"/>
                <a:gd name="connsiteY47" fmla="*/ 128434 h 1611462"/>
                <a:gd name="connsiteX48" fmla="*/ 329853 w 2350036"/>
                <a:gd name="connsiteY48" fmla="*/ 59854 h 1611462"/>
                <a:gd name="connsiteX49" fmla="*/ 369858 w 2350036"/>
                <a:gd name="connsiteY49" fmla="*/ 13182 h 1611462"/>
                <a:gd name="connsiteX50" fmla="*/ 432723 w 2350036"/>
                <a:gd name="connsiteY50" fmla="*/ 1752 h 1611462"/>
                <a:gd name="connsiteX51" fmla="*/ 877540 w 2350036"/>
                <a:gd name="connsiteY51" fmla="*/ 55092 h 1611462"/>
                <a:gd name="connsiteX52" fmla="*/ 1266160 w 2350036"/>
                <a:gd name="connsiteY52" fmla="*/ 297979 h 1611462"/>
                <a:gd name="connsiteX53" fmla="*/ 1389033 w 2350036"/>
                <a:gd name="connsiteY53" fmla="*/ 483717 h 1611462"/>
                <a:gd name="connsiteX54" fmla="*/ 1564293 w 2350036"/>
                <a:gd name="connsiteY54" fmla="*/ 614209 h 161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2350036" h="1611462">
                  <a:moveTo>
                    <a:pt x="1540480" y="604684"/>
                  </a:moveTo>
                  <a:cubicBezTo>
                    <a:pt x="1691928" y="644689"/>
                    <a:pt x="1851948" y="600874"/>
                    <a:pt x="2008158" y="598969"/>
                  </a:cubicBezTo>
                  <a:cubicBezTo>
                    <a:pt x="2067213" y="598017"/>
                    <a:pt x="2125315" y="603732"/>
                    <a:pt x="2183418" y="614209"/>
                  </a:cubicBezTo>
                  <a:cubicBezTo>
                    <a:pt x="2236758" y="624687"/>
                    <a:pt x="2291050" y="640879"/>
                    <a:pt x="2331055" y="676122"/>
                  </a:cubicBezTo>
                  <a:cubicBezTo>
                    <a:pt x="2338675" y="682789"/>
                    <a:pt x="2345343" y="689457"/>
                    <a:pt x="2348200" y="698982"/>
                  </a:cubicBezTo>
                  <a:cubicBezTo>
                    <a:pt x="2352010" y="710412"/>
                    <a:pt x="2349153" y="723747"/>
                    <a:pt x="2346295" y="735177"/>
                  </a:cubicBezTo>
                  <a:cubicBezTo>
                    <a:pt x="2342485" y="752322"/>
                    <a:pt x="2337723" y="771372"/>
                    <a:pt x="2326293" y="784707"/>
                  </a:cubicBezTo>
                  <a:cubicBezTo>
                    <a:pt x="2303433" y="813282"/>
                    <a:pt x="2261523" y="814234"/>
                    <a:pt x="2225328" y="811377"/>
                  </a:cubicBezTo>
                  <a:cubicBezTo>
                    <a:pt x="2161510" y="806614"/>
                    <a:pt x="2097693" y="797089"/>
                    <a:pt x="2033875" y="800899"/>
                  </a:cubicBezTo>
                  <a:cubicBezTo>
                    <a:pt x="1937673" y="806614"/>
                    <a:pt x="1843375" y="841857"/>
                    <a:pt x="1771938" y="906627"/>
                  </a:cubicBezTo>
                  <a:cubicBezTo>
                    <a:pt x="1743363" y="932344"/>
                    <a:pt x="1717645" y="962824"/>
                    <a:pt x="1707168" y="999972"/>
                  </a:cubicBezTo>
                  <a:cubicBezTo>
                    <a:pt x="1696690" y="1037119"/>
                    <a:pt x="1704310" y="1079982"/>
                    <a:pt x="1732885" y="1105699"/>
                  </a:cubicBezTo>
                  <a:cubicBezTo>
                    <a:pt x="1747173" y="1118082"/>
                    <a:pt x="1764318" y="1125702"/>
                    <a:pt x="1782415" y="1130464"/>
                  </a:cubicBezTo>
                  <a:cubicBezTo>
                    <a:pt x="1810038" y="1138084"/>
                    <a:pt x="1839565" y="1139989"/>
                    <a:pt x="1868140" y="1134274"/>
                  </a:cubicBezTo>
                  <a:cubicBezTo>
                    <a:pt x="1911955" y="1125702"/>
                    <a:pt x="1950055" y="1099984"/>
                    <a:pt x="1980535" y="1067599"/>
                  </a:cubicBezTo>
                  <a:cubicBezTo>
                    <a:pt x="2011015" y="1035214"/>
                    <a:pt x="2033875" y="996162"/>
                    <a:pt x="2054830" y="957109"/>
                  </a:cubicBezTo>
                  <a:cubicBezTo>
                    <a:pt x="2057688" y="952347"/>
                    <a:pt x="2059593" y="947584"/>
                    <a:pt x="2064355" y="944727"/>
                  </a:cubicBezTo>
                  <a:cubicBezTo>
                    <a:pt x="2075785" y="937107"/>
                    <a:pt x="2091025" y="945679"/>
                    <a:pt x="2098645" y="956157"/>
                  </a:cubicBezTo>
                  <a:cubicBezTo>
                    <a:pt x="2125315" y="997114"/>
                    <a:pt x="2089120" y="1039977"/>
                    <a:pt x="2079595" y="1079982"/>
                  </a:cubicBezTo>
                  <a:cubicBezTo>
                    <a:pt x="2069118" y="1122844"/>
                    <a:pt x="2057688" y="1164754"/>
                    <a:pt x="2055783" y="1209522"/>
                  </a:cubicBezTo>
                  <a:cubicBezTo>
                    <a:pt x="2053878" y="1260004"/>
                    <a:pt x="2055783" y="1310487"/>
                    <a:pt x="2031970" y="1357159"/>
                  </a:cubicBezTo>
                  <a:cubicBezTo>
                    <a:pt x="1949103" y="1520037"/>
                    <a:pt x="1732885" y="1495272"/>
                    <a:pt x="1584295" y="1536229"/>
                  </a:cubicBezTo>
                  <a:cubicBezTo>
                    <a:pt x="1536670" y="1549564"/>
                    <a:pt x="1489045" y="1567662"/>
                    <a:pt x="1444278" y="1590522"/>
                  </a:cubicBezTo>
                  <a:cubicBezTo>
                    <a:pt x="1404273" y="1610524"/>
                    <a:pt x="1361410" y="1613382"/>
                    <a:pt x="1316643" y="1610524"/>
                  </a:cubicBezTo>
                  <a:cubicBezTo>
                    <a:pt x="1279495" y="1607667"/>
                    <a:pt x="1238538" y="1598142"/>
                    <a:pt x="1215678" y="1568614"/>
                  </a:cubicBezTo>
                  <a:cubicBezTo>
                    <a:pt x="1189008" y="1534324"/>
                    <a:pt x="1195675" y="1482889"/>
                    <a:pt x="1220440" y="1447647"/>
                  </a:cubicBezTo>
                  <a:cubicBezTo>
                    <a:pt x="1246158" y="1412404"/>
                    <a:pt x="1286163" y="1391449"/>
                    <a:pt x="1327120" y="1378114"/>
                  </a:cubicBezTo>
                  <a:cubicBezTo>
                    <a:pt x="1355695" y="1368589"/>
                    <a:pt x="1384270" y="1361922"/>
                    <a:pt x="1409988" y="1346682"/>
                  </a:cubicBezTo>
                  <a:cubicBezTo>
                    <a:pt x="1435705" y="1331442"/>
                    <a:pt x="1466185" y="1315249"/>
                    <a:pt x="1458565" y="1286674"/>
                  </a:cubicBezTo>
                  <a:cubicBezTo>
                    <a:pt x="1445230" y="1234287"/>
                    <a:pt x="1397605" y="1197139"/>
                    <a:pt x="1348075" y="1176184"/>
                  </a:cubicBezTo>
                  <a:cubicBezTo>
                    <a:pt x="1298545" y="1155229"/>
                    <a:pt x="1244253" y="1147609"/>
                    <a:pt x="1193770" y="1129512"/>
                  </a:cubicBezTo>
                  <a:cubicBezTo>
                    <a:pt x="1097568" y="1095222"/>
                    <a:pt x="1014700" y="1025689"/>
                    <a:pt x="964218" y="937107"/>
                  </a:cubicBezTo>
                  <a:cubicBezTo>
                    <a:pt x="936595" y="888529"/>
                    <a:pt x="917545" y="833284"/>
                    <a:pt x="876588" y="794232"/>
                  </a:cubicBezTo>
                  <a:cubicBezTo>
                    <a:pt x="803245" y="724699"/>
                    <a:pt x="674658" y="725652"/>
                    <a:pt x="620365" y="639927"/>
                  </a:cubicBezTo>
                  <a:cubicBezTo>
                    <a:pt x="614650" y="630402"/>
                    <a:pt x="608935" y="619924"/>
                    <a:pt x="601315" y="611352"/>
                  </a:cubicBezTo>
                  <a:cubicBezTo>
                    <a:pt x="592743" y="602779"/>
                    <a:pt x="581313" y="598969"/>
                    <a:pt x="569883" y="595159"/>
                  </a:cubicBezTo>
                  <a:cubicBezTo>
                    <a:pt x="507018" y="573252"/>
                    <a:pt x="440343" y="561822"/>
                    <a:pt x="385098" y="526579"/>
                  </a:cubicBezTo>
                  <a:cubicBezTo>
                    <a:pt x="335568" y="496099"/>
                    <a:pt x="297468" y="448474"/>
                    <a:pt x="255558" y="405612"/>
                  </a:cubicBezTo>
                  <a:cubicBezTo>
                    <a:pt x="213648" y="362749"/>
                    <a:pt x="163165" y="324649"/>
                    <a:pt x="103158" y="318934"/>
                  </a:cubicBezTo>
                  <a:cubicBezTo>
                    <a:pt x="77440" y="316077"/>
                    <a:pt x="50770" y="319887"/>
                    <a:pt x="26958" y="309409"/>
                  </a:cubicBezTo>
                  <a:cubicBezTo>
                    <a:pt x="4098" y="298932"/>
                    <a:pt x="-10190" y="263689"/>
                    <a:pt x="8860" y="247497"/>
                  </a:cubicBezTo>
                  <a:cubicBezTo>
                    <a:pt x="93633" y="177012"/>
                    <a:pt x="209838" y="232257"/>
                    <a:pt x="306040" y="283692"/>
                  </a:cubicBezTo>
                  <a:cubicBezTo>
                    <a:pt x="403195" y="335127"/>
                    <a:pt x="488920" y="406564"/>
                    <a:pt x="589885" y="448474"/>
                  </a:cubicBezTo>
                  <a:cubicBezTo>
                    <a:pt x="630843" y="465619"/>
                    <a:pt x="675610" y="477049"/>
                    <a:pt x="719425" y="469429"/>
                  </a:cubicBezTo>
                  <a:cubicBezTo>
                    <a:pt x="763240" y="461809"/>
                    <a:pt x="805150" y="430377"/>
                    <a:pt x="813723" y="387514"/>
                  </a:cubicBezTo>
                  <a:cubicBezTo>
                    <a:pt x="823248" y="339889"/>
                    <a:pt x="791815" y="292264"/>
                    <a:pt x="755620" y="258927"/>
                  </a:cubicBezTo>
                  <a:cubicBezTo>
                    <a:pt x="695613" y="202729"/>
                    <a:pt x="616555" y="167487"/>
                    <a:pt x="534640" y="157962"/>
                  </a:cubicBezTo>
                  <a:cubicBezTo>
                    <a:pt x="479395" y="151294"/>
                    <a:pt x="420340" y="157009"/>
                    <a:pt x="371763" y="128434"/>
                  </a:cubicBezTo>
                  <a:cubicBezTo>
                    <a:pt x="346998" y="114147"/>
                    <a:pt x="326043" y="87477"/>
                    <a:pt x="329853" y="59854"/>
                  </a:cubicBezTo>
                  <a:cubicBezTo>
                    <a:pt x="332710" y="38899"/>
                    <a:pt x="349855" y="21754"/>
                    <a:pt x="369858" y="13182"/>
                  </a:cubicBezTo>
                  <a:cubicBezTo>
                    <a:pt x="389860" y="4609"/>
                    <a:pt x="411768" y="2704"/>
                    <a:pt x="432723" y="1752"/>
                  </a:cubicBezTo>
                  <a:cubicBezTo>
                    <a:pt x="582265" y="-5868"/>
                    <a:pt x="733713" y="11277"/>
                    <a:pt x="877540" y="55092"/>
                  </a:cubicBezTo>
                  <a:cubicBezTo>
                    <a:pt x="1026130" y="99859"/>
                    <a:pt x="1170910" y="175107"/>
                    <a:pt x="1266160" y="297979"/>
                  </a:cubicBezTo>
                  <a:cubicBezTo>
                    <a:pt x="1311880" y="356082"/>
                    <a:pt x="1345218" y="423709"/>
                    <a:pt x="1389033" y="483717"/>
                  </a:cubicBezTo>
                  <a:cubicBezTo>
                    <a:pt x="1432848" y="543724"/>
                    <a:pt x="1490950" y="598017"/>
                    <a:pt x="1564293" y="614209"/>
                  </a:cubicBezTo>
                </a:path>
              </a:pathLst>
            </a:custGeom>
            <a:solidFill>
              <a:srgbClr val="041C12">
                <a:alpha val="52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42CB4A10-E7E8-4C4C-01EA-D75860CAEC17}"/>
                </a:ext>
              </a:extLst>
            </p:cNvPr>
            <p:cNvPicPr/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4879880" y="2466322"/>
              <a:ext cx="2381250" cy="1695450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1D1E4A1-8076-94AD-6CB1-A68937234D33}"/>
              </a:ext>
            </a:extLst>
          </p:cNvPr>
          <p:cNvGrpSpPr/>
          <p:nvPr/>
        </p:nvGrpSpPr>
        <p:grpSpPr>
          <a:xfrm>
            <a:off x="4547244" y="5184163"/>
            <a:ext cx="1390351" cy="1587178"/>
            <a:chOff x="5753098" y="2910995"/>
            <a:chExt cx="752475" cy="859000"/>
          </a:xfrm>
        </p:grpSpPr>
        <p:sp>
          <p:nvSpPr>
            <p:cNvPr id="28" name="Graphic 52">
              <a:extLst>
                <a:ext uri="{FF2B5EF4-FFF2-40B4-BE49-F238E27FC236}">
                  <a16:creationId xmlns:a16="http://schemas.microsoft.com/office/drawing/2014/main" id="{10D4089D-5874-2AB8-394C-F533F12DDB1E}"/>
                </a:ext>
              </a:extLst>
            </p:cNvPr>
            <p:cNvSpPr/>
            <p:nvPr/>
          </p:nvSpPr>
          <p:spPr>
            <a:xfrm>
              <a:off x="5753100" y="3086100"/>
              <a:ext cx="683895" cy="683895"/>
            </a:xfrm>
            <a:custGeom>
              <a:avLst/>
              <a:gdLst>
                <a:gd name="connsiteX0" fmla="*/ 683895 w 683895"/>
                <a:gd name="connsiteY0" fmla="*/ 341948 h 683895"/>
                <a:gd name="connsiteX1" fmla="*/ 341948 w 683895"/>
                <a:gd name="connsiteY1" fmla="*/ 683895 h 683895"/>
                <a:gd name="connsiteX2" fmla="*/ 0 w 683895"/>
                <a:gd name="connsiteY2" fmla="*/ 341948 h 683895"/>
                <a:gd name="connsiteX3" fmla="*/ 341948 w 683895"/>
                <a:gd name="connsiteY3" fmla="*/ 0 h 683895"/>
                <a:gd name="connsiteX4" fmla="*/ 683895 w 683895"/>
                <a:gd name="connsiteY4" fmla="*/ 341948 h 683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3895" h="683895">
                  <a:moveTo>
                    <a:pt x="683895" y="341948"/>
                  </a:moveTo>
                  <a:cubicBezTo>
                    <a:pt x="683895" y="530800"/>
                    <a:pt x="530800" y="683895"/>
                    <a:pt x="341948" y="683895"/>
                  </a:cubicBezTo>
                  <a:cubicBezTo>
                    <a:pt x="153095" y="683895"/>
                    <a:pt x="0" y="530800"/>
                    <a:pt x="0" y="341948"/>
                  </a:cubicBezTo>
                  <a:cubicBezTo>
                    <a:pt x="0" y="153095"/>
                    <a:pt x="153095" y="0"/>
                    <a:pt x="341948" y="0"/>
                  </a:cubicBezTo>
                  <a:cubicBezTo>
                    <a:pt x="530800" y="0"/>
                    <a:pt x="683895" y="153095"/>
                    <a:pt x="683895" y="341948"/>
                  </a:cubicBezTo>
                  <a:close/>
                </a:path>
              </a:pathLst>
            </a:custGeom>
            <a:solidFill>
              <a:srgbClr val="041C12">
                <a:alpha val="52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1D301FF6-06BD-82C1-09A9-36653E582DF9}"/>
                </a:ext>
              </a:extLst>
            </p:cNvPr>
            <p:cNvPicPr/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5753098" y="2910995"/>
              <a:ext cx="752475" cy="752475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961F9BD-B1D6-FBDD-75B5-490DE6DB1C5F}"/>
              </a:ext>
            </a:extLst>
          </p:cNvPr>
          <p:cNvGrpSpPr/>
          <p:nvPr/>
        </p:nvGrpSpPr>
        <p:grpSpPr>
          <a:xfrm rot="20876770">
            <a:off x="8253904" y="3375190"/>
            <a:ext cx="3140803" cy="3571270"/>
            <a:chOff x="5039321" y="2227037"/>
            <a:chExt cx="2032991" cy="2311625"/>
          </a:xfrm>
        </p:grpSpPr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44860868-6221-2B24-2102-27B0CCCCB20B}"/>
                </a:ext>
              </a:extLst>
            </p:cNvPr>
            <p:cNvPicPr/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5119687" y="2319337"/>
              <a:ext cx="1952625" cy="2219325"/>
            </a:xfrm>
            <a:prstGeom prst="rect">
              <a:avLst/>
            </a:prstGeom>
          </p:spPr>
        </p:pic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id="{E39D723A-978F-726A-294A-7764C4A44CAB}"/>
                </a:ext>
              </a:extLst>
            </p:cNvPr>
            <p:cNvPicPr/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5039321" y="2227037"/>
              <a:ext cx="2019300" cy="2295525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249605D-634D-4D05-94FE-B5532051E140}"/>
              </a:ext>
            </a:extLst>
          </p:cNvPr>
          <p:cNvGrpSpPr/>
          <p:nvPr/>
        </p:nvGrpSpPr>
        <p:grpSpPr>
          <a:xfrm rot="1350781">
            <a:off x="7904833" y="151283"/>
            <a:ext cx="3246925" cy="3122641"/>
            <a:chOff x="5100637" y="2471737"/>
            <a:chExt cx="1990725" cy="1914525"/>
          </a:xfrm>
        </p:grpSpPr>
        <p:pic>
          <p:nvPicPr>
            <p:cNvPr id="34" name="Graphic 33">
              <a:extLst>
                <a:ext uri="{FF2B5EF4-FFF2-40B4-BE49-F238E27FC236}">
                  <a16:creationId xmlns:a16="http://schemas.microsoft.com/office/drawing/2014/main" id="{A7B62DF6-7B57-38C2-67D5-442B03EB2C8C}"/>
                </a:ext>
              </a:extLst>
            </p:cNvPr>
            <p:cNvPicPr/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5100637" y="2514600"/>
              <a:ext cx="1990725" cy="1828800"/>
            </a:xfrm>
            <a:prstGeom prst="rect">
              <a:avLst/>
            </a:prstGeom>
          </p:spPr>
        </p:pic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id="{53CBAEC3-1E39-561C-8030-ACAC5F26580C}"/>
                </a:ext>
              </a:extLst>
            </p:cNvPr>
            <p:cNvPicPr/>
            <p:nvPr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5119687" y="2471737"/>
              <a:ext cx="1952625" cy="1914525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C866C0E-AFCB-796A-F47C-B0B20B8313CE}"/>
              </a:ext>
            </a:extLst>
          </p:cNvPr>
          <p:cNvGrpSpPr/>
          <p:nvPr/>
        </p:nvGrpSpPr>
        <p:grpSpPr>
          <a:xfrm rot="20292915">
            <a:off x="4678514" y="55317"/>
            <a:ext cx="1359763" cy="1692303"/>
            <a:chOff x="5834062" y="3062286"/>
            <a:chExt cx="589306" cy="733425"/>
          </a:xfrm>
        </p:grpSpPr>
        <p:pic>
          <p:nvPicPr>
            <p:cNvPr id="37" name="Graphic 36">
              <a:extLst>
                <a:ext uri="{FF2B5EF4-FFF2-40B4-BE49-F238E27FC236}">
                  <a16:creationId xmlns:a16="http://schemas.microsoft.com/office/drawing/2014/main" id="{9592C3FC-BEC9-786B-B032-FA6433DC8823}"/>
                </a:ext>
              </a:extLst>
            </p:cNvPr>
            <p:cNvPicPr/>
            <p:nvPr/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5834062" y="3095625"/>
              <a:ext cx="523875" cy="666750"/>
            </a:xfrm>
            <a:prstGeom prst="rect">
              <a:avLst/>
            </a:prstGeom>
          </p:spPr>
        </p:pic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27613139-F77F-57DF-B53E-627C3F5077D4}"/>
                </a:ext>
              </a:extLst>
            </p:cNvPr>
            <p:cNvPicPr/>
            <p:nvPr/>
          </p:nvPicPr>
          <p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5842343" y="3062286"/>
              <a:ext cx="581025" cy="733425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E4020E0-8258-B3AA-E7D1-2DC6E9F52960}"/>
              </a:ext>
            </a:extLst>
          </p:cNvPr>
          <p:cNvGrpSpPr/>
          <p:nvPr/>
        </p:nvGrpSpPr>
        <p:grpSpPr>
          <a:xfrm>
            <a:off x="4106183" y="1675467"/>
            <a:ext cx="4222836" cy="3406598"/>
            <a:chOff x="4008888" y="2280989"/>
            <a:chExt cx="4222836" cy="3406598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6C242AA-87E4-427F-CD81-468DD7548CD8}"/>
                </a:ext>
              </a:extLst>
            </p:cNvPr>
            <p:cNvSpPr txBox="1"/>
            <p:nvPr/>
          </p:nvSpPr>
          <p:spPr>
            <a:xfrm>
              <a:off x="4010823" y="2280989"/>
              <a:ext cx="4220901" cy="33944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9600" b="1" dirty="0">
                  <a:ln w="2286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</a:rPr>
                <a:t>VẬN DỤNG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96FD1DF-BCBC-3955-1EED-56A41B23DAEC}"/>
                </a:ext>
              </a:extLst>
            </p:cNvPr>
            <p:cNvSpPr txBox="1"/>
            <p:nvPr/>
          </p:nvSpPr>
          <p:spPr>
            <a:xfrm>
              <a:off x="4008888" y="2293132"/>
              <a:ext cx="4220901" cy="33944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96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</a:rPr>
                <a:t>VẬN DỤNG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78527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D5C5774-659A-A8A2-4027-8B84F64C23E8}"/>
              </a:ext>
            </a:extLst>
          </p:cNvPr>
          <p:cNvSpPr/>
          <p:nvPr/>
        </p:nvSpPr>
        <p:spPr>
          <a:xfrm>
            <a:off x="241299" y="609600"/>
            <a:ext cx="11736211" cy="6141156"/>
          </a:xfrm>
          <a:prstGeom prst="roundRect">
            <a:avLst>
              <a:gd name="adj" fmla="val 11623"/>
            </a:avLst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584BF83-F3A9-610A-83BE-2FD4E028C728}"/>
              </a:ext>
            </a:extLst>
          </p:cNvPr>
          <p:cNvSpPr/>
          <p:nvPr/>
        </p:nvSpPr>
        <p:spPr>
          <a:xfrm>
            <a:off x="3060873" y="137646"/>
            <a:ext cx="6070254" cy="783772"/>
          </a:xfrm>
          <a:prstGeom prst="roundRect">
            <a:avLst>
              <a:gd name="adj" fmla="val 50000"/>
            </a:avLst>
          </a:prstGeom>
          <a:solidFill>
            <a:srgbClr val="FFFF66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pc="50" dirty="0">
                <a:ln w="0"/>
                <a:solidFill>
                  <a:srgbClr val="B26D1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Cookies" panose="02040603050506020204" pitchFamily="18" charset="0"/>
              </a:rPr>
              <a:t>THI ĐỌC THƠ VỀ THIẾU NHI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6380E22-1F52-B3AC-22F1-E5157ECB5566}"/>
              </a:ext>
            </a:extLst>
          </p:cNvPr>
          <p:cNvSpPr/>
          <p:nvPr/>
        </p:nvSpPr>
        <p:spPr>
          <a:xfrm>
            <a:off x="483935" y="1078001"/>
            <a:ext cx="6958305" cy="783772"/>
          </a:xfrm>
          <a:prstGeom prst="roundRect">
            <a:avLst>
              <a:gd name="adj" fmla="val 50000"/>
            </a:avLst>
          </a:prstGeom>
          <a:solidFill>
            <a:srgbClr val="CCFFFF"/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Chia </a:t>
            </a:r>
            <a:r>
              <a:rPr lang="en-US" sz="3200" b="1" dirty="0" err="1">
                <a:solidFill>
                  <a:schemeClr val="tx1"/>
                </a:solidFill>
              </a:rPr>
              <a:t>sẻ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các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bài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thơ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ngắn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về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thiếu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nhi</a:t>
            </a:r>
            <a:r>
              <a:rPr lang="en-US" sz="3200" b="1" dirty="0">
                <a:solidFill>
                  <a:schemeClr val="tx1"/>
                </a:solidFill>
              </a:rPr>
              <a:t>.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5D97690-C7FD-A569-99CC-1E6FEDA0744E}"/>
              </a:ext>
            </a:extLst>
          </p:cNvPr>
          <p:cNvGrpSpPr/>
          <p:nvPr/>
        </p:nvGrpSpPr>
        <p:grpSpPr>
          <a:xfrm>
            <a:off x="7684876" y="1050757"/>
            <a:ext cx="2426242" cy="1589979"/>
            <a:chOff x="2645524" y="2281688"/>
            <a:chExt cx="6772337" cy="4547814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pic>
          <p:nvPicPr>
            <p:cNvPr id="31" name="Picture 30" descr="A picture containing toy, doll&#10;&#10;Description automatically generated">
              <a:extLst>
                <a:ext uri="{FF2B5EF4-FFF2-40B4-BE49-F238E27FC236}">
                  <a16:creationId xmlns:a16="http://schemas.microsoft.com/office/drawing/2014/main" id="{29886499-0B69-D05F-1EC0-2696075F1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6401" y="2281688"/>
              <a:ext cx="6581653" cy="4547814"/>
            </a:xfrm>
            <a:prstGeom prst="rect">
              <a:avLst/>
            </a:prstGeom>
          </p:spPr>
        </p:pic>
        <p:pic>
          <p:nvPicPr>
            <p:cNvPr id="34" name="Picture 33" descr="Icon&#10;&#10;Description automatically generated">
              <a:extLst>
                <a:ext uri="{FF2B5EF4-FFF2-40B4-BE49-F238E27FC236}">
                  <a16:creationId xmlns:a16="http://schemas.microsoft.com/office/drawing/2014/main" id="{0B81B9A6-6A06-67B7-4DF8-0A4556FC58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9548">
              <a:off x="8418889" y="2338760"/>
              <a:ext cx="998972" cy="1046325"/>
            </a:xfrm>
            <a:prstGeom prst="rect">
              <a:avLst/>
            </a:prstGeom>
          </p:spPr>
        </p:pic>
        <p:pic>
          <p:nvPicPr>
            <p:cNvPr id="35" name="Picture 34" descr="Icon&#10;&#10;Description automatically generated">
              <a:extLst>
                <a:ext uri="{FF2B5EF4-FFF2-40B4-BE49-F238E27FC236}">
                  <a16:creationId xmlns:a16="http://schemas.microsoft.com/office/drawing/2014/main" id="{96EC9DF8-A767-4D5F-EF31-1C885BB965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00016">
              <a:off x="2645524" y="3441150"/>
              <a:ext cx="893584" cy="935941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F630D34-35D8-00E2-3353-9CE572D6A85F}"/>
              </a:ext>
            </a:extLst>
          </p:cNvPr>
          <p:cNvGrpSpPr/>
          <p:nvPr/>
        </p:nvGrpSpPr>
        <p:grpSpPr>
          <a:xfrm>
            <a:off x="869244" y="2157821"/>
            <a:ext cx="4895680" cy="4412988"/>
            <a:chOff x="869244" y="2157821"/>
            <a:chExt cx="4895680" cy="4412988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7478941C-AC33-41AE-678E-5388B48C10EB}"/>
                </a:ext>
              </a:extLst>
            </p:cNvPr>
            <p:cNvSpPr/>
            <p:nvPr/>
          </p:nvSpPr>
          <p:spPr>
            <a:xfrm>
              <a:off x="1276901" y="2722266"/>
              <a:ext cx="4488023" cy="3848543"/>
            </a:xfrm>
            <a:prstGeom prst="roundRect">
              <a:avLst>
                <a:gd name="adj" fmla="val 10447"/>
              </a:avLst>
            </a:prstGeom>
            <a:solidFill>
              <a:srgbClr val="CCFFCC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0070C0"/>
                  </a:solidFill>
                </a:rPr>
                <a:t>Quả</a:t>
              </a:r>
              <a:r>
                <a:rPr lang="en-US" sz="3200" b="1" dirty="0">
                  <a:solidFill>
                    <a:srgbClr val="0070C0"/>
                  </a:solidFill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</a:rPr>
                <a:t>thị</a:t>
              </a:r>
              <a:r>
                <a:rPr lang="en-US" sz="3200" b="1" dirty="0">
                  <a:solidFill>
                    <a:srgbClr val="0070C0"/>
                  </a:solidFill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</a:rPr>
                <a:t>đi</a:t>
              </a:r>
              <a:r>
                <a:rPr lang="en-US" sz="3200" b="1" dirty="0">
                  <a:solidFill>
                    <a:srgbClr val="0070C0"/>
                  </a:solidFill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</a:rPr>
                <a:t>chơi</a:t>
              </a:r>
              <a:endParaRPr lang="en-US" sz="3200" b="1" dirty="0">
                <a:solidFill>
                  <a:srgbClr val="0070C0"/>
                </a:solidFill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2800" i="1" dirty="0">
                  <a:solidFill>
                    <a:schemeClr val="tx1"/>
                  </a:solidFill>
                </a:rPr>
                <a:t>(</a:t>
              </a:r>
              <a:r>
                <a:rPr lang="en-US" sz="2800" i="1" dirty="0" err="1">
                  <a:solidFill>
                    <a:schemeClr val="tx1"/>
                  </a:solidFill>
                </a:rPr>
                <a:t>Trích</a:t>
              </a:r>
              <a:r>
                <a:rPr lang="en-US" sz="2800" i="1" dirty="0">
                  <a:solidFill>
                    <a:schemeClr val="tx1"/>
                  </a:solidFill>
                </a:rPr>
                <a:t>)</a:t>
              </a:r>
            </a:p>
            <a:p>
              <a:pPr marL="233363" algn="just">
                <a:lnSpc>
                  <a:spcPct val="120000"/>
                </a:lnSpc>
              </a:pPr>
              <a:r>
                <a:rPr lang="en-US" sz="2800" dirty="0" err="1">
                  <a:solidFill>
                    <a:schemeClr val="tx1"/>
                  </a:solidFill>
                </a:rPr>
                <a:t>Trông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kìa</a:t>
              </a:r>
              <a:r>
                <a:rPr lang="en-US" sz="2800" dirty="0">
                  <a:solidFill>
                    <a:schemeClr val="tx1"/>
                  </a:solidFill>
                </a:rPr>
                <a:t>: </a:t>
              </a:r>
              <a:r>
                <a:rPr lang="en-US" sz="2800" dirty="0" err="1">
                  <a:solidFill>
                    <a:schemeClr val="tx1"/>
                  </a:solidFill>
                </a:rPr>
                <a:t>Quả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thị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vàng</a:t>
              </a:r>
              <a:endParaRPr lang="en-US" sz="2800" dirty="0">
                <a:solidFill>
                  <a:schemeClr val="tx1"/>
                </a:solidFill>
              </a:endParaRPr>
            </a:p>
            <a:p>
              <a:pPr marL="233363" algn="just">
                <a:lnSpc>
                  <a:spcPct val="120000"/>
                </a:lnSpc>
              </a:pPr>
              <a:r>
                <a:rPr lang="en-US" sz="2800" dirty="0" err="1">
                  <a:solidFill>
                    <a:schemeClr val="tx1"/>
                  </a:solidFill>
                </a:rPr>
                <a:t>Dắt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mùa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thu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vào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phố</a:t>
              </a:r>
              <a:endParaRPr lang="en-US" sz="2800" dirty="0">
                <a:solidFill>
                  <a:schemeClr val="tx1"/>
                </a:solidFill>
              </a:endParaRPr>
            </a:p>
            <a:p>
              <a:pPr marL="233363" algn="just">
                <a:lnSpc>
                  <a:spcPct val="120000"/>
                </a:lnSpc>
              </a:pPr>
              <a:r>
                <a:rPr lang="en-US" sz="2800" dirty="0" err="1">
                  <a:solidFill>
                    <a:schemeClr val="tx1"/>
                  </a:solidFill>
                </a:rPr>
                <a:t>Mang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theo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câu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chuyện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cổ</a:t>
              </a:r>
              <a:endParaRPr lang="en-US" sz="2800" dirty="0">
                <a:solidFill>
                  <a:schemeClr val="tx1"/>
                </a:solidFill>
              </a:endParaRPr>
            </a:p>
            <a:p>
              <a:pPr marL="233363" algn="just">
                <a:lnSpc>
                  <a:spcPct val="120000"/>
                </a:lnSpc>
              </a:pPr>
              <a:r>
                <a:rPr lang="en-US" sz="2800" dirty="0" err="1">
                  <a:solidFill>
                    <a:schemeClr val="tx1"/>
                  </a:solidFill>
                </a:rPr>
                <a:t>Thị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kể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bằng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mùi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hương</a:t>
              </a:r>
              <a:r>
                <a:rPr lang="en-US" sz="2800" dirty="0">
                  <a:solidFill>
                    <a:schemeClr val="tx1"/>
                  </a:solidFill>
                </a:rPr>
                <a:t>.</a:t>
              </a:r>
            </a:p>
            <a:p>
              <a:pPr marL="746125" algn="ctr">
                <a:lnSpc>
                  <a:spcPct val="120000"/>
                </a:lnSpc>
              </a:pPr>
              <a:r>
                <a:rPr lang="en-US" sz="2600" dirty="0" err="1">
                  <a:solidFill>
                    <a:schemeClr val="tx1"/>
                  </a:solidFill>
                </a:rPr>
                <a:t>Nguyễn</a:t>
              </a:r>
              <a:r>
                <a:rPr lang="en-US" sz="2600" dirty="0">
                  <a:solidFill>
                    <a:schemeClr val="tx1"/>
                  </a:solidFill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</a:rPr>
                <a:t>Hoàng</a:t>
              </a:r>
              <a:r>
                <a:rPr lang="en-US" sz="2600" dirty="0">
                  <a:solidFill>
                    <a:schemeClr val="tx1"/>
                  </a:solidFill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</a:rPr>
                <a:t>Sơn</a:t>
              </a:r>
              <a:endParaRPr lang="en-US" sz="2600" dirty="0">
                <a:solidFill>
                  <a:schemeClr val="tx1"/>
                </a:solidFill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DF60715-8A71-C2E6-15FE-80061B88C2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9244" y="2157821"/>
              <a:ext cx="1128889" cy="1128889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468B90B-61BC-610A-80BD-F245B49F6364}"/>
              </a:ext>
            </a:extLst>
          </p:cNvPr>
          <p:cNvGrpSpPr/>
          <p:nvPr/>
        </p:nvGrpSpPr>
        <p:grpSpPr>
          <a:xfrm>
            <a:off x="6313351" y="2157820"/>
            <a:ext cx="4975198" cy="4412989"/>
            <a:chOff x="6313351" y="2157820"/>
            <a:chExt cx="4975198" cy="4412989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28529C5E-BF9B-88BA-2BAA-E31556D80761}"/>
                </a:ext>
              </a:extLst>
            </p:cNvPr>
            <p:cNvSpPr/>
            <p:nvPr/>
          </p:nvSpPr>
          <p:spPr>
            <a:xfrm>
              <a:off x="6800526" y="2722266"/>
              <a:ext cx="4488023" cy="3848543"/>
            </a:xfrm>
            <a:prstGeom prst="roundRect">
              <a:avLst>
                <a:gd name="adj" fmla="val 10447"/>
              </a:avLst>
            </a:prstGeom>
            <a:solidFill>
              <a:srgbClr val="CCFFCC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70C0"/>
                  </a:solidFill>
                </a:rPr>
                <a:t>Khi ta </a:t>
              </a:r>
              <a:r>
                <a:rPr lang="en-US" sz="3200" b="1" dirty="0" err="1">
                  <a:solidFill>
                    <a:srgbClr val="0070C0"/>
                  </a:solidFill>
                </a:rPr>
                <a:t>giở</a:t>
              </a:r>
              <a:r>
                <a:rPr lang="en-US" sz="3200" b="1" dirty="0">
                  <a:solidFill>
                    <a:srgbClr val="0070C0"/>
                  </a:solidFill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</a:rPr>
                <a:t>sách</a:t>
              </a:r>
              <a:r>
                <a:rPr lang="en-US" sz="3200" b="1" dirty="0">
                  <a:solidFill>
                    <a:srgbClr val="0070C0"/>
                  </a:solidFill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</a:rPr>
                <a:t>ra</a:t>
              </a:r>
              <a:endParaRPr lang="en-US" sz="3200" b="1" dirty="0">
                <a:solidFill>
                  <a:srgbClr val="0070C0"/>
                </a:solidFill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2800" i="1" dirty="0">
                  <a:solidFill>
                    <a:schemeClr val="tx1"/>
                  </a:solidFill>
                </a:rPr>
                <a:t>(</a:t>
              </a:r>
              <a:r>
                <a:rPr lang="en-US" sz="2800" i="1" dirty="0" err="1">
                  <a:solidFill>
                    <a:schemeClr val="tx1"/>
                  </a:solidFill>
                </a:rPr>
                <a:t>Trích</a:t>
              </a:r>
              <a:r>
                <a:rPr lang="en-US" sz="2800" i="1" dirty="0">
                  <a:solidFill>
                    <a:schemeClr val="tx1"/>
                  </a:solidFill>
                </a:rPr>
                <a:t>)</a:t>
              </a:r>
            </a:p>
            <a:p>
              <a:pPr marL="233363" algn="just">
                <a:lnSpc>
                  <a:spcPct val="120000"/>
                </a:lnSpc>
              </a:pPr>
              <a:r>
                <a:rPr lang="en-US" sz="2800" dirty="0">
                  <a:solidFill>
                    <a:schemeClr val="tx1"/>
                  </a:solidFill>
                </a:rPr>
                <a:t>Khi ta </a:t>
              </a:r>
              <a:r>
                <a:rPr lang="en-US" sz="2800" dirty="0" err="1">
                  <a:solidFill>
                    <a:schemeClr val="tx1"/>
                  </a:solidFill>
                </a:rPr>
                <a:t>giở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sách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ra</a:t>
              </a:r>
              <a:endParaRPr lang="en-US" sz="2800" dirty="0">
                <a:solidFill>
                  <a:schemeClr val="tx1"/>
                </a:solidFill>
              </a:endParaRPr>
            </a:p>
            <a:p>
              <a:pPr marL="233363" algn="just">
                <a:lnSpc>
                  <a:spcPct val="120000"/>
                </a:lnSpc>
              </a:pPr>
              <a:r>
                <a:rPr lang="en-US" sz="2800" dirty="0" err="1">
                  <a:solidFill>
                    <a:schemeClr val="tx1"/>
                  </a:solidFill>
                </a:rPr>
                <a:t>Gặp</a:t>
              </a:r>
              <a:r>
                <a:rPr lang="en-US" sz="2800" dirty="0">
                  <a:solidFill>
                    <a:schemeClr val="tx1"/>
                  </a:solidFill>
                </a:rPr>
                <a:t> ta </a:t>
              </a:r>
              <a:r>
                <a:rPr lang="en-US" sz="2800" dirty="0" err="1">
                  <a:solidFill>
                    <a:schemeClr val="tx1"/>
                  </a:solidFill>
                </a:rPr>
                <a:t>ngày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hôm</a:t>
              </a:r>
              <a:r>
                <a:rPr lang="en-US" sz="2800" dirty="0">
                  <a:solidFill>
                    <a:schemeClr val="tx1"/>
                  </a:solidFill>
                </a:rPr>
                <a:t> qua</a:t>
              </a:r>
            </a:p>
            <a:p>
              <a:pPr marL="233363" algn="just">
                <a:lnSpc>
                  <a:spcPct val="120000"/>
                </a:lnSpc>
              </a:pPr>
              <a:r>
                <a:rPr lang="en-US" sz="2800" dirty="0" err="1">
                  <a:solidFill>
                    <a:schemeClr val="tx1"/>
                  </a:solidFill>
                </a:rPr>
                <a:t>Cùng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bạn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bè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trong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lớp</a:t>
              </a:r>
              <a:endParaRPr lang="en-US" sz="2800" dirty="0">
                <a:solidFill>
                  <a:schemeClr val="tx1"/>
                </a:solidFill>
              </a:endParaRPr>
            </a:p>
            <a:p>
              <a:pPr marL="233363" algn="just">
                <a:lnSpc>
                  <a:spcPct val="120000"/>
                </a:lnSpc>
              </a:pPr>
              <a:r>
                <a:rPr lang="en-US" sz="2800" dirty="0" err="1">
                  <a:solidFill>
                    <a:schemeClr val="tx1"/>
                  </a:solidFill>
                </a:rPr>
                <a:t>Học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bài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và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hát</a:t>
              </a:r>
              <a:r>
                <a:rPr lang="en-US" sz="2800" dirty="0">
                  <a:solidFill>
                    <a:schemeClr val="tx1"/>
                  </a:solidFill>
                </a:rPr>
                <a:t> ca.</a:t>
              </a:r>
            </a:p>
            <a:p>
              <a:pPr marL="746125" algn="ctr">
                <a:lnSpc>
                  <a:spcPct val="120000"/>
                </a:lnSpc>
              </a:pPr>
              <a:r>
                <a:rPr lang="en-US" sz="2600" dirty="0">
                  <a:solidFill>
                    <a:schemeClr val="tx1"/>
                  </a:solidFill>
                </a:rPr>
                <a:t>Thanh </a:t>
              </a:r>
              <a:r>
                <a:rPr lang="en-US" sz="2600" dirty="0" err="1">
                  <a:solidFill>
                    <a:schemeClr val="tx1"/>
                  </a:solidFill>
                </a:rPr>
                <a:t>Quế</a:t>
              </a:r>
              <a:endParaRPr lang="en-US" sz="2600" dirty="0">
                <a:solidFill>
                  <a:schemeClr val="tx1"/>
                </a:solidFill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0B846C1-59A3-2851-F75B-EB31C8E7BD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13351" y="2157820"/>
              <a:ext cx="1128889" cy="11288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65776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D5C5774-659A-A8A2-4027-8B84F64C23E8}"/>
              </a:ext>
            </a:extLst>
          </p:cNvPr>
          <p:cNvSpPr/>
          <p:nvPr/>
        </p:nvSpPr>
        <p:spPr>
          <a:xfrm>
            <a:off x="241299" y="609600"/>
            <a:ext cx="11736211" cy="6141156"/>
          </a:xfrm>
          <a:prstGeom prst="roundRect">
            <a:avLst>
              <a:gd name="adj" fmla="val 11623"/>
            </a:avLst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584BF83-F3A9-610A-83BE-2FD4E028C728}"/>
              </a:ext>
            </a:extLst>
          </p:cNvPr>
          <p:cNvSpPr/>
          <p:nvPr/>
        </p:nvSpPr>
        <p:spPr>
          <a:xfrm>
            <a:off x="3060873" y="137646"/>
            <a:ext cx="6070254" cy="947566"/>
          </a:xfrm>
          <a:prstGeom prst="roundRect">
            <a:avLst>
              <a:gd name="adj" fmla="val 50000"/>
            </a:avLst>
          </a:prstGeom>
          <a:solidFill>
            <a:srgbClr val="FFFF66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pc="50" dirty="0">
                <a:ln w="0"/>
                <a:solidFill>
                  <a:srgbClr val="B26D1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Cookies" panose="02040603050506020204" pitchFamily="18" charset="0"/>
              </a:rPr>
              <a:t>THI ĐỌC THƠ VỀ THIẾU NHI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6380E22-1F52-B3AC-22F1-E5157ECB5566}"/>
              </a:ext>
            </a:extLst>
          </p:cNvPr>
          <p:cNvSpPr/>
          <p:nvPr/>
        </p:nvSpPr>
        <p:spPr>
          <a:xfrm>
            <a:off x="495224" y="1250570"/>
            <a:ext cx="8287532" cy="783772"/>
          </a:xfrm>
          <a:prstGeom prst="roundRect">
            <a:avLst>
              <a:gd name="adj" fmla="val 50000"/>
            </a:avLst>
          </a:prstGeom>
          <a:solidFill>
            <a:srgbClr val="CCFFFF"/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</a:rPr>
              <a:t>Thi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đọc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một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bài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thơ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hoặc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một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đoạn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em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thích</a:t>
            </a:r>
            <a:endParaRPr lang="en-US" sz="3200" b="1" dirty="0">
              <a:solidFill>
                <a:schemeClr val="tx1"/>
              </a:solidFill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5D97690-C7FD-A569-99CC-1E6FEDA0744E}"/>
              </a:ext>
            </a:extLst>
          </p:cNvPr>
          <p:cNvGrpSpPr/>
          <p:nvPr/>
        </p:nvGrpSpPr>
        <p:grpSpPr>
          <a:xfrm>
            <a:off x="3307086" y="2607404"/>
            <a:ext cx="6070254" cy="3977994"/>
            <a:chOff x="2645524" y="2281688"/>
            <a:chExt cx="6772337" cy="4547814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pic>
          <p:nvPicPr>
            <p:cNvPr id="31" name="Picture 30" descr="A picture containing toy, doll&#10;&#10;Description automatically generated">
              <a:extLst>
                <a:ext uri="{FF2B5EF4-FFF2-40B4-BE49-F238E27FC236}">
                  <a16:creationId xmlns:a16="http://schemas.microsoft.com/office/drawing/2014/main" id="{29886499-0B69-D05F-1EC0-2696075F1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6401" y="2281688"/>
              <a:ext cx="6581653" cy="4547814"/>
            </a:xfrm>
            <a:prstGeom prst="rect">
              <a:avLst/>
            </a:prstGeom>
          </p:spPr>
        </p:pic>
        <p:pic>
          <p:nvPicPr>
            <p:cNvPr id="34" name="Picture 33" descr="Icon&#10;&#10;Description automatically generated">
              <a:extLst>
                <a:ext uri="{FF2B5EF4-FFF2-40B4-BE49-F238E27FC236}">
                  <a16:creationId xmlns:a16="http://schemas.microsoft.com/office/drawing/2014/main" id="{0B81B9A6-6A06-67B7-4DF8-0A4556FC58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9548">
              <a:off x="8418889" y="2338760"/>
              <a:ext cx="998972" cy="1046325"/>
            </a:xfrm>
            <a:prstGeom prst="rect">
              <a:avLst/>
            </a:prstGeom>
          </p:spPr>
        </p:pic>
        <p:pic>
          <p:nvPicPr>
            <p:cNvPr id="35" name="Picture 34" descr="Icon&#10;&#10;Description automatically generated">
              <a:extLst>
                <a:ext uri="{FF2B5EF4-FFF2-40B4-BE49-F238E27FC236}">
                  <a16:creationId xmlns:a16="http://schemas.microsoft.com/office/drawing/2014/main" id="{96EC9DF8-A767-4D5F-EF31-1C885BB965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00016">
              <a:off x="2645524" y="3441150"/>
              <a:ext cx="893584" cy="9359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728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2A4DD6E-A467-04D8-D726-DCEC72E2BE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2353"/>
            <a:ext cx="12191999" cy="73753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8AF81C-392E-EDE2-CB36-F3522F94C918}"/>
              </a:ext>
            </a:extLst>
          </p:cNvPr>
          <p:cNvSpPr txBox="1"/>
          <p:nvPr/>
        </p:nvSpPr>
        <p:spPr>
          <a:xfrm>
            <a:off x="4109156" y="496389"/>
            <a:ext cx="50009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THI ĐỌC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391402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2A4DD6E-A467-04D8-D726-DCEC72E2BE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2353"/>
            <a:ext cx="12191999" cy="73753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8AF81C-392E-EDE2-CB36-F3522F94C918}"/>
              </a:ext>
            </a:extLst>
          </p:cNvPr>
          <p:cNvSpPr txBox="1"/>
          <p:nvPr/>
        </p:nvSpPr>
        <p:spPr>
          <a:xfrm>
            <a:off x="3327491" y="525885"/>
            <a:ext cx="7099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u="sng">
                <a:hlinkClick r:id="rId4"/>
              </a:rPr>
              <a:t>https://www.youtube.com/watch?v=vCR245YGexs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44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916EE8B-2CC0-8C88-7E2F-4F367800B6E7}"/>
              </a:ext>
            </a:extLst>
          </p:cNvPr>
          <p:cNvSpPr/>
          <p:nvPr/>
        </p:nvSpPr>
        <p:spPr>
          <a:xfrm>
            <a:off x="178676" y="236669"/>
            <a:ext cx="11845157" cy="6500462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CE00D1-4DAA-CAF5-DCD6-399F9B0721B3}"/>
              </a:ext>
            </a:extLst>
          </p:cNvPr>
          <p:cNvSpPr txBox="1"/>
          <p:nvPr/>
        </p:nvSpPr>
        <p:spPr>
          <a:xfrm>
            <a:off x="2156874" y="2057457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Ôn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trẻ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B30704-84CA-47FA-0378-B6F41C144895}"/>
              </a:ext>
            </a:extLst>
          </p:cNvPr>
          <p:cNvSpPr txBox="1"/>
          <p:nvPr/>
        </p:nvSpPr>
        <p:spPr>
          <a:xfrm>
            <a:off x="2977868" y="567681"/>
            <a:ext cx="60866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n w="6600">
                  <a:solidFill>
                    <a:srgbClr val="964B00"/>
                  </a:solidFill>
                  <a:prstDash val="solid"/>
                </a:ln>
                <a:solidFill>
                  <a:srgbClr val="FFFF99"/>
                </a:solidFill>
                <a:effectLst>
                  <a:outerShdw dist="38100" dir="2700000" algn="tl" rotWithShape="0">
                    <a:srgbClr val="964B00"/>
                  </a:outerShdw>
                </a:effectLst>
                <a:latin typeface="SVN-Poky's" panose="020B0606040200020203" pitchFamily="34" charset="0"/>
              </a:rPr>
              <a:t>DẶN DÒ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5E4133-716F-4BF2-9E21-7E2290D4DD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964760" y="1974806"/>
            <a:ext cx="919996" cy="9199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549E627-5211-5A1E-CD5E-BE4CCB365320}"/>
              </a:ext>
            </a:extLst>
          </p:cNvPr>
          <p:cNvSpPr txBox="1"/>
          <p:nvPr/>
        </p:nvSpPr>
        <p:spPr>
          <a:xfrm>
            <a:off x="2156874" y="3038469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44 ; 45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C47C1C0-A18C-D459-7919-A5F4C7416A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964760" y="2955818"/>
            <a:ext cx="919996" cy="91999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6C20AFE-DAF6-8B79-B8FF-25705C355570}"/>
              </a:ext>
            </a:extLst>
          </p:cNvPr>
          <p:cNvSpPr txBox="1"/>
          <p:nvPr/>
        </p:nvSpPr>
        <p:spPr>
          <a:xfrm>
            <a:off x="2156874" y="4019481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thiếu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nhi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A127648-3D18-6816-AA60-CFD39E3C47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964760" y="3936830"/>
            <a:ext cx="919996" cy="91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22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13" grpId="0" uiExpand="1" build="p"/>
      <p:bldP spid="15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colorful, several&#10;&#10;Description automatically generated">
            <a:extLst>
              <a:ext uri="{FF2B5EF4-FFF2-40B4-BE49-F238E27FC236}">
                <a16:creationId xmlns:a16="http://schemas.microsoft.com/office/drawing/2014/main" id="{CBDDD2A9-3FE8-5D30-85A8-D47874E6B0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02" r="3121" b="202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54562BC-27C6-1689-70A2-9767A2B907AD}"/>
              </a:ext>
            </a:extLst>
          </p:cNvPr>
          <p:cNvGrpSpPr/>
          <p:nvPr/>
        </p:nvGrpSpPr>
        <p:grpSpPr>
          <a:xfrm>
            <a:off x="144914" y="1243677"/>
            <a:ext cx="11902172" cy="1265668"/>
            <a:chOff x="4149463" y="8204394"/>
            <a:chExt cx="7279799" cy="126566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604624E-3992-7939-4EE7-DFF0D3746AD9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1265667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7600" b="1" dirty="0">
                  <a:ln w="3302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TẠM BIỆT VÀ HẸN GẶP LẠI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F6A74AD-86E9-89B9-ED12-91E1D9F2BF78}"/>
                </a:ext>
              </a:extLst>
            </p:cNvPr>
            <p:cNvSpPr txBox="1"/>
            <p:nvPr/>
          </p:nvSpPr>
          <p:spPr>
            <a:xfrm>
              <a:off x="4235360" y="8204394"/>
              <a:ext cx="7193902" cy="1265667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7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</a:t>
              </a:r>
              <a:r>
                <a:rPr lang="en-US" sz="7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7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M</a:t>
              </a:r>
              <a:r>
                <a:rPr lang="en-US" sz="7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7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B</a:t>
              </a:r>
              <a:r>
                <a:rPr lang="en-US" sz="7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</a:t>
              </a:r>
              <a:r>
                <a:rPr lang="en-US" sz="7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Ệ</a:t>
              </a:r>
              <a:r>
                <a:rPr lang="en-US" sz="7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 </a:t>
              </a:r>
              <a:r>
                <a:rPr lang="en-US" sz="7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V</a:t>
              </a:r>
              <a:r>
                <a:rPr lang="en-US" sz="7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À</a:t>
              </a:r>
              <a:r>
                <a:rPr lang="en-US" sz="7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7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7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Ẹ</a:t>
              </a:r>
              <a:r>
                <a:rPr lang="en-US" sz="7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 </a:t>
              </a:r>
              <a:r>
                <a:rPr lang="en-US" sz="7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G</a:t>
              </a:r>
              <a:r>
                <a:rPr lang="en-US" sz="7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Ặ</a:t>
              </a:r>
              <a:r>
                <a:rPr lang="en-US" sz="7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P</a:t>
              </a:r>
              <a:r>
                <a:rPr lang="en-US" sz="7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7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L</a:t>
              </a:r>
              <a:r>
                <a:rPr lang="en-US" sz="7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7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1708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66F9636-7E82-EC19-E6BF-5409462D4786}"/>
              </a:ext>
            </a:extLst>
          </p:cNvPr>
          <p:cNvGrpSpPr/>
          <p:nvPr/>
        </p:nvGrpSpPr>
        <p:grpSpPr>
          <a:xfrm>
            <a:off x="-8314" y="-1370"/>
            <a:ext cx="12208626" cy="6860740"/>
            <a:chOff x="-8314" y="-1370"/>
            <a:chExt cx="12208626" cy="6860740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140CBA80-C792-180E-3A73-37B0141121DF}"/>
                </a:ext>
              </a:extLst>
            </p:cNvPr>
            <p:cNvPicPr/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6" name="Graphic 8">
              <a:extLst>
                <a:ext uri="{FF2B5EF4-FFF2-40B4-BE49-F238E27FC236}">
                  <a16:creationId xmlns:a16="http://schemas.microsoft.com/office/drawing/2014/main" id="{1A619E8C-95C5-10C2-4E60-7A01C6DDF692}"/>
                </a:ext>
              </a:extLst>
            </p:cNvPr>
            <p:cNvSpPr/>
            <p:nvPr/>
          </p:nvSpPr>
          <p:spPr>
            <a:xfrm>
              <a:off x="-8314" y="-1"/>
              <a:ext cx="12200312" cy="6859371"/>
            </a:xfrm>
            <a:custGeom>
              <a:avLst/>
              <a:gdLst>
                <a:gd name="connsiteX0" fmla="*/ 9995001 w 12191999"/>
                <a:gd name="connsiteY0" fmla="*/ 0 h 6859370"/>
                <a:gd name="connsiteX1" fmla="*/ 2628595 w 12191999"/>
                <a:gd name="connsiteY1" fmla="*/ 0 h 6859370"/>
                <a:gd name="connsiteX2" fmla="*/ 2145792 w 12191999"/>
                <a:gd name="connsiteY2" fmla="*/ 174193 h 6859370"/>
                <a:gd name="connsiteX3" fmla="*/ 887578 w 12191999"/>
                <a:gd name="connsiteY3" fmla="*/ 1060247 h 6859370"/>
                <a:gd name="connsiteX4" fmla="*/ 107290 w 12191999"/>
                <a:gd name="connsiteY4" fmla="*/ 1907895 h 6859370"/>
                <a:gd name="connsiteX5" fmla="*/ 0 w 12191999"/>
                <a:gd name="connsiteY5" fmla="*/ 2095805 h 6859370"/>
                <a:gd name="connsiteX6" fmla="*/ 0 w 12191999"/>
                <a:gd name="connsiteY6" fmla="*/ 4430268 h 6859370"/>
                <a:gd name="connsiteX7" fmla="*/ 202387 w 12191999"/>
                <a:gd name="connsiteY7" fmla="*/ 4959705 h 6859370"/>
                <a:gd name="connsiteX8" fmla="*/ 721766 w 12191999"/>
                <a:gd name="connsiteY8" fmla="*/ 5714085 h 6859370"/>
                <a:gd name="connsiteX9" fmla="*/ 1799539 w 12191999"/>
                <a:gd name="connsiteY9" fmla="*/ 6402628 h 6859370"/>
                <a:gd name="connsiteX10" fmla="*/ 2955341 w 12191999"/>
                <a:gd name="connsiteY10" fmla="*/ 6859371 h 6859370"/>
                <a:gd name="connsiteX11" fmla="*/ 9243974 w 12191999"/>
                <a:gd name="connsiteY11" fmla="*/ 6859371 h 6859370"/>
                <a:gd name="connsiteX12" fmla="*/ 10726521 w 12191999"/>
                <a:gd name="connsiteY12" fmla="*/ 6419087 h 6859370"/>
                <a:gd name="connsiteX13" fmla="*/ 11992050 w 12191999"/>
                <a:gd name="connsiteY13" fmla="*/ 5641390 h 6859370"/>
                <a:gd name="connsiteX14" fmla="*/ 12191999 w 12191999"/>
                <a:gd name="connsiteY14" fmla="*/ 5480913 h 6859370"/>
                <a:gd name="connsiteX15" fmla="*/ 12191999 w 12191999"/>
                <a:gd name="connsiteY15" fmla="*/ 901141 h 6859370"/>
                <a:gd name="connsiteX16" fmla="*/ 9995001 w 12191999"/>
                <a:gd name="connsiteY16" fmla="*/ 0 h 6859370"/>
                <a:gd name="connsiteX0" fmla="*/ 9995001 w 12191999"/>
                <a:gd name="connsiteY0" fmla="*/ 0 h 6859371"/>
                <a:gd name="connsiteX1" fmla="*/ 2628595 w 12191999"/>
                <a:gd name="connsiteY1" fmla="*/ 0 h 6859371"/>
                <a:gd name="connsiteX2" fmla="*/ 2145792 w 12191999"/>
                <a:gd name="connsiteY2" fmla="*/ 174193 h 6859371"/>
                <a:gd name="connsiteX3" fmla="*/ 887578 w 12191999"/>
                <a:gd name="connsiteY3" fmla="*/ 1060247 h 6859371"/>
                <a:gd name="connsiteX4" fmla="*/ 107290 w 12191999"/>
                <a:gd name="connsiteY4" fmla="*/ 1907895 h 6859371"/>
                <a:gd name="connsiteX5" fmla="*/ 0 w 12191999"/>
                <a:gd name="connsiteY5" fmla="*/ 2095805 h 6859371"/>
                <a:gd name="connsiteX6" fmla="*/ 0 w 12191999"/>
                <a:gd name="connsiteY6" fmla="*/ 4430268 h 6859371"/>
                <a:gd name="connsiteX7" fmla="*/ 202387 w 12191999"/>
                <a:gd name="connsiteY7" fmla="*/ 4959705 h 6859371"/>
                <a:gd name="connsiteX8" fmla="*/ 721766 w 12191999"/>
                <a:gd name="connsiteY8" fmla="*/ 5714085 h 6859371"/>
                <a:gd name="connsiteX9" fmla="*/ 1799539 w 12191999"/>
                <a:gd name="connsiteY9" fmla="*/ 6402628 h 6859371"/>
                <a:gd name="connsiteX10" fmla="*/ 2955341 w 12191999"/>
                <a:gd name="connsiteY10" fmla="*/ 6859371 h 6859371"/>
                <a:gd name="connsiteX11" fmla="*/ 9243974 w 12191999"/>
                <a:gd name="connsiteY11" fmla="*/ 6859371 h 6859371"/>
                <a:gd name="connsiteX12" fmla="*/ 10726521 w 12191999"/>
                <a:gd name="connsiteY12" fmla="*/ 6419087 h 6859371"/>
                <a:gd name="connsiteX13" fmla="*/ 11992050 w 12191999"/>
                <a:gd name="connsiteY13" fmla="*/ 5641390 h 6859371"/>
                <a:gd name="connsiteX14" fmla="*/ 12191999 w 12191999"/>
                <a:gd name="connsiteY14" fmla="*/ 5480913 h 6859371"/>
                <a:gd name="connsiteX15" fmla="*/ 12191999 w 12191999"/>
                <a:gd name="connsiteY15" fmla="*/ 1967941 h 6859371"/>
                <a:gd name="connsiteX16" fmla="*/ 9995001 w 12191999"/>
                <a:gd name="connsiteY16" fmla="*/ 0 h 6859371"/>
                <a:gd name="connsiteX0" fmla="*/ 9995001 w 12191999"/>
                <a:gd name="connsiteY0" fmla="*/ 0 h 6859371"/>
                <a:gd name="connsiteX1" fmla="*/ 2628595 w 12191999"/>
                <a:gd name="connsiteY1" fmla="*/ 0 h 6859371"/>
                <a:gd name="connsiteX2" fmla="*/ 2145792 w 12191999"/>
                <a:gd name="connsiteY2" fmla="*/ 174193 h 6859371"/>
                <a:gd name="connsiteX3" fmla="*/ 887578 w 12191999"/>
                <a:gd name="connsiteY3" fmla="*/ 1060247 h 6859371"/>
                <a:gd name="connsiteX4" fmla="*/ 107290 w 12191999"/>
                <a:gd name="connsiteY4" fmla="*/ 1907895 h 6859371"/>
                <a:gd name="connsiteX5" fmla="*/ 0 w 12191999"/>
                <a:gd name="connsiteY5" fmla="*/ 2095805 h 6859371"/>
                <a:gd name="connsiteX6" fmla="*/ 0 w 12191999"/>
                <a:gd name="connsiteY6" fmla="*/ 4430268 h 6859371"/>
                <a:gd name="connsiteX7" fmla="*/ 202387 w 12191999"/>
                <a:gd name="connsiteY7" fmla="*/ 4959705 h 6859371"/>
                <a:gd name="connsiteX8" fmla="*/ 721766 w 12191999"/>
                <a:gd name="connsiteY8" fmla="*/ 5714085 h 6859371"/>
                <a:gd name="connsiteX9" fmla="*/ 1799539 w 12191999"/>
                <a:gd name="connsiteY9" fmla="*/ 6402628 h 6859371"/>
                <a:gd name="connsiteX10" fmla="*/ 2955341 w 12191999"/>
                <a:gd name="connsiteY10" fmla="*/ 6859371 h 6859371"/>
                <a:gd name="connsiteX11" fmla="*/ 9243974 w 12191999"/>
                <a:gd name="connsiteY11" fmla="*/ 6859371 h 6859371"/>
                <a:gd name="connsiteX12" fmla="*/ 10726521 w 12191999"/>
                <a:gd name="connsiteY12" fmla="*/ 6419087 h 6859371"/>
                <a:gd name="connsiteX13" fmla="*/ 11992050 w 12191999"/>
                <a:gd name="connsiteY13" fmla="*/ 5641390 h 6859371"/>
                <a:gd name="connsiteX14" fmla="*/ 12191999 w 12191999"/>
                <a:gd name="connsiteY14" fmla="*/ 5480913 h 6859371"/>
                <a:gd name="connsiteX15" fmla="*/ 12191999 w 12191999"/>
                <a:gd name="connsiteY15" fmla="*/ 1967941 h 6859371"/>
                <a:gd name="connsiteX16" fmla="*/ 9995001 w 12191999"/>
                <a:gd name="connsiteY16" fmla="*/ 0 h 6859371"/>
                <a:gd name="connsiteX0" fmla="*/ 9676346 w 12191999"/>
                <a:gd name="connsiteY0" fmla="*/ 13855 h 6859371"/>
                <a:gd name="connsiteX1" fmla="*/ 2628595 w 12191999"/>
                <a:gd name="connsiteY1" fmla="*/ 0 h 6859371"/>
                <a:gd name="connsiteX2" fmla="*/ 2145792 w 12191999"/>
                <a:gd name="connsiteY2" fmla="*/ 174193 h 6859371"/>
                <a:gd name="connsiteX3" fmla="*/ 887578 w 12191999"/>
                <a:gd name="connsiteY3" fmla="*/ 1060247 h 6859371"/>
                <a:gd name="connsiteX4" fmla="*/ 107290 w 12191999"/>
                <a:gd name="connsiteY4" fmla="*/ 1907895 h 6859371"/>
                <a:gd name="connsiteX5" fmla="*/ 0 w 12191999"/>
                <a:gd name="connsiteY5" fmla="*/ 2095805 h 6859371"/>
                <a:gd name="connsiteX6" fmla="*/ 0 w 12191999"/>
                <a:gd name="connsiteY6" fmla="*/ 4430268 h 6859371"/>
                <a:gd name="connsiteX7" fmla="*/ 202387 w 12191999"/>
                <a:gd name="connsiteY7" fmla="*/ 4959705 h 6859371"/>
                <a:gd name="connsiteX8" fmla="*/ 721766 w 12191999"/>
                <a:gd name="connsiteY8" fmla="*/ 5714085 h 6859371"/>
                <a:gd name="connsiteX9" fmla="*/ 1799539 w 12191999"/>
                <a:gd name="connsiteY9" fmla="*/ 6402628 h 6859371"/>
                <a:gd name="connsiteX10" fmla="*/ 2955341 w 12191999"/>
                <a:gd name="connsiteY10" fmla="*/ 6859371 h 6859371"/>
                <a:gd name="connsiteX11" fmla="*/ 9243974 w 12191999"/>
                <a:gd name="connsiteY11" fmla="*/ 6859371 h 6859371"/>
                <a:gd name="connsiteX12" fmla="*/ 10726521 w 12191999"/>
                <a:gd name="connsiteY12" fmla="*/ 6419087 h 6859371"/>
                <a:gd name="connsiteX13" fmla="*/ 11992050 w 12191999"/>
                <a:gd name="connsiteY13" fmla="*/ 5641390 h 6859371"/>
                <a:gd name="connsiteX14" fmla="*/ 12191999 w 12191999"/>
                <a:gd name="connsiteY14" fmla="*/ 5480913 h 6859371"/>
                <a:gd name="connsiteX15" fmla="*/ 12191999 w 12191999"/>
                <a:gd name="connsiteY15" fmla="*/ 1967941 h 6859371"/>
                <a:gd name="connsiteX16" fmla="*/ 9676346 w 12191999"/>
                <a:gd name="connsiteY16" fmla="*/ 13855 h 6859371"/>
                <a:gd name="connsiteX0" fmla="*/ 9676346 w 12191999"/>
                <a:gd name="connsiteY0" fmla="*/ 13855 h 6859371"/>
                <a:gd name="connsiteX1" fmla="*/ 2628595 w 12191999"/>
                <a:gd name="connsiteY1" fmla="*/ 0 h 6859371"/>
                <a:gd name="connsiteX2" fmla="*/ 2145792 w 12191999"/>
                <a:gd name="connsiteY2" fmla="*/ 174193 h 6859371"/>
                <a:gd name="connsiteX3" fmla="*/ 887578 w 12191999"/>
                <a:gd name="connsiteY3" fmla="*/ 1060247 h 6859371"/>
                <a:gd name="connsiteX4" fmla="*/ 107290 w 12191999"/>
                <a:gd name="connsiteY4" fmla="*/ 1907895 h 6859371"/>
                <a:gd name="connsiteX5" fmla="*/ 0 w 12191999"/>
                <a:gd name="connsiteY5" fmla="*/ 2095805 h 6859371"/>
                <a:gd name="connsiteX6" fmla="*/ 0 w 12191999"/>
                <a:gd name="connsiteY6" fmla="*/ 4430268 h 6859371"/>
                <a:gd name="connsiteX7" fmla="*/ 202387 w 12191999"/>
                <a:gd name="connsiteY7" fmla="*/ 4959705 h 6859371"/>
                <a:gd name="connsiteX8" fmla="*/ 721766 w 12191999"/>
                <a:gd name="connsiteY8" fmla="*/ 5714085 h 6859371"/>
                <a:gd name="connsiteX9" fmla="*/ 1799539 w 12191999"/>
                <a:gd name="connsiteY9" fmla="*/ 6402628 h 6859371"/>
                <a:gd name="connsiteX10" fmla="*/ 2955341 w 12191999"/>
                <a:gd name="connsiteY10" fmla="*/ 6859371 h 6859371"/>
                <a:gd name="connsiteX11" fmla="*/ 9243974 w 12191999"/>
                <a:gd name="connsiteY11" fmla="*/ 6859371 h 6859371"/>
                <a:gd name="connsiteX12" fmla="*/ 10726521 w 12191999"/>
                <a:gd name="connsiteY12" fmla="*/ 6419087 h 6859371"/>
                <a:gd name="connsiteX13" fmla="*/ 11992050 w 12191999"/>
                <a:gd name="connsiteY13" fmla="*/ 5641390 h 6859371"/>
                <a:gd name="connsiteX14" fmla="*/ 12191999 w 12191999"/>
                <a:gd name="connsiteY14" fmla="*/ 4965523 h 6859371"/>
                <a:gd name="connsiteX15" fmla="*/ 12191999 w 12191999"/>
                <a:gd name="connsiteY15" fmla="*/ 1967941 h 6859371"/>
                <a:gd name="connsiteX16" fmla="*/ 9676346 w 12191999"/>
                <a:gd name="connsiteY16" fmla="*/ 13855 h 6859371"/>
                <a:gd name="connsiteX0" fmla="*/ 9676346 w 12191999"/>
                <a:gd name="connsiteY0" fmla="*/ 13855 h 6859371"/>
                <a:gd name="connsiteX1" fmla="*/ 2628595 w 12191999"/>
                <a:gd name="connsiteY1" fmla="*/ 0 h 6859371"/>
                <a:gd name="connsiteX2" fmla="*/ 2145792 w 12191999"/>
                <a:gd name="connsiteY2" fmla="*/ 174193 h 6859371"/>
                <a:gd name="connsiteX3" fmla="*/ 887578 w 12191999"/>
                <a:gd name="connsiteY3" fmla="*/ 1060247 h 6859371"/>
                <a:gd name="connsiteX4" fmla="*/ 107290 w 12191999"/>
                <a:gd name="connsiteY4" fmla="*/ 1907895 h 6859371"/>
                <a:gd name="connsiteX5" fmla="*/ 0 w 12191999"/>
                <a:gd name="connsiteY5" fmla="*/ 2095805 h 6859371"/>
                <a:gd name="connsiteX6" fmla="*/ 0 w 12191999"/>
                <a:gd name="connsiteY6" fmla="*/ 4430268 h 6859371"/>
                <a:gd name="connsiteX7" fmla="*/ 202387 w 12191999"/>
                <a:gd name="connsiteY7" fmla="*/ 4959705 h 6859371"/>
                <a:gd name="connsiteX8" fmla="*/ 721766 w 12191999"/>
                <a:gd name="connsiteY8" fmla="*/ 5714085 h 6859371"/>
                <a:gd name="connsiteX9" fmla="*/ 1799539 w 12191999"/>
                <a:gd name="connsiteY9" fmla="*/ 6402628 h 6859371"/>
                <a:gd name="connsiteX10" fmla="*/ 2955341 w 12191999"/>
                <a:gd name="connsiteY10" fmla="*/ 6859371 h 6859371"/>
                <a:gd name="connsiteX11" fmla="*/ 9243974 w 12191999"/>
                <a:gd name="connsiteY11" fmla="*/ 6859371 h 6859371"/>
                <a:gd name="connsiteX12" fmla="*/ 10726521 w 12191999"/>
                <a:gd name="connsiteY12" fmla="*/ 6419087 h 6859371"/>
                <a:gd name="connsiteX13" fmla="*/ 11784231 w 12191999"/>
                <a:gd name="connsiteY13" fmla="*/ 5674641 h 6859371"/>
                <a:gd name="connsiteX14" fmla="*/ 12191999 w 12191999"/>
                <a:gd name="connsiteY14" fmla="*/ 4965523 h 6859371"/>
                <a:gd name="connsiteX15" fmla="*/ 12191999 w 12191999"/>
                <a:gd name="connsiteY15" fmla="*/ 1967941 h 6859371"/>
                <a:gd name="connsiteX16" fmla="*/ 9676346 w 12191999"/>
                <a:gd name="connsiteY16" fmla="*/ 13855 h 6859371"/>
                <a:gd name="connsiteX0" fmla="*/ 9676346 w 12191999"/>
                <a:gd name="connsiteY0" fmla="*/ 13855 h 6859371"/>
                <a:gd name="connsiteX1" fmla="*/ 2628595 w 12191999"/>
                <a:gd name="connsiteY1" fmla="*/ 0 h 6859371"/>
                <a:gd name="connsiteX2" fmla="*/ 2145792 w 12191999"/>
                <a:gd name="connsiteY2" fmla="*/ 174193 h 6859371"/>
                <a:gd name="connsiteX3" fmla="*/ 887578 w 12191999"/>
                <a:gd name="connsiteY3" fmla="*/ 1060247 h 6859371"/>
                <a:gd name="connsiteX4" fmla="*/ 107290 w 12191999"/>
                <a:gd name="connsiteY4" fmla="*/ 1907895 h 6859371"/>
                <a:gd name="connsiteX5" fmla="*/ 0 w 12191999"/>
                <a:gd name="connsiteY5" fmla="*/ 2095805 h 6859371"/>
                <a:gd name="connsiteX6" fmla="*/ 0 w 12191999"/>
                <a:gd name="connsiteY6" fmla="*/ 4430268 h 6859371"/>
                <a:gd name="connsiteX7" fmla="*/ 202387 w 12191999"/>
                <a:gd name="connsiteY7" fmla="*/ 4959705 h 6859371"/>
                <a:gd name="connsiteX8" fmla="*/ 721766 w 12191999"/>
                <a:gd name="connsiteY8" fmla="*/ 5714085 h 6859371"/>
                <a:gd name="connsiteX9" fmla="*/ 1799539 w 12191999"/>
                <a:gd name="connsiteY9" fmla="*/ 6402628 h 6859371"/>
                <a:gd name="connsiteX10" fmla="*/ 2955341 w 12191999"/>
                <a:gd name="connsiteY10" fmla="*/ 6859371 h 6859371"/>
                <a:gd name="connsiteX11" fmla="*/ 9726113 w 12191999"/>
                <a:gd name="connsiteY11" fmla="*/ 6859371 h 6859371"/>
                <a:gd name="connsiteX12" fmla="*/ 10726521 w 12191999"/>
                <a:gd name="connsiteY12" fmla="*/ 6419087 h 6859371"/>
                <a:gd name="connsiteX13" fmla="*/ 11784231 w 12191999"/>
                <a:gd name="connsiteY13" fmla="*/ 5674641 h 6859371"/>
                <a:gd name="connsiteX14" fmla="*/ 12191999 w 12191999"/>
                <a:gd name="connsiteY14" fmla="*/ 4965523 h 6859371"/>
                <a:gd name="connsiteX15" fmla="*/ 12191999 w 12191999"/>
                <a:gd name="connsiteY15" fmla="*/ 1967941 h 6859371"/>
                <a:gd name="connsiteX16" fmla="*/ 9676346 w 12191999"/>
                <a:gd name="connsiteY16" fmla="*/ 13855 h 6859371"/>
                <a:gd name="connsiteX0" fmla="*/ 9676346 w 12191999"/>
                <a:gd name="connsiteY0" fmla="*/ 13855 h 6859371"/>
                <a:gd name="connsiteX1" fmla="*/ 2628595 w 12191999"/>
                <a:gd name="connsiteY1" fmla="*/ 0 h 6859371"/>
                <a:gd name="connsiteX2" fmla="*/ 2145792 w 12191999"/>
                <a:gd name="connsiteY2" fmla="*/ 174193 h 6859371"/>
                <a:gd name="connsiteX3" fmla="*/ 887578 w 12191999"/>
                <a:gd name="connsiteY3" fmla="*/ 1060247 h 6859371"/>
                <a:gd name="connsiteX4" fmla="*/ 107290 w 12191999"/>
                <a:gd name="connsiteY4" fmla="*/ 1907895 h 6859371"/>
                <a:gd name="connsiteX5" fmla="*/ 0 w 12191999"/>
                <a:gd name="connsiteY5" fmla="*/ 2095805 h 6859371"/>
                <a:gd name="connsiteX6" fmla="*/ 0 w 12191999"/>
                <a:gd name="connsiteY6" fmla="*/ 4430268 h 6859371"/>
                <a:gd name="connsiteX7" fmla="*/ 202387 w 12191999"/>
                <a:gd name="connsiteY7" fmla="*/ 4959705 h 6859371"/>
                <a:gd name="connsiteX8" fmla="*/ 721766 w 12191999"/>
                <a:gd name="connsiteY8" fmla="*/ 5714085 h 6859371"/>
                <a:gd name="connsiteX9" fmla="*/ 1799539 w 12191999"/>
                <a:gd name="connsiteY9" fmla="*/ 6402628 h 6859371"/>
                <a:gd name="connsiteX10" fmla="*/ 2955341 w 12191999"/>
                <a:gd name="connsiteY10" fmla="*/ 6859371 h 6859371"/>
                <a:gd name="connsiteX11" fmla="*/ 9726113 w 12191999"/>
                <a:gd name="connsiteY11" fmla="*/ 6859371 h 6859371"/>
                <a:gd name="connsiteX12" fmla="*/ 10726521 w 12191999"/>
                <a:gd name="connsiteY12" fmla="*/ 6419087 h 6859371"/>
                <a:gd name="connsiteX13" fmla="*/ 11676166 w 12191999"/>
                <a:gd name="connsiteY13" fmla="*/ 5774394 h 6859371"/>
                <a:gd name="connsiteX14" fmla="*/ 12191999 w 12191999"/>
                <a:gd name="connsiteY14" fmla="*/ 4965523 h 6859371"/>
                <a:gd name="connsiteX15" fmla="*/ 12191999 w 12191999"/>
                <a:gd name="connsiteY15" fmla="*/ 1967941 h 6859371"/>
                <a:gd name="connsiteX16" fmla="*/ 9676346 w 12191999"/>
                <a:gd name="connsiteY16" fmla="*/ 13855 h 6859371"/>
                <a:gd name="connsiteX0" fmla="*/ 9676346 w 12191999"/>
                <a:gd name="connsiteY0" fmla="*/ 13855 h 6859371"/>
                <a:gd name="connsiteX1" fmla="*/ 2628595 w 12191999"/>
                <a:gd name="connsiteY1" fmla="*/ 0 h 6859371"/>
                <a:gd name="connsiteX2" fmla="*/ 2145792 w 12191999"/>
                <a:gd name="connsiteY2" fmla="*/ 174193 h 6859371"/>
                <a:gd name="connsiteX3" fmla="*/ 887578 w 12191999"/>
                <a:gd name="connsiteY3" fmla="*/ 1060247 h 6859371"/>
                <a:gd name="connsiteX4" fmla="*/ 107290 w 12191999"/>
                <a:gd name="connsiteY4" fmla="*/ 1907895 h 6859371"/>
                <a:gd name="connsiteX5" fmla="*/ 0 w 12191999"/>
                <a:gd name="connsiteY5" fmla="*/ 2095805 h 6859371"/>
                <a:gd name="connsiteX6" fmla="*/ 0 w 12191999"/>
                <a:gd name="connsiteY6" fmla="*/ 4430268 h 6859371"/>
                <a:gd name="connsiteX7" fmla="*/ 202387 w 12191999"/>
                <a:gd name="connsiteY7" fmla="*/ 4959705 h 6859371"/>
                <a:gd name="connsiteX8" fmla="*/ 721766 w 12191999"/>
                <a:gd name="connsiteY8" fmla="*/ 5714085 h 6859371"/>
                <a:gd name="connsiteX9" fmla="*/ 1799539 w 12191999"/>
                <a:gd name="connsiteY9" fmla="*/ 6402628 h 6859371"/>
                <a:gd name="connsiteX10" fmla="*/ 2955341 w 12191999"/>
                <a:gd name="connsiteY10" fmla="*/ 6859371 h 6859371"/>
                <a:gd name="connsiteX11" fmla="*/ 9726113 w 12191999"/>
                <a:gd name="connsiteY11" fmla="*/ 6859371 h 6859371"/>
                <a:gd name="connsiteX12" fmla="*/ 10793023 w 12191999"/>
                <a:gd name="connsiteY12" fmla="*/ 6460651 h 6859371"/>
                <a:gd name="connsiteX13" fmla="*/ 11676166 w 12191999"/>
                <a:gd name="connsiteY13" fmla="*/ 5774394 h 6859371"/>
                <a:gd name="connsiteX14" fmla="*/ 12191999 w 12191999"/>
                <a:gd name="connsiteY14" fmla="*/ 4965523 h 6859371"/>
                <a:gd name="connsiteX15" fmla="*/ 12191999 w 12191999"/>
                <a:gd name="connsiteY15" fmla="*/ 1967941 h 6859371"/>
                <a:gd name="connsiteX16" fmla="*/ 9676346 w 12191999"/>
                <a:gd name="connsiteY16" fmla="*/ 13855 h 6859371"/>
                <a:gd name="connsiteX0" fmla="*/ 9676346 w 12191999"/>
                <a:gd name="connsiteY0" fmla="*/ 13855 h 6859371"/>
                <a:gd name="connsiteX1" fmla="*/ 2628595 w 12191999"/>
                <a:gd name="connsiteY1" fmla="*/ 0 h 6859371"/>
                <a:gd name="connsiteX2" fmla="*/ 2145792 w 12191999"/>
                <a:gd name="connsiteY2" fmla="*/ 174193 h 6859371"/>
                <a:gd name="connsiteX3" fmla="*/ 887578 w 12191999"/>
                <a:gd name="connsiteY3" fmla="*/ 1060247 h 6859371"/>
                <a:gd name="connsiteX4" fmla="*/ 107290 w 12191999"/>
                <a:gd name="connsiteY4" fmla="*/ 1907895 h 6859371"/>
                <a:gd name="connsiteX5" fmla="*/ 0 w 12191999"/>
                <a:gd name="connsiteY5" fmla="*/ 2095805 h 6859371"/>
                <a:gd name="connsiteX6" fmla="*/ 0 w 12191999"/>
                <a:gd name="connsiteY6" fmla="*/ 4430268 h 6859371"/>
                <a:gd name="connsiteX7" fmla="*/ 202387 w 12191999"/>
                <a:gd name="connsiteY7" fmla="*/ 4959705 h 6859371"/>
                <a:gd name="connsiteX8" fmla="*/ 721766 w 12191999"/>
                <a:gd name="connsiteY8" fmla="*/ 5714085 h 6859371"/>
                <a:gd name="connsiteX9" fmla="*/ 1799539 w 12191999"/>
                <a:gd name="connsiteY9" fmla="*/ 6444192 h 6859371"/>
                <a:gd name="connsiteX10" fmla="*/ 2955341 w 12191999"/>
                <a:gd name="connsiteY10" fmla="*/ 6859371 h 6859371"/>
                <a:gd name="connsiteX11" fmla="*/ 9726113 w 12191999"/>
                <a:gd name="connsiteY11" fmla="*/ 6859371 h 6859371"/>
                <a:gd name="connsiteX12" fmla="*/ 10793023 w 12191999"/>
                <a:gd name="connsiteY12" fmla="*/ 6460651 h 6859371"/>
                <a:gd name="connsiteX13" fmla="*/ 11676166 w 12191999"/>
                <a:gd name="connsiteY13" fmla="*/ 5774394 h 6859371"/>
                <a:gd name="connsiteX14" fmla="*/ 12191999 w 12191999"/>
                <a:gd name="connsiteY14" fmla="*/ 4965523 h 6859371"/>
                <a:gd name="connsiteX15" fmla="*/ 12191999 w 12191999"/>
                <a:gd name="connsiteY15" fmla="*/ 1967941 h 6859371"/>
                <a:gd name="connsiteX16" fmla="*/ 9676346 w 12191999"/>
                <a:gd name="connsiteY16" fmla="*/ 13855 h 6859371"/>
                <a:gd name="connsiteX0" fmla="*/ 9684659 w 12200312"/>
                <a:gd name="connsiteY0" fmla="*/ 13855 h 6859371"/>
                <a:gd name="connsiteX1" fmla="*/ 2636908 w 12200312"/>
                <a:gd name="connsiteY1" fmla="*/ 0 h 6859371"/>
                <a:gd name="connsiteX2" fmla="*/ 2154105 w 12200312"/>
                <a:gd name="connsiteY2" fmla="*/ 174193 h 6859371"/>
                <a:gd name="connsiteX3" fmla="*/ 895891 w 12200312"/>
                <a:gd name="connsiteY3" fmla="*/ 1060247 h 6859371"/>
                <a:gd name="connsiteX4" fmla="*/ 115603 w 12200312"/>
                <a:gd name="connsiteY4" fmla="*/ 1907895 h 6859371"/>
                <a:gd name="connsiteX5" fmla="*/ 0 w 12200312"/>
                <a:gd name="connsiteY5" fmla="*/ 2461565 h 6859371"/>
                <a:gd name="connsiteX6" fmla="*/ 8313 w 12200312"/>
                <a:gd name="connsiteY6" fmla="*/ 4430268 h 6859371"/>
                <a:gd name="connsiteX7" fmla="*/ 210700 w 12200312"/>
                <a:gd name="connsiteY7" fmla="*/ 4959705 h 6859371"/>
                <a:gd name="connsiteX8" fmla="*/ 730079 w 12200312"/>
                <a:gd name="connsiteY8" fmla="*/ 5714085 h 6859371"/>
                <a:gd name="connsiteX9" fmla="*/ 1807852 w 12200312"/>
                <a:gd name="connsiteY9" fmla="*/ 6444192 h 6859371"/>
                <a:gd name="connsiteX10" fmla="*/ 2963654 w 12200312"/>
                <a:gd name="connsiteY10" fmla="*/ 6859371 h 6859371"/>
                <a:gd name="connsiteX11" fmla="*/ 9734426 w 12200312"/>
                <a:gd name="connsiteY11" fmla="*/ 6859371 h 6859371"/>
                <a:gd name="connsiteX12" fmla="*/ 10801336 w 12200312"/>
                <a:gd name="connsiteY12" fmla="*/ 6460651 h 6859371"/>
                <a:gd name="connsiteX13" fmla="*/ 11684479 w 12200312"/>
                <a:gd name="connsiteY13" fmla="*/ 5774394 h 6859371"/>
                <a:gd name="connsiteX14" fmla="*/ 12200312 w 12200312"/>
                <a:gd name="connsiteY14" fmla="*/ 4965523 h 6859371"/>
                <a:gd name="connsiteX15" fmla="*/ 12200312 w 12200312"/>
                <a:gd name="connsiteY15" fmla="*/ 1967941 h 6859371"/>
                <a:gd name="connsiteX16" fmla="*/ 9684659 w 12200312"/>
                <a:gd name="connsiteY16" fmla="*/ 13855 h 6859371"/>
                <a:gd name="connsiteX0" fmla="*/ 9684659 w 12200312"/>
                <a:gd name="connsiteY0" fmla="*/ 13855 h 6859371"/>
                <a:gd name="connsiteX1" fmla="*/ 2636908 w 12200312"/>
                <a:gd name="connsiteY1" fmla="*/ 0 h 6859371"/>
                <a:gd name="connsiteX2" fmla="*/ 2154105 w 12200312"/>
                <a:gd name="connsiteY2" fmla="*/ 174193 h 6859371"/>
                <a:gd name="connsiteX3" fmla="*/ 895891 w 12200312"/>
                <a:gd name="connsiteY3" fmla="*/ 1060247 h 6859371"/>
                <a:gd name="connsiteX4" fmla="*/ 298483 w 12200312"/>
                <a:gd name="connsiteY4" fmla="*/ 1766579 h 6859371"/>
                <a:gd name="connsiteX5" fmla="*/ 0 w 12200312"/>
                <a:gd name="connsiteY5" fmla="*/ 2461565 h 6859371"/>
                <a:gd name="connsiteX6" fmla="*/ 8313 w 12200312"/>
                <a:gd name="connsiteY6" fmla="*/ 4430268 h 6859371"/>
                <a:gd name="connsiteX7" fmla="*/ 210700 w 12200312"/>
                <a:gd name="connsiteY7" fmla="*/ 4959705 h 6859371"/>
                <a:gd name="connsiteX8" fmla="*/ 730079 w 12200312"/>
                <a:gd name="connsiteY8" fmla="*/ 5714085 h 6859371"/>
                <a:gd name="connsiteX9" fmla="*/ 1807852 w 12200312"/>
                <a:gd name="connsiteY9" fmla="*/ 6444192 h 6859371"/>
                <a:gd name="connsiteX10" fmla="*/ 2963654 w 12200312"/>
                <a:gd name="connsiteY10" fmla="*/ 6859371 h 6859371"/>
                <a:gd name="connsiteX11" fmla="*/ 9734426 w 12200312"/>
                <a:gd name="connsiteY11" fmla="*/ 6859371 h 6859371"/>
                <a:gd name="connsiteX12" fmla="*/ 10801336 w 12200312"/>
                <a:gd name="connsiteY12" fmla="*/ 6460651 h 6859371"/>
                <a:gd name="connsiteX13" fmla="*/ 11684479 w 12200312"/>
                <a:gd name="connsiteY13" fmla="*/ 5774394 h 6859371"/>
                <a:gd name="connsiteX14" fmla="*/ 12200312 w 12200312"/>
                <a:gd name="connsiteY14" fmla="*/ 4965523 h 6859371"/>
                <a:gd name="connsiteX15" fmla="*/ 12200312 w 12200312"/>
                <a:gd name="connsiteY15" fmla="*/ 1967941 h 6859371"/>
                <a:gd name="connsiteX16" fmla="*/ 9684659 w 12200312"/>
                <a:gd name="connsiteY16" fmla="*/ 13855 h 6859371"/>
                <a:gd name="connsiteX0" fmla="*/ 9684659 w 12200312"/>
                <a:gd name="connsiteY0" fmla="*/ 13855 h 6859371"/>
                <a:gd name="connsiteX1" fmla="*/ 2636908 w 12200312"/>
                <a:gd name="connsiteY1" fmla="*/ 0 h 6859371"/>
                <a:gd name="connsiteX2" fmla="*/ 2154105 w 12200312"/>
                <a:gd name="connsiteY2" fmla="*/ 174193 h 6859371"/>
                <a:gd name="connsiteX3" fmla="*/ 895891 w 12200312"/>
                <a:gd name="connsiteY3" fmla="*/ 1060247 h 6859371"/>
                <a:gd name="connsiteX4" fmla="*/ 298483 w 12200312"/>
                <a:gd name="connsiteY4" fmla="*/ 1766579 h 6859371"/>
                <a:gd name="connsiteX5" fmla="*/ 0 w 12200312"/>
                <a:gd name="connsiteY5" fmla="*/ 2461565 h 6859371"/>
                <a:gd name="connsiteX6" fmla="*/ 8313 w 12200312"/>
                <a:gd name="connsiteY6" fmla="*/ 4430268 h 6859371"/>
                <a:gd name="connsiteX7" fmla="*/ 210700 w 12200312"/>
                <a:gd name="connsiteY7" fmla="*/ 4959705 h 6859371"/>
                <a:gd name="connsiteX8" fmla="*/ 730079 w 12200312"/>
                <a:gd name="connsiteY8" fmla="*/ 5714085 h 6859371"/>
                <a:gd name="connsiteX9" fmla="*/ 1807852 w 12200312"/>
                <a:gd name="connsiteY9" fmla="*/ 6444192 h 6859371"/>
                <a:gd name="connsiteX10" fmla="*/ 2963654 w 12200312"/>
                <a:gd name="connsiteY10" fmla="*/ 6859371 h 6859371"/>
                <a:gd name="connsiteX11" fmla="*/ 9734426 w 12200312"/>
                <a:gd name="connsiteY11" fmla="*/ 6859371 h 6859371"/>
                <a:gd name="connsiteX12" fmla="*/ 10801336 w 12200312"/>
                <a:gd name="connsiteY12" fmla="*/ 6460651 h 6859371"/>
                <a:gd name="connsiteX13" fmla="*/ 11684479 w 12200312"/>
                <a:gd name="connsiteY13" fmla="*/ 5774394 h 6859371"/>
                <a:gd name="connsiteX14" fmla="*/ 12200312 w 12200312"/>
                <a:gd name="connsiteY14" fmla="*/ 4965523 h 6859371"/>
                <a:gd name="connsiteX15" fmla="*/ 12200312 w 12200312"/>
                <a:gd name="connsiteY15" fmla="*/ 1967941 h 6859371"/>
                <a:gd name="connsiteX16" fmla="*/ 9684659 w 12200312"/>
                <a:gd name="connsiteY16" fmla="*/ 13855 h 6859371"/>
                <a:gd name="connsiteX0" fmla="*/ 9684659 w 12200312"/>
                <a:gd name="connsiteY0" fmla="*/ 13855 h 6859371"/>
                <a:gd name="connsiteX1" fmla="*/ 2636908 w 12200312"/>
                <a:gd name="connsiteY1" fmla="*/ 0 h 6859371"/>
                <a:gd name="connsiteX2" fmla="*/ 2154105 w 12200312"/>
                <a:gd name="connsiteY2" fmla="*/ 174193 h 6859371"/>
                <a:gd name="connsiteX3" fmla="*/ 1028895 w 12200312"/>
                <a:gd name="connsiteY3" fmla="*/ 935556 h 6859371"/>
                <a:gd name="connsiteX4" fmla="*/ 298483 w 12200312"/>
                <a:gd name="connsiteY4" fmla="*/ 1766579 h 6859371"/>
                <a:gd name="connsiteX5" fmla="*/ 0 w 12200312"/>
                <a:gd name="connsiteY5" fmla="*/ 2461565 h 6859371"/>
                <a:gd name="connsiteX6" fmla="*/ 8313 w 12200312"/>
                <a:gd name="connsiteY6" fmla="*/ 4430268 h 6859371"/>
                <a:gd name="connsiteX7" fmla="*/ 210700 w 12200312"/>
                <a:gd name="connsiteY7" fmla="*/ 4959705 h 6859371"/>
                <a:gd name="connsiteX8" fmla="*/ 730079 w 12200312"/>
                <a:gd name="connsiteY8" fmla="*/ 5714085 h 6859371"/>
                <a:gd name="connsiteX9" fmla="*/ 1807852 w 12200312"/>
                <a:gd name="connsiteY9" fmla="*/ 6444192 h 6859371"/>
                <a:gd name="connsiteX10" fmla="*/ 2963654 w 12200312"/>
                <a:gd name="connsiteY10" fmla="*/ 6859371 h 6859371"/>
                <a:gd name="connsiteX11" fmla="*/ 9734426 w 12200312"/>
                <a:gd name="connsiteY11" fmla="*/ 6859371 h 6859371"/>
                <a:gd name="connsiteX12" fmla="*/ 10801336 w 12200312"/>
                <a:gd name="connsiteY12" fmla="*/ 6460651 h 6859371"/>
                <a:gd name="connsiteX13" fmla="*/ 11684479 w 12200312"/>
                <a:gd name="connsiteY13" fmla="*/ 5774394 h 6859371"/>
                <a:gd name="connsiteX14" fmla="*/ 12200312 w 12200312"/>
                <a:gd name="connsiteY14" fmla="*/ 4965523 h 6859371"/>
                <a:gd name="connsiteX15" fmla="*/ 12200312 w 12200312"/>
                <a:gd name="connsiteY15" fmla="*/ 1967941 h 6859371"/>
                <a:gd name="connsiteX16" fmla="*/ 9684659 w 12200312"/>
                <a:gd name="connsiteY16" fmla="*/ 13855 h 685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2200312" h="6859371">
                  <a:moveTo>
                    <a:pt x="9684659" y="13855"/>
                  </a:moveTo>
                  <a:lnTo>
                    <a:pt x="2636908" y="0"/>
                  </a:lnTo>
                  <a:cubicBezTo>
                    <a:pt x="2468659" y="50749"/>
                    <a:pt x="2422107" y="18267"/>
                    <a:pt x="2154105" y="174193"/>
                  </a:cubicBezTo>
                  <a:cubicBezTo>
                    <a:pt x="1886103" y="330119"/>
                    <a:pt x="1338165" y="670158"/>
                    <a:pt x="1028895" y="935556"/>
                  </a:cubicBezTo>
                  <a:cubicBezTo>
                    <a:pt x="719625" y="1200954"/>
                    <a:pt x="624120" y="1293004"/>
                    <a:pt x="298483" y="1766579"/>
                  </a:cubicBezTo>
                  <a:cubicBezTo>
                    <a:pt x="259468" y="1828301"/>
                    <a:pt x="31699" y="2398471"/>
                    <a:pt x="0" y="2461565"/>
                  </a:cubicBezTo>
                  <a:lnTo>
                    <a:pt x="8313" y="4430268"/>
                  </a:lnTo>
                  <a:cubicBezTo>
                    <a:pt x="61958" y="4608576"/>
                    <a:pt x="130233" y="4784140"/>
                    <a:pt x="210700" y="4959705"/>
                  </a:cubicBezTo>
                  <a:cubicBezTo>
                    <a:pt x="332620" y="5221681"/>
                    <a:pt x="463887" y="5466671"/>
                    <a:pt x="730079" y="5714085"/>
                  </a:cubicBezTo>
                  <a:cubicBezTo>
                    <a:pt x="996271" y="5961499"/>
                    <a:pt x="1393324" y="6243939"/>
                    <a:pt x="1807852" y="6444192"/>
                  </a:cubicBezTo>
                  <a:cubicBezTo>
                    <a:pt x="2166297" y="6615642"/>
                    <a:pt x="2554003" y="6727697"/>
                    <a:pt x="2963654" y="6859371"/>
                  </a:cubicBezTo>
                  <a:lnTo>
                    <a:pt x="9734426" y="6859371"/>
                  </a:lnTo>
                  <a:cubicBezTo>
                    <a:pt x="10261120" y="6745528"/>
                    <a:pt x="10476327" y="6641480"/>
                    <a:pt x="10801336" y="6460651"/>
                  </a:cubicBezTo>
                  <a:cubicBezTo>
                    <a:pt x="11126345" y="6279822"/>
                    <a:pt x="11451316" y="6023582"/>
                    <a:pt x="11684479" y="5774394"/>
                  </a:cubicBezTo>
                  <a:cubicBezTo>
                    <a:pt x="11917642" y="5525206"/>
                    <a:pt x="12134475" y="5020387"/>
                    <a:pt x="12200312" y="4965523"/>
                  </a:cubicBezTo>
                  <a:lnTo>
                    <a:pt x="12200312" y="1967941"/>
                  </a:lnTo>
                  <a:cubicBezTo>
                    <a:pt x="11492954" y="726283"/>
                    <a:pt x="10508838" y="231939"/>
                    <a:pt x="9684659" y="13855"/>
                  </a:cubicBezTo>
                  <a:close/>
                </a:path>
              </a:pathLst>
            </a:custGeom>
            <a:solidFill>
              <a:srgbClr val="0F6342"/>
            </a:solidFill>
            <a:ln w="243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Graphic 11">
              <a:extLst>
                <a:ext uri="{FF2B5EF4-FFF2-40B4-BE49-F238E27FC236}">
                  <a16:creationId xmlns:a16="http://schemas.microsoft.com/office/drawing/2014/main" id="{1CB629F7-9716-42F5-4AF6-C9FEB1D8479A}"/>
                </a:ext>
              </a:extLst>
            </p:cNvPr>
            <p:cNvSpPr/>
            <p:nvPr/>
          </p:nvSpPr>
          <p:spPr>
            <a:xfrm>
              <a:off x="1562538" y="131173"/>
              <a:ext cx="9066923" cy="6595653"/>
            </a:xfrm>
            <a:custGeom>
              <a:avLst/>
              <a:gdLst>
                <a:gd name="connsiteX0" fmla="*/ 2917097 w 9850812"/>
                <a:gd name="connsiteY0" fmla="*/ 168942 h 6865549"/>
                <a:gd name="connsiteX1" fmla="*/ 1693600 w 9850812"/>
                <a:gd name="connsiteY1" fmla="*/ 547390 h 6865549"/>
                <a:gd name="connsiteX2" fmla="*/ 789078 w 9850812"/>
                <a:gd name="connsiteY2" fmla="*/ 1329516 h 6865549"/>
                <a:gd name="connsiteX3" fmla="*/ 228594 w 9850812"/>
                <a:gd name="connsiteY3" fmla="*/ 2078528 h 6865549"/>
                <a:gd name="connsiteX4" fmla="*/ 25817 w 9850812"/>
                <a:gd name="connsiteY4" fmla="*/ 3568667 h 6865549"/>
                <a:gd name="connsiteX5" fmla="*/ 296946 w 9850812"/>
                <a:gd name="connsiteY5" fmla="*/ 4774970 h 6865549"/>
                <a:gd name="connsiteX6" fmla="*/ 670602 w 9850812"/>
                <a:gd name="connsiteY6" fmla="*/ 5441985 h 6865549"/>
                <a:gd name="connsiteX7" fmla="*/ 1445255 w 9850812"/>
                <a:gd name="connsiteY7" fmla="*/ 6049079 h 6865549"/>
                <a:gd name="connsiteX8" fmla="*/ 4732975 w 9850812"/>
                <a:gd name="connsiteY8" fmla="*/ 6853281 h 6865549"/>
                <a:gd name="connsiteX9" fmla="*/ 6186589 w 9850812"/>
                <a:gd name="connsiteY9" fmla="*/ 6600983 h 6865549"/>
                <a:gd name="connsiteX10" fmla="*/ 7856650 w 9850812"/>
                <a:gd name="connsiteY10" fmla="*/ 6064848 h 6865549"/>
                <a:gd name="connsiteX11" fmla="*/ 8765728 w 9850812"/>
                <a:gd name="connsiteY11" fmla="*/ 5377334 h 6865549"/>
                <a:gd name="connsiteX12" fmla="*/ 9478865 w 9850812"/>
                <a:gd name="connsiteY12" fmla="*/ 4506903 h 6865549"/>
                <a:gd name="connsiteX13" fmla="*/ 9825180 w 9850812"/>
                <a:gd name="connsiteY13" fmla="*/ 3073531 h 6865549"/>
                <a:gd name="connsiteX14" fmla="*/ 9797840 w 9850812"/>
                <a:gd name="connsiteY14" fmla="*/ 2272483 h 6865549"/>
                <a:gd name="connsiteX15" fmla="*/ 9207737 w 9850812"/>
                <a:gd name="connsiteY15" fmla="*/ 1439897 h 6865549"/>
                <a:gd name="connsiteX16" fmla="*/ 3983384 w 9850812"/>
                <a:gd name="connsiteY16" fmla="*/ 30178 h 6865549"/>
                <a:gd name="connsiteX17" fmla="*/ 2917097 w 9850812"/>
                <a:gd name="connsiteY17" fmla="*/ 168942 h 6865549"/>
                <a:gd name="connsiteX0" fmla="*/ 3142993 w 10076708"/>
                <a:gd name="connsiteY0" fmla="*/ 168942 h 6865549"/>
                <a:gd name="connsiteX1" fmla="*/ 1919496 w 10076708"/>
                <a:gd name="connsiteY1" fmla="*/ 547390 h 6865549"/>
                <a:gd name="connsiteX2" fmla="*/ 1014974 w 10076708"/>
                <a:gd name="connsiteY2" fmla="*/ 1329516 h 6865549"/>
                <a:gd name="connsiteX3" fmla="*/ 454490 w 10076708"/>
                <a:gd name="connsiteY3" fmla="*/ 2078528 h 6865549"/>
                <a:gd name="connsiteX4" fmla="*/ 5528 w 10076708"/>
                <a:gd name="connsiteY4" fmla="*/ 3908636 h 6865549"/>
                <a:gd name="connsiteX5" fmla="*/ 522842 w 10076708"/>
                <a:gd name="connsiteY5" fmla="*/ 4774970 h 6865549"/>
                <a:gd name="connsiteX6" fmla="*/ 896498 w 10076708"/>
                <a:gd name="connsiteY6" fmla="*/ 5441985 h 6865549"/>
                <a:gd name="connsiteX7" fmla="*/ 1671151 w 10076708"/>
                <a:gd name="connsiteY7" fmla="*/ 6049079 h 6865549"/>
                <a:gd name="connsiteX8" fmla="*/ 4958871 w 10076708"/>
                <a:gd name="connsiteY8" fmla="*/ 6853281 h 6865549"/>
                <a:gd name="connsiteX9" fmla="*/ 6412485 w 10076708"/>
                <a:gd name="connsiteY9" fmla="*/ 6600983 h 6865549"/>
                <a:gd name="connsiteX10" fmla="*/ 8082546 w 10076708"/>
                <a:gd name="connsiteY10" fmla="*/ 6064848 h 6865549"/>
                <a:gd name="connsiteX11" fmla="*/ 8991624 w 10076708"/>
                <a:gd name="connsiteY11" fmla="*/ 5377334 h 6865549"/>
                <a:gd name="connsiteX12" fmla="*/ 9704761 w 10076708"/>
                <a:gd name="connsiteY12" fmla="*/ 4506903 h 6865549"/>
                <a:gd name="connsiteX13" fmla="*/ 10051076 w 10076708"/>
                <a:gd name="connsiteY13" fmla="*/ 3073531 h 6865549"/>
                <a:gd name="connsiteX14" fmla="*/ 10023736 w 10076708"/>
                <a:gd name="connsiteY14" fmla="*/ 2272483 h 6865549"/>
                <a:gd name="connsiteX15" fmla="*/ 9433633 w 10076708"/>
                <a:gd name="connsiteY15" fmla="*/ 1439897 h 6865549"/>
                <a:gd name="connsiteX16" fmla="*/ 4209280 w 10076708"/>
                <a:gd name="connsiteY16" fmla="*/ 30178 h 6865549"/>
                <a:gd name="connsiteX17" fmla="*/ 3142993 w 10076708"/>
                <a:gd name="connsiteY17" fmla="*/ 168942 h 6865549"/>
                <a:gd name="connsiteX0" fmla="*/ 3142993 w 10076708"/>
                <a:gd name="connsiteY0" fmla="*/ 168942 h 6865549"/>
                <a:gd name="connsiteX1" fmla="*/ 1919496 w 10076708"/>
                <a:gd name="connsiteY1" fmla="*/ 547390 h 6865549"/>
                <a:gd name="connsiteX2" fmla="*/ 1014974 w 10076708"/>
                <a:gd name="connsiteY2" fmla="*/ 1329516 h 6865549"/>
                <a:gd name="connsiteX3" fmla="*/ 454490 w 10076708"/>
                <a:gd name="connsiteY3" fmla="*/ 2078528 h 6865549"/>
                <a:gd name="connsiteX4" fmla="*/ 5528 w 10076708"/>
                <a:gd name="connsiteY4" fmla="*/ 3908636 h 6865549"/>
                <a:gd name="connsiteX5" fmla="*/ 429058 w 10076708"/>
                <a:gd name="connsiteY5" fmla="*/ 5021155 h 6865549"/>
                <a:gd name="connsiteX6" fmla="*/ 896498 w 10076708"/>
                <a:gd name="connsiteY6" fmla="*/ 5441985 h 6865549"/>
                <a:gd name="connsiteX7" fmla="*/ 1671151 w 10076708"/>
                <a:gd name="connsiteY7" fmla="*/ 6049079 h 6865549"/>
                <a:gd name="connsiteX8" fmla="*/ 4958871 w 10076708"/>
                <a:gd name="connsiteY8" fmla="*/ 6853281 h 6865549"/>
                <a:gd name="connsiteX9" fmla="*/ 6412485 w 10076708"/>
                <a:gd name="connsiteY9" fmla="*/ 6600983 h 6865549"/>
                <a:gd name="connsiteX10" fmla="*/ 8082546 w 10076708"/>
                <a:gd name="connsiteY10" fmla="*/ 6064848 h 6865549"/>
                <a:gd name="connsiteX11" fmla="*/ 8991624 w 10076708"/>
                <a:gd name="connsiteY11" fmla="*/ 5377334 h 6865549"/>
                <a:gd name="connsiteX12" fmla="*/ 9704761 w 10076708"/>
                <a:gd name="connsiteY12" fmla="*/ 4506903 h 6865549"/>
                <a:gd name="connsiteX13" fmla="*/ 10051076 w 10076708"/>
                <a:gd name="connsiteY13" fmla="*/ 3073531 h 6865549"/>
                <a:gd name="connsiteX14" fmla="*/ 10023736 w 10076708"/>
                <a:gd name="connsiteY14" fmla="*/ 2272483 h 6865549"/>
                <a:gd name="connsiteX15" fmla="*/ 9433633 w 10076708"/>
                <a:gd name="connsiteY15" fmla="*/ 1439897 h 6865549"/>
                <a:gd name="connsiteX16" fmla="*/ 4209280 w 10076708"/>
                <a:gd name="connsiteY16" fmla="*/ 30178 h 6865549"/>
                <a:gd name="connsiteX17" fmla="*/ 3142993 w 10076708"/>
                <a:gd name="connsiteY17" fmla="*/ 168942 h 6865549"/>
                <a:gd name="connsiteX0" fmla="*/ 3142993 w 10076708"/>
                <a:gd name="connsiteY0" fmla="*/ 168942 h 6860182"/>
                <a:gd name="connsiteX1" fmla="*/ 1919496 w 10076708"/>
                <a:gd name="connsiteY1" fmla="*/ 547390 h 6860182"/>
                <a:gd name="connsiteX2" fmla="*/ 1014974 w 10076708"/>
                <a:gd name="connsiteY2" fmla="*/ 1329516 h 6860182"/>
                <a:gd name="connsiteX3" fmla="*/ 454490 w 10076708"/>
                <a:gd name="connsiteY3" fmla="*/ 2078528 h 6860182"/>
                <a:gd name="connsiteX4" fmla="*/ 5528 w 10076708"/>
                <a:gd name="connsiteY4" fmla="*/ 3908636 h 6860182"/>
                <a:gd name="connsiteX5" fmla="*/ 429058 w 10076708"/>
                <a:gd name="connsiteY5" fmla="*/ 5021155 h 6860182"/>
                <a:gd name="connsiteX6" fmla="*/ 966836 w 10076708"/>
                <a:gd name="connsiteY6" fmla="*/ 5723339 h 6860182"/>
                <a:gd name="connsiteX7" fmla="*/ 1671151 w 10076708"/>
                <a:gd name="connsiteY7" fmla="*/ 6049079 h 6860182"/>
                <a:gd name="connsiteX8" fmla="*/ 4958871 w 10076708"/>
                <a:gd name="connsiteY8" fmla="*/ 6853281 h 6860182"/>
                <a:gd name="connsiteX9" fmla="*/ 6412485 w 10076708"/>
                <a:gd name="connsiteY9" fmla="*/ 6600983 h 6860182"/>
                <a:gd name="connsiteX10" fmla="*/ 8082546 w 10076708"/>
                <a:gd name="connsiteY10" fmla="*/ 6064848 h 6860182"/>
                <a:gd name="connsiteX11" fmla="*/ 8991624 w 10076708"/>
                <a:gd name="connsiteY11" fmla="*/ 5377334 h 6860182"/>
                <a:gd name="connsiteX12" fmla="*/ 9704761 w 10076708"/>
                <a:gd name="connsiteY12" fmla="*/ 4506903 h 6860182"/>
                <a:gd name="connsiteX13" fmla="*/ 10051076 w 10076708"/>
                <a:gd name="connsiteY13" fmla="*/ 3073531 h 6860182"/>
                <a:gd name="connsiteX14" fmla="*/ 10023736 w 10076708"/>
                <a:gd name="connsiteY14" fmla="*/ 2272483 h 6860182"/>
                <a:gd name="connsiteX15" fmla="*/ 9433633 w 10076708"/>
                <a:gd name="connsiteY15" fmla="*/ 1439897 h 6860182"/>
                <a:gd name="connsiteX16" fmla="*/ 4209280 w 10076708"/>
                <a:gd name="connsiteY16" fmla="*/ 30178 h 6860182"/>
                <a:gd name="connsiteX17" fmla="*/ 3142993 w 10076708"/>
                <a:gd name="connsiteY17" fmla="*/ 168942 h 6860182"/>
                <a:gd name="connsiteX0" fmla="*/ 3142993 w 10076708"/>
                <a:gd name="connsiteY0" fmla="*/ 168942 h 6861117"/>
                <a:gd name="connsiteX1" fmla="*/ 1919496 w 10076708"/>
                <a:gd name="connsiteY1" fmla="*/ 547390 h 6861117"/>
                <a:gd name="connsiteX2" fmla="*/ 1014974 w 10076708"/>
                <a:gd name="connsiteY2" fmla="*/ 1329516 h 6861117"/>
                <a:gd name="connsiteX3" fmla="*/ 454490 w 10076708"/>
                <a:gd name="connsiteY3" fmla="*/ 2078528 h 6861117"/>
                <a:gd name="connsiteX4" fmla="*/ 5528 w 10076708"/>
                <a:gd name="connsiteY4" fmla="*/ 3908636 h 6861117"/>
                <a:gd name="connsiteX5" fmla="*/ 429058 w 10076708"/>
                <a:gd name="connsiteY5" fmla="*/ 5021155 h 6861117"/>
                <a:gd name="connsiteX6" fmla="*/ 966836 w 10076708"/>
                <a:gd name="connsiteY6" fmla="*/ 5723339 h 6861117"/>
                <a:gd name="connsiteX7" fmla="*/ 2233859 w 10076708"/>
                <a:gd name="connsiteY7" fmla="*/ 6306987 h 6861117"/>
                <a:gd name="connsiteX8" fmla="*/ 4958871 w 10076708"/>
                <a:gd name="connsiteY8" fmla="*/ 6853281 h 6861117"/>
                <a:gd name="connsiteX9" fmla="*/ 6412485 w 10076708"/>
                <a:gd name="connsiteY9" fmla="*/ 6600983 h 6861117"/>
                <a:gd name="connsiteX10" fmla="*/ 8082546 w 10076708"/>
                <a:gd name="connsiteY10" fmla="*/ 6064848 h 6861117"/>
                <a:gd name="connsiteX11" fmla="*/ 8991624 w 10076708"/>
                <a:gd name="connsiteY11" fmla="*/ 5377334 h 6861117"/>
                <a:gd name="connsiteX12" fmla="*/ 9704761 w 10076708"/>
                <a:gd name="connsiteY12" fmla="*/ 4506903 h 6861117"/>
                <a:gd name="connsiteX13" fmla="*/ 10051076 w 10076708"/>
                <a:gd name="connsiteY13" fmla="*/ 3073531 h 6861117"/>
                <a:gd name="connsiteX14" fmla="*/ 10023736 w 10076708"/>
                <a:gd name="connsiteY14" fmla="*/ 2272483 h 6861117"/>
                <a:gd name="connsiteX15" fmla="*/ 9433633 w 10076708"/>
                <a:gd name="connsiteY15" fmla="*/ 1439897 h 6861117"/>
                <a:gd name="connsiteX16" fmla="*/ 4209280 w 10076708"/>
                <a:gd name="connsiteY16" fmla="*/ 30178 h 6861117"/>
                <a:gd name="connsiteX17" fmla="*/ 3142993 w 10076708"/>
                <a:gd name="connsiteY17" fmla="*/ 168942 h 6861117"/>
                <a:gd name="connsiteX0" fmla="*/ 3142993 w 10076708"/>
                <a:gd name="connsiteY0" fmla="*/ 168942 h 6858772"/>
                <a:gd name="connsiteX1" fmla="*/ 1919496 w 10076708"/>
                <a:gd name="connsiteY1" fmla="*/ 547390 h 6858772"/>
                <a:gd name="connsiteX2" fmla="*/ 1014974 w 10076708"/>
                <a:gd name="connsiteY2" fmla="*/ 1329516 h 6858772"/>
                <a:gd name="connsiteX3" fmla="*/ 454490 w 10076708"/>
                <a:gd name="connsiteY3" fmla="*/ 2078528 h 6858772"/>
                <a:gd name="connsiteX4" fmla="*/ 5528 w 10076708"/>
                <a:gd name="connsiteY4" fmla="*/ 3908636 h 6858772"/>
                <a:gd name="connsiteX5" fmla="*/ 429058 w 10076708"/>
                <a:gd name="connsiteY5" fmla="*/ 5021155 h 6858772"/>
                <a:gd name="connsiteX6" fmla="*/ 966836 w 10076708"/>
                <a:gd name="connsiteY6" fmla="*/ 5723339 h 6858772"/>
                <a:gd name="connsiteX7" fmla="*/ 2233859 w 10076708"/>
                <a:gd name="connsiteY7" fmla="*/ 6306987 h 6858772"/>
                <a:gd name="connsiteX8" fmla="*/ 4958871 w 10076708"/>
                <a:gd name="connsiteY8" fmla="*/ 6853281 h 6858772"/>
                <a:gd name="connsiteX9" fmla="*/ 7162762 w 10076708"/>
                <a:gd name="connsiteY9" fmla="*/ 6565814 h 6858772"/>
                <a:gd name="connsiteX10" fmla="*/ 8082546 w 10076708"/>
                <a:gd name="connsiteY10" fmla="*/ 6064848 h 6858772"/>
                <a:gd name="connsiteX11" fmla="*/ 8991624 w 10076708"/>
                <a:gd name="connsiteY11" fmla="*/ 5377334 h 6858772"/>
                <a:gd name="connsiteX12" fmla="*/ 9704761 w 10076708"/>
                <a:gd name="connsiteY12" fmla="*/ 4506903 h 6858772"/>
                <a:gd name="connsiteX13" fmla="*/ 10051076 w 10076708"/>
                <a:gd name="connsiteY13" fmla="*/ 3073531 h 6858772"/>
                <a:gd name="connsiteX14" fmla="*/ 10023736 w 10076708"/>
                <a:gd name="connsiteY14" fmla="*/ 2272483 h 6858772"/>
                <a:gd name="connsiteX15" fmla="*/ 9433633 w 10076708"/>
                <a:gd name="connsiteY15" fmla="*/ 1439897 h 6858772"/>
                <a:gd name="connsiteX16" fmla="*/ 4209280 w 10076708"/>
                <a:gd name="connsiteY16" fmla="*/ 30178 h 6858772"/>
                <a:gd name="connsiteX17" fmla="*/ 3142993 w 10076708"/>
                <a:gd name="connsiteY17" fmla="*/ 168942 h 6858772"/>
                <a:gd name="connsiteX0" fmla="*/ 3142993 w 10076708"/>
                <a:gd name="connsiteY0" fmla="*/ 168942 h 6859426"/>
                <a:gd name="connsiteX1" fmla="*/ 1919496 w 10076708"/>
                <a:gd name="connsiteY1" fmla="*/ 547390 h 6859426"/>
                <a:gd name="connsiteX2" fmla="*/ 1014974 w 10076708"/>
                <a:gd name="connsiteY2" fmla="*/ 1329516 h 6859426"/>
                <a:gd name="connsiteX3" fmla="*/ 454490 w 10076708"/>
                <a:gd name="connsiteY3" fmla="*/ 2078528 h 6859426"/>
                <a:gd name="connsiteX4" fmla="*/ 5528 w 10076708"/>
                <a:gd name="connsiteY4" fmla="*/ 3908636 h 6859426"/>
                <a:gd name="connsiteX5" fmla="*/ 429058 w 10076708"/>
                <a:gd name="connsiteY5" fmla="*/ 5021155 h 6859426"/>
                <a:gd name="connsiteX6" fmla="*/ 966836 w 10076708"/>
                <a:gd name="connsiteY6" fmla="*/ 5723339 h 6859426"/>
                <a:gd name="connsiteX7" fmla="*/ 2233859 w 10076708"/>
                <a:gd name="connsiteY7" fmla="*/ 6306987 h 6859426"/>
                <a:gd name="connsiteX8" fmla="*/ 4958871 w 10076708"/>
                <a:gd name="connsiteY8" fmla="*/ 6853281 h 6859426"/>
                <a:gd name="connsiteX9" fmla="*/ 7162762 w 10076708"/>
                <a:gd name="connsiteY9" fmla="*/ 6565814 h 6859426"/>
                <a:gd name="connsiteX10" fmla="*/ 8481131 w 10076708"/>
                <a:gd name="connsiteY10" fmla="*/ 6029679 h 6859426"/>
                <a:gd name="connsiteX11" fmla="*/ 8991624 w 10076708"/>
                <a:gd name="connsiteY11" fmla="*/ 5377334 h 6859426"/>
                <a:gd name="connsiteX12" fmla="*/ 9704761 w 10076708"/>
                <a:gd name="connsiteY12" fmla="*/ 4506903 h 6859426"/>
                <a:gd name="connsiteX13" fmla="*/ 10051076 w 10076708"/>
                <a:gd name="connsiteY13" fmla="*/ 3073531 h 6859426"/>
                <a:gd name="connsiteX14" fmla="*/ 10023736 w 10076708"/>
                <a:gd name="connsiteY14" fmla="*/ 2272483 h 6859426"/>
                <a:gd name="connsiteX15" fmla="*/ 9433633 w 10076708"/>
                <a:gd name="connsiteY15" fmla="*/ 1439897 h 6859426"/>
                <a:gd name="connsiteX16" fmla="*/ 4209280 w 10076708"/>
                <a:gd name="connsiteY16" fmla="*/ 30178 h 6859426"/>
                <a:gd name="connsiteX17" fmla="*/ 3142993 w 10076708"/>
                <a:gd name="connsiteY17" fmla="*/ 168942 h 6859426"/>
                <a:gd name="connsiteX0" fmla="*/ 3142993 w 10076708"/>
                <a:gd name="connsiteY0" fmla="*/ 168942 h 6859426"/>
                <a:gd name="connsiteX1" fmla="*/ 1919496 w 10076708"/>
                <a:gd name="connsiteY1" fmla="*/ 547390 h 6859426"/>
                <a:gd name="connsiteX2" fmla="*/ 1014974 w 10076708"/>
                <a:gd name="connsiteY2" fmla="*/ 1329516 h 6859426"/>
                <a:gd name="connsiteX3" fmla="*/ 454490 w 10076708"/>
                <a:gd name="connsiteY3" fmla="*/ 2078528 h 6859426"/>
                <a:gd name="connsiteX4" fmla="*/ 5528 w 10076708"/>
                <a:gd name="connsiteY4" fmla="*/ 3908636 h 6859426"/>
                <a:gd name="connsiteX5" fmla="*/ 429058 w 10076708"/>
                <a:gd name="connsiteY5" fmla="*/ 5021155 h 6859426"/>
                <a:gd name="connsiteX6" fmla="*/ 966836 w 10076708"/>
                <a:gd name="connsiteY6" fmla="*/ 5723339 h 6859426"/>
                <a:gd name="connsiteX7" fmla="*/ 2233859 w 10076708"/>
                <a:gd name="connsiteY7" fmla="*/ 6306987 h 6859426"/>
                <a:gd name="connsiteX8" fmla="*/ 4958871 w 10076708"/>
                <a:gd name="connsiteY8" fmla="*/ 6853281 h 6859426"/>
                <a:gd name="connsiteX9" fmla="*/ 7162762 w 10076708"/>
                <a:gd name="connsiteY9" fmla="*/ 6565814 h 6859426"/>
                <a:gd name="connsiteX10" fmla="*/ 8481131 w 10076708"/>
                <a:gd name="connsiteY10" fmla="*/ 6029679 h 6859426"/>
                <a:gd name="connsiteX11" fmla="*/ 9343316 w 10076708"/>
                <a:gd name="connsiteY11" fmla="*/ 5213211 h 6859426"/>
                <a:gd name="connsiteX12" fmla="*/ 9704761 w 10076708"/>
                <a:gd name="connsiteY12" fmla="*/ 4506903 h 6859426"/>
                <a:gd name="connsiteX13" fmla="*/ 10051076 w 10076708"/>
                <a:gd name="connsiteY13" fmla="*/ 3073531 h 6859426"/>
                <a:gd name="connsiteX14" fmla="*/ 10023736 w 10076708"/>
                <a:gd name="connsiteY14" fmla="*/ 2272483 h 6859426"/>
                <a:gd name="connsiteX15" fmla="*/ 9433633 w 10076708"/>
                <a:gd name="connsiteY15" fmla="*/ 1439897 h 6859426"/>
                <a:gd name="connsiteX16" fmla="*/ 4209280 w 10076708"/>
                <a:gd name="connsiteY16" fmla="*/ 30178 h 6859426"/>
                <a:gd name="connsiteX17" fmla="*/ 3142993 w 10076708"/>
                <a:gd name="connsiteY17" fmla="*/ 168942 h 6859426"/>
                <a:gd name="connsiteX0" fmla="*/ 3142993 w 10076708"/>
                <a:gd name="connsiteY0" fmla="*/ 180903 h 6871387"/>
                <a:gd name="connsiteX1" fmla="*/ 1919496 w 10076708"/>
                <a:gd name="connsiteY1" fmla="*/ 559351 h 6871387"/>
                <a:gd name="connsiteX2" fmla="*/ 1014974 w 10076708"/>
                <a:gd name="connsiteY2" fmla="*/ 1341477 h 6871387"/>
                <a:gd name="connsiteX3" fmla="*/ 454490 w 10076708"/>
                <a:gd name="connsiteY3" fmla="*/ 2090489 h 6871387"/>
                <a:gd name="connsiteX4" fmla="*/ 5528 w 10076708"/>
                <a:gd name="connsiteY4" fmla="*/ 3920597 h 6871387"/>
                <a:gd name="connsiteX5" fmla="*/ 429058 w 10076708"/>
                <a:gd name="connsiteY5" fmla="*/ 5033116 h 6871387"/>
                <a:gd name="connsiteX6" fmla="*/ 966836 w 10076708"/>
                <a:gd name="connsiteY6" fmla="*/ 5735300 h 6871387"/>
                <a:gd name="connsiteX7" fmla="*/ 2233859 w 10076708"/>
                <a:gd name="connsiteY7" fmla="*/ 6318948 h 6871387"/>
                <a:gd name="connsiteX8" fmla="*/ 4958871 w 10076708"/>
                <a:gd name="connsiteY8" fmla="*/ 6865242 h 6871387"/>
                <a:gd name="connsiteX9" fmla="*/ 7162762 w 10076708"/>
                <a:gd name="connsiteY9" fmla="*/ 6577775 h 6871387"/>
                <a:gd name="connsiteX10" fmla="*/ 8481131 w 10076708"/>
                <a:gd name="connsiteY10" fmla="*/ 6041640 h 6871387"/>
                <a:gd name="connsiteX11" fmla="*/ 9343316 w 10076708"/>
                <a:gd name="connsiteY11" fmla="*/ 5225172 h 6871387"/>
                <a:gd name="connsiteX12" fmla="*/ 9704761 w 10076708"/>
                <a:gd name="connsiteY12" fmla="*/ 4518864 h 6871387"/>
                <a:gd name="connsiteX13" fmla="*/ 10051076 w 10076708"/>
                <a:gd name="connsiteY13" fmla="*/ 3085492 h 6871387"/>
                <a:gd name="connsiteX14" fmla="*/ 10023736 w 10076708"/>
                <a:gd name="connsiteY14" fmla="*/ 2284444 h 6871387"/>
                <a:gd name="connsiteX15" fmla="*/ 9105387 w 10076708"/>
                <a:gd name="connsiteY15" fmla="*/ 1252566 h 6871387"/>
                <a:gd name="connsiteX16" fmla="*/ 4209280 w 10076708"/>
                <a:gd name="connsiteY16" fmla="*/ 42139 h 6871387"/>
                <a:gd name="connsiteX17" fmla="*/ 3142993 w 10076708"/>
                <a:gd name="connsiteY17" fmla="*/ 180903 h 6871387"/>
                <a:gd name="connsiteX0" fmla="*/ 3142993 w 10076708"/>
                <a:gd name="connsiteY0" fmla="*/ 180903 h 6871387"/>
                <a:gd name="connsiteX1" fmla="*/ 1919496 w 10076708"/>
                <a:gd name="connsiteY1" fmla="*/ 559351 h 6871387"/>
                <a:gd name="connsiteX2" fmla="*/ 1014974 w 10076708"/>
                <a:gd name="connsiteY2" fmla="*/ 1341477 h 6871387"/>
                <a:gd name="connsiteX3" fmla="*/ 454490 w 10076708"/>
                <a:gd name="connsiteY3" fmla="*/ 2090489 h 6871387"/>
                <a:gd name="connsiteX4" fmla="*/ 5528 w 10076708"/>
                <a:gd name="connsiteY4" fmla="*/ 3920597 h 6871387"/>
                <a:gd name="connsiteX5" fmla="*/ 429058 w 10076708"/>
                <a:gd name="connsiteY5" fmla="*/ 5033116 h 6871387"/>
                <a:gd name="connsiteX6" fmla="*/ 966836 w 10076708"/>
                <a:gd name="connsiteY6" fmla="*/ 5735300 h 6871387"/>
                <a:gd name="connsiteX7" fmla="*/ 2233859 w 10076708"/>
                <a:gd name="connsiteY7" fmla="*/ 6318948 h 6871387"/>
                <a:gd name="connsiteX8" fmla="*/ 4958871 w 10076708"/>
                <a:gd name="connsiteY8" fmla="*/ 6865242 h 6871387"/>
                <a:gd name="connsiteX9" fmla="*/ 7162762 w 10076708"/>
                <a:gd name="connsiteY9" fmla="*/ 6577775 h 6871387"/>
                <a:gd name="connsiteX10" fmla="*/ 8481131 w 10076708"/>
                <a:gd name="connsiteY10" fmla="*/ 6041640 h 6871387"/>
                <a:gd name="connsiteX11" fmla="*/ 9343316 w 10076708"/>
                <a:gd name="connsiteY11" fmla="*/ 5225172 h 6871387"/>
                <a:gd name="connsiteX12" fmla="*/ 9704761 w 10076708"/>
                <a:gd name="connsiteY12" fmla="*/ 4518864 h 6871387"/>
                <a:gd name="connsiteX13" fmla="*/ 10051076 w 10076708"/>
                <a:gd name="connsiteY13" fmla="*/ 3085492 h 6871387"/>
                <a:gd name="connsiteX14" fmla="*/ 10023736 w 10076708"/>
                <a:gd name="connsiteY14" fmla="*/ 2284444 h 6871387"/>
                <a:gd name="connsiteX15" fmla="*/ 9105387 w 10076708"/>
                <a:gd name="connsiteY15" fmla="*/ 1252566 h 6871387"/>
                <a:gd name="connsiteX16" fmla="*/ 4209280 w 10076708"/>
                <a:gd name="connsiteY16" fmla="*/ 42139 h 6871387"/>
                <a:gd name="connsiteX17" fmla="*/ 3142993 w 10076708"/>
                <a:gd name="connsiteY17" fmla="*/ 180903 h 6871387"/>
                <a:gd name="connsiteX0" fmla="*/ 3142993 w 10076708"/>
                <a:gd name="connsiteY0" fmla="*/ 193642 h 6884126"/>
                <a:gd name="connsiteX1" fmla="*/ 1919496 w 10076708"/>
                <a:gd name="connsiteY1" fmla="*/ 572090 h 6884126"/>
                <a:gd name="connsiteX2" fmla="*/ 1014974 w 10076708"/>
                <a:gd name="connsiteY2" fmla="*/ 1354216 h 6884126"/>
                <a:gd name="connsiteX3" fmla="*/ 454490 w 10076708"/>
                <a:gd name="connsiteY3" fmla="*/ 2103228 h 6884126"/>
                <a:gd name="connsiteX4" fmla="*/ 5528 w 10076708"/>
                <a:gd name="connsiteY4" fmla="*/ 3933336 h 6884126"/>
                <a:gd name="connsiteX5" fmla="*/ 429058 w 10076708"/>
                <a:gd name="connsiteY5" fmla="*/ 5045855 h 6884126"/>
                <a:gd name="connsiteX6" fmla="*/ 966836 w 10076708"/>
                <a:gd name="connsiteY6" fmla="*/ 5748039 h 6884126"/>
                <a:gd name="connsiteX7" fmla="*/ 2233859 w 10076708"/>
                <a:gd name="connsiteY7" fmla="*/ 6331687 h 6884126"/>
                <a:gd name="connsiteX8" fmla="*/ 4958871 w 10076708"/>
                <a:gd name="connsiteY8" fmla="*/ 6877981 h 6884126"/>
                <a:gd name="connsiteX9" fmla="*/ 7162762 w 10076708"/>
                <a:gd name="connsiteY9" fmla="*/ 6590514 h 6884126"/>
                <a:gd name="connsiteX10" fmla="*/ 8481131 w 10076708"/>
                <a:gd name="connsiteY10" fmla="*/ 6054379 h 6884126"/>
                <a:gd name="connsiteX11" fmla="*/ 9343316 w 10076708"/>
                <a:gd name="connsiteY11" fmla="*/ 5237911 h 6884126"/>
                <a:gd name="connsiteX12" fmla="*/ 9704761 w 10076708"/>
                <a:gd name="connsiteY12" fmla="*/ 4531603 h 6884126"/>
                <a:gd name="connsiteX13" fmla="*/ 10051076 w 10076708"/>
                <a:gd name="connsiteY13" fmla="*/ 3098231 h 6884126"/>
                <a:gd name="connsiteX14" fmla="*/ 10023736 w 10076708"/>
                <a:gd name="connsiteY14" fmla="*/ 2297183 h 6884126"/>
                <a:gd name="connsiteX15" fmla="*/ 9058494 w 10076708"/>
                <a:gd name="connsiteY15" fmla="*/ 1136352 h 6884126"/>
                <a:gd name="connsiteX16" fmla="*/ 4209280 w 10076708"/>
                <a:gd name="connsiteY16" fmla="*/ 54878 h 6884126"/>
                <a:gd name="connsiteX17" fmla="*/ 3142993 w 10076708"/>
                <a:gd name="connsiteY17" fmla="*/ 193642 h 6884126"/>
                <a:gd name="connsiteX0" fmla="*/ 3142993 w 10067049"/>
                <a:gd name="connsiteY0" fmla="*/ 193642 h 6884126"/>
                <a:gd name="connsiteX1" fmla="*/ 1919496 w 10067049"/>
                <a:gd name="connsiteY1" fmla="*/ 572090 h 6884126"/>
                <a:gd name="connsiteX2" fmla="*/ 1014974 w 10067049"/>
                <a:gd name="connsiteY2" fmla="*/ 1354216 h 6884126"/>
                <a:gd name="connsiteX3" fmla="*/ 454490 w 10067049"/>
                <a:gd name="connsiteY3" fmla="*/ 2103228 h 6884126"/>
                <a:gd name="connsiteX4" fmla="*/ 5528 w 10067049"/>
                <a:gd name="connsiteY4" fmla="*/ 3933336 h 6884126"/>
                <a:gd name="connsiteX5" fmla="*/ 429058 w 10067049"/>
                <a:gd name="connsiteY5" fmla="*/ 5045855 h 6884126"/>
                <a:gd name="connsiteX6" fmla="*/ 966836 w 10067049"/>
                <a:gd name="connsiteY6" fmla="*/ 5748039 h 6884126"/>
                <a:gd name="connsiteX7" fmla="*/ 2233859 w 10067049"/>
                <a:gd name="connsiteY7" fmla="*/ 6331687 h 6884126"/>
                <a:gd name="connsiteX8" fmla="*/ 4958871 w 10067049"/>
                <a:gd name="connsiteY8" fmla="*/ 6877981 h 6884126"/>
                <a:gd name="connsiteX9" fmla="*/ 7162762 w 10067049"/>
                <a:gd name="connsiteY9" fmla="*/ 6590514 h 6884126"/>
                <a:gd name="connsiteX10" fmla="*/ 8481131 w 10067049"/>
                <a:gd name="connsiteY10" fmla="*/ 6054379 h 6884126"/>
                <a:gd name="connsiteX11" fmla="*/ 9343316 w 10067049"/>
                <a:gd name="connsiteY11" fmla="*/ 5237911 h 6884126"/>
                <a:gd name="connsiteX12" fmla="*/ 9704761 w 10067049"/>
                <a:gd name="connsiteY12" fmla="*/ 4531603 h 6884126"/>
                <a:gd name="connsiteX13" fmla="*/ 10051076 w 10067049"/>
                <a:gd name="connsiteY13" fmla="*/ 3098231 h 6884126"/>
                <a:gd name="connsiteX14" fmla="*/ 10000289 w 10067049"/>
                <a:gd name="connsiteY14" fmla="*/ 2367521 h 6884126"/>
                <a:gd name="connsiteX15" fmla="*/ 9058494 w 10067049"/>
                <a:gd name="connsiteY15" fmla="*/ 1136352 h 6884126"/>
                <a:gd name="connsiteX16" fmla="*/ 4209280 w 10067049"/>
                <a:gd name="connsiteY16" fmla="*/ 54878 h 6884126"/>
                <a:gd name="connsiteX17" fmla="*/ 3142993 w 10067049"/>
                <a:gd name="connsiteY17" fmla="*/ 193642 h 6884126"/>
                <a:gd name="connsiteX0" fmla="*/ 3142993 w 10053262"/>
                <a:gd name="connsiteY0" fmla="*/ 193642 h 6884126"/>
                <a:gd name="connsiteX1" fmla="*/ 1919496 w 10053262"/>
                <a:gd name="connsiteY1" fmla="*/ 572090 h 6884126"/>
                <a:gd name="connsiteX2" fmla="*/ 1014974 w 10053262"/>
                <a:gd name="connsiteY2" fmla="*/ 1354216 h 6884126"/>
                <a:gd name="connsiteX3" fmla="*/ 454490 w 10053262"/>
                <a:gd name="connsiteY3" fmla="*/ 2103228 h 6884126"/>
                <a:gd name="connsiteX4" fmla="*/ 5528 w 10053262"/>
                <a:gd name="connsiteY4" fmla="*/ 3933336 h 6884126"/>
                <a:gd name="connsiteX5" fmla="*/ 429058 w 10053262"/>
                <a:gd name="connsiteY5" fmla="*/ 5045855 h 6884126"/>
                <a:gd name="connsiteX6" fmla="*/ 966836 w 10053262"/>
                <a:gd name="connsiteY6" fmla="*/ 5748039 h 6884126"/>
                <a:gd name="connsiteX7" fmla="*/ 2233859 w 10053262"/>
                <a:gd name="connsiteY7" fmla="*/ 6331687 h 6884126"/>
                <a:gd name="connsiteX8" fmla="*/ 4958871 w 10053262"/>
                <a:gd name="connsiteY8" fmla="*/ 6877981 h 6884126"/>
                <a:gd name="connsiteX9" fmla="*/ 7162762 w 10053262"/>
                <a:gd name="connsiteY9" fmla="*/ 6590514 h 6884126"/>
                <a:gd name="connsiteX10" fmla="*/ 8481131 w 10053262"/>
                <a:gd name="connsiteY10" fmla="*/ 6054379 h 6884126"/>
                <a:gd name="connsiteX11" fmla="*/ 9343316 w 10053262"/>
                <a:gd name="connsiteY11" fmla="*/ 5237911 h 6884126"/>
                <a:gd name="connsiteX12" fmla="*/ 9704761 w 10053262"/>
                <a:gd name="connsiteY12" fmla="*/ 4531603 h 6884126"/>
                <a:gd name="connsiteX13" fmla="*/ 10027630 w 10053262"/>
                <a:gd name="connsiteY13" fmla="*/ 3485092 h 6884126"/>
                <a:gd name="connsiteX14" fmla="*/ 10000289 w 10053262"/>
                <a:gd name="connsiteY14" fmla="*/ 2367521 h 6884126"/>
                <a:gd name="connsiteX15" fmla="*/ 9058494 w 10053262"/>
                <a:gd name="connsiteY15" fmla="*/ 1136352 h 6884126"/>
                <a:gd name="connsiteX16" fmla="*/ 4209280 w 10053262"/>
                <a:gd name="connsiteY16" fmla="*/ 54878 h 6884126"/>
                <a:gd name="connsiteX17" fmla="*/ 3142993 w 10053262"/>
                <a:gd name="connsiteY17" fmla="*/ 193642 h 6884126"/>
                <a:gd name="connsiteX0" fmla="*/ 3142993 w 10053262"/>
                <a:gd name="connsiteY0" fmla="*/ 193642 h 6884126"/>
                <a:gd name="connsiteX1" fmla="*/ 1919496 w 10053262"/>
                <a:gd name="connsiteY1" fmla="*/ 572090 h 6884126"/>
                <a:gd name="connsiteX2" fmla="*/ 1014974 w 10053262"/>
                <a:gd name="connsiteY2" fmla="*/ 1354216 h 6884126"/>
                <a:gd name="connsiteX3" fmla="*/ 454490 w 10053262"/>
                <a:gd name="connsiteY3" fmla="*/ 2103228 h 6884126"/>
                <a:gd name="connsiteX4" fmla="*/ 5528 w 10053262"/>
                <a:gd name="connsiteY4" fmla="*/ 3933336 h 6884126"/>
                <a:gd name="connsiteX5" fmla="*/ 429058 w 10053262"/>
                <a:gd name="connsiteY5" fmla="*/ 5045855 h 6884126"/>
                <a:gd name="connsiteX6" fmla="*/ 966836 w 10053262"/>
                <a:gd name="connsiteY6" fmla="*/ 5748039 h 6884126"/>
                <a:gd name="connsiteX7" fmla="*/ 2233859 w 10053262"/>
                <a:gd name="connsiteY7" fmla="*/ 6331687 h 6884126"/>
                <a:gd name="connsiteX8" fmla="*/ 4958871 w 10053262"/>
                <a:gd name="connsiteY8" fmla="*/ 6877981 h 6884126"/>
                <a:gd name="connsiteX9" fmla="*/ 7162762 w 10053262"/>
                <a:gd name="connsiteY9" fmla="*/ 6590514 h 6884126"/>
                <a:gd name="connsiteX10" fmla="*/ 8481131 w 10053262"/>
                <a:gd name="connsiteY10" fmla="*/ 6054379 h 6884126"/>
                <a:gd name="connsiteX11" fmla="*/ 9343316 w 10053262"/>
                <a:gd name="connsiteY11" fmla="*/ 5237911 h 6884126"/>
                <a:gd name="connsiteX12" fmla="*/ 9739930 w 10053262"/>
                <a:gd name="connsiteY12" fmla="*/ 4637110 h 6884126"/>
                <a:gd name="connsiteX13" fmla="*/ 10027630 w 10053262"/>
                <a:gd name="connsiteY13" fmla="*/ 3485092 h 6884126"/>
                <a:gd name="connsiteX14" fmla="*/ 10000289 w 10053262"/>
                <a:gd name="connsiteY14" fmla="*/ 2367521 h 6884126"/>
                <a:gd name="connsiteX15" fmla="*/ 9058494 w 10053262"/>
                <a:gd name="connsiteY15" fmla="*/ 1136352 h 6884126"/>
                <a:gd name="connsiteX16" fmla="*/ 4209280 w 10053262"/>
                <a:gd name="connsiteY16" fmla="*/ 54878 h 6884126"/>
                <a:gd name="connsiteX17" fmla="*/ 3142993 w 10053262"/>
                <a:gd name="connsiteY17" fmla="*/ 193642 h 6884126"/>
                <a:gd name="connsiteX0" fmla="*/ 3142993 w 10053262"/>
                <a:gd name="connsiteY0" fmla="*/ 193642 h 6884126"/>
                <a:gd name="connsiteX1" fmla="*/ 1919496 w 10053262"/>
                <a:gd name="connsiteY1" fmla="*/ 572090 h 6884126"/>
                <a:gd name="connsiteX2" fmla="*/ 1014974 w 10053262"/>
                <a:gd name="connsiteY2" fmla="*/ 1354216 h 6884126"/>
                <a:gd name="connsiteX3" fmla="*/ 454490 w 10053262"/>
                <a:gd name="connsiteY3" fmla="*/ 2103228 h 6884126"/>
                <a:gd name="connsiteX4" fmla="*/ 5528 w 10053262"/>
                <a:gd name="connsiteY4" fmla="*/ 3933336 h 6884126"/>
                <a:gd name="connsiteX5" fmla="*/ 429058 w 10053262"/>
                <a:gd name="connsiteY5" fmla="*/ 5045855 h 6884126"/>
                <a:gd name="connsiteX6" fmla="*/ 966836 w 10053262"/>
                <a:gd name="connsiteY6" fmla="*/ 5748039 h 6884126"/>
                <a:gd name="connsiteX7" fmla="*/ 2233859 w 10053262"/>
                <a:gd name="connsiteY7" fmla="*/ 6331687 h 6884126"/>
                <a:gd name="connsiteX8" fmla="*/ 4958871 w 10053262"/>
                <a:gd name="connsiteY8" fmla="*/ 6877981 h 6884126"/>
                <a:gd name="connsiteX9" fmla="*/ 7162762 w 10053262"/>
                <a:gd name="connsiteY9" fmla="*/ 6590514 h 6884126"/>
                <a:gd name="connsiteX10" fmla="*/ 8481131 w 10053262"/>
                <a:gd name="connsiteY10" fmla="*/ 6054379 h 6884126"/>
                <a:gd name="connsiteX11" fmla="*/ 9331592 w 10053262"/>
                <a:gd name="connsiteY11" fmla="*/ 5378588 h 6884126"/>
                <a:gd name="connsiteX12" fmla="*/ 9739930 w 10053262"/>
                <a:gd name="connsiteY12" fmla="*/ 4637110 h 6884126"/>
                <a:gd name="connsiteX13" fmla="*/ 10027630 w 10053262"/>
                <a:gd name="connsiteY13" fmla="*/ 3485092 h 6884126"/>
                <a:gd name="connsiteX14" fmla="*/ 10000289 w 10053262"/>
                <a:gd name="connsiteY14" fmla="*/ 2367521 h 6884126"/>
                <a:gd name="connsiteX15" fmla="*/ 9058494 w 10053262"/>
                <a:gd name="connsiteY15" fmla="*/ 1136352 h 6884126"/>
                <a:gd name="connsiteX16" fmla="*/ 4209280 w 10053262"/>
                <a:gd name="connsiteY16" fmla="*/ 54878 h 6884126"/>
                <a:gd name="connsiteX17" fmla="*/ 3142993 w 10053262"/>
                <a:gd name="connsiteY17" fmla="*/ 193642 h 6884126"/>
                <a:gd name="connsiteX0" fmla="*/ 3148316 w 10058585"/>
                <a:gd name="connsiteY0" fmla="*/ 193642 h 6884126"/>
                <a:gd name="connsiteX1" fmla="*/ 1924819 w 10058585"/>
                <a:gd name="connsiteY1" fmla="*/ 572090 h 6884126"/>
                <a:gd name="connsiteX2" fmla="*/ 1020297 w 10058585"/>
                <a:gd name="connsiteY2" fmla="*/ 1354216 h 6884126"/>
                <a:gd name="connsiteX3" fmla="*/ 272243 w 10058585"/>
                <a:gd name="connsiteY3" fmla="*/ 2314243 h 6884126"/>
                <a:gd name="connsiteX4" fmla="*/ 10851 w 10058585"/>
                <a:gd name="connsiteY4" fmla="*/ 3933336 h 6884126"/>
                <a:gd name="connsiteX5" fmla="*/ 434381 w 10058585"/>
                <a:gd name="connsiteY5" fmla="*/ 5045855 h 6884126"/>
                <a:gd name="connsiteX6" fmla="*/ 972159 w 10058585"/>
                <a:gd name="connsiteY6" fmla="*/ 5748039 h 6884126"/>
                <a:gd name="connsiteX7" fmla="*/ 2239182 w 10058585"/>
                <a:gd name="connsiteY7" fmla="*/ 6331687 h 6884126"/>
                <a:gd name="connsiteX8" fmla="*/ 4964194 w 10058585"/>
                <a:gd name="connsiteY8" fmla="*/ 6877981 h 6884126"/>
                <a:gd name="connsiteX9" fmla="*/ 7168085 w 10058585"/>
                <a:gd name="connsiteY9" fmla="*/ 6590514 h 6884126"/>
                <a:gd name="connsiteX10" fmla="*/ 8486454 w 10058585"/>
                <a:gd name="connsiteY10" fmla="*/ 6054379 h 6884126"/>
                <a:gd name="connsiteX11" fmla="*/ 9336915 w 10058585"/>
                <a:gd name="connsiteY11" fmla="*/ 5378588 h 6884126"/>
                <a:gd name="connsiteX12" fmla="*/ 9745253 w 10058585"/>
                <a:gd name="connsiteY12" fmla="*/ 4637110 h 6884126"/>
                <a:gd name="connsiteX13" fmla="*/ 10032953 w 10058585"/>
                <a:gd name="connsiteY13" fmla="*/ 3485092 h 6884126"/>
                <a:gd name="connsiteX14" fmla="*/ 10005612 w 10058585"/>
                <a:gd name="connsiteY14" fmla="*/ 2367521 h 6884126"/>
                <a:gd name="connsiteX15" fmla="*/ 9063817 w 10058585"/>
                <a:gd name="connsiteY15" fmla="*/ 1136352 h 6884126"/>
                <a:gd name="connsiteX16" fmla="*/ 4214603 w 10058585"/>
                <a:gd name="connsiteY16" fmla="*/ 54878 h 6884126"/>
                <a:gd name="connsiteX17" fmla="*/ 3148316 w 10058585"/>
                <a:gd name="connsiteY17" fmla="*/ 193642 h 6884126"/>
                <a:gd name="connsiteX0" fmla="*/ 3147743 w 10058012"/>
                <a:gd name="connsiteY0" fmla="*/ 193642 h 6884126"/>
                <a:gd name="connsiteX1" fmla="*/ 1924246 w 10058012"/>
                <a:gd name="connsiteY1" fmla="*/ 572090 h 6884126"/>
                <a:gd name="connsiteX2" fmla="*/ 949385 w 10058012"/>
                <a:gd name="connsiteY2" fmla="*/ 1307323 h 6884126"/>
                <a:gd name="connsiteX3" fmla="*/ 271670 w 10058012"/>
                <a:gd name="connsiteY3" fmla="*/ 2314243 h 6884126"/>
                <a:gd name="connsiteX4" fmla="*/ 10278 w 10058012"/>
                <a:gd name="connsiteY4" fmla="*/ 3933336 h 6884126"/>
                <a:gd name="connsiteX5" fmla="*/ 433808 w 10058012"/>
                <a:gd name="connsiteY5" fmla="*/ 5045855 h 6884126"/>
                <a:gd name="connsiteX6" fmla="*/ 971586 w 10058012"/>
                <a:gd name="connsiteY6" fmla="*/ 5748039 h 6884126"/>
                <a:gd name="connsiteX7" fmla="*/ 2238609 w 10058012"/>
                <a:gd name="connsiteY7" fmla="*/ 6331687 h 6884126"/>
                <a:gd name="connsiteX8" fmla="*/ 4963621 w 10058012"/>
                <a:gd name="connsiteY8" fmla="*/ 6877981 h 6884126"/>
                <a:gd name="connsiteX9" fmla="*/ 7167512 w 10058012"/>
                <a:gd name="connsiteY9" fmla="*/ 6590514 h 6884126"/>
                <a:gd name="connsiteX10" fmla="*/ 8485881 w 10058012"/>
                <a:gd name="connsiteY10" fmla="*/ 6054379 h 6884126"/>
                <a:gd name="connsiteX11" fmla="*/ 9336342 w 10058012"/>
                <a:gd name="connsiteY11" fmla="*/ 5378588 h 6884126"/>
                <a:gd name="connsiteX12" fmla="*/ 9744680 w 10058012"/>
                <a:gd name="connsiteY12" fmla="*/ 4637110 h 6884126"/>
                <a:gd name="connsiteX13" fmla="*/ 10032380 w 10058012"/>
                <a:gd name="connsiteY13" fmla="*/ 3485092 h 6884126"/>
                <a:gd name="connsiteX14" fmla="*/ 10005039 w 10058012"/>
                <a:gd name="connsiteY14" fmla="*/ 2367521 h 6884126"/>
                <a:gd name="connsiteX15" fmla="*/ 9063244 w 10058012"/>
                <a:gd name="connsiteY15" fmla="*/ 1136352 h 6884126"/>
                <a:gd name="connsiteX16" fmla="*/ 4214030 w 10058012"/>
                <a:gd name="connsiteY16" fmla="*/ 54878 h 6884126"/>
                <a:gd name="connsiteX17" fmla="*/ 3147743 w 10058012"/>
                <a:gd name="connsiteY17" fmla="*/ 193642 h 6884126"/>
                <a:gd name="connsiteX0" fmla="*/ 3147743 w 10058012"/>
                <a:gd name="connsiteY0" fmla="*/ 193642 h 6884126"/>
                <a:gd name="connsiteX1" fmla="*/ 1924246 w 10058012"/>
                <a:gd name="connsiteY1" fmla="*/ 572090 h 6884126"/>
                <a:gd name="connsiteX2" fmla="*/ 949385 w 10058012"/>
                <a:gd name="connsiteY2" fmla="*/ 1307323 h 6884126"/>
                <a:gd name="connsiteX3" fmla="*/ 271670 w 10058012"/>
                <a:gd name="connsiteY3" fmla="*/ 2314243 h 6884126"/>
                <a:gd name="connsiteX4" fmla="*/ 10278 w 10058012"/>
                <a:gd name="connsiteY4" fmla="*/ 3933336 h 6884126"/>
                <a:gd name="connsiteX5" fmla="*/ 386915 w 10058012"/>
                <a:gd name="connsiteY5" fmla="*/ 5127916 h 6884126"/>
                <a:gd name="connsiteX6" fmla="*/ 971586 w 10058012"/>
                <a:gd name="connsiteY6" fmla="*/ 5748039 h 6884126"/>
                <a:gd name="connsiteX7" fmla="*/ 2238609 w 10058012"/>
                <a:gd name="connsiteY7" fmla="*/ 6331687 h 6884126"/>
                <a:gd name="connsiteX8" fmla="*/ 4963621 w 10058012"/>
                <a:gd name="connsiteY8" fmla="*/ 6877981 h 6884126"/>
                <a:gd name="connsiteX9" fmla="*/ 7167512 w 10058012"/>
                <a:gd name="connsiteY9" fmla="*/ 6590514 h 6884126"/>
                <a:gd name="connsiteX10" fmla="*/ 8485881 w 10058012"/>
                <a:gd name="connsiteY10" fmla="*/ 6054379 h 6884126"/>
                <a:gd name="connsiteX11" fmla="*/ 9336342 w 10058012"/>
                <a:gd name="connsiteY11" fmla="*/ 5378588 h 6884126"/>
                <a:gd name="connsiteX12" fmla="*/ 9744680 w 10058012"/>
                <a:gd name="connsiteY12" fmla="*/ 4637110 h 6884126"/>
                <a:gd name="connsiteX13" fmla="*/ 10032380 w 10058012"/>
                <a:gd name="connsiteY13" fmla="*/ 3485092 h 6884126"/>
                <a:gd name="connsiteX14" fmla="*/ 10005039 w 10058012"/>
                <a:gd name="connsiteY14" fmla="*/ 2367521 h 6884126"/>
                <a:gd name="connsiteX15" fmla="*/ 9063244 w 10058012"/>
                <a:gd name="connsiteY15" fmla="*/ 1136352 h 6884126"/>
                <a:gd name="connsiteX16" fmla="*/ 4214030 w 10058012"/>
                <a:gd name="connsiteY16" fmla="*/ 54878 h 6884126"/>
                <a:gd name="connsiteX17" fmla="*/ 3147743 w 10058012"/>
                <a:gd name="connsiteY17" fmla="*/ 193642 h 6884126"/>
                <a:gd name="connsiteX0" fmla="*/ 3147743 w 10058012"/>
                <a:gd name="connsiteY0" fmla="*/ 193642 h 6884126"/>
                <a:gd name="connsiteX1" fmla="*/ 1924246 w 10058012"/>
                <a:gd name="connsiteY1" fmla="*/ 572090 h 6884126"/>
                <a:gd name="connsiteX2" fmla="*/ 949385 w 10058012"/>
                <a:gd name="connsiteY2" fmla="*/ 1307323 h 6884126"/>
                <a:gd name="connsiteX3" fmla="*/ 271670 w 10058012"/>
                <a:gd name="connsiteY3" fmla="*/ 2314243 h 6884126"/>
                <a:gd name="connsiteX4" fmla="*/ 10278 w 10058012"/>
                <a:gd name="connsiteY4" fmla="*/ 3933336 h 6884126"/>
                <a:gd name="connsiteX5" fmla="*/ 386915 w 10058012"/>
                <a:gd name="connsiteY5" fmla="*/ 5127916 h 6884126"/>
                <a:gd name="connsiteX6" fmla="*/ 1088817 w 10058012"/>
                <a:gd name="connsiteY6" fmla="*/ 5923886 h 6884126"/>
                <a:gd name="connsiteX7" fmla="*/ 2238609 w 10058012"/>
                <a:gd name="connsiteY7" fmla="*/ 6331687 h 6884126"/>
                <a:gd name="connsiteX8" fmla="*/ 4963621 w 10058012"/>
                <a:gd name="connsiteY8" fmla="*/ 6877981 h 6884126"/>
                <a:gd name="connsiteX9" fmla="*/ 7167512 w 10058012"/>
                <a:gd name="connsiteY9" fmla="*/ 6590514 h 6884126"/>
                <a:gd name="connsiteX10" fmla="*/ 8485881 w 10058012"/>
                <a:gd name="connsiteY10" fmla="*/ 6054379 h 6884126"/>
                <a:gd name="connsiteX11" fmla="*/ 9336342 w 10058012"/>
                <a:gd name="connsiteY11" fmla="*/ 5378588 h 6884126"/>
                <a:gd name="connsiteX12" fmla="*/ 9744680 w 10058012"/>
                <a:gd name="connsiteY12" fmla="*/ 4637110 h 6884126"/>
                <a:gd name="connsiteX13" fmla="*/ 10032380 w 10058012"/>
                <a:gd name="connsiteY13" fmla="*/ 3485092 h 6884126"/>
                <a:gd name="connsiteX14" fmla="*/ 10005039 w 10058012"/>
                <a:gd name="connsiteY14" fmla="*/ 2367521 h 6884126"/>
                <a:gd name="connsiteX15" fmla="*/ 9063244 w 10058012"/>
                <a:gd name="connsiteY15" fmla="*/ 1136352 h 6884126"/>
                <a:gd name="connsiteX16" fmla="*/ 4214030 w 10058012"/>
                <a:gd name="connsiteY16" fmla="*/ 54878 h 6884126"/>
                <a:gd name="connsiteX17" fmla="*/ 3147743 w 10058012"/>
                <a:gd name="connsiteY17" fmla="*/ 193642 h 6884126"/>
                <a:gd name="connsiteX0" fmla="*/ 3147743 w 10058012"/>
                <a:gd name="connsiteY0" fmla="*/ 193642 h 6879839"/>
                <a:gd name="connsiteX1" fmla="*/ 1924246 w 10058012"/>
                <a:gd name="connsiteY1" fmla="*/ 572090 h 6879839"/>
                <a:gd name="connsiteX2" fmla="*/ 949385 w 10058012"/>
                <a:gd name="connsiteY2" fmla="*/ 1307323 h 6879839"/>
                <a:gd name="connsiteX3" fmla="*/ 271670 w 10058012"/>
                <a:gd name="connsiteY3" fmla="*/ 2314243 h 6879839"/>
                <a:gd name="connsiteX4" fmla="*/ 10278 w 10058012"/>
                <a:gd name="connsiteY4" fmla="*/ 3933336 h 6879839"/>
                <a:gd name="connsiteX5" fmla="*/ 386915 w 10058012"/>
                <a:gd name="connsiteY5" fmla="*/ 5127916 h 6879839"/>
                <a:gd name="connsiteX6" fmla="*/ 1088817 w 10058012"/>
                <a:gd name="connsiteY6" fmla="*/ 5923886 h 6879839"/>
                <a:gd name="connsiteX7" fmla="*/ 2344116 w 10058012"/>
                <a:gd name="connsiteY7" fmla="*/ 6460641 h 6879839"/>
                <a:gd name="connsiteX8" fmla="*/ 4963621 w 10058012"/>
                <a:gd name="connsiteY8" fmla="*/ 6877981 h 6879839"/>
                <a:gd name="connsiteX9" fmla="*/ 7167512 w 10058012"/>
                <a:gd name="connsiteY9" fmla="*/ 6590514 h 6879839"/>
                <a:gd name="connsiteX10" fmla="*/ 8485881 w 10058012"/>
                <a:gd name="connsiteY10" fmla="*/ 6054379 h 6879839"/>
                <a:gd name="connsiteX11" fmla="*/ 9336342 w 10058012"/>
                <a:gd name="connsiteY11" fmla="*/ 5378588 h 6879839"/>
                <a:gd name="connsiteX12" fmla="*/ 9744680 w 10058012"/>
                <a:gd name="connsiteY12" fmla="*/ 4637110 h 6879839"/>
                <a:gd name="connsiteX13" fmla="*/ 10032380 w 10058012"/>
                <a:gd name="connsiteY13" fmla="*/ 3485092 h 6879839"/>
                <a:gd name="connsiteX14" fmla="*/ 10005039 w 10058012"/>
                <a:gd name="connsiteY14" fmla="*/ 2367521 h 6879839"/>
                <a:gd name="connsiteX15" fmla="*/ 9063244 w 10058012"/>
                <a:gd name="connsiteY15" fmla="*/ 1136352 h 6879839"/>
                <a:gd name="connsiteX16" fmla="*/ 4214030 w 10058012"/>
                <a:gd name="connsiteY16" fmla="*/ 54878 h 6879839"/>
                <a:gd name="connsiteX17" fmla="*/ 3147743 w 10058012"/>
                <a:gd name="connsiteY17" fmla="*/ 193642 h 6879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058012" h="6879839">
                  <a:moveTo>
                    <a:pt x="3147743" y="193642"/>
                  </a:moveTo>
                  <a:cubicBezTo>
                    <a:pt x="2712570" y="272486"/>
                    <a:pt x="2290639" y="386477"/>
                    <a:pt x="1924246" y="572090"/>
                  </a:cubicBezTo>
                  <a:cubicBezTo>
                    <a:pt x="1557853" y="757703"/>
                    <a:pt x="1224814" y="1016964"/>
                    <a:pt x="949385" y="1307323"/>
                  </a:cubicBezTo>
                  <a:cubicBezTo>
                    <a:pt x="673956" y="1597682"/>
                    <a:pt x="428188" y="1876574"/>
                    <a:pt x="271670" y="2314243"/>
                  </a:cubicBezTo>
                  <a:cubicBezTo>
                    <a:pt x="115152" y="2751912"/>
                    <a:pt x="-42125" y="3431893"/>
                    <a:pt x="10278" y="3933336"/>
                  </a:cubicBezTo>
                  <a:cubicBezTo>
                    <a:pt x="53567" y="4340168"/>
                    <a:pt x="207159" y="4796158"/>
                    <a:pt x="386915" y="5127916"/>
                  </a:cubicBezTo>
                  <a:cubicBezTo>
                    <a:pt x="566671" y="5459674"/>
                    <a:pt x="762617" y="5701765"/>
                    <a:pt x="1088817" y="5923886"/>
                  </a:cubicBezTo>
                  <a:cubicBezTo>
                    <a:pt x="1415017" y="6146007"/>
                    <a:pt x="1698315" y="6301625"/>
                    <a:pt x="2344116" y="6460641"/>
                  </a:cubicBezTo>
                  <a:cubicBezTo>
                    <a:pt x="2989917" y="6619657"/>
                    <a:pt x="4159722" y="6856335"/>
                    <a:pt x="4963621" y="6877981"/>
                  </a:cubicBezTo>
                  <a:cubicBezTo>
                    <a:pt x="5767520" y="6899627"/>
                    <a:pt x="6580469" y="6727781"/>
                    <a:pt x="7167512" y="6590514"/>
                  </a:cubicBezTo>
                  <a:cubicBezTo>
                    <a:pt x="7754555" y="6453247"/>
                    <a:pt x="8124409" y="6256367"/>
                    <a:pt x="8485881" y="6054379"/>
                  </a:cubicBezTo>
                  <a:cubicBezTo>
                    <a:pt x="8847353" y="5852391"/>
                    <a:pt x="9126542" y="5614800"/>
                    <a:pt x="9336342" y="5378588"/>
                  </a:cubicBezTo>
                  <a:cubicBezTo>
                    <a:pt x="9546142" y="5142376"/>
                    <a:pt x="9628674" y="4952693"/>
                    <a:pt x="9744680" y="4637110"/>
                  </a:cubicBezTo>
                  <a:cubicBezTo>
                    <a:pt x="9860686" y="4321527"/>
                    <a:pt x="9984535" y="3970767"/>
                    <a:pt x="10032380" y="3485092"/>
                  </a:cubicBezTo>
                  <a:cubicBezTo>
                    <a:pt x="10057443" y="3218602"/>
                    <a:pt x="10084783" y="2630858"/>
                    <a:pt x="10005039" y="2367521"/>
                  </a:cubicBezTo>
                  <a:cubicBezTo>
                    <a:pt x="9913903" y="2061608"/>
                    <a:pt x="9416434" y="1408943"/>
                    <a:pt x="9063244" y="1136352"/>
                  </a:cubicBezTo>
                  <a:cubicBezTo>
                    <a:pt x="7864810" y="27815"/>
                    <a:pt x="6150663" y="-102809"/>
                    <a:pt x="4214030" y="54878"/>
                  </a:cubicBezTo>
                  <a:cubicBezTo>
                    <a:pt x="3854044" y="84838"/>
                    <a:pt x="3498615" y="130568"/>
                    <a:pt x="3147743" y="193642"/>
                  </a:cubicBezTo>
                  <a:close/>
                </a:path>
              </a:pathLst>
            </a:custGeom>
            <a:solidFill>
              <a:srgbClr val="11734C"/>
            </a:solidFill>
            <a:ln w="22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656B826E-3F95-DA5F-DBD1-479195411D09}"/>
                </a:ext>
              </a:extLst>
            </p:cNvPr>
            <p:cNvPicPr/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172850" y="999209"/>
              <a:ext cx="5846299" cy="4859582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7E0A9F73-C77A-1C63-3856-E5B7CBE1E64A}"/>
                </a:ext>
              </a:extLst>
            </p:cNvPr>
            <p:cNvPicPr/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r="79125"/>
            <a:stretch/>
          </p:blipFill>
          <p:spPr>
            <a:xfrm>
              <a:off x="10331" y="0"/>
              <a:ext cx="1431607" cy="6858000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11FF3DB6-55B2-5D66-3500-CA9500E3D584}"/>
                </a:ext>
              </a:extLst>
            </p:cNvPr>
            <p:cNvPicPr/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80953" r="-98"/>
            <a:stretch/>
          </p:blipFill>
          <p:spPr>
            <a:xfrm>
              <a:off x="10887327" y="0"/>
              <a:ext cx="1312985" cy="6858000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98F1DD46-1D27-62BE-6E3C-9049175E2579}"/>
                </a:ext>
              </a:extLst>
            </p:cNvPr>
            <p:cNvPicPr/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1002" t="79861" r="8571"/>
            <a:stretch/>
          </p:blipFill>
          <p:spPr>
            <a:xfrm>
              <a:off x="937845" y="5476897"/>
              <a:ext cx="6201509" cy="1381103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3B53F3F8-C6C8-F95D-5ECA-81FD9086077C}"/>
                </a:ext>
              </a:extLst>
            </p:cNvPr>
            <p:cNvPicPr/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1002" t="79861" r="47926"/>
            <a:stretch/>
          </p:blipFill>
          <p:spPr>
            <a:xfrm flipH="1">
              <a:off x="7139353" y="5476897"/>
              <a:ext cx="3502524" cy="1381103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701FD4B6-239E-CC57-5E95-E326D7BA21C4}"/>
                </a:ext>
              </a:extLst>
            </p:cNvPr>
            <p:cNvPicPr/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1002" t="79861" r="8571"/>
            <a:stretch/>
          </p:blipFill>
          <p:spPr>
            <a:xfrm flipV="1">
              <a:off x="1066379" y="-1370"/>
              <a:ext cx="6201509" cy="1381103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D8BAF910-DFC4-26AE-EEA4-B6333CB36A1E}"/>
                </a:ext>
              </a:extLst>
            </p:cNvPr>
            <p:cNvPicPr/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1002" t="79861" r="47926"/>
            <a:stretch/>
          </p:blipFill>
          <p:spPr>
            <a:xfrm flipH="1" flipV="1">
              <a:off x="7267887" y="-1370"/>
              <a:ext cx="3502524" cy="1381103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0F3CF4B-BF9D-1240-A072-A5DB5E037098}"/>
              </a:ext>
            </a:extLst>
          </p:cNvPr>
          <p:cNvGrpSpPr/>
          <p:nvPr/>
        </p:nvGrpSpPr>
        <p:grpSpPr>
          <a:xfrm rot="405034">
            <a:off x="949616" y="3375584"/>
            <a:ext cx="3078388" cy="2780042"/>
            <a:chOff x="5003748" y="2403962"/>
            <a:chExt cx="2162175" cy="1952625"/>
          </a:xfrm>
        </p:grpSpPr>
        <p:sp>
          <p:nvSpPr>
            <p:cNvPr id="16" name="Graphic 29">
              <a:extLst>
                <a:ext uri="{FF2B5EF4-FFF2-40B4-BE49-F238E27FC236}">
                  <a16:creationId xmlns:a16="http://schemas.microsoft.com/office/drawing/2014/main" id="{46B498C9-A460-B570-D6C8-9AF7F5E67C38}"/>
                </a:ext>
              </a:extLst>
            </p:cNvPr>
            <p:cNvSpPr/>
            <p:nvPr/>
          </p:nvSpPr>
          <p:spPr>
            <a:xfrm>
              <a:off x="5013581" y="2487360"/>
              <a:ext cx="2069535" cy="1869227"/>
            </a:xfrm>
            <a:custGeom>
              <a:avLst/>
              <a:gdLst>
                <a:gd name="connsiteX0" fmla="*/ 2069536 w 2069535"/>
                <a:gd name="connsiteY0" fmla="*/ 1269683 h 1869227"/>
                <a:gd name="connsiteX1" fmla="*/ 2012386 w 2069535"/>
                <a:gd name="connsiteY1" fmla="*/ 1304925 h 1869227"/>
                <a:gd name="connsiteX2" fmla="*/ 1769498 w 2069535"/>
                <a:gd name="connsiteY2" fmla="*/ 1265873 h 1869227"/>
                <a:gd name="connsiteX3" fmla="*/ 1589476 w 2069535"/>
                <a:gd name="connsiteY3" fmla="*/ 1205865 h 1869227"/>
                <a:gd name="connsiteX4" fmla="*/ 1453268 w 2069535"/>
                <a:gd name="connsiteY4" fmla="*/ 1168718 h 1869227"/>
                <a:gd name="connsiteX5" fmla="*/ 1369448 w 2069535"/>
                <a:gd name="connsiteY5" fmla="*/ 1236345 h 1869227"/>
                <a:gd name="connsiteX6" fmla="*/ 1318966 w 2069535"/>
                <a:gd name="connsiteY6" fmla="*/ 1302068 h 1869227"/>
                <a:gd name="connsiteX7" fmla="*/ 1266578 w 2069535"/>
                <a:gd name="connsiteY7" fmla="*/ 1371600 h 1869227"/>
                <a:gd name="connsiteX8" fmla="*/ 1172281 w 2069535"/>
                <a:gd name="connsiteY8" fmla="*/ 1504950 h 1869227"/>
                <a:gd name="connsiteX9" fmla="*/ 1115131 w 2069535"/>
                <a:gd name="connsiteY9" fmla="*/ 1621155 h 1869227"/>
                <a:gd name="connsiteX10" fmla="*/ 1018928 w 2069535"/>
                <a:gd name="connsiteY10" fmla="*/ 1693545 h 1869227"/>
                <a:gd name="connsiteX11" fmla="*/ 902723 w 2069535"/>
                <a:gd name="connsiteY11" fmla="*/ 1674495 h 1869227"/>
                <a:gd name="connsiteX12" fmla="*/ 650311 w 2069535"/>
                <a:gd name="connsiteY12" fmla="*/ 1754505 h 1869227"/>
                <a:gd name="connsiteX13" fmla="*/ 507436 w 2069535"/>
                <a:gd name="connsiteY13" fmla="*/ 1830705 h 1869227"/>
                <a:gd name="connsiteX14" fmla="*/ 384563 w 2069535"/>
                <a:gd name="connsiteY14" fmla="*/ 1868805 h 1869227"/>
                <a:gd name="connsiteX15" fmla="*/ 266453 w 2069535"/>
                <a:gd name="connsiteY15" fmla="*/ 1827848 h 1869227"/>
                <a:gd name="connsiteX16" fmla="*/ 250261 w 2069535"/>
                <a:gd name="connsiteY16" fmla="*/ 1796415 h 1869227"/>
                <a:gd name="connsiteX17" fmla="*/ 273121 w 2069535"/>
                <a:gd name="connsiteY17" fmla="*/ 1744028 h 1869227"/>
                <a:gd name="connsiteX18" fmla="*/ 517913 w 2069535"/>
                <a:gd name="connsiteY18" fmla="*/ 1593533 h 1869227"/>
                <a:gd name="connsiteX19" fmla="*/ 698888 w 2069535"/>
                <a:gd name="connsiteY19" fmla="*/ 1383030 h 1869227"/>
                <a:gd name="connsiteX20" fmla="*/ 686506 w 2069535"/>
                <a:gd name="connsiteY20" fmla="*/ 1333500 h 1869227"/>
                <a:gd name="connsiteX21" fmla="*/ 599828 w 2069535"/>
                <a:gd name="connsiteY21" fmla="*/ 1346835 h 1869227"/>
                <a:gd name="connsiteX22" fmla="*/ 140723 w 2069535"/>
                <a:gd name="connsiteY22" fmla="*/ 1642110 h 1869227"/>
                <a:gd name="connsiteX23" fmla="*/ 40711 w 2069535"/>
                <a:gd name="connsiteY23" fmla="*/ 1672590 h 1869227"/>
                <a:gd name="connsiteX24" fmla="*/ 14041 w 2069535"/>
                <a:gd name="connsiteY24" fmla="*/ 1592580 h 1869227"/>
                <a:gd name="connsiteX25" fmla="*/ 1051313 w 2069535"/>
                <a:gd name="connsiteY25" fmla="*/ 862965 h 1869227"/>
                <a:gd name="connsiteX26" fmla="*/ 1101796 w 2069535"/>
                <a:gd name="connsiteY26" fmla="*/ 789623 h 1869227"/>
                <a:gd name="connsiteX27" fmla="*/ 1083698 w 2069535"/>
                <a:gd name="connsiteY27" fmla="*/ 762000 h 1869227"/>
                <a:gd name="connsiteX28" fmla="*/ 1044646 w 2069535"/>
                <a:gd name="connsiteY28" fmla="*/ 694373 h 1869227"/>
                <a:gd name="connsiteX29" fmla="*/ 910343 w 2069535"/>
                <a:gd name="connsiteY29" fmla="*/ 113348 h 1869227"/>
                <a:gd name="connsiteX30" fmla="*/ 955111 w 2069535"/>
                <a:gd name="connsiteY30" fmla="*/ 0 h 1869227"/>
                <a:gd name="connsiteX31" fmla="*/ 1111321 w 2069535"/>
                <a:gd name="connsiteY31" fmla="*/ 287655 h 1869227"/>
                <a:gd name="connsiteX32" fmla="*/ 1261816 w 2069535"/>
                <a:gd name="connsiteY32" fmla="*/ 351473 h 1869227"/>
                <a:gd name="connsiteX33" fmla="*/ 1676153 w 2069535"/>
                <a:gd name="connsiteY33" fmla="*/ 282893 h 1869227"/>
                <a:gd name="connsiteX34" fmla="*/ 1860938 w 2069535"/>
                <a:gd name="connsiteY34" fmla="*/ 302895 h 1869227"/>
                <a:gd name="connsiteX35" fmla="*/ 1924756 w 2069535"/>
                <a:gd name="connsiteY35" fmla="*/ 374333 h 1869227"/>
                <a:gd name="connsiteX36" fmla="*/ 2031436 w 2069535"/>
                <a:gd name="connsiteY36" fmla="*/ 587693 h 1869227"/>
                <a:gd name="connsiteX37" fmla="*/ 2024768 w 2069535"/>
                <a:gd name="connsiteY37" fmla="*/ 757238 h 1869227"/>
                <a:gd name="connsiteX38" fmla="*/ 1997146 w 2069535"/>
                <a:gd name="connsiteY38" fmla="*/ 977265 h 1869227"/>
                <a:gd name="connsiteX39" fmla="*/ 1980001 w 2069535"/>
                <a:gd name="connsiteY39" fmla="*/ 1072515 h 1869227"/>
                <a:gd name="connsiteX40" fmla="*/ 1981906 w 2069535"/>
                <a:gd name="connsiteY40" fmla="*/ 1121093 h 1869227"/>
                <a:gd name="connsiteX41" fmla="*/ 1983811 w 2069535"/>
                <a:gd name="connsiteY41" fmla="*/ 1144905 h 1869227"/>
                <a:gd name="connsiteX42" fmla="*/ 1985716 w 2069535"/>
                <a:gd name="connsiteY42" fmla="*/ 1168718 h 1869227"/>
                <a:gd name="connsiteX43" fmla="*/ 2004766 w 2069535"/>
                <a:gd name="connsiteY43" fmla="*/ 1194435 h 1869227"/>
                <a:gd name="connsiteX44" fmla="*/ 2058106 w 2069535"/>
                <a:gd name="connsiteY44" fmla="*/ 1245870 h 1869227"/>
                <a:gd name="connsiteX45" fmla="*/ 2069536 w 2069535"/>
                <a:gd name="connsiteY45" fmla="*/ 1258253 h 1869227"/>
                <a:gd name="connsiteX46" fmla="*/ 2069536 w 2069535"/>
                <a:gd name="connsiteY46" fmla="*/ 1269683 h 1869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2069535" h="1869227">
                  <a:moveTo>
                    <a:pt x="2069536" y="1269683"/>
                  </a:moveTo>
                  <a:cubicBezTo>
                    <a:pt x="2068583" y="1290638"/>
                    <a:pt x="2028578" y="1303020"/>
                    <a:pt x="2012386" y="1304925"/>
                  </a:cubicBezTo>
                  <a:cubicBezTo>
                    <a:pt x="1927613" y="1314450"/>
                    <a:pt x="1849508" y="1289685"/>
                    <a:pt x="1769498" y="1265873"/>
                  </a:cubicBezTo>
                  <a:cubicBezTo>
                    <a:pt x="1708538" y="1247775"/>
                    <a:pt x="1648531" y="1227773"/>
                    <a:pt x="1589476" y="1205865"/>
                  </a:cubicBezTo>
                  <a:cubicBezTo>
                    <a:pt x="1545661" y="1189673"/>
                    <a:pt x="1501846" y="1158240"/>
                    <a:pt x="1453268" y="1168718"/>
                  </a:cubicBezTo>
                  <a:cubicBezTo>
                    <a:pt x="1414216" y="1177290"/>
                    <a:pt x="1392308" y="1206818"/>
                    <a:pt x="1369448" y="1236345"/>
                  </a:cubicBezTo>
                  <a:cubicBezTo>
                    <a:pt x="1369448" y="1251585"/>
                    <a:pt x="1328491" y="1289685"/>
                    <a:pt x="1318966" y="1302068"/>
                  </a:cubicBezTo>
                  <a:cubicBezTo>
                    <a:pt x="1301821" y="1324928"/>
                    <a:pt x="1283723" y="1348740"/>
                    <a:pt x="1266578" y="1371600"/>
                  </a:cubicBezTo>
                  <a:cubicBezTo>
                    <a:pt x="1234193" y="1414463"/>
                    <a:pt x="1197998" y="1457325"/>
                    <a:pt x="1172281" y="1504950"/>
                  </a:cubicBezTo>
                  <a:cubicBezTo>
                    <a:pt x="1152278" y="1543050"/>
                    <a:pt x="1138943" y="1584960"/>
                    <a:pt x="1115131" y="1621155"/>
                  </a:cubicBezTo>
                  <a:cubicBezTo>
                    <a:pt x="1091318" y="1657350"/>
                    <a:pt x="1057028" y="1675448"/>
                    <a:pt x="1018928" y="1693545"/>
                  </a:cubicBezTo>
                  <a:cubicBezTo>
                    <a:pt x="978923" y="1711643"/>
                    <a:pt x="941776" y="1684973"/>
                    <a:pt x="902723" y="1674495"/>
                  </a:cubicBezTo>
                  <a:cubicBezTo>
                    <a:pt x="815093" y="1650683"/>
                    <a:pt x="728416" y="1707833"/>
                    <a:pt x="650311" y="1754505"/>
                  </a:cubicBezTo>
                  <a:cubicBezTo>
                    <a:pt x="603638" y="1782128"/>
                    <a:pt x="556013" y="1807845"/>
                    <a:pt x="507436" y="1830705"/>
                  </a:cubicBezTo>
                  <a:cubicBezTo>
                    <a:pt x="468383" y="1848803"/>
                    <a:pt x="427426" y="1865948"/>
                    <a:pt x="384563" y="1868805"/>
                  </a:cubicBezTo>
                  <a:cubicBezTo>
                    <a:pt x="341701" y="1871663"/>
                    <a:pt x="295028" y="1860233"/>
                    <a:pt x="266453" y="1827848"/>
                  </a:cubicBezTo>
                  <a:cubicBezTo>
                    <a:pt x="258833" y="1819275"/>
                    <a:pt x="252166" y="1808798"/>
                    <a:pt x="250261" y="1796415"/>
                  </a:cubicBezTo>
                  <a:cubicBezTo>
                    <a:pt x="248356" y="1777365"/>
                    <a:pt x="259786" y="1759268"/>
                    <a:pt x="273121" y="1744028"/>
                  </a:cubicBezTo>
                  <a:cubicBezTo>
                    <a:pt x="336938" y="1671638"/>
                    <a:pt x="432188" y="1638300"/>
                    <a:pt x="517913" y="1593533"/>
                  </a:cubicBezTo>
                  <a:cubicBezTo>
                    <a:pt x="603638" y="1548765"/>
                    <a:pt x="688411" y="1479233"/>
                    <a:pt x="698888" y="1383030"/>
                  </a:cubicBezTo>
                  <a:cubicBezTo>
                    <a:pt x="700793" y="1365885"/>
                    <a:pt x="698888" y="1345883"/>
                    <a:pt x="686506" y="1333500"/>
                  </a:cubicBezTo>
                  <a:cubicBezTo>
                    <a:pt x="663646" y="1311593"/>
                    <a:pt x="626498" y="1328738"/>
                    <a:pt x="599828" y="1346835"/>
                  </a:cubicBezTo>
                  <a:cubicBezTo>
                    <a:pt x="448381" y="1447800"/>
                    <a:pt x="295981" y="1546860"/>
                    <a:pt x="140723" y="1642110"/>
                  </a:cubicBezTo>
                  <a:cubicBezTo>
                    <a:pt x="110243" y="1661160"/>
                    <a:pt x="75953" y="1680210"/>
                    <a:pt x="40711" y="1672590"/>
                  </a:cubicBezTo>
                  <a:cubicBezTo>
                    <a:pt x="5468" y="1664970"/>
                    <a:pt x="-15487" y="1611630"/>
                    <a:pt x="14041" y="1592580"/>
                  </a:cubicBezTo>
                  <a:cubicBezTo>
                    <a:pt x="369323" y="1362075"/>
                    <a:pt x="683648" y="1073468"/>
                    <a:pt x="1051313" y="862965"/>
                  </a:cubicBezTo>
                  <a:cubicBezTo>
                    <a:pt x="1078936" y="846773"/>
                    <a:pt x="1111321" y="820103"/>
                    <a:pt x="1101796" y="789623"/>
                  </a:cubicBezTo>
                  <a:cubicBezTo>
                    <a:pt x="1098938" y="779145"/>
                    <a:pt x="1090366" y="770573"/>
                    <a:pt x="1083698" y="762000"/>
                  </a:cubicBezTo>
                  <a:cubicBezTo>
                    <a:pt x="1067506" y="741998"/>
                    <a:pt x="1056076" y="718185"/>
                    <a:pt x="1044646" y="694373"/>
                  </a:cubicBezTo>
                  <a:cubicBezTo>
                    <a:pt x="957968" y="512445"/>
                    <a:pt x="892246" y="313373"/>
                    <a:pt x="910343" y="113348"/>
                  </a:cubicBezTo>
                  <a:cubicBezTo>
                    <a:pt x="912248" y="70485"/>
                    <a:pt x="921773" y="25718"/>
                    <a:pt x="955111" y="0"/>
                  </a:cubicBezTo>
                  <a:cubicBezTo>
                    <a:pt x="1032263" y="78105"/>
                    <a:pt x="1032263" y="211455"/>
                    <a:pt x="1111321" y="287655"/>
                  </a:cubicBezTo>
                  <a:cubicBezTo>
                    <a:pt x="1151326" y="326708"/>
                    <a:pt x="1206571" y="345758"/>
                    <a:pt x="1261816" y="351473"/>
                  </a:cubicBezTo>
                  <a:cubicBezTo>
                    <a:pt x="1401833" y="367665"/>
                    <a:pt x="1538041" y="309563"/>
                    <a:pt x="1676153" y="282893"/>
                  </a:cubicBezTo>
                  <a:cubicBezTo>
                    <a:pt x="1739018" y="270510"/>
                    <a:pt x="1808551" y="265748"/>
                    <a:pt x="1860938" y="302895"/>
                  </a:cubicBezTo>
                  <a:cubicBezTo>
                    <a:pt x="1887608" y="320993"/>
                    <a:pt x="1905706" y="347663"/>
                    <a:pt x="1924756" y="374333"/>
                  </a:cubicBezTo>
                  <a:cubicBezTo>
                    <a:pt x="1970476" y="440055"/>
                    <a:pt x="2018101" y="508635"/>
                    <a:pt x="2031436" y="587693"/>
                  </a:cubicBezTo>
                  <a:cubicBezTo>
                    <a:pt x="2040961" y="643890"/>
                    <a:pt x="2032388" y="701040"/>
                    <a:pt x="2024768" y="757238"/>
                  </a:cubicBezTo>
                  <a:cubicBezTo>
                    <a:pt x="2014291" y="830580"/>
                    <a:pt x="2005718" y="903923"/>
                    <a:pt x="1997146" y="977265"/>
                  </a:cubicBezTo>
                  <a:cubicBezTo>
                    <a:pt x="1993336" y="1009650"/>
                    <a:pt x="1982858" y="1040130"/>
                    <a:pt x="1980001" y="1072515"/>
                  </a:cubicBezTo>
                  <a:cubicBezTo>
                    <a:pt x="1978096" y="1088708"/>
                    <a:pt x="1978096" y="1104900"/>
                    <a:pt x="1981906" y="1121093"/>
                  </a:cubicBezTo>
                  <a:cubicBezTo>
                    <a:pt x="1983811" y="1130618"/>
                    <a:pt x="1985716" y="1135380"/>
                    <a:pt x="1983811" y="1144905"/>
                  </a:cubicBezTo>
                  <a:cubicBezTo>
                    <a:pt x="1981906" y="1152525"/>
                    <a:pt x="1982858" y="1161098"/>
                    <a:pt x="1985716" y="1168718"/>
                  </a:cubicBezTo>
                  <a:cubicBezTo>
                    <a:pt x="1989526" y="1179195"/>
                    <a:pt x="1997146" y="1186815"/>
                    <a:pt x="2004766" y="1194435"/>
                  </a:cubicBezTo>
                  <a:cubicBezTo>
                    <a:pt x="2021911" y="1211580"/>
                    <a:pt x="2040008" y="1228725"/>
                    <a:pt x="2058106" y="1245870"/>
                  </a:cubicBezTo>
                  <a:cubicBezTo>
                    <a:pt x="2061916" y="1249680"/>
                    <a:pt x="2066678" y="1253490"/>
                    <a:pt x="2069536" y="1258253"/>
                  </a:cubicBezTo>
                  <a:cubicBezTo>
                    <a:pt x="2068583" y="1262063"/>
                    <a:pt x="2069536" y="1265873"/>
                    <a:pt x="2069536" y="1269683"/>
                  </a:cubicBezTo>
                  <a:close/>
                </a:path>
              </a:pathLst>
            </a:custGeom>
            <a:solidFill>
              <a:srgbClr val="041C12">
                <a:alpha val="52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735782F4-FE2E-ABB2-52C2-0477A21563EF}"/>
                </a:ext>
              </a:extLst>
            </p:cNvPr>
            <p:cNvPicPr/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003748" y="2403962"/>
              <a:ext cx="2162175" cy="1952625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B185AE6-15AD-20EB-39E7-54F16F578452}"/>
              </a:ext>
            </a:extLst>
          </p:cNvPr>
          <p:cNvGrpSpPr/>
          <p:nvPr/>
        </p:nvGrpSpPr>
        <p:grpSpPr>
          <a:xfrm rot="16848337">
            <a:off x="604614" y="2499764"/>
            <a:ext cx="2082849" cy="1320029"/>
            <a:chOff x="5636628" y="3140120"/>
            <a:chExt cx="901759" cy="571500"/>
          </a:xfrm>
        </p:grpSpPr>
        <p:sp>
          <p:nvSpPr>
            <p:cNvPr id="19" name="Graphic 36">
              <a:extLst>
                <a:ext uri="{FF2B5EF4-FFF2-40B4-BE49-F238E27FC236}">
                  <a16:creationId xmlns:a16="http://schemas.microsoft.com/office/drawing/2014/main" id="{4C176807-C9FA-E8E4-CE9A-42A1BED36B75}"/>
                </a:ext>
              </a:extLst>
            </p:cNvPr>
            <p:cNvSpPr/>
            <p:nvPr/>
          </p:nvSpPr>
          <p:spPr>
            <a:xfrm>
              <a:off x="5658558" y="3147988"/>
              <a:ext cx="879829" cy="561340"/>
            </a:xfrm>
            <a:custGeom>
              <a:avLst/>
              <a:gdLst>
                <a:gd name="connsiteX0" fmla="*/ 65014 w 879829"/>
                <a:gd name="connsiteY0" fmla="*/ 71461 h 561340"/>
                <a:gd name="connsiteX1" fmla="*/ 105019 w 879829"/>
                <a:gd name="connsiteY1" fmla="*/ 128611 h 561340"/>
                <a:gd name="connsiteX2" fmla="*/ 133594 w 879829"/>
                <a:gd name="connsiteY2" fmla="*/ 191476 h 561340"/>
                <a:gd name="connsiteX3" fmla="*/ 88826 w 879829"/>
                <a:gd name="connsiteY3" fmla="*/ 253388 h 561340"/>
                <a:gd name="connsiteX4" fmla="*/ 37391 w 879829"/>
                <a:gd name="connsiteY4" fmla="*/ 258151 h 561340"/>
                <a:gd name="connsiteX5" fmla="*/ 244 w 879829"/>
                <a:gd name="connsiteY5" fmla="*/ 287678 h 561340"/>
                <a:gd name="connsiteX6" fmla="*/ 19294 w 879829"/>
                <a:gd name="connsiteY6" fmla="*/ 326731 h 561340"/>
                <a:gd name="connsiteX7" fmla="*/ 244084 w 879829"/>
                <a:gd name="connsiteY7" fmla="*/ 428648 h 561340"/>
                <a:gd name="connsiteX8" fmla="*/ 262181 w 879829"/>
                <a:gd name="connsiteY8" fmla="*/ 441031 h 561340"/>
                <a:gd name="connsiteX9" fmla="*/ 274564 w 879829"/>
                <a:gd name="connsiteY9" fmla="*/ 518183 h 561340"/>
                <a:gd name="connsiteX10" fmla="*/ 332666 w 879829"/>
                <a:gd name="connsiteY10" fmla="*/ 539138 h 561340"/>
                <a:gd name="connsiteX11" fmla="*/ 388864 w 879829"/>
                <a:gd name="connsiteY11" fmla="*/ 503896 h 561340"/>
                <a:gd name="connsiteX12" fmla="*/ 446014 w 879829"/>
                <a:gd name="connsiteY12" fmla="*/ 470558 h 561340"/>
                <a:gd name="connsiteX13" fmla="*/ 560314 w 879829"/>
                <a:gd name="connsiteY13" fmla="*/ 515326 h 561340"/>
                <a:gd name="connsiteX14" fmla="*/ 675566 w 879829"/>
                <a:gd name="connsiteY14" fmla="*/ 559141 h 561340"/>
                <a:gd name="connsiteX15" fmla="*/ 716524 w 879829"/>
                <a:gd name="connsiteY15" fmla="*/ 559141 h 561340"/>
                <a:gd name="connsiteX16" fmla="*/ 745099 w 879829"/>
                <a:gd name="connsiteY16" fmla="*/ 532471 h 561340"/>
                <a:gd name="connsiteX17" fmla="*/ 731764 w 879829"/>
                <a:gd name="connsiteY17" fmla="*/ 491513 h 561340"/>
                <a:gd name="connsiteX18" fmla="*/ 700331 w 879829"/>
                <a:gd name="connsiteY18" fmla="*/ 460081 h 561340"/>
                <a:gd name="connsiteX19" fmla="*/ 692712 w 879829"/>
                <a:gd name="connsiteY19" fmla="*/ 430553 h 561340"/>
                <a:gd name="connsiteX20" fmla="*/ 714619 w 879829"/>
                <a:gd name="connsiteY20" fmla="*/ 412456 h 561340"/>
                <a:gd name="connsiteX21" fmla="*/ 802249 w 879829"/>
                <a:gd name="connsiteY21" fmla="*/ 371498 h 561340"/>
                <a:gd name="connsiteX22" fmla="*/ 862256 w 879829"/>
                <a:gd name="connsiteY22" fmla="*/ 333398 h 561340"/>
                <a:gd name="connsiteX23" fmla="*/ 873687 w 879829"/>
                <a:gd name="connsiteY23" fmla="*/ 267676 h 561340"/>
                <a:gd name="connsiteX24" fmla="*/ 831776 w 879829"/>
                <a:gd name="connsiteY24" fmla="*/ 241006 h 561340"/>
                <a:gd name="connsiteX25" fmla="*/ 780341 w 879829"/>
                <a:gd name="connsiteY25" fmla="*/ 240053 h 561340"/>
                <a:gd name="connsiteX26" fmla="*/ 519356 w 879829"/>
                <a:gd name="connsiteY26" fmla="*/ 185761 h 561340"/>
                <a:gd name="connsiteX27" fmla="*/ 504116 w 879829"/>
                <a:gd name="connsiteY27" fmla="*/ 176236 h 561340"/>
                <a:gd name="connsiteX28" fmla="*/ 505069 w 879829"/>
                <a:gd name="connsiteY28" fmla="*/ 140041 h 561340"/>
                <a:gd name="connsiteX29" fmla="*/ 503164 w 879829"/>
                <a:gd name="connsiteY29" fmla="*/ 52411 h 561340"/>
                <a:gd name="connsiteX30" fmla="*/ 491734 w 879829"/>
                <a:gd name="connsiteY30" fmla="*/ 32408 h 561340"/>
                <a:gd name="connsiteX31" fmla="*/ 435536 w 879829"/>
                <a:gd name="connsiteY31" fmla="*/ 40028 h 561340"/>
                <a:gd name="connsiteX32" fmla="*/ 383149 w 879829"/>
                <a:gd name="connsiteY32" fmla="*/ 105751 h 561340"/>
                <a:gd name="connsiteX33" fmla="*/ 312664 w 879829"/>
                <a:gd name="connsiteY33" fmla="*/ 113371 h 561340"/>
                <a:gd name="connsiteX34" fmla="*/ 243131 w 879829"/>
                <a:gd name="connsiteY34" fmla="*/ 80033 h 561340"/>
                <a:gd name="connsiteX35" fmla="*/ 162169 w 879829"/>
                <a:gd name="connsiteY35" fmla="*/ 20978 h 561340"/>
                <a:gd name="connsiteX36" fmla="*/ 75491 w 879829"/>
                <a:gd name="connsiteY36" fmla="*/ 2881 h 561340"/>
                <a:gd name="connsiteX37" fmla="*/ 65014 w 879829"/>
                <a:gd name="connsiteY37" fmla="*/ 71461 h 561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879829" h="561340">
                  <a:moveTo>
                    <a:pt x="65014" y="71461"/>
                  </a:moveTo>
                  <a:cubicBezTo>
                    <a:pt x="74539" y="92416"/>
                    <a:pt x="90731" y="110513"/>
                    <a:pt x="105019" y="128611"/>
                  </a:cubicBezTo>
                  <a:cubicBezTo>
                    <a:pt x="119306" y="146708"/>
                    <a:pt x="132641" y="167663"/>
                    <a:pt x="133594" y="191476"/>
                  </a:cubicBezTo>
                  <a:cubicBezTo>
                    <a:pt x="134546" y="219098"/>
                    <a:pt x="114544" y="245768"/>
                    <a:pt x="88826" y="253388"/>
                  </a:cubicBezTo>
                  <a:cubicBezTo>
                    <a:pt x="71681" y="257198"/>
                    <a:pt x="53584" y="255293"/>
                    <a:pt x="37391" y="258151"/>
                  </a:cubicBezTo>
                  <a:cubicBezTo>
                    <a:pt x="20246" y="261008"/>
                    <a:pt x="2149" y="271486"/>
                    <a:pt x="244" y="287678"/>
                  </a:cubicBezTo>
                  <a:cubicBezTo>
                    <a:pt x="-1661" y="302918"/>
                    <a:pt x="7864" y="316253"/>
                    <a:pt x="19294" y="326731"/>
                  </a:cubicBezTo>
                  <a:cubicBezTo>
                    <a:pt x="80254" y="382928"/>
                    <a:pt x="169789" y="391501"/>
                    <a:pt x="244084" y="428648"/>
                  </a:cubicBezTo>
                  <a:cubicBezTo>
                    <a:pt x="250751" y="431506"/>
                    <a:pt x="257419" y="435316"/>
                    <a:pt x="262181" y="441031"/>
                  </a:cubicBezTo>
                  <a:cubicBezTo>
                    <a:pt x="279326" y="461986"/>
                    <a:pt x="263134" y="494371"/>
                    <a:pt x="274564" y="518183"/>
                  </a:cubicBezTo>
                  <a:cubicBezTo>
                    <a:pt x="284089" y="538186"/>
                    <a:pt x="310759" y="544853"/>
                    <a:pt x="332666" y="539138"/>
                  </a:cubicBezTo>
                  <a:cubicBezTo>
                    <a:pt x="353621" y="533423"/>
                    <a:pt x="371719" y="518183"/>
                    <a:pt x="388864" y="503896"/>
                  </a:cubicBezTo>
                  <a:cubicBezTo>
                    <a:pt x="406009" y="489608"/>
                    <a:pt x="424106" y="475321"/>
                    <a:pt x="446014" y="470558"/>
                  </a:cubicBezTo>
                  <a:cubicBezTo>
                    <a:pt x="486971" y="462938"/>
                    <a:pt x="525071" y="493418"/>
                    <a:pt x="560314" y="515326"/>
                  </a:cubicBezTo>
                  <a:cubicBezTo>
                    <a:pt x="595556" y="537233"/>
                    <a:pt x="634609" y="551521"/>
                    <a:pt x="675566" y="559141"/>
                  </a:cubicBezTo>
                  <a:cubicBezTo>
                    <a:pt x="688901" y="561046"/>
                    <a:pt x="703189" y="562951"/>
                    <a:pt x="716524" y="559141"/>
                  </a:cubicBezTo>
                  <a:cubicBezTo>
                    <a:pt x="729859" y="555331"/>
                    <a:pt x="742241" y="545806"/>
                    <a:pt x="745099" y="532471"/>
                  </a:cubicBezTo>
                  <a:cubicBezTo>
                    <a:pt x="748909" y="518183"/>
                    <a:pt x="741289" y="502943"/>
                    <a:pt x="731764" y="491513"/>
                  </a:cubicBezTo>
                  <a:cubicBezTo>
                    <a:pt x="722239" y="480083"/>
                    <a:pt x="709856" y="471511"/>
                    <a:pt x="700331" y="460081"/>
                  </a:cubicBezTo>
                  <a:cubicBezTo>
                    <a:pt x="693664" y="451508"/>
                    <a:pt x="688901" y="440078"/>
                    <a:pt x="692712" y="430553"/>
                  </a:cubicBezTo>
                  <a:cubicBezTo>
                    <a:pt x="696521" y="421981"/>
                    <a:pt x="706046" y="416266"/>
                    <a:pt x="714619" y="412456"/>
                  </a:cubicBezTo>
                  <a:cubicBezTo>
                    <a:pt x="744146" y="399121"/>
                    <a:pt x="772721" y="385786"/>
                    <a:pt x="802249" y="371498"/>
                  </a:cubicBezTo>
                  <a:cubicBezTo>
                    <a:pt x="824156" y="361021"/>
                    <a:pt x="846064" y="350543"/>
                    <a:pt x="862256" y="333398"/>
                  </a:cubicBezTo>
                  <a:cubicBezTo>
                    <a:pt x="878449" y="315301"/>
                    <a:pt x="886069" y="287678"/>
                    <a:pt x="873687" y="267676"/>
                  </a:cubicBezTo>
                  <a:cubicBezTo>
                    <a:pt x="865114" y="252436"/>
                    <a:pt x="848921" y="243863"/>
                    <a:pt x="831776" y="241006"/>
                  </a:cubicBezTo>
                  <a:cubicBezTo>
                    <a:pt x="814631" y="238148"/>
                    <a:pt x="797487" y="239101"/>
                    <a:pt x="780341" y="240053"/>
                  </a:cubicBezTo>
                  <a:cubicBezTo>
                    <a:pt x="690806" y="242911"/>
                    <a:pt x="600319" y="224813"/>
                    <a:pt x="519356" y="185761"/>
                  </a:cubicBezTo>
                  <a:cubicBezTo>
                    <a:pt x="513641" y="183856"/>
                    <a:pt x="507926" y="180998"/>
                    <a:pt x="504116" y="176236"/>
                  </a:cubicBezTo>
                  <a:cubicBezTo>
                    <a:pt x="496496" y="165758"/>
                    <a:pt x="501259" y="152423"/>
                    <a:pt x="505069" y="140041"/>
                  </a:cubicBezTo>
                  <a:cubicBezTo>
                    <a:pt x="513641" y="111466"/>
                    <a:pt x="512689" y="80033"/>
                    <a:pt x="503164" y="52411"/>
                  </a:cubicBezTo>
                  <a:cubicBezTo>
                    <a:pt x="500306" y="44791"/>
                    <a:pt x="497449" y="38123"/>
                    <a:pt x="491734" y="32408"/>
                  </a:cubicBezTo>
                  <a:cubicBezTo>
                    <a:pt x="476494" y="19073"/>
                    <a:pt x="451729" y="27646"/>
                    <a:pt x="435536" y="40028"/>
                  </a:cubicBezTo>
                  <a:cubicBezTo>
                    <a:pt x="415534" y="54316"/>
                    <a:pt x="403151" y="91463"/>
                    <a:pt x="383149" y="105751"/>
                  </a:cubicBezTo>
                  <a:cubicBezTo>
                    <a:pt x="364099" y="120991"/>
                    <a:pt x="337429" y="114323"/>
                    <a:pt x="312664" y="113371"/>
                  </a:cubicBezTo>
                  <a:cubicBezTo>
                    <a:pt x="286946" y="112418"/>
                    <a:pt x="264086" y="96226"/>
                    <a:pt x="243131" y="80033"/>
                  </a:cubicBezTo>
                  <a:cubicBezTo>
                    <a:pt x="216461" y="59078"/>
                    <a:pt x="191696" y="37171"/>
                    <a:pt x="162169" y="20978"/>
                  </a:cubicBezTo>
                  <a:cubicBezTo>
                    <a:pt x="140261" y="9548"/>
                    <a:pt x="101209" y="-6644"/>
                    <a:pt x="75491" y="2881"/>
                  </a:cubicBezTo>
                  <a:cubicBezTo>
                    <a:pt x="51679" y="12406"/>
                    <a:pt x="56441" y="53363"/>
                    <a:pt x="65014" y="71461"/>
                  </a:cubicBezTo>
                  <a:close/>
                </a:path>
              </a:pathLst>
            </a:custGeom>
            <a:solidFill>
              <a:srgbClr val="041C12">
                <a:alpha val="52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2A86FCC4-00E6-78A9-3532-1FDBEBBDB30E}"/>
                </a:ext>
              </a:extLst>
            </p:cNvPr>
            <p:cNvPicPr/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636628" y="3140120"/>
              <a:ext cx="885825" cy="57150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F5897B9-46EA-3FD5-C048-E9B67152146E}"/>
              </a:ext>
            </a:extLst>
          </p:cNvPr>
          <p:cNvGrpSpPr/>
          <p:nvPr/>
        </p:nvGrpSpPr>
        <p:grpSpPr>
          <a:xfrm>
            <a:off x="9672800" y="2462042"/>
            <a:ext cx="1574603" cy="1381103"/>
            <a:chOff x="5720147" y="2997178"/>
            <a:chExt cx="882811" cy="774324"/>
          </a:xfrm>
        </p:grpSpPr>
        <p:sp>
          <p:nvSpPr>
            <p:cNvPr id="22" name="Graphic 40">
              <a:extLst>
                <a:ext uri="{FF2B5EF4-FFF2-40B4-BE49-F238E27FC236}">
                  <a16:creationId xmlns:a16="http://schemas.microsoft.com/office/drawing/2014/main" id="{AC519250-D3A6-AA03-FF48-8A920EE25091}"/>
                </a:ext>
              </a:extLst>
            </p:cNvPr>
            <p:cNvSpPr/>
            <p:nvPr/>
          </p:nvSpPr>
          <p:spPr>
            <a:xfrm>
              <a:off x="5720147" y="3086599"/>
              <a:ext cx="753878" cy="684903"/>
            </a:xfrm>
            <a:custGeom>
              <a:avLst/>
              <a:gdLst>
                <a:gd name="connsiteX0" fmla="*/ 567 w 753878"/>
                <a:gd name="connsiteY0" fmla="*/ 231910 h 684903"/>
                <a:gd name="connsiteX1" fmla="*/ 59622 w 753878"/>
                <a:gd name="connsiteY1" fmla="*/ 479560 h 684903"/>
                <a:gd name="connsiteX2" fmla="*/ 154872 w 753878"/>
                <a:gd name="connsiteY2" fmla="*/ 612910 h 684903"/>
                <a:gd name="connsiteX3" fmla="*/ 505392 w 753878"/>
                <a:gd name="connsiteY3" fmla="*/ 651010 h 684903"/>
                <a:gd name="connsiteX4" fmla="*/ 644457 w 753878"/>
                <a:gd name="connsiteY4" fmla="*/ 560523 h 684903"/>
                <a:gd name="connsiteX5" fmla="*/ 749232 w 753878"/>
                <a:gd name="connsiteY5" fmla="*/ 330018 h 684903"/>
                <a:gd name="connsiteX6" fmla="*/ 709227 w 753878"/>
                <a:gd name="connsiteY6" fmla="*/ 251913 h 684903"/>
                <a:gd name="connsiteX7" fmla="*/ 637790 w 753878"/>
                <a:gd name="connsiteY7" fmla="*/ 180475 h 684903"/>
                <a:gd name="connsiteX8" fmla="*/ 202497 w 753878"/>
                <a:gd name="connsiteY8" fmla="*/ 453 h 684903"/>
                <a:gd name="connsiteX9" fmla="*/ 81530 w 753878"/>
                <a:gd name="connsiteY9" fmla="*/ 33790 h 684903"/>
                <a:gd name="connsiteX10" fmla="*/ 12950 w 753878"/>
                <a:gd name="connsiteY10" fmla="*/ 154758 h 684903"/>
                <a:gd name="connsiteX11" fmla="*/ 567 w 753878"/>
                <a:gd name="connsiteY11" fmla="*/ 231910 h 68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878" h="684903">
                  <a:moveTo>
                    <a:pt x="567" y="231910"/>
                  </a:moveTo>
                  <a:cubicBezTo>
                    <a:pt x="-4195" y="317635"/>
                    <a:pt x="21522" y="403360"/>
                    <a:pt x="59622" y="479560"/>
                  </a:cubicBezTo>
                  <a:cubicBezTo>
                    <a:pt x="84387" y="529090"/>
                    <a:pt x="114867" y="574810"/>
                    <a:pt x="154872" y="612910"/>
                  </a:cubicBezTo>
                  <a:cubicBezTo>
                    <a:pt x="245360" y="699588"/>
                    <a:pt x="395855" y="702445"/>
                    <a:pt x="505392" y="651010"/>
                  </a:cubicBezTo>
                  <a:cubicBezTo>
                    <a:pt x="555875" y="627198"/>
                    <a:pt x="602547" y="596718"/>
                    <a:pt x="644457" y="560523"/>
                  </a:cubicBezTo>
                  <a:cubicBezTo>
                    <a:pt x="706370" y="506230"/>
                    <a:pt x="772092" y="417648"/>
                    <a:pt x="749232" y="330018"/>
                  </a:cubicBezTo>
                  <a:cubicBezTo>
                    <a:pt x="741612" y="301443"/>
                    <a:pt x="725420" y="276678"/>
                    <a:pt x="709227" y="251913"/>
                  </a:cubicBezTo>
                  <a:cubicBezTo>
                    <a:pt x="690177" y="223338"/>
                    <a:pt x="663507" y="203335"/>
                    <a:pt x="637790" y="180475"/>
                  </a:cubicBezTo>
                  <a:cubicBezTo>
                    <a:pt x="518727" y="72843"/>
                    <a:pt x="362517" y="8073"/>
                    <a:pt x="202497" y="453"/>
                  </a:cubicBezTo>
                  <a:cubicBezTo>
                    <a:pt x="159635" y="-1452"/>
                    <a:pt x="112010" y="1405"/>
                    <a:pt x="81530" y="33790"/>
                  </a:cubicBezTo>
                  <a:cubicBezTo>
                    <a:pt x="49145" y="67128"/>
                    <a:pt x="26285" y="109990"/>
                    <a:pt x="12950" y="154758"/>
                  </a:cubicBezTo>
                  <a:cubicBezTo>
                    <a:pt x="6282" y="179523"/>
                    <a:pt x="1520" y="205240"/>
                    <a:pt x="567" y="231910"/>
                  </a:cubicBezTo>
                  <a:close/>
                </a:path>
              </a:pathLst>
            </a:custGeom>
            <a:solidFill>
              <a:srgbClr val="041C12">
                <a:alpha val="52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FEC35830-198C-E9D9-FB39-59751B9D3D30}"/>
                </a:ext>
              </a:extLst>
            </p:cNvPr>
            <p:cNvPicPr/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726658" y="2997178"/>
              <a:ext cx="876300" cy="72390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1BE1570-5B4D-D336-F4B0-4C168524E1D4}"/>
              </a:ext>
            </a:extLst>
          </p:cNvPr>
          <p:cNvGrpSpPr/>
          <p:nvPr/>
        </p:nvGrpSpPr>
        <p:grpSpPr>
          <a:xfrm rot="21137960">
            <a:off x="889693" y="326274"/>
            <a:ext cx="3628500" cy="2685431"/>
            <a:chOff x="4879880" y="2466322"/>
            <a:chExt cx="2389530" cy="1768477"/>
          </a:xfrm>
        </p:grpSpPr>
        <p:sp>
          <p:nvSpPr>
            <p:cNvPr id="25" name="Graphic 46">
              <a:extLst>
                <a:ext uri="{FF2B5EF4-FFF2-40B4-BE49-F238E27FC236}">
                  <a16:creationId xmlns:a16="http://schemas.microsoft.com/office/drawing/2014/main" id="{8C34A20D-42D6-F182-F516-91495901CCBD}"/>
                </a:ext>
              </a:extLst>
            </p:cNvPr>
            <p:cNvSpPr/>
            <p:nvPr/>
          </p:nvSpPr>
          <p:spPr>
            <a:xfrm>
              <a:off x="4919374" y="2623337"/>
              <a:ext cx="2350036" cy="1611462"/>
            </a:xfrm>
            <a:custGeom>
              <a:avLst/>
              <a:gdLst>
                <a:gd name="connsiteX0" fmla="*/ 1540480 w 2350036"/>
                <a:gd name="connsiteY0" fmla="*/ 604684 h 1611462"/>
                <a:gd name="connsiteX1" fmla="*/ 2008158 w 2350036"/>
                <a:gd name="connsiteY1" fmla="*/ 598969 h 1611462"/>
                <a:gd name="connsiteX2" fmla="*/ 2183418 w 2350036"/>
                <a:gd name="connsiteY2" fmla="*/ 614209 h 1611462"/>
                <a:gd name="connsiteX3" fmla="*/ 2331055 w 2350036"/>
                <a:gd name="connsiteY3" fmla="*/ 676122 h 1611462"/>
                <a:gd name="connsiteX4" fmla="*/ 2348200 w 2350036"/>
                <a:gd name="connsiteY4" fmla="*/ 698982 h 1611462"/>
                <a:gd name="connsiteX5" fmla="*/ 2346295 w 2350036"/>
                <a:gd name="connsiteY5" fmla="*/ 735177 h 1611462"/>
                <a:gd name="connsiteX6" fmla="*/ 2326293 w 2350036"/>
                <a:gd name="connsiteY6" fmla="*/ 784707 h 1611462"/>
                <a:gd name="connsiteX7" fmla="*/ 2225328 w 2350036"/>
                <a:gd name="connsiteY7" fmla="*/ 811377 h 1611462"/>
                <a:gd name="connsiteX8" fmla="*/ 2033875 w 2350036"/>
                <a:gd name="connsiteY8" fmla="*/ 800899 h 1611462"/>
                <a:gd name="connsiteX9" fmla="*/ 1771938 w 2350036"/>
                <a:gd name="connsiteY9" fmla="*/ 906627 h 1611462"/>
                <a:gd name="connsiteX10" fmla="*/ 1707168 w 2350036"/>
                <a:gd name="connsiteY10" fmla="*/ 999972 h 1611462"/>
                <a:gd name="connsiteX11" fmla="*/ 1732885 w 2350036"/>
                <a:gd name="connsiteY11" fmla="*/ 1105699 h 1611462"/>
                <a:gd name="connsiteX12" fmla="*/ 1782415 w 2350036"/>
                <a:gd name="connsiteY12" fmla="*/ 1130464 h 1611462"/>
                <a:gd name="connsiteX13" fmla="*/ 1868140 w 2350036"/>
                <a:gd name="connsiteY13" fmla="*/ 1134274 h 1611462"/>
                <a:gd name="connsiteX14" fmla="*/ 1980535 w 2350036"/>
                <a:gd name="connsiteY14" fmla="*/ 1067599 h 1611462"/>
                <a:gd name="connsiteX15" fmla="*/ 2054830 w 2350036"/>
                <a:gd name="connsiteY15" fmla="*/ 957109 h 1611462"/>
                <a:gd name="connsiteX16" fmla="*/ 2064355 w 2350036"/>
                <a:gd name="connsiteY16" fmla="*/ 944727 h 1611462"/>
                <a:gd name="connsiteX17" fmla="*/ 2098645 w 2350036"/>
                <a:gd name="connsiteY17" fmla="*/ 956157 h 1611462"/>
                <a:gd name="connsiteX18" fmla="*/ 2079595 w 2350036"/>
                <a:gd name="connsiteY18" fmla="*/ 1079982 h 1611462"/>
                <a:gd name="connsiteX19" fmla="*/ 2055783 w 2350036"/>
                <a:gd name="connsiteY19" fmla="*/ 1209522 h 1611462"/>
                <a:gd name="connsiteX20" fmla="*/ 2031970 w 2350036"/>
                <a:gd name="connsiteY20" fmla="*/ 1357159 h 1611462"/>
                <a:gd name="connsiteX21" fmla="*/ 1584295 w 2350036"/>
                <a:gd name="connsiteY21" fmla="*/ 1536229 h 1611462"/>
                <a:gd name="connsiteX22" fmla="*/ 1444278 w 2350036"/>
                <a:gd name="connsiteY22" fmla="*/ 1590522 h 1611462"/>
                <a:gd name="connsiteX23" fmla="*/ 1316643 w 2350036"/>
                <a:gd name="connsiteY23" fmla="*/ 1610524 h 1611462"/>
                <a:gd name="connsiteX24" fmla="*/ 1215678 w 2350036"/>
                <a:gd name="connsiteY24" fmla="*/ 1568614 h 1611462"/>
                <a:gd name="connsiteX25" fmla="*/ 1220440 w 2350036"/>
                <a:gd name="connsiteY25" fmla="*/ 1447647 h 1611462"/>
                <a:gd name="connsiteX26" fmla="*/ 1327120 w 2350036"/>
                <a:gd name="connsiteY26" fmla="*/ 1378114 h 1611462"/>
                <a:gd name="connsiteX27" fmla="*/ 1409988 w 2350036"/>
                <a:gd name="connsiteY27" fmla="*/ 1346682 h 1611462"/>
                <a:gd name="connsiteX28" fmla="*/ 1458565 w 2350036"/>
                <a:gd name="connsiteY28" fmla="*/ 1286674 h 1611462"/>
                <a:gd name="connsiteX29" fmla="*/ 1348075 w 2350036"/>
                <a:gd name="connsiteY29" fmla="*/ 1176184 h 1611462"/>
                <a:gd name="connsiteX30" fmla="*/ 1193770 w 2350036"/>
                <a:gd name="connsiteY30" fmla="*/ 1129512 h 1611462"/>
                <a:gd name="connsiteX31" fmla="*/ 964218 w 2350036"/>
                <a:gd name="connsiteY31" fmla="*/ 937107 h 1611462"/>
                <a:gd name="connsiteX32" fmla="*/ 876588 w 2350036"/>
                <a:gd name="connsiteY32" fmla="*/ 794232 h 1611462"/>
                <a:gd name="connsiteX33" fmla="*/ 620365 w 2350036"/>
                <a:gd name="connsiteY33" fmla="*/ 639927 h 1611462"/>
                <a:gd name="connsiteX34" fmla="*/ 601315 w 2350036"/>
                <a:gd name="connsiteY34" fmla="*/ 611352 h 1611462"/>
                <a:gd name="connsiteX35" fmla="*/ 569883 w 2350036"/>
                <a:gd name="connsiteY35" fmla="*/ 595159 h 1611462"/>
                <a:gd name="connsiteX36" fmla="*/ 385098 w 2350036"/>
                <a:gd name="connsiteY36" fmla="*/ 526579 h 1611462"/>
                <a:gd name="connsiteX37" fmla="*/ 255558 w 2350036"/>
                <a:gd name="connsiteY37" fmla="*/ 405612 h 1611462"/>
                <a:gd name="connsiteX38" fmla="*/ 103158 w 2350036"/>
                <a:gd name="connsiteY38" fmla="*/ 318934 h 1611462"/>
                <a:gd name="connsiteX39" fmla="*/ 26958 w 2350036"/>
                <a:gd name="connsiteY39" fmla="*/ 309409 h 1611462"/>
                <a:gd name="connsiteX40" fmla="*/ 8860 w 2350036"/>
                <a:gd name="connsiteY40" fmla="*/ 247497 h 1611462"/>
                <a:gd name="connsiteX41" fmla="*/ 306040 w 2350036"/>
                <a:gd name="connsiteY41" fmla="*/ 283692 h 1611462"/>
                <a:gd name="connsiteX42" fmla="*/ 589885 w 2350036"/>
                <a:gd name="connsiteY42" fmla="*/ 448474 h 1611462"/>
                <a:gd name="connsiteX43" fmla="*/ 719425 w 2350036"/>
                <a:gd name="connsiteY43" fmla="*/ 469429 h 1611462"/>
                <a:gd name="connsiteX44" fmla="*/ 813723 w 2350036"/>
                <a:gd name="connsiteY44" fmla="*/ 387514 h 1611462"/>
                <a:gd name="connsiteX45" fmla="*/ 755620 w 2350036"/>
                <a:gd name="connsiteY45" fmla="*/ 258927 h 1611462"/>
                <a:gd name="connsiteX46" fmla="*/ 534640 w 2350036"/>
                <a:gd name="connsiteY46" fmla="*/ 157962 h 1611462"/>
                <a:gd name="connsiteX47" fmla="*/ 371763 w 2350036"/>
                <a:gd name="connsiteY47" fmla="*/ 128434 h 1611462"/>
                <a:gd name="connsiteX48" fmla="*/ 329853 w 2350036"/>
                <a:gd name="connsiteY48" fmla="*/ 59854 h 1611462"/>
                <a:gd name="connsiteX49" fmla="*/ 369858 w 2350036"/>
                <a:gd name="connsiteY49" fmla="*/ 13182 h 1611462"/>
                <a:gd name="connsiteX50" fmla="*/ 432723 w 2350036"/>
                <a:gd name="connsiteY50" fmla="*/ 1752 h 1611462"/>
                <a:gd name="connsiteX51" fmla="*/ 877540 w 2350036"/>
                <a:gd name="connsiteY51" fmla="*/ 55092 h 1611462"/>
                <a:gd name="connsiteX52" fmla="*/ 1266160 w 2350036"/>
                <a:gd name="connsiteY52" fmla="*/ 297979 h 1611462"/>
                <a:gd name="connsiteX53" fmla="*/ 1389033 w 2350036"/>
                <a:gd name="connsiteY53" fmla="*/ 483717 h 1611462"/>
                <a:gd name="connsiteX54" fmla="*/ 1564293 w 2350036"/>
                <a:gd name="connsiteY54" fmla="*/ 614209 h 161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2350036" h="1611462">
                  <a:moveTo>
                    <a:pt x="1540480" y="604684"/>
                  </a:moveTo>
                  <a:cubicBezTo>
                    <a:pt x="1691928" y="644689"/>
                    <a:pt x="1851948" y="600874"/>
                    <a:pt x="2008158" y="598969"/>
                  </a:cubicBezTo>
                  <a:cubicBezTo>
                    <a:pt x="2067213" y="598017"/>
                    <a:pt x="2125315" y="603732"/>
                    <a:pt x="2183418" y="614209"/>
                  </a:cubicBezTo>
                  <a:cubicBezTo>
                    <a:pt x="2236758" y="624687"/>
                    <a:pt x="2291050" y="640879"/>
                    <a:pt x="2331055" y="676122"/>
                  </a:cubicBezTo>
                  <a:cubicBezTo>
                    <a:pt x="2338675" y="682789"/>
                    <a:pt x="2345343" y="689457"/>
                    <a:pt x="2348200" y="698982"/>
                  </a:cubicBezTo>
                  <a:cubicBezTo>
                    <a:pt x="2352010" y="710412"/>
                    <a:pt x="2349153" y="723747"/>
                    <a:pt x="2346295" y="735177"/>
                  </a:cubicBezTo>
                  <a:cubicBezTo>
                    <a:pt x="2342485" y="752322"/>
                    <a:pt x="2337723" y="771372"/>
                    <a:pt x="2326293" y="784707"/>
                  </a:cubicBezTo>
                  <a:cubicBezTo>
                    <a:pt x="2303433" y="813282"/>
                    <a:pt x="2261523" y="814234"/>
                    <a:pt x="2225328" y="811377"/>
                  </a:cubicBezTo>
                  <a:cubicBezTo>
                    <a:pt x="2161510" y="806614"/>
                    <a:pt x="2097693" y="797089"/>
                    <a:pt x="2033875" y="800899"/>
                  </a:cubicBezTo>
                  <a:cubicBezTo>
                    <a:pt x="1937673" y="806614"/>
                    <a:pt x="1843375" y="841857"/>
                    <a:pt x="1771938" y="906627"/>
                  </a:cubicBezTo>
                  <a:cubicBezTo>
                    <a:pt x="1743363" y="932344"/>
                    <a:pt x="1717645" y="962824"/>
                    <a:pt x="1707168" y="999972"/>
                  </a:cubicBezTo>
                  <a:cubicBezTo>
                    <a:pt x="1696690" y="1037119"/>
                    <a:pt x="1704310" y="1079982"/>
                    <a:pt x="1732885" y="1105699"/>
                  </a:cubicBezTo>
                  <a:cubicBezTo>
                    <a:pt x="1747173" y="1118082"/>
                    <a:pt x="1764318" y="1125702"/>
                    <a:pt x="1782415" y="1130464"/>
                  </a:cubicBezTo>
                  <a:cubicBezTo>
                    <a:pt x="1810038" y="1138084"/>
                    <a:pt x="1839565" y="1139989"/>
                    <a:pt x="1868140" y="1134274"/>
                  </a:cubicBezTo>
                  <a:cubicBezTo>
                    <a:pt x="1911955" y="1125702"/>
                    <a:pt x="1950055" y="1099984"/>
                    <a:pt x="1980535" y="1067599"/>
                  </a:cubicBezTo>
                  <a:cubicBezTo>
                    <a:pt x="2011015" y="1035214"/>
                    <a:pt x="2033875" y="996162"/>
                    <a:pt x="2054830" y="957109"/>
                  </a:cubicBezTo>
                  <a:cubicBezTo>
                    <a:pt x="2057688" y="952347"/>
                    <a:pt x="2059593" y="947584"/>
                    <a:pt x="2064355" y="944727"/>
                  </a:cubicBezTo>
                  <a:cubicBezTo>
                    <a:pt x="2075785" y="937107"/>
                    <a:pt x="2091025" y="945679"/>
                    <a:pt x="2098645" y="956157"/>
                  </a:cubicBezTo>
                  <a:cubicBezTo>
                    <a:pt x="2125315" y="997114"/>
                    <a:pt x="2089120" y="1039977"/>
                    <a:pt x="2079595" y="1079982"/>
                  </a:cubicBezTo>
                  <a:cubicBezTo>
                    <a:pt x="2069118" y="1122844"/>
                    <a:pt x="2057688" y="1164754"/>
                    <a:pt x="2055783" y="1209522"/>
                  </a:cubicBezTo>
                  <a:cubicBezTo>
                    <a:pt x="2053878" y="1260004"/>
                    <a:pt x="2055783" y="1310487"/>
                    <a:pt x="2031970" y="1357159"/>
                  </a:cubicBezTo>
                  <a:cubicBezTo>
                    <a:pt x="1949103" y="1520037"/>
                    <a:pt x="1732885" y="1495272"/>
                    <a:pt x="1584295" y="1536229"/>
                  </a:cubicBezTo>
                  <a:cubicBezTo>
                    <a:pt x="1536670" y="1549564"/>
                    <a:pt x="1489045" y="1567662"/>
                    <a:pt x="1444278" y="1590522"/>
                  </a:cubicBezTo>
                  <a:cubicBezTo>
                    <a:pt x="1404273" y="1610524"/>
                    <a:pt x="1361410" y="1613382"/>
                    <a:pt x="1316643" y="1610524"/>
                  </a:cubicBezTo>
                  <a:cubicBezTo>
                    <a:pt x="1279495" y="1607667"/>
                    <a:pt x="1238538" y="1598142"/>
                    <a:pt x="1215678" y="1568614"/>
                  </a:cubicBezTo>
                  <a:cubicBezTo>
                    <a:pt x="1189008" y="1534324"/>
                    <a:pt x="1195675" y="1482889"/>
                    <a:pt x="1220440" y="1447647"/>
                  </a:cubicBezTo>
                  <a:cubicBezTo>
                    <a:pt x="1246158" y="1412404"/>
                    <a:pt x="1286163" y="1391449"/>
                    <a:pt x="1327120" y="1378114"/>
                  </a:cubicBezTo>
                  <a:cubicBezTo>
                    <a:pt x="1355695" y="1368589"/>
                    <a:pt x="1384270" y="1361922"/>
                    <a:pt x="1409988" y="1346682"/>
                  </a:cubicBezTo>
                  <a:cubicBezTo>
                    <a:pt x="1435705" y="1331442"/>
                    <a:pt x="1466185" y="1315249"/>
                    <a:pt x="1458565" y="1286674"/>
                  </a:cubicBezTo>
                  <a:cubicBezTo>
                    <a:pt x="1445230" y="1234287"/>
                    <a:pt x="1397605" y="1197139"/>
                    <a:pt x="1348075" y="1176184"/>
                  </a:cubicBezTo>
                  <a:cubicBezTo>
                    <a:pt x="1298545" y="1155229"/>
                    <a:pt x="1244253" y="1147609"/>
                    <a:pt x="1193770" y="1129512"/>
                  </a:cubicBezTo>
                  <a:cubicBezTo>
                    <a:pt x="1097568" y="1095222"/>
                    <a:pt x="1014700" y="1025689"/>
                    <a:pt x="964218" y="937107"/>
                  </a:cubicBezTo>
                  <a:cubicBezTo>
                    <a:pt x="936595" y="888529"/>
                    <a:pt x="917545" y="833284"/>
                    <a:pt x="876588" y="794232"/>
                  </a:cubicBezTo>
                  <a:cubicBezTo>
                    <a:pt x="803245" y="724699"/>
                    <a:pt x="674658" y="725652"/>
                    <a:pt x="620365" y="639927"/>
                  </a:cubicBezTo>
                  <a:cubicBezTo>
                    <a:pt x="614650" y="630402"/>
                    <a:pt x="608935" y="619924"/>
                    <a:pt x="601315" y="611352"/>
                  </a:cubicBezTo>
                  <a:cubicBezTo>
                    <a:pt x="592743" y="602779"/>
                    <a:pt x="581313" y="598969"/>
                    <a:pt x="569883" y="595159"/>
                  </a:cubicBezTo>
                  <a:cubicBezTo>
                    <a:pt x="507018" y="573252"/>
                    <a:pt x="440343" y="561822"/>
                    <a:pt x="385098" y="526579"/>
                  </a:cubicBezTo>
                  <a:cubicBezTo>
                    <a:pt x="335568" y="496099"/>
                    <a:pt x="297468" y="448474"/>
                    <a:pt x="255558" y="405612"/>
                  </a:cubicBezTo>
                  <a:cubicBezTo>
                    <a:pt x="213648" y="362749"/>
                    <a:pt x="163165" y="324649"/>
                    <a:pt x="103158" y="318934"/>
                  </a:cubicBezTo>
                  <a:cubicBezTo>
                    <a:pt x="77440" y="316077"/>
                    <a:pt x="50770" y="319887"/>
                    <a:pt x="26958" y="309409"/>
                  </a:cubicBezTo>
                  <a:cubicBezTo>
                    <a:pt x="4098" y="298932"/>
                    <a:pt x="-10190" y="263689"/>
                    <a:pt x="8860" y="247497"/>
                  </a:cubicBezTo>
                  <a:cubicBezTo>
                    <a:pt x="93633" y="177012"/>
                    <a:pt x="209838" y="232257"/>
                    <a:pt x="306040" y="283692"/>
                  </a:cubicBezTo>
                  <a:cubicBezTo>
                    <a:pt x="403195" y="335127"/>
                    <a:pt x="488920" y="406564"/>
                    <a:pt x="589885" y="448474"/>
                  </a:cubicBezTo>
                  <a:cubicBezTo>
                    <a:pt x="630843" y="465619"/>
                    <a:pt x="675610" y="477049"/>
                    <a:pt x="719425" y="469429"/>
                  </a:cubicBezTo>
                  <a:cubicBezTo>
                    <a:pt x="763240" y="461809"/>
                    <a:pt x="805150" y="430377"/>
                    <a:pt x="813723" y="387514"/>
                  </a:cubicBezTo>
                  <a:cubicBezTo>
                    <a:pt x="823248" y="339889"/>
                    <a:pt x="791815" y="292264"/>
                    <a:pt x="755620" y="258927"/>
                  </a:cubicBezTo>
                  <a:cubicBezTo>
                    <a:pt x="695613" y="202729"/>
                    <a:pt x="616555" y="167487"/>
                    <a:pt x="534640" y="157962"/>
                  </a:cubicBezTo>
                  <a:cubicBezTo>
                    <a:pt x="479395" y="151294"/>
                    <a:pt x="420340" y="157009"/>
                    <a:pt x="371763" y="128434"/>
                  </a:cubicBezTo>
                  <a:cubicBezTo>
                    <a:pt x="346998" y="114147"/>
                    <a:pt x="326043" y="87477"/>
                    <a:pt x="329853" y="59854"/>
                  </a:cubicBezTo>
                  <a:cubicBezTo>
                    <a:pt x="332710" y="38899"/>
                    <a:pt x="349855" y="21754"/>
                    <a:pt x="369858" y="13182"/>
                  </a:cubicBezTo>
                  <a:cubicBezTo>
                    <a:pt x="389860" y="4609"/>
                    <a:pt x="411768" y="2704"/>
                    <a:pt x="432723" y="1752"/>
                  </a:cubicBezTo>
                  <a:cubicBezTo>
                    <a:pt x="582265" y="-5868"/>
                    <a:pt x="733713" y="11277"/>
                    <a:pt x="877540" y="55092"/>
                  </a:cubicBezTo>
                  <a:cubicBezTo>
                    <a:pt x="1026130" y="99859"/>
                    <a:pt x="1170910" y="175107"/>
                    <a:pt x="1266160" y="297979"/>
                  </a:cubicBezTo>
                  <a:cubicBezTo>
                    <a:pt x="1311880" y="356082"/>
                    <a:pt x="1345218" y="423709"/>
                    <a:pt x="1389033" y="483717"/>
                  </a:cubicBezTo>
                  <a:cubicBezTo>
                    <a:pt x="1432848" y="543724"/>
                    <a:pt x="1490950" y="598017"/>
                    <a:pt x="1564293" y="614209"/>
                  </a:cubicBezTo>
                </a:path>
              </a:pathLst>
            </a:custGeom>
            <a:solidFill>
              <a:srgbClr val="041C12">
                <a:alpha val="52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42CB4A10-E7E8-4C4C-01EA-D75860CAEC17}"/>
                </a:ext>
              </a:extLst>
            </p:cNvPr>
            <p:cNvPicPr/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4879880" y="2466322"/>
              <a:ext cx="2381250" cy="1695450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1D1E4A1-8076-94AD-6CB1-A68937234D33}"/>
              </a:ext>
            </a:extLst>
          </p:cNvPr>
          <p:cNvGrpSpPr/>
          <p:nvPr/>
        </p:nvGrpSpPr>
        <p:grpSpPr>
          <a:xfrm>
            <a:off x="4547244" y="5184163"/>
            <a:ext cx="1390351" cy="1587178"/>
            <a:chOff x="5753098" y="2910995"/>
            <a:chExt cx="752475" cy="859000"/>
          </a:xfrm>
        </p:grpSpPr>
        <p:sp>
          <p:nvSpPr>
            <p:cNvPr id="28" name="Graphic 52">
              <a:extLst>
                <a:ext uri="{FF2B5EF4-FFF2-40B4-BE49-F238E27FC236}">
                  <a16:creationId xmlns:a16="http://schemas.microsoft.com/office/drawing/2014/main" id="{10D4089D-5874-2AB8-394C-F533F12DDB1E}"/>
                </a:ext>
              </a:extLst>
            </p:cNvPr>
            <p:cNvSpPr/>
            <p:nvPr/>
          </p:nvSpPr>
          <p:spPr>
            <a:xfrm>
              <a:off x="5753100" y="3086100"/>
              <a:ext cx="683895" cy="683895"/>
            </a:xfrm>
            <a:custGeom>
              <a:avLst/>
              <a:gdLst>
                <a:gd name="connsiteX0" fmla="*/ 683895 w 683895"/>
                <a:gd name="connsiteY0" fmla="*/ 341948 h 683895"/>
                <a:gd name="connsiteX1" fmla="*/ 341948 w 683895"/>
                <a:gd name="connsiteY1" fmla="*/ 683895 h 683895"/>
                <a:gd name="connsiteX2" fmla="*/ 0 w 683895"/>
                <a:gd name="connsiteY2" fmla="*/ 341948 h 683895"/>
                <a:gd name="connsiteX3" fmla="*/ 341948 w 683895"/>
                <a:gd name="connsiteY3" fmla="*/ 0 h 683895"/>
                <a:gd name="connsiteX4" fmla="*/ 683895 w 683895"/>
                <a:gd name="connsiteY4" fmla="*/ 341948 h 683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3895" h="683895">
                  <a:moveTo>
                    <a:pt x="683895" y="341948"/>
                  </a:moveTo>
                  <a:cubicBezTo>
                    <a:pt x="683895" y="530800"/>
                    <a:pt x="530800" y="683895"/>
                    <a:pt x="341948" y="683895"/>
                  </a:cubicBezTo>
                  <a:cubicBezTo>
                    <a:pt x="153095" y="683895"/>
                    <a:pt x="0" y="530800"/>
                    <a:pt x="0" y="341948"/>
                  </a:cubicBezTo>
                  <a:cubicBezTo>
                    <a:pt x="0" y="153095"/>
                    <a:pt x="153095" y="0"/>
                    <a:pt x="341948" y="0"/>
                  </a:cubicBezTo>
                  <a:cubicBezTo>
                    <a:pt x="530800" y="0"/>
                    <a:pt x="683895" y="153095"/>
                    <a:pt x="683895" y="341948"/>
                  </a:cubicBezTo>
                  <a:close/>
                </a:path>
              </a:pathLst>
            </a:custGeom>
            <a:solidFill>
              <a:srgbClr val="041C12">
                <a:alpha val="52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1D301FF6-06BD-82C1-09A9-36653E582DF9}"/>
                </a:ext>
              </a:extLst>
            </p:cNvPr>
            <p:cNvPicPr/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5753098" y="2910995"/>
              <a:ext cx="752475" cy="752475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961F9BD-B1D6-FBDD-75B5-490DE6DB1C5F}"/>
              </a:ext>
            </a:extLst>
          </p:cNvPr>
          <p:cNvGrpSpPr/>
          <p:nvPr/>
        </p:nvGrpSpPr>
        <p:grpSpPr>
          <a:xfrm rot="20876770">
            <a:off x="8253904" y="3375190"/>
            <a:ext cx="3140803" cy="3571270"/>
            <a:chOff x="5039321" y="2227037"/>
            <a:chExt cx="2032991" cy="2311625"/>
          </a:xfrm>
        </p:grpSpPr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44860868-6221-2B24-2102-27B0CCCCB20B}"/>
                </a:ext>
              </a:extLst>
            </p:cNvPr>
            <p:cNvPicPr/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5119687" y="2319337"/>
              <a:ext cx="1952625" cy="2219325"/>
            </a:xfrm>
            <a:prstGeom prst="rect">
              <a:avLst/>
            </a:prstGeom>
          </p:spPr>
        </p:pic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id="{E39D723A-978F-726A-294A-7764C4A44CAB}"/>
                </a:ext>
              </a:extLst>
            </p:cNvPr>
            <p:cNvPicPr/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5039321" y="2227037"/>
              <a:ext cx="2019300" cy="2295525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249605D-634D-4D05-94FE-B5532051E140}"/>
              </a:ext>
            </a:extLst>
          </p:cNvPr>
          <p:cNvGrpSpPr/>
          <p:nvPr/>
        </p:nvGrpSpPr>
        <p:grpSpPr>
          <a:xfrm rot="1350781">
            <a:off x="7904833" y="151283"/>
            <a:ext cx="3246925" cy="3122641"/>
            <a:chOff x="5100637" y="2471737"/>
            <a:chExt cx="1990725" cy="1914525"/>
          </a:xfrm>
        </p:grpSpPr>
        <p:pic>
          <p:nvPicPr>
            <p:cNvPr id="34" name="Graphic 33">
              <a:extLst>
                <a:ext uri="{FF2B5EF4-FFF2-40B4-BE49-F238E27FC236}">
                  <a16:creationId xmlns:a16="http://schemas.microsoft.com/office/drawing/2014/main" id="{A7B62DF6-7B57-38C2-67D5-442B03EB2C8C}"/>
                </a:ext>
              </a:extLst>
            </p:cNvPr>
            <p:cNvPicPr/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5100637" y="2514600"/>
              <a:ext cx="1990725" cy="1828800"/>
            </a:xfrm>
            <a:prstGeom prst="rect">
              <a:avLst/>
            </a:prstGeom>
          </p:spPr>
        </p:pic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id="{53CBAEC3-1E39-561C-8030-ACAC5F26580C}"/>
                </a:ext>
              </a:extLst>
            </p:cNvPr>
            <p:cNvPicPr/>
            <p:nvPr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5119687" y="2471737"/>
              <a:ext cx="1952625" cy="1914525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C866C0E-AFCB-796A-F47C-B0B20B8313CE}"/>
              </a:ext>
            </a:extLst>
          </p:cNvPr>
          <p:cNvGrpSpPr/>
          <p:nvPr/>
        </p:nvGrpSpPr>
        <p:grpSpPr>
          <a:xfrm rot="20292915">
            <a:off x="4678514" y="55317"/>
            <a:ext cx="1359763" cy="1692303"/>
            <a:chOff x="5834062" y="3062286"/>
            <a:chExt cx="589306" cy="733425"/>
          </a:xfrm>
        </p:grpSpPr>
        <p:pic>
          <p:nvPicPr>
            <p:cNvPr id="37" name="Graphic 36">
              <a:extLst>
                <a:ext uri="{FF2B5EF4-FFF2-40B4-BE49-F238E27FC236}">
                  <a16:creationId xmlns:a16="http://schemas.microsoft.com/office/drawing/2014/main" id="{9592C3FC-BEC9-786B-B032-FA6433DC8823}"/>
                </a:ext>
              </a:extLst>
            </p:cNvPr>
            <p:cNvPicPr/>
            <p:nvPr/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5834062" y="3095625"/>
              <a:ext cx="523875" cy="666750"/>
            </a:xfrm>
            <a:prstGeom prst="rect">
              <a:avLst/>
            </a:prstGeom>
          </p:spPr>
        </p:pic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27613139-F77F-57DF-B53E-627C3F5077D4}"/>
                </a:ext>
              </a:extLst>
            </p:cNvPr>
            <p:cNvPicPr/>
            <p:nvPr/>
          </p:nvPicPr>
          <p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5842343" y="3062286"/>
              <a:ext cx="581025" cy="733425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E4020E0-8258-B3AA-E7D1-2DC6E9F52960}"/>
              </a:ext>
            </a:extLst>
          </p:cNvPr>
          <p:cNvGrpSpPr/>
          <p:nvPr/>
        </p:nvGrpSpPr>
        <p:grpSpPr>
          <a:xfrm>
            <a:off x="3978286" y="1985756"/>
            <a:ext cx="4227112" cy="2952089"/>
            <a:chOff x="4004612" y="2275861"/>
            <a:chExt cx="4227112" cy="2952089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6C242AA-87E4-427F-CD81-468DD7548CD8}"/>
                </a:ext>
              </a:extLst>
            </p:cNvPr>
            <p:cNvSpPr txBox="1"/>
            <p:nvPr/>
          </p:nvSpPr>
          <p:spPr>
            <a:xfrm>
              <a:off x="4010823" y="2280989"/>
              <a:ext cx="4220901" cy="2946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5400" b="1" dirty="0">
                  <a:ln w="2286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</a:rPr>
                <a:t>TỪ NGỮ CÓ NGHĨA GIỐNG VỚI TRẺ EM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96FD1DF-BCBC-3955-1EED-56A41B23DAEC}"/>
                </a:ext>
              </a:extLst>
            </p:cNvPr>
            <p:cNvSpPr txBox="1"/>
            <p:nvPr/>
          </p:nvSpPr>
          <p:spPr>
            <a:xfrm>
              <a:off x="4004612" y="2275861"/>
              <a:ext cx="4220901" cy="2946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5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</a:rPr>
                <a:t>TỪ NGỮ CÓ NGHĨA GIỐNG VỚI TRẺ EM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8503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D5C5774-659A-A8A2-4027-8B84F64C23E8}"/>
              </a:ext>
            </a:extLst>
          </p:cNvPr>
          <p:cNvSpPr/>
          <p:nvPr/>
        </p:nvSpPr>
        <p:spPr>
          <a:xfrm>
            <a:off x="241300" y="762000"/>
            <a:ext cx="11582400" cy="5791200"/>
          </a:xfrm>
          <a:prstGeom prst="roundRect">
            <a:avLst>
              <a:gd name="adj" fmla="val 11623"/>
            </a:avLst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584BF83-F3A9-610A-83BE-2FD4E028C728}"/>
              </a:ext>
            </a:extLst>
          </p:cNvPr>
          <p:cNvSpPr/>
          <p:nvPr/>
        </p:nvSpPr>
        <p:spPr>
          <a:xfrm>
            <a:off x="3518505" y="268421"/>
            <a:ext cx="5154990" cy="783772"/>
          </a:xfrm>
          <a:prstGeom prst="roundRect">
            <a:avLst>
              <a:gd name="adj" fmla="val 50000"/>
            </a:avLst>
          </a:prstGeom>
          <a:solidFill>
            <a:srgbClr val="FFFF66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pc="50" dirty="0">
                <a:ln w="0"/>
                <a:solidFill>
                  <a:srgbClr val="B26D1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Cookies" panose="02040603050506020204" pitchFamily="18" charset="0"/>
              </a:rPr>
              <a:t>TRÒ CHƠI “SĂN QUÀ”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6380E22-1F52-B3AC-22F1-E5157ECB5566}"/>
              </a:ext>
            </a:extLst>
          </p:cNvPr>
          <p:cNvSpPr/>
          <p:nvPr/>
        </p:nvSpPr>
        <p:spPr>
          <a:xfrm>
            <a:off x="571499" y="1269907"/>
            <a:ext cx="8261783" cy="783772"/>
          </a:xfrm>
          <a:prstGeom prst="roundRect">
            <a:avLst>
              <a:gd name="adj" fmla="val 50000"/>
            </a:avLst>
          </a:prstGeom>
          <a:solidFill>
            <a:srgbClr val="CCFFFF"/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1. </a:t>
            </a:r>
            <a:r>
              <a:rPr lang="en-US" sz="3200" b="1" dirty="0" err="1">
                <a:solidFill>
                  <a:schemeClr val="tx1"/>
                </a:solidFill>
              </a:rPr>
              <a:t>Những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từ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nào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sau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đây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dùng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để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chỉ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trẻ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em</a:t>
            </a:r>
            <a:r>
              <a:rPr lang="en-US" sz="3200" b="1" dirty="0">
                <a:solidFill>
                  <a:schemeClr val="tx1"/>
                </a:solidFill>
              </a:rPr>
              <a:t>?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A5857DA-ABF4-9F29-508D-3AE515899C46}"/>
              </a:ext>
            </a:extLst>
          </p:cNvPr>
          <p:cNvGrpSpPr/>
          <p:nvPr/>
        </p:nvGrpSpPr>
        <p:grpSpPr>
          <a:xfrm>
            <a:off x="516568" y="2531659"/>
            <a:ext cx="2992679" cy="958789"/>
            <a:chOff x="1100831" y="2654423"/>
            <a:chExt cx="2992679" cy="95878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7F16F13-9577-FA6A-DDAC-43612020779B}"/>
                </a:ext>
              </a:extLst>
            </p:cNvPr>
            <p:cNvSpPr/>
            <p:nvPr/>
          </p:nvSpPr>
          <p:spPr>
            <a:xfrm>
              <a:off x="1100831" y="2654423"/>
              <a:ext cx="2654423" cy="852257"/>
            </a:xfrm>
            <a:prstGeom prst="roundRect">
              <a:avLst>
                <a:gd name="adj" fmla="val 31250"/>
              </a:avLst>
            </a:prstGeom>
            <a:solidFill>
              <a:srgbClr val="CCFFCC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>
                  <a:solidFill>
                    <a:schemeClr val="tx1"/>
                  </a:solidFill>
                </a:rPr>
                <a:t>nhi</a:t>
              </a:r>
              <a:r>
                <a:rPr lang="en-US" sz="3600" dirty="0">
                  <a:solidFill>
                    <a:schemeClr val="tx1"/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</a:rPr>
                <a:t>đồng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5BDA001-F036-3F75-7B0C-C20A3DEA74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16998" y="2936700"/>
              <a:ext cx="676512" cy="676512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B850784-23A7-E6C9-E064-4D338FAD7C3C}"/>
              </a:ext>
            </a:extLst>
          </p:cNvPr>
          <p:cNvGrpSpPr/>
          <p:nvPr/>
        </p:nvGrpSpPr>
        <p:grpSpPr>
          <a:xfrm>
            <a:off x="4425518" y="2531659"/>
            <a:ext cx="2949235" cy="905524"/>
            <a:chOff x="1100831" y="4124416"/>
            <a:chExt cx="2949235" cy="905524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1F2111CB-B27A-B92A-076D-18251E26CE81}"/>
                </a:ext>
              </a:extLst>
            </p:cNvPr>
            <p:cNvSpPr/>
            <p:nvPr/>
          </p:nvSpPr>
          <p:spPr>
            <a:xfrm>
              <a:off x="1100831" y="4124416"/>
              <a:ext cx="2654423" cy="852257"/>
            </a:xfrm>
            <a:prstGeom prst="roundRect">
              <a:avLst>
                <a:gd name="adj" fmla="val 31250"/>
              </a:avLst>
            </a:prstGeom>
            <a:solidFill>
              <a:srgbClr val="CCFFCC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>
                  <a:solidFill>
                    <a:schemeClr val="tx1"/>
                  </a:solidFill>
                </a:rPr>
                <a:t>thanh</a:t>
              </a:r>
              <a:r>
                <a:rPr lang="en-US" sz="3600" dirty="0">
                  <a:solidFill>
                    <a:schemeClr val="tx1"/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</a:rPr>
                <a:t>niên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D052934-41FD-6294-492E-A10412EEF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60441" y="4440315"/>
              <a:ext cx="589625" cy="589625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82EDF8A-C899-A8AD-C079-A7E012174C3A}"/>
              </a:ext>
            </a:extLst>
          </p:cNvPr>
          <p:cNvGrpSpPr/>
          <p:nvPr/>
        </p:nvGrpSpPr>
        <p:grpSpPr>
          <a:xfrm>
            <a:off x="1086711" y="3789577"/>
            <a:ext cx="3020688" cy="977747"/>
            <a:chOff x="4768788" y="3274956"/>
            <a:chExt cx="3020688" cy="977747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C8219FD-898F-1397-6C73-BFC72AF60808}"/>
                </a:ext>
              </a:extLst>
            </p:cNvPr>
            <p:cNvSpPr/>
            <p:nvPr/>
          </p:nvSpPr>
          <p:spPr>
            <a:xfrm>
              <a:off x="4768788" y="3274956"/>
              <a:ext cx="2654423" cy="852257"/>
            </a:xfrm>
            <a:prstGeom prst="roundRect">
              <a:avLst>
                <a:gd name="adj" fmla="val 31250"/>
              </a:avLst>
            </a:prstGeom>
            <a:solidFill>
              <a:srgbClr val="CCFFCC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>
                  <a:solidFill>
                    <a:schemeClr val="tx1"/>
                  </a:solidFill>
                </a:rPr>
                <a:t>trung</a:t>
              </a:r>
              <a:r>
                <a:rPr lang="en-US" sz="3600" dirty="0">
                  <a:solidFill>
                    <a:schemeClr val="tx1"/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</a:rPr>
                <a:t>niên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782E8AD-2AF8-24EC-AD26-A1FAE3C53C7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133991" y="3597218"/>
              <a:ext cx="655485" cy="655485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BB7E7FC-0EB3-A963-6C10-39D1B188D0BA}"/>
              </a:ext>
            </a:extLst>
          </p:cNvPr>
          <p:cNvGrpSpPr/>
          <p:nvPr/>
        </p:nvGrpSpPr>
        <p:grpSpPr>
          <a:xfrm>
            <a:off x="4956389" y="3789577"/>
            <a:ext cx="3059159" cy="1103237"/>
            <a:chOff x="5036597" y="4378193"/>
            <a:chExt cx="3059159" cy="1103237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CA6E3395-DC11-5AC2-1F3D-30442DD0C333}"/>
                </a:ext>
              </a:extLst>
            </p:cNvPr>
            <p:cNvSpPr/>
            <p:nvPr/>
          </p:nvSpPr>
          <p:spPr>
            <a:xfrm>
              <a:off x="5036597" y="4378193"/>
              <a:ext cx="2654423" cy="852257"/>
            </a:xfrm>
            <a:prstGeom prst="roundRect">
              <a:avLst>
                <a:gd name="adj" fmla="val 31250"/>
              </a:avLst>
            </a:prstGeom>
            <a:solidFill>
              <a:srgbClr val="CCFFCC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>
                  <a:solidFill>
                    <a:schemeClr val="tx1"/>
                  </a:solidFill>
                </a:rPr>
                <a:t>thiếu</a:t>
              </a:r>
              <a:r>
                <a:rPr lang="en-US" sz="3600" dirty="0">
                  <a:solidFill>
                    <a:schemeClr val="tx1"/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</a:rPr>
                <a:t>niên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8949BE49-0D99-378A-4C1A-680B0F925CE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86283" y="4671957"/>
              <a:ext cx="809473" cy="809473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377B1D3-379F-73F2-A00F-F3ED8AD7F2DB}"/>
              </a:ext>
            </a:extLst>
          </p:cNvPr>
          <p:cNvGrpSpPr/>
          <p:nvPr/>
        </p:nvGrpSpPr>
        <p:grpSpPr>
          <a:xfrm>
            <a:off x="8205803" y="2531659"/>
            <a:ext cx="2905751" cy="927847"/>
            <a:chOff x="1100831" y="5594409"/>
            <a:chExt cx="2905751" cy="927847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DD105FF3-F55C-B1A2-3631-F8F4151565C5}"/>
                </a:ext>
              </a:extLst>
            </p:cNvPr>
            <p:cNvSpPr/>
            <p:nvPr/>
          </p:nvSpPr>
          <p:spPr>
            <a:xfrm>
              <a:off x="1100831" y="5594409"/>
              <a:ext cx="2654423" cy="852257"/>
            </a:xfrm>
            <a:prstGeom prst="roundRect">
              <a:avLst>
                <a:gd name="adj" fmla="val 31250"/>
              </a:avLst>
            </a:prstGeom>
            <a:solidFill>
              <a:srgbClr val="CCFFCC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>
                  <a:solidFill>
                    <a:schemeClr val="tx1"/>
                  </a:solidFill>
                </a:rPr>
                <a:t>thiếu</a:t>
              </a:r>
              <a:r>
                <a:rPr lang="en-US" sz="3600" dirty="0">
                  <a:solidFill>
                    <a:schemeClr val="tx1"/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</a:rPr>
                <a:t>nhi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4828ADFC-2F62-9E7F-5BCD-653910D31A0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16957" y="5932631"/>
              <a:ext cx="589625" cy="589625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E0C1424-5C26-9EDB-681C-1AB18D4AC5DD}"/>
              </a:ext>
            </a:extLst>
          </p:cNvPr>
          <p:cNvGrpSpPr/>
          <p:nvPr/>
        </p:nvGrpSpPr>
        <p:grpSpPr>
          <a:xfrm>
            <a:off x="8668674" y="3788420"/>
            <a:ext cx="2933084" cy="895419"/>
            <a:chOff x="5304406" y="5481430"/>
            <a:chExt cx="2933084" cy="895419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4A1F14A6-05C7-0B7C-8F8C-2366A70FA016}"/>
                </a:ext>
              </a:extLst>
            </p:cNvPr>
            <p:cNvSpPr/>
            <p:nvPr/>
          </p:nvSpPr>
          <p:spPr>
            <a:xfrm>
              <a:off x="5304406" y="5481430"/>
              <a:ext cx="2654423" cy="852257"/>
            </a:xfrm>
            <a:prstGeom prst="roundRect">
              <a:avLst>
                <a:gd name="adj" fmla="val 31250"/>
              </a:avLst>
            </a:prstGeom>
            <a:solidFill>
              <a:srgbClr val="CCFFCC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>
                  <a:solidFill>
                    <a:schemeClr val="tx1"/>
                  </a:solidFill>
                </a:rPr>
                <a:t>trẻ</a:t>
              </a:r>
              <a:r>
                <a:rPr lang="en-US" sz="3600" dirty="0">
                  <a:solidFill>
                    <a:schemeClr val="tx1"/>
                  </a:solidFill>
                </a:rPr>
                <a:t> con</a:t>
              </a: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76908B8E-ABB5-DDEA-50CF-A69706D18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633808" y="5773167"/>
              <a:ext cx="603682" cy="603682"/>
            </a:xfrm>
            <a:prstGeom prst="rect">
              <a:avLst/>
            </a:prstGeom>
          </p:spPr>
        </p:pic>
      </p:grpSp>
      <p:pic>
        <p:nvPicPr>
          <p:cNvPr id="39" name="Picture 38" descr="A picture containing decorated, colorful&#10;&#10;Description automatically generated">
            <a:extLst>
              <a:ext uri="{FF2B5EF4-FFF2-40B4-BE49-F238E27FC236}">
                <a16:creationId xmlns:a16="http://schemas.microsoft.com/office/drawing/2014/main" id="{C9DE3BCC-F019-0414-8605-AA6E375129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57" y="3746960"/>
            <a:ext cx="3655789" cy="284261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3524640" y="5965783"/>
            <a:ext cx="49219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12"/>
              </a:rPr>
              <a:t>https://www.youtube.com/watch?v=qnTyfvc7Boo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6383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66F9636-7E82-EC19-E6BF-5409462D4786}"/>
              </a:ext>
            </a:extLst>
          </p:cNvPr>
          <p:cNvGrpSpPr/>
          <p:nvPr/>
        </p:nvGrpSpPr>
        <p:grpSpPr>
          <a:xfrm>
            <a:off x="-8314" y="-1370"/>
            <a:ext cx="12208626" cy="6860740"/>
            <a:chOff x="-8314" y="-1370"/>
            <a:chExt cx="12208626" cy="6860740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140CBA80-C792-180E-3A73-37B0141121DF}"/>
                </a:ext>
              </a:extLst>
            </p:cNvPr>
            <p:cNvPicPr/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6" name="Graphic 8">
              <a:extLst>
                <a:ext uri="{FF2B5EF4-FFF2-40B4-BE49-F238E27FC236}">
                  <a16:creationId xmlns:a16="http://schemas.microsoft.com/office/drawing/2014/main" id="{1A619E8C-95C5-10C2-4E60-7A01C6DDF692}"/>
                </a:ext>
              </a:extLst>
            </p:cNvPr>
            <p:cNvSpPr/>
            <p:nvPr/>
          </p:nvSpPr>
          <p:spPr>
            <a:xfrm>
              <a:off x="-8314" y="-1"/>
              <a:ext cx="12200312" cy="6859371"/>
            </a:xfrm>
            <a:custGeom>
              <a:avLst/>
              <a:gdLst>
                <a:gd name="connsiteX0" fmla="*/ 9995001 w 12191999"/>
                <a:gd name="connsiteY0" fmla="*/ 0 h 6859370"/>
                <a:gd name="connsiteX1" fmla="*/ 2628595 w 12191999"/>
                <a:gd name="connsiteY1" fmla="*/ 0 h 6859370"/>
                <a:gd name="connsiteX2" fmla="*/ 2145792 w 12191999"/>
                <a:gd name="connsiteY2" fmla="*/ 174193 h 6859370"/>
                <a:gd name="connsiteX3" fmla="*/ 887578 w 12191999"/>
                <a:gd name="connsiteY3" fmla="*/ 1060247 h 6859370"/>
                <a:gd name="connsiteX4" fmla="*/ 107290 w 12191999"/>
                <a:gd name="connsiteY4" fmla="*/ 1907895 h 6859370"/>
                <a:gd name="connsiteX5" fmla="*/ 0 w 12191999"/>
                <a:gd name="connsiteY5" fmla="*/ 2095805 h 6859370"/>
                <a:gd name="connsiteX6" fmla="*/ 0 w 12191999"/>
                <a:gd name="connsiteY6" fmla="*/ 4430268 h 6859370"/>
                <a:gd name="connsiteX7" fmla="*/ 202387 w 12191999"/>
                <a:gd name="connsiteY7" fmla="*/ 4959705 h 6859370"/>
                <a:gd name="connsiteX8" fmla="*/ 721766 w 12191999"/>
                <a:gd name="connsiteY8" fmla="*/ 5714085 h 6859370"/>
                <a:gd name="connsiteX9" fmla="*/ 1799539 w 12191999"/>
                <a:gd name="connsiteY9" fmla="*/ 6402628 h 6859370"/>
                <a:gd name="connsiteX10" fmla="*/ 2955341 w 12191999"/>
                <a:gd name="connsiteY10" fmla="*/ 6859371 h 6859370"/>
                <a:gd name="connsiteX11" fmla="*/ 9243974 w 12191999"/>
                <a:gd name="connsiteY11" fmla="*/ 6859371 h 6859370"/>
                <a:gd name="connsiteX12" fmla="*/ 10726521 w 12191999"/>
                <a:gd name="connsiteY12" fmla="*/ 6419087 h 6859370"/>
                <a:gd name="connsiteX13" fmla="*/ 11992050 w 12191999"/>
                <a:gd name="connsiteY13" fmla="*/ 5641390 h 6859370"/>
                <a:gd name="connsiteX14" fmla="*/ 12191999 w 12191999"/>
                <a:gd name="connsiteY14" fmla="*/ 5480913 h 6859370"/>
                <a:gd name="connsiteX15" fmla="*/ 12191999 w 12191999"/>
                <a:gd name="connsiteY15" fmla="*/ 901141 h 6859370"/>
                <a:gd name="connsiteX16" fmla="*/ 9995001 w 12191999"/>
                <a:gd name="connsiteY16" fmla="*/ 0 h 6859370"/>
                <a:gd name="connsiteX0" fmla="*/ 9995001 w 12191999"/>
                <a:gd name="connsiteY0" fmla="*/ 0 h 6859371"/>
                <a:gd name="connsiteX1" fmla="*/ 2628595 w 12191999"/>
                <a:gd name="connsiteY1" fmla="*/ 0 h 6859371"/>
                <a:gd name="connsiteX2" fmla="*/ 2145792 w 12191999"/>
                <a:gd name="connsiteY2" fmla="*/ 174193 h 6859371"/>
                <a:gd name="connsiteX3" fmla="*/ 887578 w 12191999"/>
                <a:gd name="connsiteY3" fmla="*/ 1060247 h 6859371"/>
                <a:gd name="connsiteX4" fmla="*/ 107290 w 12191999"/>
                <a:gd name="connsiteY4" fmla="*/ 1907895 h 6859371"/>
                <a:gd name="connsiteX5" fmla="*/ 0 w 12191999"/>
                <a:gd name="connsiteY5" fmla="*/ 2095805 h 6859371"/>
                <a:gd name="connsiteX6" fmla="*/ 0 w 12191999"/>
                <a:gd name="connsiteY6" fmla="*/ 4430268 h 6859371"/>
                <a:gd name="connsiteX7" fmla="*/ 202387 w 12191999"/>
                <a:gd name="connsiteY7" fmla="*/ 4959705 h 6859371"/>
                <a:gd name="connsiteX8" fmla="*/ 721766 w 12191999"/>
                <a:gd name="connsiteY8" fmla="*/ 5714085 h 6859371"/>
                <a:gd name="connsiteX9" fmla="*/ 1799539 w 12191999"/>
                <a:gd name="connsiteY9" fmla="*/ 6402628 h 6859371"/>
                <a:gd name="connsiteX10" fmla="*/ 2955341 w 12191999"/>
                <a:gd name="connsiteY10" fmla="*/ 6859371 h 6859371"/>
                <a:gd name="connsiteX11" fmla="*/ 9243974 w 12191999"/>
                <a:gd name="connsiteY11" fmla="*/ 6859371 h 6859371"/>
                <a:gd name="connsiteX12" fmla="*/ 10726521 w 12191999"/>
                <a:gd name="connsiteY12" fmla="*/ 6419087 h 6859371"/>
                <a:gd name="connsiteX13" fmla="*/ 11992050 w 12191999"/>
                <a:gd name="connsiteY13" fmla="*/ 5641390 h 6859371"/>
                <a:gd name="connsiteX14" fmla="*/ 12191999 w 12191999"/>
                <a:gd name="connsiteY14" fmla="*/ 5480913 h 6859371"/>
                <a:gd name="connsiteX15" fmla="*/ 12191999 w 12191999"/>
                <a:gd name="connsiteY15" fmla="*/ 1967941 h 6859371"/>
                <a:gd name="connsiteX16" fmla="*/ 9995001 w 12191999"/>
                <a:gd name="connsiteY16" fmla="*/ 0 h 6859371"/>
                <a:gd name="connsiteX0" fmla="*/ 9995001 w 12191999"/>
                <a:gd name="connsiteY0" fmla="*/ 0 h 6859371"/>
                <a:gd name="connsiteX1" fmla="*/ 2628595 w 12191999"/>
                <a:gd name="connsiteY1" fmla="*/ 0 h 6859371"/>
                <a:gd name="connsiteX2" fmla="*/ 2145792 w 12191999"/>
                <a:gd name="connsiteY2" fmla="*/ 174193 h 6859371"/>
                <a:gd name="connsiteX3" fmla="*/ 887578 w 12191999"/>
                <a:gd name="connsiteY3" fmla="*/ 1060247 h 6859371"/>
                <a:gd name="connsiteX4" fmla="*/ 107290 w 12191999"/>
                <a:gd name="connsiteY4" fmla="*/ 1907895 h 6859371"/>
                <a:gd name="connsiteX5" fmla="*/ 0 w 12191999"/>
                <a:gd name="connsiteY5" fmla="*/ 2095805 h 6859371"/>
                <a:gd name="connsiteX6" fmla="*/ 0 w 12191999"/>
                <a:gd name="connsiteY6" fmla="*/ 4430268 h 6859371"/>
                <a:gd name="connsiteX7" fmla="*/ 202387 w 12191999"/>
                <a:gd name="connsiteY7" fmla="*/ 4959705 h 6859371"/>
                <a:gd name="connsiteX8" fmla="*/ 721766 w 12191999"/>
                <a:gd name="connsiteY8" fmla="*/ 5714085 h 6859371"/>
                <a:gd name="connsiteX9" fmla="*/ 1799539 w 12191999"/>
                <a:gd name="connsiteY9" fmla="*/ 6402628 h 6859371"/>
                <a:gd name="connsiteX10" fmla="*/ 2955341 w 12191999"/>
                <a:gd name="connsiteY10" fmla="*/ 6859371 h 6859371"/>
                <a:gd name="connsiteX11" fmla="*/ 9243974 w 12191999"/>
                <a:gd name="connsiteY11" fmla="*/ 6859371 h 6859371"/>
                <a:gd name="connsiteX12" fmla="*/ 10726521 w 12191999"/>
                <a:gd name="connsiteY12" fmla="*/ 6419087 h 6859371"/>
                <a:gd name="connsiteX13" fmla="*/ 11992050 w 12191999"/>
                <a:gd name="connsiteY13" fmla="*/ 5641390 h 6859371"/>
                <a:gd name="connsiteX14" fmla="*/ 12191999 w 12191999"/>
                <a:gd name="connsiteY14" fmla="*/ 5480913 h 6859371"/>
                <a:gd name="connsiteX15" fmla="*/ 12191999 w 12191999"/>
                <a:gd name="connsiteY15" fmla="*/ 1967941 h 6859371"/>
                <a:gd name="connsiteX16" fmla="*/ 9995001 w 12191999"/>
                <a:gd name="connsiteY16" fmla="*/ 0 h 6859371"/>
                <a:gd name="connsiteX0" fmla="*/ 9676346 w 12191999"/>
                <a:gd name="connsiteY0" fmla="*/ 13855 h 6859371"/>
                <a:gd name="connsiteX1" fmla="*/ 2628595 w 12191999"/>
                <a:gd name="connsiteY1" fmla="*/ 0 h 6859371"/>
                <a:gd name="connsiteX2" fmla="*/ 2145792 w 12191999"/>
                <a:gd name="connsiteY2" fmla="*/ 174193 h 6859371"/>
                <a:gd name="connsiteX3" fmla="*/ 887578 w 12191999"/>
                <a:gd name="connsiteY3" fmla="*/ 1060247 h 6859371"/>
                <a:gd name="connsiteX4" fmla="*/ 107290 w 12191999"/>
                <a:gd name="connsiteY4" fmla="*/ 1907895 h 6859371"/>
                <a:gd name="connsiteX5" fmla="*/ 0 w 12191999"/>
                <a:gd name="connsiteY5" fmla="*/ 2095805 h 6859371"/>
                <a:gd name="connsiteX6" fmla="*/ 0 w 12191999"/>
                <a:gd name="connsiteY6" fmla="*/ 4430268 h 6859371"/>
                <a:gd name="connsiteX7" fmla="*/ 202387 w 12191999"/>
                <a:gd name="connsiteY7" fmla="*/ 4959705 h 6859371"/>
                <a:gd name="connsiteX8" fmla="*/ 721766 w 12191999"/>
                <a:gd name="connsiteY8" fmla="*/ 5714085 h 6859371"/>
                <a:gd name="connsiteX9" fmla="*/ 1799539 w 12191999"/>
                <a:gd name="connsiteY9" fmla="*/ 6402628 h 6859371"/>
                <a:gd name="connsiteX10" fmla="*/ 2955341 w 12191999"/>
                <a:gd name="connsiteY10" fmla="*/ 6859371 h 6859371"/>
                <a:gd name="connsiteX11" fmla="*/ 9243974 w 12191999"/>
                <a:gd name="connsiteY11" fmla="*/ 6859371 h 6859371"/>
                <a:gd name="connsiteX12" fmla="*/ 10726521 w 12191999"/>
                <a:gd name="connsiteY12" fmla="*/ 6419087 h 6859371"/>
                <a:gd name="connsiteX13" fmla="*/ 11992050 w 12191999"/>
                <a:gd name="connsiteY13" fmla="*/ 5641390 h 6859371"/>
                <a:gd name="connsiteX14" fmla="*/ 12191999 w 12191999"/>
                <a:gd name="connsiteY14" fmla="*/ 5480913 h 6859371"/>
                <a:gd name="connsiteX15" fmla="*/ 12191999 w 12191999"/>
                <a:gd name="connsiteY15" fmla="*/ 1967941 h 6859371"/>
                <a:gd name="connsiteX16" fmla="*/ 9676346 w 12191999"/>
                <a:gd name="connsiteY16" fmla="*/ 13855 h 6859371"/>
                <a:gd name="connsiteX0" fmla="*/ 9676346 w 12191999"/>
                <a:gd name="connsiteY0" fmla="*/ 13855 h 6859371"/>
                <a:gd name="connsiteX1" fmla="*/ 2628595 w 12191999"/>
                <a:gd name="connsiteY1" fmla="*/ 0 h 6859371"/>
                <a:gd name="connsiteX2" fmla="*/ 2145792 w 12191999"/>
                <a:gd name="connsiteY2" fmla="*/ 174193 h 6859371"/>
                <a:gd name="connsiteX3" fmla="*/ 887578 w 12191999"/>
                <a:gd name="connsiteY3" fmla="*/ 1060247 h 6859371"/>
                <a:gd name="connsiteX4" fmla="*/ 107290 w 12191999"/>
                <a:gd name="connsiteY4" fmla="*/ 1907895 h 6859371"/>
                <a:gd name="connsiteX5" fmla="*/ 0 w 12191999"/>
                <a:gd name="connsiteY5" fmla="*/ 2095805 h 6859371"/>
                <a:gd name="connsiteX6" fmla="*/ 0 w 12191999"/>
                <a:gd name="connsiteY6" fmla="*/ 4430268 h 6859371"/>
                <a:gd name="connsiteX7" fmla="*/ 202387 w 12191999"/>
                <a:gd name="connsiteY7" fmla="*/ 4959705 h 6859371"/>
                <a:gd name="connsiteX8" fmla="*/ 721766 w 12191999"/>
                <a:gd name="connsiteY8" fmla="*/ 5714085 h 6859371"/>
                <a:gd name="connsiteX9" fmla="*/ 1799539 w 12191999"/>
                <a:gd name="connsiteY9" fmla="*/ 6402628 h 6859371"/>
                <a:gd name="connsiteX10" fmla="*/ 2955341 w 12191999"/>
                <a:gd name="connsiteY10" fmla="*/ 6859371 h 6859371"/>
                <a:gd name="connsiteX11" fmla="*/ 9243974 w 12191999"/>
                <a:gd name="connsiteY11" fmla="*/ 6859371 h 6859371"/>
                <a:gd name="connsiteX12" fmla="*/ 10726521 w 12191999"/>
                <a:gd name="connsiteY12" fmla="*/ 6419087 h 6859371"/>
                <a:gd name="connsiteX13" fmla="*/ 11992050 w 12191999"/>
                <a:gd name="connsiteY13" fmla="*/ 5641390 h 6859371"/>
                <a:gd name="connsiteX14" fmla="*/ 12191999 w 12191999"/>
                <a:gd name="connsiteY14" fmla="*/ 4965523 h 6859371"/>
                <a:gd name="connsiteX15" fmla="*/ 12191999 w 12191999"/>
                <a:gd name="connsiteY15" fmla="*/ 1967941 h 6859371"/>
                <a:gd name="connsiteX16" fmla="*/ 9676346 w 12191999"/>
                <a:gd name="connsiteY16" fmla="*/ 13855 h 6859371"/>
                <a:gd name="connsiteX0" fmla="*/ 9676346 w 12191999"/>
                <a:gd name="connsiteY0" fmla="*/ 13855 h 6859371"/>
                <a:gd name="connsiteX1" fmla="*/ 2628595 w 12191999"/>
                <a:gd name="connsiteY1" fmla="*/ 0 h 6859371"/>
                <a:gd name="connsiteX2" fmla="*/ 2145792 w 12191999"/>
                <a:gd name="connsiteY2" fmla="*/ 174193 h 6859371"/>
                <a:gd name="connsiteX3" fmla="*/ 887578 w 12191999"/>
                <a:gd name="connsiteY3" fmla="*/ 1060247 h 6859371"/>
                <a:gd name="connsiteX4" fmla="*/ 107290 w 12191999"/>
                <a:gd name="connsiteY4" fmla="*/ 1907895 h 6859371"/>
                <a:gd name="connsiteX5" fmla="*/ 0 w 12191999"/>
                <a:gd name="connsiteY5" fmla="*/ 2095805 h 6859371"/>
                <a:gd name="connsiteX6" fmla="*/ 0 w 12191999"/>
                <a:gd name="connsiteY6" fmla="*/ 4430268 h 6859371"/>
                <a:gd name="connsiteX7" fmla="*/ 202387 w 12191999"/>
                <a:gd name="connsiteY7" fmla="*/ 4959705 h 6859371"/>
                <a:gd name="connsiteX8" fmla="*/ 721766 w 12191999"/>
                <a:gd name="connsiteY8" fmla="*/ 5714085 h 6859371"/>
                <a:gd name="connsiteX9" fmla="*/ 1799539 w 12191999"/>
                <a:gd name="connsiteY9" fmla="*/ 6402628 h 6859371"/>
                <a:gd name="connsiteX10" fmla="*/ 2955341 w 12191999"/>
                <a:gd name="connsiteY10" fmla="*/ 6859371 h 6859371"/>
                <a:gd name="connsiteX11" fmla="*/ 9243974 w 12191999"/>
                <a:gd name="connsiteY11" fmla="*/ 6859371 h 6859371"/>
                <a:gd name="connsiteX12" fmla="*/ 10726521 w 12191999"/>
                <a:gd name="connsiteY12" fmla="*/ 6419087 h 6859371"/>
                <a:gd name="connsiteX13" fmla="*/ 11784231 w 12191999"/>
                <a:gd name="connsiteY13" fmla="*/ 5674641 h 6859371"/>
                <a:gd name="connsiteX14" fmla="*/ 12191999 w 12191999"/>
                <a:gd name="connsiteY14" fmla="*/ 4965523 h 6859371"/>
                <a:gd name="connsiteX15" fmla="*/ 12191999 w 12191999"/>
                <a:gd name="connsiteY15" fmla="*/ 1967941 h 6859371"/>
                <a:gd name="connsiteX16" fmla="*/ 9676346 w 12191999"/>
                <a:gd name="connsiteY16" fmla="*/ 13855 h 6859371"/>
                <a:gd name="connsiteX0" fmla="*/ 9676346 w 12191999"/>
                <a:gd name="connsiteY0" fmla="*/ 13855 h 6859371"/>
                <a:gd name="connsiteX1" fmla="*/ 2628595 w 12191999"/>
                <a:gd name="connsiteY1" fmla="*/ 0 h 6859371"/>
                <a:gd name="connsiteX2" fmla="*/ 2145792 w 12191999"/>
                <a:gd name="connsiteY2" fmla="*/ 174193 h 6859371"/>
                <a:gd name="connsiteX3" fmla="*/ 887578 w 12191999"/>
                <a:gd name="connsiteY3" fmla="*/ 1060247 h 6859371"/>
                <a:gd name="connsiteX4" fmla="*/ 107290 w 12191999"/>
                <a:gd name="connsiteY4" fmla="*/ 1907895 h 6859371"/>
                <a:gd name="connsiteX5" fmla="*/ 0 w 12191999"/>
                <a:gd name="connsiteY5" fmla="*/ 2095805 h 6859371"/>
                <a:gd name="connsiteX6" fmla="*/ 0 w 12191999"/>
                <a:gd name="connsiteY6" fmla="*/ 4430268 h 6859371"/>
                <a:gd name="connsiteX7" fmla="*/ 202387 w 12191999"/>
                <a:gd name="connsiteY7" fmla="*/ 4959705 h 6859371"/>
                <a:gd name="connsiteX8" fmla="*/ 721766 w 12191999"/>
                <a:gd name="connsiteY8" fmla="*/ 5714085 h 6859371"/>
                <a:gd name="connsiteX9" fmla="*/ 1799539 w 12191999"/>
                <a:gd name="connsiteY9" fmla="*/ 6402628 h 6859371"/>
                <a:gd name="connsiteX10" fmla="*/ 2955341 w 12191999"/>
                <a:gd name="connsiteY10" fmla="*/ 6859371 h 6859371"/>
                <a:gd name="connsiteX11" fmla="*/ 9726113 w 12191999"/>
                <a:gd name="connsiteY11" fmla="*/ 6859371 h 6859371"/>
                <a:gd name="connsiteX12" fmla="*/ 10726521 w 12191999"/>
                <a:gd name="connsiteY12" fmla="*/ 6419087 h 6859371"/>
                <a:gd name="connsiteX13" fmla="*/ 11784231 w 12191999"/>
                <a:gd name="connsiteY13" fmla="*/ 5674641 h 6859371"/>
                <a:gd name="connsiteX14" fmla="*/ 12191999 w 12191999"/>
                <a:gd name="connsiteY14" fmla="*/ 4965523 h 6859371"/>
                <a:gd name="connsiteX15" fmla="*/ 12191999 w 12191999"/>
                <a:gd name="connsiteY15" fmla="*/ 1967941 h 6859371"/>
                <a:gd name="connsiteX16" fmla="*/ 9676346 w 12191999"/>
                <a:gd name="connsiteY16" fmla="*/ 13855 h 6859371"/>
                <a:gd name="connsiteX0" fmla="*/ 9676346 w 12191999"/>
                <a:gd name="connsiteY0" fmla="*/ 13855 h 6859371"/>
                <a:gd name="connsiteX1" fmla="*/ 2628595 w 12191999"/>
                <a:gd name="connsiteY1" fmla="*/ 0 h 6859371"/>
                <a:gd name="connsiteX2" fmla="*/ 2145792 w 12191999"/>
                <a:gd name="connsiteY2" fmla="*/ 174193 h 6859371"/>
                <a:gd name="connsiteX3" fmla="*/ 887578 w 12191999"/>
                <a:gd name="connsiteY3" fmla="*/ 1060247 h 6859371"/>
                <a:gd name="connsiteX4" fmla="*/ 107290 w 12191999"/>
                <a:gd name="connsiteY4" fmla="*/ 1907895 h 6859371"/>
                <a:gd name="connsiteX5" fmla="*/ 0 w 12191999"/>
                <a:gd name="connsiteY5" fmla="*/ 2095805 h 6859371"/>
                <a:gd name="connsiteX6" fmla="*/ 0 w 12191999"/>
                <a:gd name="connsiteY6" fmla="*/ 4430268 h 6859371"/>
                <a:gd name="connsiteX7" fmla="*/ 202387 w 12191999"/>
                <a:gd name="connsiteY7" fmla="*/ 4959705 h 6859371"/>
                <a:gd name="connsiteX8" fmla="*/ 721766 w 12191999"/>
                <a:gd name="connsiteY8" fmla="*/ 5714085 h 6859371"/>
                <a:gd name="connsiteX9" fmla="*/ 1799539 w 12191999"/>
                <a:gd name="connsiteY9" fmla="*/ 6402628 h 6859371"/>
                <a:gd name="connsiteX10" fmla="*/ 2955341 w 12191999"/>
                <a:gd name="connsiteY10" fmla="*/ 6859371 h 6859371"/>
                <a:gd name="connsiteX11" fmla="*/ 9726113 w 12191999"/>
                <a:gd name="connsiteY11" fmla="*/ 6859371 h 6859371"/>
                <a:gd name="connsiteX12" fmla="*/ 10726521 w 12191999"/>
                <a:gd name="connsiteY12" fmla="*/ 6419087 h 6859371"/>
                <a:gd name="connsiteX13" fmla="*/ 11676166 w 12191999"/>
                <a:gd name="connsiteY13" fmla="*/ 5774394 h 6859371"/>
                <a:gd name="connsiteX14" fmla="*/ 12191999 w 12191999"/>
                <a:gd name="connsiteY14" fmla="*/ 4965523 h 6859371"/>
                <a:gd name="connsiteX15" fmla="*/ 12191999 w 12191999"/>
                <a:gd name="connsiteY15" fmla="*/ 1967941 h 6859371"/>
                <a:gd name="connsiteX16" fmla="*/ 9676346 w 12191999"/>
                <a:gd name="connsiteY16" fmla="*/ 13855 h 6859371"/>
                <a:gd name="connsiteX0" fmla="*/ 9676346 w 12191999"/>
                <a:gd name="connsiteY0" fmla="*/ 13855 h 6859371"/>
                <a:gd name="connsiteX1" fmla="*/ 2628595 w 12191999"/>
                <a:gd name="connsiteY1" fmla="*/ 0 h 6859371"/>
                <a:gd name="connsiteX2" fmla="*/ 2145792 w 12191999"/>
                <a:gd name="connsiteY2" fmla="*/ 174193 h 6859371"/>
                <a:gd name="connsiteX3" fmla="*/ 887578 w 12191999"/>
                <a:gd name="connsiteY3" fmla="*/ 1060247 h 6859371"/>
                <a:gd name="connsiteX4" fmla="*/ 107290 w 12191999"/>
                <a:gd name="connsiteY4" fmla="*/ 1907895 h 6859371"/>
                <a:gd name="connsiteX5" fmla="*/ 0 w 12191999"/>
                <a:gd name="connsiteY5" fmla="*/ 2095805 h 6859371"/>
                <a:gd name="connsiteX6" fmla="*/ 0 w 12191999"/>
                <a:gd name="connsiteY6" fmla="*/ 4430268 h 6859371"/>
                <a:gd name="connsiteX7" fmla="*/ 202387 w 12191999"/>
                <a:gd name="connsiteY7" fmla="*/ 4959705 h 6859371"/>
                <a:gd name="connsiteX8" fmla="*/ 721766 w 12191999"/>
                <a:gd name="connsiteY8" fmla="*/ 5714085 h 6859371"/>
                <a:gd name="connsiteX9" fmla="*/ 1799539 w 12191999"/>
                <a:gd name="connsiteY9" fmla="*/ 6402628 h 6859371"/>
                <a:gd name="connsiteX10" fmla="*/ 2955341 w 12191999"/>
                <a:gd name="connsiteY10" fmla="*/ 6859371 h 6859371"/>
                <a:gd name="connsiteX11" fmla="*/ 9726113 w 12191999"/>
                <a:gd name="connsiteY11" fmla="*/ 6859371 h 6859371"/>
                <a:gd name="connsiteX12" fmla="*/ 10793023 w 12191999"/>
                <a:gd name="connsiteY12" fmla="*/ 6460651 h 6859371"/>
                <a:gd name="connsiteX13" fmla="*/ 11676166 w 12191999"/>
                <a:gd name="connsiteY13" fmla="*/ 5774394 h 6859371"/>
                <a:gd name="connsiteX14" fmla="*/ 12191999 w 12191999"/>
                <a:gd name="connsiteY14" fmla="*/ 4965523 h 6859371"/>
                <a:gd name="connsiteX15" fmla="*/ 12191999 w 12191999"/>
                <a:gd name="connsiteY15" fmla="*/ 1967941 h 6859371"/>
                <a:gd name="connsiteX16" fmla="*/ 9676346 w 12191999"/>
                <a:gd name="connsiteY16" fmla="*/ 13855 h 6859371"/>
                <a:gd name="connsiteX0" fmla="*/ 9676346 w 12191999"/>
                <a:gd name="connsiteY0" fmla="*/ 13855 h 6859371"/>
                <a:gd name="connsiteX1" fmla="*/ 2628595 w 12191999"/>
                <a:gd name="connsiteY1" fmla="*/ 0 h 6859371"/>
                <a:gd name="connsiteX2" fmla="*/ 2145792 w 12191999"/>
                <a:gd name="connsiteY2" fmla="*/ 174193 h 6859371"/>
                <a:gd name="connsiteX3" fmla="*/ 887578 w 12191999"/>
                <a:gd name="connsiteY3" fmla="*/ 1060247 h 6859371"/>
                <a:gd name="connsiteX4" fmla="*/ 107290 w 12191999"/>
                <a:gd name="connsiteY4" fmla="*/ 1907895 h 6859371"/>
                <a:gd name="connsiteX5" fmla="*/ 0 w 12191999"/>
                <a:gd name="connsiteY5" fmla="*/ 2095805 h 6859371"/>
                <a:gd name="connsiteX6" fmla="*/ 0 w 12191999"/>
                <a:gd name="connsiteY6" fmla="*/ 4430268 h 6859371"/>
                <a:gd name="connsiteX7" fmla="*/ 202387 w 12191999"/>
                <a:gd name="connsiteY7" fmla="*/ 4959705 h 6859371"/>
                <a:gd name="connsiteX8" fmla="*/ 721766 w 12191999"/>
                <a:gd name="connsiteY8" fmla="*/ 5714085 h 6859371"/>
                <a:gd name="connsiteX9" fmla="*/ 1799539 w 12191999"/>
                <a:gd name="connsiteY9" fmla="*/ 6444192 h 6859371"/>
                <a:gd name="connsiteX10" fmla="*/ 2955341 w 12191999"/>
                <a:gd name="connsiteY10" fmla="*/ 6859371 h 6859371"/>
                <a:gd name="connsiteX11" fmla="*/ 9726113 w 12191999"/>
                <a:gd name="connsiteY11" fmla="*/ 6859371 h 6859371"/>
                <a:gd name="connsiteX12" fmla="*/ 10793023 w 12191999"/>
                <a:gd name="connsiteY12" fmla="*/ 6460651 h 6859371"/>
                <a:gd name="connsiteX13" fmla="*/ 11676166 w 12191999"/>
                <a:gd name="connsiteY13" fmla="*/ 5774394 h 6859371"/>
                <a:gd name="connsiteX14" fmla="*/ 12191999 w 12191999"/>
                <a:gd name="connsiteY14" fmla="*/ 4965523 h 6859371"/>
                <a:gd name="connsiteX15" fmla="*/ 12191999 w 12191999"/>
                <a:gd name="connsiteY15" fmla="*/ 1967941 h 6859371"/>
                <a:gd name="connsiteX16" fmla="*/ 9676346 w 12191999"/>
                <a:gd name="connsiteY16" fmla="*/ 13855 h 6859371"/>
                <a:gd name="connsiteX0" fmla="*/ 9684659 w 12200312"/>
                <a:gd name="connsiteY0" fmla="*/ 13855 h 6859371"/>
                <a:gd name="connsiteX1" fmla="*/ 2636908 w 12200312"/>
                <a:gd name="connsiteY1" fmla="*/ 0 h 6859371"/>
                <a:gd name="connsiteX2" fmla="*/ 2154105 w 12200312"/>
                <a:gd name="connsiteY2" fmla="*/ 174193 h 6859371"/>
                <a:gd name="connsiteX3" fmla="*/ 895891 w 12200312"/>
                <a:gd name="connsiteY3" fmla="*/ 1060247 h 6859371"/>
                <a:gd name="connsiteX4" fmla="*/ 115603 w 12200312"/>
                <a:gd name="connsiteY4" fmla="*/ 1907895 h 6859371"/>
                <a:gd name="connsiteX5" fmla="*/ 0 w 12200312"/>
                <a:gd name="connsiteY5" fmla="*/ 2461565 h 6859371"/>
                <a:gd name="connsiteX6" fmla="*/ 8313 w 12200312"/>
                <a:gd name="connsiteY6" fmla="*/ 4430268 h 6859371"/>
                <a:gd name="connsiteX7" fmla="*/ 210700 w 12200312"/>
                <a:gd name="connsiteY7" fmla="*/ 4959705 h 6859371"/>
                <a:gd name="connsiteX8" fmla="*/ 730079 w 12200312"/>
                <a:gd name="connsiteY8" fmla="*/ 5714085 h 6859371"/>
                <a:gd name="connsiteX9" fmla="*/ 1807852 w 12200312"/>
                <a:gd name="connsiteY9" fmla="*/ 6444192 h 6859371"/>
                <a:gd name="connsiteX10" fmla="*/ 2963654 w 12200312"/>
                <a:gd name="connsiteY10" fmla="*/ 6859371 h 6859371"/>
                <a:gd name="connsiteX11" fmla="*/ 9734426 w 12200312"/>
                <a:gd name="connsiteY11" fmla="*/ 6859371 h 6859371"/>
                <a:gd name="connsiteX12" fmla="*/ 10801336 w 12200312"/>
                <a:gd name="connsiteY12" fmla="*/ 6460651 h 6859371"/>
                <a:gd name="connsiteX13" fmla="*/ 11684479 w 12200312"/>
                <a:gd name="connsiteY13" fmla="*/ 5774394 h 6859371"/>
                <a:gd name="connsiteX14" fmla="*/ 12200312 w 12200312"/>
                <a:gd name="connsiteY14" fmla="*/ 4965523 h 6859371"/>
                <a:gd name="connsiteX15" fmla="*/ 12200312 w 12200312"/>
                <a:gd name="connsiteY15" fmla="*/ 1967941 h 6859371"/>
                <a:gd name="connsiteX16" fmla="*/ 9684659 w 12200312"/>
                <a:gd name="connsiteY16" fmla="*/ 13855 h 6859371"/>
                <a:gd name="connsiteX0" fmla="*/ 9684659 w 12200312"/>
                <a:gd name="connsiteY0" fmla="*/ 13855 h 6859371"/>
                <a:gd name="connsiteX1" fmla="*/ 2636908 w 12200312"/>
                <a:gd name="connsiteY1" fmla="*/ 0 h 6859371"/>
                <a:gd name="connsiteX2" fmla="*/ 2154105 w 12200312"/>
                <a:gd name="connsiteY2" fmla="*/ 174193 h 6859371"/>
                <a:gd name="connsiteX3" fmla="*/ 895891 w 12200312"/>
                <a:gd name="connsiteY3" fmla="*/ 1060247 h 6859371"/>
                <a:gd name="connsiteX4" fmla="*/ 298483 w 12200312"/>
                <a:gd name="connsiteY4" fmla="*/ 1766579 h 6859371"/>
                <a:gd name="connsiteX5" fmla="*/ 0 w 12200312"/>
                <a:gd name="connsiteY5" fmla="*/ 2461565 h 6859371"/>
                <a:gd name="connsiteX6" fmla="*/ 8313 w 12200312"/>
                <a:gd name="connsiteY6" fmla="*/ 4430268 h 6859371"/>
                <a:gd name="connsiteX7" fmla="*/ 210700 w 12200312"/>
                <a:gd name="connsiteY7" fmla="*/ 4959705 h 6859371"/>
                <a:gd name="connsiteX8" fmla="*/ 730079 w 12200312"/>
                <a:gd name="connsiteY8" fmla="*/ 5714085 h 6859371"/>
                <a:gd name="connsiteX9" fmla="*/ 1807852 w 12200312"/>
                <a:gd name="connsiteY9" fmla="*/ 6444192 h 6859371"/>
                <a:gd name="connsiteX10" fmla="*/ 2963654 w 12200312"/>
                <a:gd name="connsiteY10" fmla="*/ 6859371 h 6859371"/>
                <a:gd name="connsiteX11" fmla="*/ 9734426 w 12200312"/>
                <a:gd name="connsiteY11" fmla="*/ 6859371 h 6859371"/>
                <a:gd name="connsiteX12" fmla="*/ 10801336 w 12200312"/>
                <a:gd name="connsiteY12" fmla="*/ 6460651 h 6859371"/>
                <a:gd name="connsiteX13" fmla="*/ 11684479 w 12200312"/>
                <a:gd name="connsiteY13" fmla="*/ 5774394 h 6859371"/>
                <a:gd name="connsiteX14" fmla="*/ 12200312 w 12200312"/>
                <a:gd name="connsiteY14" fmla="*/ 4965523 h 6859371"/>
                <a:gd name="connsiteX15" fmla="*/ 12200312 w 12200312"/>
                <a:gd name="connsiteY15" fmla="*/ 1967941 h 6859371"/>
                <a:gd name="connsiteX16" fmla="*/ 9684659 w 12200312"/>
                <a:gd name="connsiteY16" fmla="*/ 13855 h 6859371"/>
                <a:gd name="connsiteX0" fmla="*/ 9684659 w 12200312"/>
                <a:gd name="connsiteY0" fmla="*/ 13855 h 6859371"/>
                <a:gd name="connsiteX1" fmla="*/ 2636908 w 12200312"/>
                <a:gd name="connsiteY1" fmla="*/ 0 h 6859371"/>
                <a:gd name="connsiteX2" fmla="*/ 2154105 w 12200312"/>
                <a:gd name="connsiteY2" fmla="*/ 174193 h 6859371"/>
                <a:gd name="connsiteX3" fmla="*/ 895891 w 12200312"/>
                <a:gd name="connsiteY3" fmla="*/ 1060247 h 6859371"/>
                <a:gd name="connsiteX4" fmla="*/ 298483 w 12200312"/>
                <a:gd name="connsiteY4" fmla="*/ 1766579 h 6859371"/>
                <a:gd name="connsiteX5" fmla="*/ 0 w 12200312"/>
                <a:gd name="connsiteY5" fmla="*/ 2461565 h 6859371"/>
                <a:gd name="connsiteX6" fmla="*/ 8313 w 12200312"/>
                <a:gd name="connsiteY6" fmla="*/ 4430268 h 6859371"/>
                <a:gd name="connsiteX7" fmla="*/ 210700 w 12200312"/>
                <a:gd name="connsiteY7" fmla="*/ 4959705 h 6859371"/>
                <a:gd name="connsiteX8" fmla="*/ 730079 w 12200312"/>
                <a:gd name="connsiteY8" fmla="*/ 5714085 h 6859371"/>
                <a:gd name="connsiteX9" fmla="*/ 1807852 w 12200312"/>
                <a:gd name="connsiteY9" fmla="*/ 6444192 h 6859371"/>
                <a:gd name="connsiteX10" fmla="*/ 2963654 w 12200312"/>
                <a:gd name="connsiteY10" fmla="*/ 6859371 h 6859371"/>
                <a:gd name="connsiteX11" fmla="*/ 9734426 w 12200312"/>
                <a:gd name="connsiteY11" fmla="*/ 6859371 h 6859371"/>
                <a:gd name="connsiteX12" fmla="*/ 10801336 w 12200312"/>
                <a:gd name="connsiteY12" fmla="*/ 6460651 h 6859371"/>
                <a:gd name="connsiteX13" fmla="*/ 11684479 w 12200312"/>
                <a:gd name="connsiteY13" fmla="*/ 5774394 h 6859371"/>
                <a:gd name="connsiteX14" fmla="*/ 12200312 w 12200312"/>
                <a:gd name="connsiteY14" fmla="*/ 4965523 h 6859371"/>
                <a:gd name="connsiteX15" fmla="*/ 12200312 w 12200312"/>
                <a:gd name="connsiteY15" fmla="*/ 1967941 h 6859371"/>
                <a:gd name="connsiteX16" fmla="*/ 9684659 w 12200312"/>
                <a:gd name="connsiteY16" fmla="*/ 13855 h 6859371"/>
                <a:gd name="connsiteX0" fmla="*/ 9684659 w 12200312"/>
                <a:gd name="connsiteY0" fmla="*/ 13855 h 6859371"/>
                <a:gd name="connsiteX1" fmla="*/ 2636908 w 12200312"/>
                <a:gd name="connsiteY1" fmla="*/ 0 h 6859371"/>
                <a:gd name="connsiteX2" fmla="*/ 2154105 w 12200312"/>
                <a:gd name="connsiteY2" fmla="*/ 174193 h 6859371"/>
                <a:gd name="connsiteX3" fmla="*/ 1028895 w 12200312"/>
                <a:gd name="connsiteY3" fmla="*/ 935556 h 6859371"/>
                <a:gd name="connsiteX4" fmla="*/ 298483 w 12200312"/>
                <a:gd name="connsiteY4" fmla="*/ 1766579 h 6859371"/>
                <a:gd name="connsiteX5" fmla="*/ 0 w 12200312"/>
                <a:gd name="connsiteY5" fmla="*/ 2461565 h 6859371"/>
                <a:gd name="connsiteX6" fmla="*/ 8313 w 12200312"/>
                <a:gd name="connsiteY6" fmla="*/ 4430268 h 6859371"/>
                <a:gd name="connsiteX7" fmla="*/ 210700 w 12200312"/>
                <a:gd name="connsiteY7" fmla="*/ 4959705 h 6859371"/>
                <a:gd name="connsiteX8" fmla="*/ 730079 w 12200312"/>
                <a:gd name="connsiteY8" fmla="*/ 5714085 h 6859371"/>
                <a:gd name="connsiteX9" fmla="*/ 1807852 w 12200312"/>
                <a:gd name="connsiteY9" fmla="*/ 6444192 h 6859371"/>
                <a:gd name="connsiteX10" fmla="*/ 2963654 w 12200312"/>
                <a:gd name="connsiteY10" fmla="*/ 6859371 h 6859371"/>
                <a:gd name="connsiteX11" fmla="*/ 9734426 w 12200312"/>
                <a:gd name="connsiteY11" fmla="*/ 6859371 h 6859371"/>
                <a:gd name="connsiteX12" fmla="*/ 10801336 w 12200312"/>
                <a:gd name="connsiteY12" fmla="*/ 6460651 h 6859371"/>
                <a:gd name="connsiteX13" fmla="*/ 11684479 w 12200312"/>
                <a:gd name="connsiteY13" fmla="*/ 5774394 h 6859371"/>
                <a:gd name="connsiteX14" fmla="*/ 12200312 w 12200312"/>
                <a:gd name="connsiteY14" fmla="*/ 4965523 h 6859371"/>
                <a:gd name="connsiteX15" fmla="*/ 12200312 w 12200312"/>
                <a:gd name="connsiteY15" fmla="*/ 1967941 h 6859371"/>
                <a:gd name="connsiteX16" fmla="*/ 9684659 w 12200312"/>
                <a:gd name="connsiteY16" fmla="*/ 13855 h 685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2200312" h="6859371">
                  <a:moveTo>
                    <a:pt x="9684659" y="13855"/>
                  </a:moveTo>
                  <a:lnTo>
                    <a:pt x="2636908" y="0"/>
                  </a:lnTo>
                  <a:cubicBezTo>
                    <a:pt x="2468659" y="50749"/>
                    <a:pt x="2422107" y="18267"/>
                    <a:pt x="2154105" y="174193"/>
                  </a:cubicBezTo>
                  <a:cubicBezTo>
                    <a:pt x="1886103" y="330119"/>
                    <a:pt x="1338165" y="670158"/>
                    <a:pt x="1028895" y="935556"/>
                  </a:cubicBezTo>
                  <a:cubicBezTo>
                    <a:pt x="719625" y="1200954"/>
                    <a:pt x="624120" y="1293004"/>
                    <a:pt x="298483" y="1766579"/>
                  </a:cubicBezTo>
                  <a:cubicBezTo>
                    <a:pt x="259468" y="1828301"/>
                    <a:pt x="31699" y="2398471"/>
                    <a:pt x="0" y="2461565"/>
                  </a:cubicBezTo>
                  <a:lnTo>
                    <a:pt x="8313" y="4430268"/>
                  </a:lnTo>
                  <a:cubicBezTo>
                    <a:pt x="61958" y="4608576"/>
                    <a:pt x="130233" y="4784140"/>
                    <a:pt x="210700" y="4959705"/>
                  </a:cubicBezTo>
                  <a:cubicBezTo>
                    <a:pt x="332620" y="5221681"/>
                    <a:pt x="463887" y="5466671"/>
                    <a:pt x="730079" y="5714085"/>
                  </a:cubicBezTo>
                  <a:cubicBezTo>
                    <a:pt x="996271" y="5961499"/>
                    <a:pt x="1393324" y="6243939"/>
                    <a:pt x="1807852" y="6444192"/>
                  </a:cubicBezTo>
                  <a:cubicBezTo>
                    <a:pt x="2166297" y="6615642"/>
                    <a:pt x="2554003" y="6727697"/>
                    <a:pt x="2963654" y="6859371"/>
                  </a:cubicBezTo>
                  <a:lnTo>
                    <a:pt x="9734426" y="6859371"/>
                  </a:lnTo>
                  <a:cubicBezTo>
                    <a:pt x="10261120" y="6745528"/>
                    <a:pt x="10476327" y="6641480"/>
                    <a:pt x="10801336" y="6460651"/>
                  </a:cubicBezTo>
                  <a:cubicBezTo>
                    <a:pt x="11126345" y="6279822"/>
                    <a:pt x="11451316" y="6023582"/>
                    <a:pt x="11684479" y="5774394"/>
                  </a:cubicBezTo>
                  <a:cubicBezTo>
                    <a:pt x="11917642" y="5525206"/>
                    <a:pt x="12134475" y="5020387"/>
                    <a:pt x="12200312" y="4965523"/>
                  </a:cubicBezTo>
                  <a:lnTo>
                    <a:pt x="12200312" y="1967941"/>
                  </a:lnTo>
                  <a:cubicBezTo>
                    <a:pt x="11492954" y="726283"/>
                    <a:pt x="10508838" y="231939"/>
                    <a:pt x="9684659" y="13855"/>
                  </a:cubicBezTo>
                  <a:close/>
                </a:path>
              </a:pathLst>
            </a:custGeom>
            <a:solidFill>
              <a:srgbClr val="0F6342"/>
            </a:solidFill>
            <a:ln w="243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Graphic 11">
              <a:extLst>
                <a:ext uri="{FF2B5EF4-FFF2-40B4-BE49-F238E27FC236}">
                  <a16:creationId xmlns:a16="http://schemas.microsoft.com/office/drawing/2014/main" id="{1CB629F7-9716-42F5-4AF6-C9FEB1D8479A}"/>
                </a:ext>
              </a:extLst>
            </p:cNvPr>
            <p:cNvSpPr/>
            <p:nvPr/>
          </p:nvSpPr>
          <p:spPr>
            <a:xfrm>
              <a:off x="1562538" y="131173"/>
              <a:ext cx="9066923" cy="6595653"/>
            </a:xfrm>
            <a:custGeom>
              <a:avLst/>
              <a:gdLst>
                <a:gd name="connsiteX0" fmla="*/ 2917097 w 9850812"/>
                <a:gd name="connsiteY0" fmla="*/ 168942 h 6865549"/>
                <a:gd name="connsiteX1" fmla="*/ 1693600 w 9850812"/>
                <a:gd name="connsiteY1" fmla="*/ 547390 h 6865549"/>
                <a:gd name="connsiteX2" fmla="*/ 789078 w 9850812"/>
                <a:gd name="connsiteY2" fmla="*/ 1329516 h 6865549"/>
                <a:gd name="connsiteX3" fmla="*/ 228594 w 9850812"/>
                <a:gd name="connsiteY3" fmla="*/ 2078528 h 6865549"/>
                <a:gd name="connsiteX4" fmla="*/ 25817 w 9850812"/>
                <a:gd name="connsiteY4" fmla="*/ 3568667 h 6865549"/>
                <a:gd name="connsiteX5" fmla="*/ 296946 w 9850812"/>
                <a:gd name="connsiteY5" fmla="*/ 4774970 h 6865549"/>
                <a:gd name="connsiteX6" fmla="*/ 670602 w 9850812"/>
                <a:gd name="connsiteY6" fmla="*/ 5441985 h 6865549"/>
                <a:gd name="connsiteX7" fmla="*/ 1445255 w 9850812"/>
                <a:gd name="connsiteY7" fmla="*/ 6049079 h 6865549"/>
                <a:gd name="connsiteX8" fmla="*/ 4732975 w 9850812"/>
                <a:gd name="connsiteY8" fmla="*/ 6853281 h 6865549"/>
                <a:gd name="connsiteX9" fmla="*/ 6186589 w 9850812"/>
                <a:gd name="connsiteY9" fmla="*/ 6600983 h 6865549"/>
                <a:gd name="connsiteX10" fmla="*/ 7856650 w 9850812"/>
                <a:gd name="connsiteY10" fmla="*/ 6064848 h 6865549"/>
                <a:gd name="connsiteX11" fmla="*/ 8765728 w 9850812"/>
                <a:gd name="connsiteY11" fmla="*/ 5377334 h 6865549"/>
                <a:gd name="connsiteX12" fmla="*/ 9478865 w 9850812"/>
                <a:gd name="connsiteY12" fmla="*/ 4506903 h 6865549"/>
                <a:gd name="connsiteX13" fmla="*/ 9825180 w 9850812"/>
                <a:gd name="connsiteY13" fmla="*/ 3073531 h 6865549"/>
                <a:gd name="connsiteX14" fmla="*/ 9797840 w 9850812"/>
                <a:gd name="connsiteY14" fmla="*/ 2272483 h 6865549"/>
                <a:gd name="connsiteX15" fmla="*/ 9207737 w 9850812"/>
                <a:gd name="connsiteY15" fmla="*/ 1439897 h 6865549"/>
                <a:gd name="connsiteX16" fmla="*/ 3983384 w 9850812"/>
                <a:gd name="connsiteY16" fmla="*/ 30178 h 6865549"/>
                <a:gd name="connsiteX17" fmla="*/ 2917097 w 9850812"/>
                <a:gd name="connsiteY17" fmla="*/ 168942 h 6865549"/>
                <a:gd name="connsiteX0" fmla="*/ 3142993 w 10076708"/>
                <a:gd name="connsiteY0" fmla="*/ 168942 h 6865549"/>
                <a:gd name="connsiteX1" fmla="*/ 1919496 w 10076708"/>
                <a:gd name="connsiteY1" fmla="*/ 547390 h 6865549"/>
                <a:gd name="connsiteX2" fmla="*/ 1014974 w 10076708"/>
                <a:gd name="connsiteY2" fmla="*/ 1329516 h 6865549"/>
                <a:gd name="connsiteX3" fmla="*/ 454490 w 10076708"/>
                <a:gd name="connsiteY3" fmla="*/ 2078528 h 6865549"/>
                <a:gd name="connsiteX4" fmla="*/ 5528 w 10076708"/>
                <a:gd name="connsiteY4" fmla="*/ 3908636 h 6865549"/>
                <a:gd name="connsiteX5" fmla="*/ 522842 w 10076708"/>
                <a:gd name="connsiteY5" fmla="*/ 4774970 h 6865549"/>
                <a:gd name="connsiteX6" fmla="*/ 896498 w 10076708"/>
                <a:gd name="connsiteY6" fmla="*/ 5441985 h 6865549"/>
                <a:gd name="connsiteX7" fmla="*/ 1671151 w 10076708"/>
                <a:gd name="connsiteY7" fmla="*/ 6049079 h 6865549"/>
                <a:gd name="connsiteX8" fmla="*/ 4958871 w 10076708"/>
                <a:gd name="connsiteY8" fmla="*/ 6853281 h 6865549"/>
                <a:gd name="connsiteX9" fmla="*/ 6412485 w 10076708"/>
                <a:gd name="connsiteY9" fmla="*/ 6600983 h 6865549"/>
                <a:gd name="connsiteX10" fmla="*/ 8082546 w 10076708"/>
                <a:gd name="connsiteY10" fmla="*/ 6064848 h 6865549"/>
                <a:gd name="connsiteX11" fmla="*/ 8991624 w 10076708"/>
                <a:gd name="connsiteY11" fmla="*/ 5377334 h 6865549"/>
                <a:gd name="connsiteX12" fmla="*/ 9704761 w 10076708"/>
                <a:gd name="connsiteY12" fmla="*/ 4506903 h 6865549"/>
                <a:gd name="connsiteX13" fmla="*/ 10051076 w 10076708"/>
                <a:gd name="connsiteY13" fmla="*/ 3073531 h 6865549"/>
                <a:gd name="connsiteX14" fmla="*/ 10023736 w 10076708"/>
                <a:gd name="connsiteY14" fmla="*/ 2272483 h 6865549"/>
                <a:gd name="connsiteX15" fmla="*/ 9433633 w 10076708"/>
                <a:gd name="connsiteY15" fmla="*/ 1439897 h 6865549"/>
                <a:gd name="connsiteX16" fmla="*/ 4209280 w 10076708"/>
                <a:gd name="connsiteY16" fmla="*/ 30178 h 6865549"/>
                <a:gd name="connsiteX17" fmla="*/ 3142993 w 10076708"/>
                <a:gd name="connsiteY17" fmla="*/ 168942 h 6865549"/>
                <a:gd name="connsiteX0" fmla="*/ 3142993 w 10076708"/>
                <a:gd name="connsiteY0" fmla="*/ 168942 h 6865549"/>
                <a:gd name="connsiteX1" fmla="*/ 1919496 w 10076708"/>
                <a:gd name="connsiteY1" fmla="*/ 547390 h 6865549"/>
                <a:gd name="connsiteX2" fmla="*/ 1014974 w 10076708"/>
                <a:gd name="connsiteY2" fmla="*/ 1329516 h 6865549"/>
                <a:gd name="connsiteX3" fmla="*/ 454490 w 10076708"/>
                <a:gd name="connsiteY3" fmla="*/ 2078528 h 6865549"/>
                <a:gd name="connsiteX4" fmla="*/ 5528 w 10076708"/>
                <a:gd name="connsiteY4" fmla="*/ 3908636 h 6865549"/>
                <a:gd name="connsiteX5" fmla="*/ 429058 w 10076708"/>
                <a:gd name="connsiteY5" fmla="*/ 5021155 h 6865549"/>
                <a:gd name="connsiteX6" fmla="*/ 896498 w 10076708"/>
                <a:gd name="connsiteY6" fmla="*/ 5441985 h 6865549"/>
                <a:gd name="connsiteX7" fmla="*/ 1671151 w 10076708"/>
                <a:gd name="connsiteY7" fmla="*/ 6049079 h 6865549"/>
                <a:gd name="connsiteX8" fmla="*/ 4958871 w 10076708"/>
                <a:gd name="connsiteY8" fmla="*/ 6853281 h 6865549"/>
                <a:gd name="connsiteX9" fmla="*/ 6412485 w 10076708"/>
                <a:gd name="connsiteY9" fmla="*/ 6600983 h 6865549"/>
                <a:gd name="connsiteX10" fmla="*/ 8082546 w 10076708"/>
                <a:gd name="connsiteY10" fmla="*/ 6064848 h 6865549"/>
                <a:gd name="connsiteX11" fmla="*/ 8991624 w 10076708"/>
                <a:gd name="connsiteY11" fmla="*/ 5377334 h 6865549"/>
                <a:gd name="connsiteX12" fmla="*/ 9704761 w 10076708"/>
                <a:gd name="connsiteY12" fmla="*/ 4506903 h 6865549"/>
                <a:gd name="connsiteX13" fmla="*/ 10051076 w 10076708"/>
                <a:gd name="connsiteY13" fmla="*/ 3073531 h 6865549"/>
                <a:gd name="connsiteX14" fmla="*/ 10023736 w 10076708"/>
                <a:gd name="connsiteY14" fmla="*/ 2272483 h 6865549"/>
                <a:gd name="connsiteX15" fmla="*/ 9433633 w 10076708"/>
                <a:gd name="connsiteY15" fmla="*/ 1439897 h 6865549"/>
                <a:gd name="connsiteX16" fmla="*/ 4209280 w 10076708"/>
                <a:gd name="connsiteY16" fmla="*/ 30178 h 6865549"/>
                <a:gd name="connsiteX17" fmla="*/ 3142993 w 10076708"/>
                <a:gd name="connsiteY17" fmla="*/ 168942 h 6865549"/>
                <a:gd name="connsiteX0" fmla="*/ 3142993 w 10076708"/>
                <a:gd name="connsiteY0" fmla="*/ 168942 h 6860182"/>
                <a:gd name="connsiteX1" fmla="*/ 1919496 w 10076708"/>
                <a:gd name="connsiteY1" fmla="*/ 547390 h 6860182"/>
                <a:gd name="connsiteX2" fmla="*/ 1014974 w 10076708"/>
                <a:gd name="connsiteY2" fmla="*/ 1329516 h 6860182"/>
                <a:gd name="connsiteX3" fmla="*/ 454490 w 10076708"/>
                <a:gd name="connsiteY3" fmla="*/ 2078528 h 6860182"/>
                <a:gd name="connsiteX4" fmla="*/ 5528 w 10076708"/>
                <a:gd name="connsiteY4" fmla="*/ 3908636 h 6860182"/>
                <a:gd name="connsiteX5" fmla="*/ 429058 w 10076708"/>
                <a:gd name="connsiteY5" fmla="*/ 5021155 h 6860182"/>
                <a:gd name="connsiteX6" fmla="*/ 966836 w 10076708"/>
                <a:gd name="connsiteY6" fmla="*/ 5723339 h 6860182"/>
                <a:gd name="connsiteX7" fmla="*/ 1671151 w 10076708"/>
                <a:gd name="connsiteY7" fmla="*/ 6049079 h 6860182"/>
                <a:gd name="connsiteX8" fmla="*/ 4958871 w 10076708"/>
                <a:gd name="connsiteY8" fmla="*/ 6853281 h 6860182"/>
                <a:gd name="connsiteX9" fmla="*/ 6412485 w 10076708"/>
                <a:gd name="connsiteY9" fmla="*/ 6600983 h 6860182"/>
                <a:gd name="connsiteX10" fmla="*/ 8082546 w 10076708"/>
                <a:gd name="connsiteY10" fmla="*/ 6064848 h 6860182"/>
                <a:gd name="connsiteX11" fmla="*/ 8991624 w 10076708"/>
                <a:gd name="connsiteY11" fmla="*/ 5377334 h 6860182"/>
                <a:gd name="connsiteX12" fmla="*/ 9704761 w 10076708"/>
                <a:gd name="connsiteY12" fmla="*/ 4506903 h 6860182"/>
                <a:gd name="connsiteX13" fmla="*/ 10051076 w 10076708"/>
                <a:gd name="connsiteY13" fmla="*/ 3073531 h 6860182"/>
                <a:gd name="connsiteX14" fmla="*/ 10023736 w 10076708"/>
                <a:gd name="connsiteY14" fmla="*/ 2272483 h 6860182"/>
                <a:gd name="connsiteX15" fmla="*/ 9433633 w 10076708"/>
                <a:gd name="connsiteY15" fmla="*/ 1439897 h 6860182"/>
                <a:gd name="connsiteX16" fmla="*/ 4209280 w 10076708"/>
                <a:gd name="connsiteY16" fmla="*/ 30178 h 6860182"/>
                <a:gd name="connsiteX17" fmla="*/ 3142993 w 10076708"/>
                <a:gd name="connsiteY17" fmla="*/ 168942 h 6860182"/>
                <a:gd name="connsiteX0" fmla="*/ 3142993 w 10076708"/>
                <a:gd name="connsiteY0" fmla="*/ 168942 h 6861117"/>
                <a:gd name="connsiteX1" fmla="*/ 1919496 w 10076708"/>
                <a:gd name="connsiteY1" fmla="*/ 547390 h 6861117"/>
                <a:gd name="connsiteX2" fmla="*/ 1014974 w 10076708"/>
                <a:gd name="connsiteY2" fmla="*/ 1329516 h 6861117"/>
                <a:gd name="connsiteX3" fmla="*/ 454490 w 10076708"/>
                <a:gd name="connsiteY3" fmla="*/ 2078528 h 6861117"/>
                <a:gd name="connsiteX4" fmla="*/ 5528 w 10076708"/>
                <a:gd name="connsiteY4" fmla="*/ 3908636 h 6861117"/>
                <a:gd name="connsiteX5" fmla="*/ 429058 w 10076708"/>
                <a:gd name="connsiteY5" fmla="*/ 5021155 h 6861117"/>
                <a:gd name="connsiteX6" fmla="*/ 966836 w 10076708"/>
                <a:gd name="connsiteY6" fmla="*/ 5723339 h 6861117"/>
                <a:gd name="connsiteX7" fmla="*/ 2233859 w 10076708"/>
                <a:gd name="connsiteY7" fmla="*/ 6306987 h 6861117"/>
                <a:gd name="connsiteX8" fmla="*/ 4958871 w 10076708"/>
                <a:gd name="connsiteY8" fmla="*/ 6853281 h 6861117"/>
                <a:gd name="connsiteX9" fmla="*/ 6412485 w 10076708"/>
                <a:gd name="connsiteY9" fmla="*/ 6600983 h 6861117"/>
                <a:gd name="connsiteX10" fmla="*/ 8082546 w 10076708"/>
                <a:gd name="connsiteY10" fmla="*/ 6064848 h 6861117"/>
                <a:gd name="connsiteX11" fmla="*/ 8991624 w 10076708"/>
                <a:gd name="connsiteY11" fmla="*/ 5377334 h 6861117"/>
                <a:gd name="connsiteX12" fmla="*/ 9704761 w 10076708"/>
                <a:gd name="connsiteY12" fmla="*/ 4506903 h 6861117"/>
                <a:gd name="connsiteX13" fmla="*/ 10051076 w 10076708"/>
                <a:gd name="connsiteY13" fmla="*/ 3073531 h 6861117"/>
                <a:gd name="connsiteX14" fmla="*/ 10023736 w 10076708"/>
                <a:gd name="connsiteY14" fmla="*/ 2272483 h 6861117"/>
                <a:gd name="connsiteX15" fmla="*/ 9433633 w 10076708"/>
                <a:gd name="connsiteY15" fmla="*/ 1439897 h 6861117"/>
                <a:gd name="connsiteX16" fmla="*/ 4209280 w 10076708"/>
                <a:gd name="connsiteY16" fmla="*/ 30178 h 6861117"/>
                <a:gd name="connsiteX17" fmla="*/ 3142993 w 10076708"/>
                <a:gd name="connsiteY17" fmla="*/ 168942 h 6861117"/>
                <a:gd name="connsiteX0" fmla="*/ 3142993 w 10076708"/>
                <a:gd name="connsiteY0" fmla="*/ 168942 h 6858772"/>
                <a:gd name="connsiteX1" fmla="*/ 1919496 w 10076708"/>
                <a:gd name="connsiteY1" fmla="*/ 547390 h 6858772"/>
                <a:gd name="connsiteX2" fmla="*/ 1014974 w 10076708"/>
                <a:gd name="connsiteY2" fmla="*/ 1329516 h 6858772"/>
                <a:gd name="connsiteX3" fmla="*/ 454490 w 10076708"/>
                <a:gd name="connsiteY3" fmla="*/ 2078528 h 6858772"/>
                <a:gd name="connsiteX4" fmla="*/ 5528 w 10076708"/>
                <a:gd name="connsiteY4" fmla="*/ 3908636 h 6858772"/>
                <a:gd name="connsiteX5" fmla="*/ 429058 w 10076708"/>
                <a:gd name="connsiteY5" fmla="*/ 5021155 h 6858772"/>
                <a:gd name="connsiteX6" fmla="*/ 966836 w 10076708"/>
                <a:gd name="connsiteY6" fmla="*/ 5723339 h 6858772"/>
                <a:gd name="connsiteX7" fmla="*/ 2233859 w 10076708"/>
                <a:gd name="connsiteY7" fmla="*/ 6306987 h 6858772"/>
                <a:gd name="connsiteX8" fmla="*/ 4958871 w 10076708"/>
                <a:gd name="connsiteY8" fmla="*/ 6853281 h 6858772"/>
                <a:gd name="connsiteX9" fmla="*/ 7162762 w 10076708"/>
                <a:gd name="connsiteY9" fmla="*/ 6565814 h 6858772"/>
                <a:gd name="connsiteX10" fmla="*/ 8082546 w 10076708"/>
                <a:gd name="connsiteY10" fmla="*/ 6064848 h 6858772"/>
                <a:gd name="connsiteX11" fmla="*/ 8991624 w 10076708"/>
                <a:gd name="connsiteY11" fmla="*/ 5377334 h 6858772"/>
                <a:gd name="connsiteX12" fmla="*/ 9704761 w 10076708"/>
                <a:gd name="connsiteY12" fmla="*/ 4506903 h 6858772"/>
                <a:gd name="connsiteX13" fmla="*/ 10051076 w 10076708"/>
                <a:gd name="connsiteY13" fmla="*/ 3073531 h 6858772"/>
                <a:gd name="connsiteX14" fmla="*/ 10023736 w 10076708"/>
                <a:gd name="connsiteY14" fmla="*/ 2272483 h 6858772"/>
                <a:gd name="connsiteX15" fmla="*/ 9433633 w 10076708"/>
                <a:gd name="connsiteY15" fmla="*/ 1439897 h 6858772"/>
                <a:gd name="connsiteX16" fmla="*/ 4209280 w 10076708"/>
                <a:gd name="connsiteY16" fmla="*/ 30178 h 6858772"/>
                <a:gd name="connsiteX17" fmla="*/ 3142993 w 10076708"/>
                <a:gd name="connsiteY17" fmla="*/ 168942 h 6858772"/>
                <a:gd name="connsiteX0" fmla="*/ 3142993 w 10076708"/>
                <a:gd name="connsiteY0" fmla="*/ 168942 h 6859426"/>
                <a:gd name="connsiteX1" fmla="*/ 1919496 w 10076708"/>
                <a:gd name="connsiteY1" fmla="*/ 547390 h 6859426"/>
                <a:gd name="connsiteX2" fmla="*/ 1014974 w 10076708"/>
                <a:gd name="connsiteY2" fmla="*/ 1329516 h 6859426"/>
                <a:gd name="connsiteX3" fmla="*/ 454490 w 10076708"/>
                <a:gd name="connsiteY3" fmla="*/ 2078528 h 6859426"/>
                <a:gd name="connsiteX4" fmla="*/ 5528 w 10076708"/>
                <a:gd name="connsiteY4" fmla="*/ 3908636 h 6859426"/>
                <a:gd name="connsiteX5" fmla="*/ 429058 w 10076708"/>
                <a:gd name="connsiteY5" fmla="*/ 5021155 h 6859426"/>
                <a:gd name="connsiteX6" fmla="*/ 966836 w 10076708"/>
                <a:gd name="connsiteY6" fmla="*/ 5723339 h 6859426"/>
                <a:gd name="connsiteX7" fmla="*/ 2233859 w 10076708"/>
                <a:gd name="connsiteY7" fmla="*/ 6306987 h 6859426"/>
                <a:gd name="connsiteX8" fmla="*/ 4958871 w 10076708"/>
                <a:gd name="connsiteY8" fmla="*/ 6853281 h 6859426"/>
                <a:gd name="connsiteX9" fmla="*/ 7162762 w 10076708"/>
                <a:gd name="connsiteY9" fmla="*/ 6565814 h 6859426"/>
                <a:gd name="connsiteX10" fmla="*/ 8481131 w 10076708"/>
                <a:gd name="connsiteY10" fmla="*/ 6029679 h 6859426"/>
                <a:gd name="connsiteX11" fmla="*/ 8991624 w 10076708"/>
                <a:gd name="connsiteY11" fmla="*/ 5377334 h 6859426"/>
                <a:gd name="connsiteX12" fmla="*/ 9704761 w 10076708"/>
                <a:gd name="connsiteY12" fmla="*/ 4506903 h 6859426"/>
                <a:gd name="connsiteX13" fmla="*/ 10051076 w 10076708"/>
                <a:gd name="connsiteY13" fmla="*/ 3073531 h 6859426"/>
                <a:gd name="connsiteX14" fmla="*/ 10023736 w 10076708"/>
                <a:gd name="connsiteY14" fmla="*/ 2272483 h 6859426"/>
                <a:gd name="connsiteX15" fmla="*/ 9433633 w 10076708"/>
                <a:gd name="connsiteY15" fmla="*/ 1439897 h 6859426"/>
                <a:gd name="connsiteX16" fmla="*/ 4209280 w 10076708"/>
                <a:gd name="connsiteY16" fmla="*/ 30178 h 6859426"/>
                <a:gd name="connsiteX17" fmla="*/ 3142993 w 10076708"/>
                <a:gd name="connsiteY17" fmla="*/ 168942 h 6859426"/>
                <a:gd name="connsiteX0" fmla="*/ 3142993 w 10076708"/>
                <a:gd name="connsiteY0" fmla="*/ 168942 h 6859426"/>
                <a:gd name="connsiteX1" fmla="*/ 1919496 w 10076708"/>
                <a:gd name="connsiteY1" fmla="*/ 547390 h 6859426"/>
                <a:gd name="connsiteX2" fmla="*/ 1014974 w 10076708"/>
                <a:gd name="connsiteY2" fmla="*/ 1329516 h 6859426"/>
                <a:gd name="connsiteX3" fmla="*/ 454490 w 10076708"/>
                <a:gd name="connsiteY3" fmla="*/ 2078528 h 6859426"/>
                <a:gd name="connsiteX4" fmla="*/ 5528 w 10076708"/>
                <a:gd name="connsiteY4" fmla="*/ 3908636 h 6859426"/>
                <a:gd name="connsiteX5" fmla="*/ 429058 w 10076708"/>
                <a:gd name="connsiteY5" fmla="*/ 5021155 h 6859426"/>
                <a:gd name="connsiteX6" fmla="*/ 966836 w 10076708"/>
                <a:gd name="connsiteY6" fmla="*/ 5723339 h 6859426"/>
                <a:gd name="connsiteX7" fmla="*/ 2233859 w 10076708"/>
                <a:gd name="connsiteY7" fmla="*/ 6306987 h 6859426"/>
                <a:gd name="connsiteX8" fmla="*/ 4958871 w 10076708"/>
                <a:gd name="connsiteY8" fmla="*/ 6853281 h 6859426"/>
                <a:gd name="connsiteX9" fmla="*/ 7162762 w 10076708"/>
                <a:gd name="connsiteY9" fmla="*/ 6565814 h 6859426"/>
                <a:gd name="connsiteX10" fmla="*/ 8481131 w 10076708"/>
                <a:gd name="connsiteY10" fmla="*/ 6029679 h 6859426"/>
                <a:gd name="connsiteX11" fmla="*/ 9343316 w 10076708"/>
                <a:gd name="connsiteY11" fmla="*/ 5213211 h 6859426"/>
                <a:gd name="connsiteX12" fmla="*/ 9704761 w 10076708"/>
                <a:gd name="connsiteY12" fmla="*/ 4506903 h 6859426"/>
                <a:gd name="connsiteX13" fmla="*/ 10051076 w 10076708"/>
                <a:gd name="connsiteY13" fmla="*/ 3073531 h 6859426"/>
                <a:gd name="connsiteX14" fmla="*/ 10023736 w 10076708"/>
                <a:gd name="connsiteY14" fmla="*/ 2272483 h 6859426"/>
                <a:gd name="connsiteX15" fmla="*/ 9433633 w 10076708"/>
                <a:gd name="connsiteY15" fmla="*/ 1439897 h 6859426"/>
                <a:gd name="connsiteX16" fmla="*/ 4209280 w 10076708"/>
                <a:gd name="connsiteY16" fmla="*/ 30178 h 6859426"/>
                <a:gd name="connsiteX17" fmla="*/ 3142993 w 10076708"/>
                <a:gd name="connsiteY17" fmla="*/ 168942 h 6859426"/>
                <a:gd name="connsiteX0" fmla="*/ 3142993 w 10076708"/>
                <a:gd name="connsiteY0" fmla="*/ 180903 h 6871387"/>
                <a:gd name="connsiteX1" fmla="*/ 1919496 w 10076708"/>
                <a:gd name="connsiteY1" fmla="*/ 559351 h 6871387"/>
                <a:gd name="connsiteX2" fmla="*/ 1014974 w 10076708"/>
                <a:gd name="connsiteY2" fmla="*/ 1341477 h 6871387"/>
                <a:gd name="connsiteX3" fmla="*/ 454490 w 10076708"/>
                <a:gd name="connsiteY3" fmla="*/ 2090489 h 6871387"/>
                <a:gd name="connsiteX4" fmla="*/ 5528 w 10076708"/>
                <a:gd name="connsiteY4" fmla="*/ 3920597 h 6871387"/>
                <a:gd name="connsiteX5" fmla="*/ 429058 w 10076708"/>
                <a:gd name="connsiteY5" fmla="*/ 5033116 h 6871387"/>
                <a:gd name="connsiteX6" fmla="*/ 966836 w 10076708"/>
                <a:gd name="connsiteY6" fmla="*/ 5735300 h 6871387"/>
                <a:gd name="connsiteX7" fmla="*/ 2233859 w 10076708"/>
                <a:gd name="connsiteY7" fmla="*/ 6318948 h 6871387"/>
                <a:gd name="connsiteX8" fmla="*/ 4958871 w 10076708"/>
                <a:gd name="connsiteY8" fmla="*/ 6865242 h 6871387"/>
                <a:gd name="connsiteX9" fmla="*/ 7162762 w 10076708"/>
                <a:gd name="connsiteY9" fmla="*/ 6577775 h 6871387"/>
                <a:gd name="connsiteX10" fmla="*/ 8481131 w 10076708"/>
                <a:gd name="connsiteY10" fmla="*/ 6041640 h 6871387"/>
                <a:gd name="connsiteX11" fmla="*/ 9343316 w 10076708"/>
                <a:gd name="connsiteY11" fmla="*/ 5225172 h 6871387"/>
                <a:gd name="connsiteX12" fmla="*/ 9704761 w 10076708"/>
                <a:gd name="connsiteY12" fmla="*/ 4518864 h 6871387"/>
                <a:gd name="connsiteX13" fmla="*/ 10051076 w 10076708"/>
                <a:gd name="connsiteY13" fmla="*/ 3085492 h 6871387"/>
                <a:gd name="connsiteX14" fmla="*/ 10023736 w 10076708"/>
                <a:gd name="connsiteY14" fmla="*/ 2284444 h 6871387"/>
                <a:gd name="connsiteX15" fmla="*/ 9105387 w 10076708"/>
                <a:gd name="connsiteY15" fmla="*/ 1252566 h 6871387"/>
                <a:gd name="connsiteX16" fmla="*/ 4209280 w 10076708"/>
                <a:gd name="connsiteY16" fmla="*/ 42139 h 6871387"/>
                <a:gd name="connsiteX17" fmla="*/ 3142993 w 10076708"/>
                <a:gd name="connsiteY17" fmla="*/ 180903 h 6871387"/>
                <a:gd name="connsiteX0" fmla="*/ 3142993 w 10076708"/>
                <a:gd name="connsiteY0" fmla="*/ 180903 h 6871387"/>
                <a:gd name="connsiteX1" fmla="*/ 1919496 w 10076708"/>
                <a:gd name="connsiteY1" fmla="*/ 559351 h 6871387"/>
                <a:gd name="connsiteX2" fmla="*/ 1014974 w 10076708"/>
                <a:gd name="connsiteY2" fmla="*/ 1341477 h 6871387"/>
                <a:gd name="connsiteX3" fmla="*/ 454490 w 10076708"/>
                <a:gd name="connsiteY3" fmla="*/ 2090489 h 6871387"/>
                <a:gd name="connsiteX4" fmla="*/ 5528 w 10076708"/>
                <a:gd name="connsiteY4" fmla="*/ 3920597 h 6871387"/>
                <a:gd name="connsiteX5" fmla="*/ 429058 w 10076708"/>
                <a:gd name="connsiteY5" fmla="*/ 5033116 h 6871387"/>
                <a:gd name="connsiteX6" fmla="*/ 966836 w 10076708"/>
                <a:gd name="connsiteY6" fmla="*/ 5735300 h 6871387"/>
                <a:gd name="connsiteX7" fmla="*/ 2233859 w 10076708"/>
                <a:gd name="connsiteY7" fmla="*/ 6318948 h 6871387"/>
                <a:gd name="connsiteX8" fmla="*/ 4958871 w 10076708"/>
                <a:gd name="connsiteY8" fmla="*/ 6865242 h 6871387"/>
                <a:gd name="connsiteX9" fmla="*/ 7162762 w 10076708"/>
                <a:gd name="connsiteY9" fmla="*/ 6577775 h 6871387"/>
                <a:gd name="connsiteX10" fmla="*/ 8481131 w 10076708"/>
                <a:gd name="connsiteY10" fmla="*/ 6041640 h 6871387"/>
                <a:gd name="connsiteX11" fmla="*/ 9343316 w 10076708"/>
                <a:gd name="connsiteY11" fmla="*/ 5225172 h 6871387"/>
                <a:gd name="connsiteX12" fmla="*/ 9704761 w 10076708"/>
                <a:gd name="connsiteY12" fmla="*/ 4518864 h 6871387"/>
                <a:gd name="connsiteX13" fmla="*/ 10051076 w 10076708"/>
                <a:gd name="connsiteY13" fmla="*/ 3085492 h 6871387"/>
                <a:gd name="connsiteX14" fmla="*/ 10023736 w 10076708"/>
                <a:gd name="connsiteY14" fmla="*/ 2284444 h 6871387"/>
                <a:gd name="connsiteX15" fmla="*/ 9105387 w 10076708"/>
                <a:gd name="connsiteY15" fmla="*/ 1252566 h 6871387"/>
                <a:gd name="connsiteX16" fmla="*/ 4209280 w 10076708"/>
                <a:gd name="connsiteY16" fmla="*/ 42139 h 6871387"/>
                <a:gd name="connsiteX17" fmla="*/ 3142993 w 10076708"/>
                <a:gd name="connsiteY17" fmla="*/ 180903 h 6871387"/>
                <a:gd name="connsiteX0" fmla="*/ 3142993 w 10076708"/>
                <a:gd name="connsiteY0" fmla="*/ 193642 h 6884126"/>
                <a:gd name="connsiteX1" fmla="*/ 1919496 w 10076708"/>
                <a:gd name="connsiteY1" fmla="*/ 572090 h 6884126"/>
                <a:gd name="connsiteX2" fmla="*/ 1014974 w 10076708"/>
                <a:gd name="connsiteY2" fmla="*/ 1354216 h 6884126"/>
                <a:gd name="connsiteX3" fmla="*/ 454490 w 10076708"/>
                <a:gd name="connsiteY3" fmla="*/ 2103228 h 6884126"/>
                <a:gd name="connsiteX4" fmla="*/ 5528 w 10076708"/>
                <a:gd name="connsiteY4" fmla="*/ 3933336 h 6884126"/>
                <a:gd name="connsiteX5" fmla="*/ 429058 w 10076708"/>
                <a:gd name="connsiteY5" fmla="*/ 5045855 h 6884126"/>
                <a:gd name="connsiteX6" fmla="*/ 966836 w 10076708"/>
                <a:gd name="connsiteY6" fmla="*/ 5748039 h 6884126"/>
                <a:gd name="connsiteX7" fmla="*/ 2233859 w 10076708"/>
                <a:gd name="connsiteY7" fmla="*/ 6331687 h 6884126"/>
                <a:gd name="connsiteX8" fmla="*/ 4958871 w 10076708"/>
                <a:gd name="connsiteY8" fmla="*/ 6877981 h 6884126"/>
                <a:gd name="connsiteX9" fmla="*/ 7162762 w 10076708"/>
                <a:gd name="connsiteY9" fmla="*/ 6590514 h 6884126"/>
                <a:gd name="connsiteX10" fmla="*/ 8481131 w 10076708"/>
                <a:gd name="connsiteY10" fmla="*/ 6054379 h 6884126"/>
                <a:gd name="connsiteX11" fmla="*/ 9343316 w 10076708"/>
                <a:gd name="connsiteY11" fmla="*/ 5237911 h 6884126"/>
                <a:gd name="connsiteX12" fmla="*/ 9704761 w 10076708"/>
                <a:gd name="connsiteY12" fmla="*/ 4531603 h 6884126"/>
                <a:gd name="connsiteX13" fmla="*/ 10051076 w 10076708"/>
                <a:gd name="connsiteY13" fmla="*/ 3098231 h 6884126"/>
                <a:gd name="connsiteX14" fmla="*/ 10023736 w 10076708"/>
                <a:gd name="connsiteY14" fmla="*/ 2297183 h 6884126"/>
                <a:gd name="connsiteX15" fmla="*/ 9058494 w 10076708"/>
                <a:gd name="connsiteY15" fmla="*/ 1136352 h 6884126"/>
                <a:gd name="connsiteX16" fmla="*/ 4209280 w 10076708"/>
                <a:gd name="connsiteY16" fmla="*/ 54878 h 6884126"/>
                <a:gd name="connsiteX17" fmla="*/ 3142993 w 10076708"/>
                <a:gd name="connsiteY17" fmla="*/ 193642 h 6884126"/>
                <a:gd name="connsiteX0" fmla="*/ 3142993 w 10067049"/>
                <a:gd name="connsiteY0" fmla="*/ 193642 h 6884126"/>
                <a:gd name="connsiteX1" fmla="*/ 1919496 w 10067049"/>
                <a:gd name="connsiteY1" fmla="*/ 572090 h 6884126"/>
                <a:gd name="connsiteX2" fmla="*/ 1014974 w 10067049"/>
                <a:gd name="connsiteY2" fmla="*/ 1354216 h 6884126"/>
                <a:gd name="connsiteX3" fmla="*/ 454490 w 10067049"/>
                <a:gd name="connsiteY3" fmla="*/ 2103228 h 6884126"/>
                <a:gd name="connsiteX4" fmla="*/ 5528 w 10067049"/>
                <a:gd name="connsiteY4" fmla="*/ 3933336 h 6884126"/>
                <a:gd name="connsiteX5" fmla="*/ 429058 w 10067049"/>
                <a:gd name="connsiteY5" fmla="*/ 5045855 h 6884126"/>
                <a:gd name="connsiteX6" fmla="*/ 966836 w 10067049"/>
                <a:gd name="connsiteY6" fmla="*/ 5748039 h 6884126"/>
                <a:gd name="connsiteX7" fmla="*/ 2233859 w 10067049"/>
                <a:gd name="connsiteY7" fmla="*/ 6331687 h 6884126"/>
                <a:gd name="connsiteX8" fmla="*/ 4958871 w 10067049"/>
                <a:gd name="connsiteY8" fmla="*/ 6877981 h 6884126"/>
                <a:gd name="connsiteX9" fmla="*/ 7162762 w 10067049"/>
                <a:gd name="connsiteY9" fmla="*/ 6590514 h 6884126"/>
                <a:gd name="connsiteX10" fmla="*/ 8481131 w 10067049"/>
                <a:gd name="connsiteY10" fmla="*/ 6054379 h 6884126"/>
                <a:gd name="connsiteX11" fmla="*/ 9343316 w 10067049"/>
                <a:gd name="connsiteY11" fmla="*/ 5237911 h 6884126"/>
                <a:gd name="connsiteX12" fmla="*/ 9704761 w 10067049"/>
                <a:gd name="connsiteY12" fmla="*/ 4531603 h 6884126"/>
                <a:gd name="connsiteX13" fmla="*/ 10051076 w 10067049"/>
                <a:gd name="connsiteY13" fmla="*/ 3098231 h 6884126"/>
                <a:gd name="connsiteX14" fmla="*/ 10000289 w 10067049"/>
                <a:gd name="connsiteY14" fmla="*/ 2367521 h 6884126"/>
                <a:gd name="connsiteX15" fmla="*/ 9058494 w 10067049"/>
                <a:gd name="connsiteY15" fmla="*/ 1136352 h 6884126"/>
                <a:gd name="connsiteX16" fmla="*/ 4209280 w 10067049"/>
                <a:gd name="connsiteY16" fmla="*/ 54878 h 6884126"/>
                <a:gd name="connsiteX17" fmla="*/ 3142993 w 10067049"/>
                <a:gd name="connsiteY17" fmla="*/ 193642 h 6884126"/>
                <a:gd name="connsiteX0" fmla="*/ 3142993 w 10053262"/>
                <a:gd name="connsiteY0" fmla="*/ 193642 h 6884126"/>
                <a:gd name="connsiteX1" fmla="*/ 1919496 w 10053262"/>
                <a:gd name="connsiteY1" fmla="*/ 572090 h 6884126"/>
                <a:gd name="connsiteX2" fmla="*/ 1014974 w 10053262"/>
                <a:gd name="connsiteY2" fmla="*/ 1354216 h 6884126"/>
                <a:gd name="connsiteX3" fmla="*/ 454490 w 10053262"/>
                <a:gd name="connsiteY3" fmla="*/ 2103228 h 6884126"/>
                <a:gd name="connsiteX4" fmla="*/ 5528 w 10053262"/>
                <a:gd name="connsiteY4" fmla="*/ 3933336 h 6884126"/>
                <a:gd name="connsiteX5" fmla="*/ 429058 w 10053262"/>
                <a:gd name="connsiteY5" fmla="*/ 5045855 h 6884126"/>
                <a:gd name="connsiteX6" fmla="*/ 966836 w 10053262"/>
                <a:gd name="connsiteY6" fmla="*/ 5748039 h 6884126"/>
                <a:gd name="connsiteX7" fmla="*/ 2233859 w 10053262"/>
                <a:gd name="connsiteY7" fmla="*/ 6331687 h 6884126"/>
                <a:gd name="connsiteX8" fmla="*/ 4958871 w 10053262"/>
                <a:gd name="connsiteY8" fmla="*/ 6877981 h 6884126"/>
                <a:gd name="connsiteX9" fmla="*/ 7162762 w 10053262"/>
                <a:gd name="connsiteY9" fmla="*/ 6590514 h 6884126"/>
                <a:gd name="connsiteX10" fmla="*/ 8481131 w 10053262"/>
                <a:gd name="connsiteY10" fmla="*/ 6054379 h 6884126"/>
                <a:gd name="connsiteX11" fmla="*/ 9343316 w 10053262"/>
                <a:gd name="connsiteY11" fmla="*/ 5237911 h 6884126"/>
                <a:gd name="connsiteX12" fmla="*/ 9704761 w 10053262"/>
                <a:gd name="connsiteY12" fmla="*/ 4531603 h 6884126"/>
                <a:gd name="connsiteX13" fmla="*/ 10027630 w 10053262"/>
                <a:gd name="connsiteY13" fmla="*/ 3485092 h 6884126"/>
                <a:gd name="connsiteX14" fmla="*/ 10000289 w 10053262"/>
                <a:gd name="connsiteY14" fmla="*/ 2367521 h 6884126"/>
                <a:gd name="connsiteX15" fmla="*/ 9058494 w 10053262"/>
                <a:gd name="connsiteY15" fmla="*/ 1136352 h 6884126"/>
                <a:gd name="connsiteX16" fmla="*/ 4209280 w 10053262"/>
                <a:gd name="connsiteY16" fmla="*/ 54878 h 6884126"/>
                <a:gd name="connsiteX17" fmla="*/ 3142993 w 10053262"/>
                <a:gd name="connsiteY17" fmla="*/ 193642 h 6884126"/>
                <a:gd name="connsiteX0" fmla="*/ 3142993 w 10053262"/>
                <a:gd name="connsiteY0" fmla="*/ 193642 h 6884126"/>
                <a:gd name="connsiteX1" fmla="*/ 1919496 w 10053262"/>
                <a:gd name="connsiteY1" fmla="*/ 572090 h 6884126"/>
                <a:gd name="connsiteX2" fmla="*/ 1014974 w 10053262"/>
                <a:gd name="connsiteY2" fmla="*/ 1354216 h 6884126"/>
                <a:gd name="connsiteX3" fmla="*/ 454490 w 10053262"/>
                <a:gd name="connsiteY3" fmla="*/ 2103228 h 6884126"/>
                <a:gd name="connsiteX4" fmla="*/ 5528 w 10053262"/>
                <a:gd name="connsiteY4" fmla="*/ 3933336 h 6884126"/>
                <a:gd name="connsiteX5" fmla="*/ 429058 w 10053262"/>
                <a:gd name="connsiteY5" fmla="*/ 5045855 h 6884126"/>
                <a:gd name="connsiteX6" fmla="*/ 966836 w 10053262"/>
                <a:gd name="connsiteY6" fmla="*/ 5748039 h 6884126"/>
                <a:gd name="connsiteX7" fmla="*/ 2233859 w 10053262"/>
                <a:gd name="connsiteY7" fmla="*/ 6331687 h 6884126"/>
                <a:gd name="connsiteX8" fmla="*/ 4958871 w 10053262"/>
                <a:gd name="connsiteY8" fmla="*/ 6877981 h 6884126"/>
                <a:gd name="connsiteX9" fmla="*/ 7162762 w 10053262"/>
                <a:gd name="connsiteY9" fmla="*/ 6590514 h 6884126"/>
                <a:gd name="connsiteX10" fmla="*/ 8481131 w 10053262"/>
                <a:gd name="connsiteY10" fmla="*/ 6054379 h 6884126"/>
                <a:gd name="connsiteX11" fmla="*/ 9343316 w 10053262"/>
                <a:gd name="connsiteY11" fmla="*/ 5237911 h 6884126"/>
                <a:gd name="connsiteX12" fmla="*/ 9739930 w 10053262"/>
                <a:gd name="connsiteY12" fmla="*/ 4637110 h 6884126"/>
                <a:gd name="connsiteX13" fmla="*/ 10027630 w 10053262"/>
                <a:gd name="connsiteY13" fmla="*/ 3485092 h 6884126"/>
                <a:gd name="connsiteX14" fmla="*/ 10000289 w 10053262"/>
                <a:gd name="connsiteY14" fmla="*/ 2367521 h 6884126"/>
                <a:gd name="connsiteX15" fmla="*/ 9058494 w 10053262"/>
                <a:gd name="connsiteY15" fmla="*/ 1136352 h 6884126"/>
                <a:gd name="connsiteX16" fmla="*/ 4209280 w 10053262"/>
                <a:gd name="connsiteY16" fmla="*/ 54878 h 6884126"/>
                <a:gd name="connsiteX17" fmla="*/ 3142993 w 10053262"/>
                <a:gd name="connsiteY17" fmla="*/ 193642 h 6884126"/>
                <a:gd name="connsiteX0" fmla="*/ 3142993 w 10053262"/>
                <a:gd name="connsiteY0" fmla="*/ 193642 h 6884126"/>
                <a:gd name="connsiteX1" fmla="*/ 1919496 w 10053262"/>
                <a:gd name="connsiteY1" fmla="*/ 572090 h 6884126"/>
                <a:gd name="connsiteX2" fmla="*/ 1014974 w 10053262"/>
                <a:gd name="connsiteY2" fmla="*/ 1354216 h 6884126"/>
                <a:gd name="connsiteX3" fmla="*/ 454490 w 10053262"/>
                <a:gd name="connsiteY3" fmla="*/ 2103228 h 6884126"/>
                <a:gd name="connsiteX4" fmla="*/ 5528 w 10053262"/>
                <a:gd name="connsiteY4" fmla="*/ 3933336 h 6884126"/>
                <a:gd name="connsiteX5" fmla="*/ 429058 w 10053262"/>
                <a:gd name="connsiteY5" fmla="*/ 5045855 h 6884126"/>
                <a:gd name="connsiteX6" fmla="*/ 966836 w 10053262"/>
                <a:gd name="connsiteY6" fmla="*/ 5748039 h 6884126"/>
                <a:gd name="connsiteX7" fmla="*/ 2233859 w 10053262"/>
                <a:gd name="connsiteY7" fmla="*/ 6331687 h 6884126"/>
                <a:gd name="connsiteX8" fmla="*/ 4958871 w 10053262"/>
                <a:gd name="connsiteY8" fmla="*/ 6877981 h 6884126"/>
                <a:gd name="connsiteX9" fmla="*/ 7162762 w 10053262"/>
                <a:gd name="connsiteY9" fmla="*/ 6590514 h 6884126"/>
                <a:gd name="connsiteX10" fmla="*/ 8481131 w 10053262"/>
                <a:gd name="connsiteY10" fmla="*/ 6054379 h 6884126"/>
                <a:gd name="connsiteX11" fmla="*/ 9331592 w 10053262"/>
                <a:gd name="connsiteY11" fmla="*/ 5378588 h 6884126"/>
                <a:gd name="connsiteX12" fmla="*/ 9739930 w 10053262"/>
                <a:gd name="connsiteY12" fmla="*/ 4637110 h 6884126"/>
                <a:gd name="connsiteX13" fmla="*/ 10027630 w 10053262"/>
                <a:gd name="connsiteY13" fmla="*/ 3485092 h 6884126"/>
                <a:gd name="connsiteX14" fmla="*/ 10000289 w 10053262"/>
                <a:gd name="connsiteY14" fmla="*/ 2367521 h 6884126"/>
                <a:gd name="connsiteX15" fmla="*/ 9058494 w 10053262"/>
                <a:gd name="connsiteY15" fmla="*/ 1136352 h 6884126"/>
                <a:gd name="connsiteX16" fmla="*/ 4209280 w 10053262"/>
                <a:gd name="connsiteY16" fmla="*/ 54878 h 6884126"/>
                <a:gd name="connsiteX17" fmla="*/ 3142993 w 10053262"/>
                <a:gd name="connsiteY17" fmla="*/ 193642 h 6884126"/>
                <a:gd name="connsiteX0" fmla="*/ 3148316 w 10058585"/>
                <a:gd name="connsiteY0" fmla="*/ 193642 h 6884126"/>
                <a:gd name="connsiteX1" fmla="*/ 1924819 w 10058585"/>
                <a:gd name="connsiteY1" fmla="*/ 572090 h 6884126"/>
                <a:gd name="connsiteX2" fmla="*/ 1020297 w 10058585"/>
                <a:gd name="connsiteY2" fmla="*/ 1354216 h 6884126"/>
                <a:gd name="connsiteX3" fmla="*/ 272243 w 10058585"/>
                <a:gd name="connsiteY3" fmla="*/ 2314243 h 6884126"/>
                <a:gd name="connsiteX4" fmla="*/ 10851 w 10058585"/>
                <a:gd name="connsiteY4" fmla="*/ 3933336 h 6884126"/>
                <a:gd name="connsiteX5" fmla="*/ 434381 w 10058585"/>
                <a:gd name="connsiteY5" fmla="*/ 5045855 h 6884126"/>
                <a:gd name="connsiteX6" fmla="*/ 972159 w 10058585"/>
                <a:gd name="connsiteY6" fmla="*/ 5748039 h 6884126"/>
                <a:gd name="connsiteX7" fmla="*/ 2239182 w 10058585"/>
                <a:gd name="connsiteY7" fmla="*/ 6331687 h 6884126"/>
                <a:gd name="connsiteX8" fmla="*/ 4964194 w 10058585"/>
                <a:gd name="connsiteY8" fmla="*/ 6877981 h 6884126"/>
                <a:gd name="connsiteX9" fmla="*/ 7168085 w 10058585"/>
                <a:gd name="connsiteY9" fmla="*/ 6590514 h 6884126"/>
                <a:gd name="connsiteX10" fmla="*/ 8486454 w 10058585"/>
                <a:gd name="connsiteY10" fmla="*/ 6054379 h 6884126"/>
                <a:gd name="connsiteX11" fmla="*/ 9336915 w 10058585"/>
                <a:gd name="connsiteY11" fmla="*/ 5378588 h 6884126"/>
                <a:gd name="connsiteX12" fmla="*/ 9745253 w 10058585"/>
                <a:gd name="connsiteY12" fmla="*/ 4637110 h 6884126"/>
                <a:gd name="connsiteX13" fmla="*/ 10032953 w 10058585"/>
                <a:gd name="connsiteY13" fmla="*/ 3485092 h 6884126"/>
                <a:gd name="connsiteX14" fmla="*/ 10005612 w 10058585"/>
                <a:gd name="connsiteY14" fmla="*/ 2367521 h 6884126"/>
                <a:gd name="connsiteX15" fmla="*/ 9063817 w 10058585"/>
                <a:gd name="connsiteY15" fmla="*/ 1136352 h 6884126"/>
                <a:gd name="connsiteX16" fmla="*/ 4214603 w 10058585"/>
                <a:gd name="connsiteY16" fmla="*/ 54878 h 6884126"/>
                <a:gd name="connsiteX17" fmla="*/ 3148316 w 10058585"/>
                <a:gd name="connsiteY17" fmla="*/ 193642 h 6884126"/>
                <a:gd name="connsiteX0" fmla="*/ 3147743 w 10058012"/>
                <a:gd name="connsiteY0" fmla="*/ 193642 h 6884126"/>
                <a:gd name="connsiteX1" fmla="*/ 1924246 w 10058012"/>
                <a:gd name="connsiteY1" fmla="*/ 572090 h 6884126"/>
                <a:gd name="connsiteX2" fmla="*/ 949385 w 10058012"/>
                <a:gd name="connsiteY2" fmla="*/ 1307323 h 6884126"/>
                <a:gd name="connsiteX3" fmla="*/ 271670 w 10058012"/>
                <a:gd name="connsiteY3" fmla="*/ 2314243 h 6884126"/>
                <a:gd name="connsiteX4" fmla="*/ 10278 w 10058012"/>
                <a:gd name="connsiteY4" fmla="*/ 3933336 h 6884126"/>
                <a:gd name="connsiteX5" fmla="*/ 433808 w 10058012"/>
                <a:gd name="connsiteY5" fmla="*/ 5045855 h 6884126"/>
                <a:gd name="connsiteX6" fmla="*/ 971586 w 10058012"/>
                <a:gd name="connsiteY6" fmla="*/ 5748039 h 6884126"/>
                <a:gd name="connsiteX7" fmla="*/ 2238609 w 10058012"/>
                <a:gd name="connsiteY7" fmla="*/ 6331687 h 6884126"/>
                <a:gd name="connsiteX8" fmla="*/ 4963621 w 10058012"/>
                <a:gd name="connsiteY8" fmla="*/ 6877981 h 6884126"/>
                <a:gd name="connsiteX9" fmla="*/ 7167512 w 10058012"/>
                <a:gd name="connsiteY9" fmla="*/ 6590514 h 6884126"/>
                <a:gd name="connsiteX10" fmla="*/ 8485881 w 10058012"/>
                <a:gd name="connsiteY10" fmla="*/ 6054379 h 6884126"/>
                <a:gd name="connsiteX11" fmla="*/ 9336342 w 10058012"/>
                <a:gd name="connsiteY11" fmla="*/ 5378588 h 6884126"/>
                <a:gd name="connsiteX12" fmla="*/ 9744680 w 10058012"/>
                <a:gd name="connsiteY12" fmla="*/ 4637110 h 6884126"/>
                <a:gd name="connsiteX13" fmla="*/ 10032380 w 10058012"/>
                <a:gd name="connsiteY13" fmla="*/ 3485092 h 6884126"/>
                <a:gd name="connsiteX14" fmla="*/ 10005039 w 10058012"/>
                <a:gd name="connsiteY14" fmla="*/ 2367521 h 6884126"/>
                <a:gd name="connsiteX15" fmla="*/ 9063244 w 10058012"/>
                <a:gd name="connsiteY15" fmla="*/ 1136352 h 6884126"/>
                <a:gd name="connsiteX16" fmla="*/ 4214030 w 10058012"/>
                <a:gd name="connsiteY16" fmla="*/ 54878 h 6884126"/>
                <a:gd name="connsiteX17" fmla="*/ 3147743 w 10058012"/>
                <a:gd name="connsiteY17" fmla="*/ 193642 h 6884126"/>
                <a:gd name="connsiteX0" fmla="*/ 3147743 w 10058012"/>
                <a:gd name="connsiteY0" fmla="*/ 193642 h 6884126"/>
                <a:gd name="connsiteX1" fmla="*/ 1924246 w 10058012"/>
                <a:gd name="connsiteY1" fmla="*/ 572090 h 6884126"/>
                <a:gd name="connsiteX2" fmla="*/ 949385 w 10058012"/>
                <a:gd name="connsiteY2" fmla="*/ 1307323 h 6884126"/>
                <a:gd name="connsiteX3" fmla="*/ 271670 w 10058012"/>
                <a:gd name="connsiteY3" fmla="*/ 2314243 h 6884126"/>
                <a:gd name="connsiteX4" fmla="*/ 10278 w 10058012"/>
                <a:gd name="connsiteY4" fmla="*/ 3933336 h 6884126"/>
                <a:gd name="connsiteX5" fmla="*/ 386915 w 10058012"/>
                <a:gd name="connsiteY5" fmla="*/ 5127916 h 6884126"/>
                <a:gd name="connsiteX6" fmla="*/ 971586 w 10058012"/>
                <a:gd name="connsiteY6" fmla="*/ 5748039 h 6884126"/>
                <a:gd name="connsiteX7" fmla="*/ 2238609 w 10058012"/>
                <a:gd name="connsiteY7" fmla="*/ 6331687 h 6884126"/>
                <a:gd name="connsiteX8" fmla="*/ 4963621 w 10058012"/>
                <a:gd name="connsiteY8" fmla="*/ 6877981 h 6884126"/>
                <a:gd name="connsiteX9" fmla="*/ 7167512 w 10058012"/>
                <a:gd name="connsiteY9" fmla="*/ 6590514 h 6884126"/>
                <a:gd name="connsiteX10" fmla="*/ 8485881 w 10058012"/>
                <a:gd name="connsiteY10" fmla="*/ 6054379 h 6884126"/>
                <a:gd name="connsiteX11" fmla="*/ 9336342 w 10058012"/>
                <a:gd name="connsiteY11" fmla="*/ 5378588 h 6884126"/>
                <a:gd name="connsiteX12" fmla="*/ 9744680 w 10058012"/>
                <a:gd name="connsiteY12" fmla="*/ 4637110 h 6884126"/>
                <a:gd name="connsiteX13" fmla="*/ 10032380 w 10058012"/>
                <a:gd name="connsiteY13" fmla="*/ 3485092 h 6884126"/>
                <a:gd name="connsiteX14" fmla="*/ 10005039 w 10058012"/>
                <a:gd name="connsiteY14" fmla="*/ 2367521 h 6884126"/>
                <a:gd name="connsiteX15" fmla="*/ 9063244 w 10058012"/>
                <a:gd name="connsiteY15" fmla="*/ 1136352 h 6884126"/>
                <a:gd name="connsiteX16" fmla="*/ 4214030 w 10058012"/>
                <a:gd name="connsiteY16" fmla="*/ 54878 h 6884126"/>
                <a:gd name="connsiteX17" fmla="*/ 3147743 w 10058012"/>
                <a:gd name="connsiteY17" fmla="*/ 193642 h 6884126"/>
                <a:gd name="connsiteX0" fmla="*/ 3147743 w 10058012"/>
                <a:gd name="connsiteY0" fmla="*/ 193642 h 6884126"/>
                <a:gd name="connsiteX1" fmla="*/ 1924246 w 10058012"/>
                <a:gd name="connsiteY1" fmla="*/ 572090 h 6884126"/>
                <a:gd name="connsiteX2" fmla="*/ 949385 w 10058012"/>
                <a:gd name="connsiteY2" fmla="*/ 1307323 h 6884126"/>
                <a:gd name="connsiteX3" fmla="*/ 271670 w 10058012"/>
                <a:gd name="connsiteY3" fmla="*/ 2314243 h 6884126"/>
                <a:gd name="connsiteX4" fmla="*/ 10278 w 10058012"/>
                <a:gd name="connsiteY4" fmla="*/ 3933336 h 6884126"/>
                <a:gd name="connsiteX5" fmla="*/ 386915 w 10058012"/>
                <a:gd name="connsiteY5" fmla="*/ 5127916 h 6884126"/>
                <a:gd name="connsiteX6" fmla="*/ 1088817 w 10058012"/>
                <a:gd name="connsiteY6" fmla="*/ 5923886 h 6884126"/>
                <a:gd name="connsiteX7" fmla="*/ 2238609 w 10058012"/>
                <a:gd name="connsiteY7" fmla="*/ 6331687 h 6884126"/>
                <a:gd name="connsiteX8" fmla="*/ 4963621 w 10058012"/>
                <a:gd name="connsiteY8" fmla="*/ 6877981 h 6884126"/>
                <a:gd name="connsiteX9" fmla="*/ 7167512 w 10058012"/>
                <a:gd name="connsiteY9" fmla="*/ 6590514 h 6884126"/>
                <a:gd name="connsiteX10" fmla="*/ 8485881 w 10058012"/>
                <a:gd name="connsiteY10" fmla="*/ 6054379 h 6884126"/>
                <a:gd name="connsiteX11" fmla="*/ 9336342 w 10058012"/>
                <a:gd name="connsiteY11" fmla="*/ 5378588 h 6884126"/>
                <a:gd name="connsiteX12" fmla="*/ 9744680 w 10058012"/>
                <a:gd name="connsiteY12" fmla="*/ 4637110 h 6884126"/>
                <a:gd name="connsiteX13" fmla="*/ 10032380 w 10058012"/>
                <a:gd name="connsiteY13" fmla="*/ 3485092 h 6884126"/>
                <a:gd name="connsiteX14" fmla="*/ 10005039 w 10058012"/>
                <a:gd name="connsiteY14" fmla="*/ 2367521 h 6884126"/>
                <a:gd name="connsiteX15" fmla="*/ 9063244 w 10058012"/>
                <a:gd name="connsiteY15" fmla="*/ 1136352 h 6884126"/>
                <a:gd name="connsiteX16" fmla="*/ 4214030 w 10058012"/>
                <a:gd name="connsiteY16" fmla="*/ 54878 h 6884126"/>
                <a:gd name="connsiteX17" fmla="*/ 3147743 w 10058012"/>
                <a:gd name="connsiteY17" fmla="*/ 193642 h 6884126"/>
                <a:gd name="connsiteX0" fmla="*/ 3147743 w 10058012"/>
                <a:gd name="connsiteY0" fmla="*/ 193642 h 6879839"/>
                <a:gd name="connsiteX1" fmla="*/ 1924246 w 10058012"/>
                <a:gd name="connsiteY1" fmla="*/ 572090 h 6879839"/>
                <a:gd name="connsiteX2" fmla="*/ 949385 w 10058012"/>
                <a:gd name="connsiteY2" fmla="*/ 1307323 h 6879839"/>
                <a:gd name="connsiteX3" fmla="*/ 271670 w 10058012"/>
                <a:gd name="connsiteY3" fmla="*/ 2314243 h 6879839"/>
                <a:gd name="connsiteX4" fmla="*/ 10278 w 10058012"/>
                <a:gd name="connsiteY4" fmla="*/ 3933336 h 6879839"/>
                <a:gd name="connsiteX5" fmla="*/ 386915 w 10058012"/>
                <a:gd name="connsiteY5" fmla="*/ 5127916 h 6879839"/>
                <a:gd name="connsiteX6" fmla="*/ 1088817 w 10058012"/>
                <a:gd name="connsiteY6" fmla="*/ 5923886 h 6879839"/>
                <a:gd name="connsiteX7" fmla="*/ 2344116 w 10058012"/>
                <a:gd name="connsiteY7" fmla="*/ 6460641 h 6879839"/>
                <a:gd name="connsiteX8" fmla="*/ 4963621 w 10058012"/>
                <a:gd name="connsiteY8" fmla="*/ 6877981 h 6879839"/>
                <a:gd name="connsiteX9" fmla="*/ 7167512 w 10058012"/>
                <a:gd name="connsiteY9" fmla="*/ 6590514 h 6879839"/>
                <a:gd name="connsiteX10" fmla="*/ 8485881 w 10058012"/>
                <a:gd name="connsiteY10" fmla="*/ 6054379 h 6879839"/>
                <a:gd name="connsiteX11" fmla="*/ 9336342 w 10058012"/>
                <a:gd name="connsiteY11" fmla="*/ 5378588 h 6879839"/>
                <a:gd name="connsiteX12" fmla="*/ 9744680 w 10058012"/>
                <a:gd name="connsiteY12" fmla="*/ 4637110 h 6879839"/>
                <a:gd name="connsiteX13" fmla="*/ 10032380 w 10058012"/>
                <a:gd name="connsiteY13" fmla="*/ 3485092 h 6879839"/>
                <a:gd name="connsiteX14" fmla="*/ 10005039 w 10058012"/>
                <a:gd name="connsiteY14" fmla="*/ 2367521 h 6879839"/>
                <a:gd name="connsiteX15" fmla="*/ 9063244 w 10058012"/>
                <a:gd name="connsiteY15" fmla="*/ 1136352 h 6879839"/>
                <a:gd name="connsiteX16" fmla="*/ 4214030 w 10058012"/>
                <a:gd name="connsiteY16" fmla="*/ 54878 h 6879839"/>
                <a:gd name="connsiteX17" fmla="*/ 3147743 w 10058012"/>
                <a:gd name="connsiteY17" fmla="*/ 193642 h 6879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058012" h="6879839">
                  <a:moveTo>
                    <a:pt x="3147743" y="193642"/>
                  </a:moveTo>
                  <a:cubicBezTo>
                    <a:pt x="2712570" y="272486"/>
                    <a:pt x="2290639" y="386477"/>
                    <a:pt x="1924246" y="572090"/>
                  </a:cubicBezTo>
                  <a:cubicBezTo>
                    <a:pt x="1557853" y="757703"/>
                    <a:pt x="1224814" y="1016964"/>
                    <a:pt x="949385" y="1307323"/>
                  </a:cubicBezTo>
                  <a:cubicBezTo>
                    <a:pt x="673956" y="1597682"/>
                    <a:pt x="428188" y="1876574"/>
                    <a:pt x="271670" y="2314243"/>
                  </a:cubicBezTo>
                  <a:cubicBezTo>
                    <a:pt x="115152" y="2751912"/>
                    <a:pt x="-42125" y="3431893"/>
                    <a:pt x="10278" y="3933336"/>
                  </a:cubicBezTo>
                  <a:cubicBezTo>
                    <a:pt x="53567" y="4340168"/>
                    <a:pt x="207159" y="4796158"/>
                    <a:pt x="386915" y="5127916"/>
                  </a:cubicBezTo>
                  <a:cubicBezTo>
                    <a:pt x="566671" y="5459674"/>
                    <a:pt x="762617" y="5701765"/>
                    <a:pt x="1088817" y="5923886"/>
                  </a:cubicBezTo>
                  <a:cubicBezTo>
                    <a:pt x="1415017" y="6146007"/>
                    <a:pt x="1698315" y="6301625"/>
                    <a:pt x="2344116" y="6460641"/>
                  </a:cubicBezTo>
                  <a:cubicBezTo>
                    <a:pt x="2989917" y="6619657"/>
                    <a:pt x="4159722" y="6856335"/>
                    <a:pt x="4963621" y="6877981"/>
                  </a:cubicBezTo>
                  <a:cubicBezTo>
                    <a:pt x="5767520" y="6899627"/>
                    <a:pt x="6580469" y="6727781"/>
                    <a:pt x="7167512" y="6590514"/>
                  </a:cubicBezTo>
                  <a:cubicBezTo>
                    <a:pt x="7754555" y="6453247"/>
                    <a:pt x="8124409" y="6256367"/>
                    <a:pt x="8485881" y="6054379"/>
                  </a:cubicBezTo>
                  <a:cubicBezTo>
                    <a:pt x="8847353" y="5852391"/>
                    <a:pt x="9126542" y="5614800"/>
                    <a:pt x="9336342" y="5378588"/>
                  </a:cubicBezTo>
                  <a:cubicBezTo>
                    <a:pt x="9546142" y="5142376"/>
                    <a:pt x="9628674" y="4952693"/>
                    <a:pt x="9744680" y="4637110"/>
                  </a:cubicBezTo>
                  <a:cubicBezTo>
                    <a:pt x="9860686" y="4321527"/>
                    <a:pt x="9984535" y="3970767"/>
                    <a:pt x="10032380" y="3485092"/>
                  </a:cubicBezTo>
                  <a:cubicBezTo>
                    <a:pt x="10057443" y="3218602"/>
                    <a:pt x="10084783" y="2630858"/>
                    <a:pt x="10005039" y="2367521"/>
                  </a:cubicBezTo>
                  <a:cubicBezTo>
                    <a:pt x="9913903" y="2061608"/>
                    <a:pt x="9416434" y="1408943"/>
                    <a:pt x="9063244" y="1136352"/>
                  </a:cubicBezTo>
                  <a:cubicBezTo>
                    <a:pt x="7864810" y="27815"/>
                    <a:pt x="6150663" y="-102809"/>
                    <a:pt x="4214030" y="54878"/>
                  </a:cubicBezTo>
                  <a:cubicBezTo>
                    <a:pt x="3854044" y="84838"/>
                    <a:pt x="3498615" y="130568"/>
                    <a:pt x="3147743" y="193642"/>
                  </a:cubicBezTo>
                  <a:close/>
                </a:path>
              </a:pathLst>
            </a:custGeom>
            <a:solidFill>
              <a:srgbClr val="11734C"/>
            </a:solidFill>
            <a:ln w="22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656B826E-3F95-DA5F-DBD1-479195411D09}"/>
                </a:ext>
              </a:extLst>
            </p:cNvPr>
            <p:cNvPicPr/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172850" y="999209"/>
              <a:ext cx="5846299" cy="4859582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7E0A9F73-C77A-1C63-3856-E5B7CBE1E64A}"/>
                </a:ext>
              </a:extLst>
            </p:cNvPr>
            <p:cNvPicPr/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r="79125"/>
            <a:stretch/>
          </p:blipFill>
          <p:spPr>
            <a:xfrm>
              <a:off x="10331" y="0"/>
              <a:ext cx="1431607" cy="6858000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11FF3DB6-55B2-5D66-3500-CA9500E3D584}"/>
                </a:ext>
              </a:extLst>
            </p:cNvPr>
            <p:cNvPicPr/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80953" r="-98"/>
            <a:stretch/>
          </p:blipFill>
          <p:spPr>
            <a:xfrm>
              <a:off x="10887327" y="0"/>
              <a:ext cx="1312985" cy="6858000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98F1DD46-1D27-62BE-6E3C-9049175E2579}"/>
                </a:ext>
              </a:extLst>
            </p:cNvPr>
            <p:cNvPicPr/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1002" t="79861" r="8571"/>
            <a:stretch/>
          </p:blipFill>
          <p:spPr>
            <a:xfrm>
              <a:off x="937845" y="5476897"/>
              <a:ext cx="6201509" cy="1381103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3B53F3F8-C6C8-F95D-5ECA-81FD9086077C}"/>
                </a:ext>
              </a:extLst>
            </p:cNvPr>
            <p:cNvPicPr/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1002" t="79861" r="47926"/>
            <a:stretch/>
          </p:blipFill>
          <p:spPr>
            <a:xfrm flipH="1">
              <a:off x="7139353" y="5476897"/>
              <a:ext cx="3502524" cy="1381103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701FD4B6-239E-CC57-5E95-E326D7BA21C4}"/>
                </a:ext>
              </a:extLst>
            </p:cNvPr>
            <p:cNvPicPr/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1002" t="79861" r="8571"/>
            <a:stretch/>
          </p:blipFill>
          <p:spPr>
            <a:xfrm flipV="1">
              <a:off x="1066379" y="-1370"/>
              <a:ext cx="6201509" cy="1381103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D8BAF910-DFC4-26AE-EEA4-B6333CB36A1E}"/>
                </a:ext>
              </a:extLst>
            </p:cNvPr>
            <p:cNvPicPr/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1002" t="79861" r="47926"/>
            <a:stretch/>
          </p:blipFill>
          <p:spPr>
            <a:xfrm flipH="1" flipV="1">
              <a:off x="7267887" y="-1370"/>
              <a:ext cx="3502524" cy="1381103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0F3CF4B-BF9D-1240-A072-A5DB5E037098}"/>
              </a:ext>
            </a:extLst>
          </p:cNvPr>
          <p:cNvGrpSpPr/>
          <p:nvPr/>
        </p:nvGrpSpPr>
        <p:grpSpPr>
          <a:xfrm rot="405034">
            <a:off x="949616" y="3375584"/>
            <a:ext cx="3078388" cy="2780042"/>
            <a:chOff x="5003748" y="2403962"/>
            <a:chExt cx="2162175" cy="1952625"/>
          </a:xfrm>
        </p:grpSpPr>
        <p:sp>
          <p:nvSpPr>
            <p:cNvPr id="16" name="Graphic 29">
              <a:extLst>
                <a:ext uri="{FF2B5EF4-FFF2-40B4-BE49-F238E27FC236}">
                  <a16:creationId xmlns:a16="http://schemas.microsoft.com/office/drawing/2014/main" id="{46B498C9-A460-B570-D6C8-9AF7F5E67C38}"/>
                </a:ext>
              </a:extLst>
            </p:cNvPr>
            <p:cNvSpPr/>
            <p:nvPr/>
          </p:nvSpPr>
          <p:spPr>
            <a:xfrm>
              <a:off x="5013581" y="2487360"/>
              <a:ext cx="2069535" cy="1869227"/>
            </a:xfrm>
            <a:custGeom>
              <a:avLst/>
              <a:gdLst>
                <a:gd name="connsiteX0" fmla="*/ 2069536 w 2069535"/>
                <a:gd name="connsiteY0" fmla="*/ 1269683 h 1869227"/>
                <a:gd name="connsiteX1" fmla="*/ 2012386 w 2069535"/>
                <a:gd name="connsiteY1" fmla="*/ 1304925 h 1869227"/>
                <a:gd name="connsiteX2" fmla="*/ 1769498 w 2069535"/>
                <a:gd name="connsiteY2" fmla="*/ 1265873 h 1869227"/>
                <a:gd name="connsiteX3" fmla="*/ 1589476 w 2069535"/>
                <a:gd name="connsiteY3" fmla="*/ 1205865 h 1869227"/>
                <a:gd name="connsiteX4" fmla="*/ 1453268 w 2069535"/>
                <a:gd name="connsiteY4" fmla="*/ 1168718 h 1869227"/>
                <a:gd name="connsiteX5" fmla="*/ 1369448 w 2069535"/>
                <a:gd name="connsiteY5" fmla="*/ 1236345 h 1869227"/>
                <a:gd name="connsiteX6" fmla="*/ 1318966 w 2069535"/>
                <a:gd name="connsiteY6" fmla="*/ 1302068 h 1869227"/>
                <a:gd name="connsiteX7" fmla="*/ 1266578 w 2069535"/>
                <a:gd name="connsiteY7" fmla="*/ 1371600 h 1869227"/>
                <a:gd name="connsiteX8" fmla="*/ 1172281 w 2069535"/>
                <a:gd name="connsiteY8" fmla="*/ 1504950 h 1869227"/>
                <a:gd name="connsiteX9" fmla="*/ 1115131 w 2069535"/>
                <a:gd name="connsiteY9" fmla="*/ 1621155 h 1869227"/>
                <a:gd name="connsiteX10" fmla="*/ 1018928 w 2069535"/>
                <a:gd name="connsiteY10" fmla="*/ 1693545 h 1869227"/>
                <a:gd name="connsiteX11" fmla="*/ 902723 w 2069535"/>
                <a:gd name="connsiteY11" fmla="*/ 1674495 h 1869227"/>
                <a:gd name="connsiteX12" fmla="*/ 650311 w 2069535"/>
                <a:gd name="connsiteY12" fmla="*/ 1754505 h 1869227"/>
                <a:gd name="connsiteX13" fmla="*/ 507436 w 2069535"/>
                <a:gd name="connsiteY13" fmla="*/ 1830705 h 1869227"/>
                <a:gd name="connsiteX14" fmla="*/ 384563 w 2069535"/>
                <a:gd name="connsiteY14" fmla="*/ 1868805 h 1869227"/>
                <a:gd name="connsiteX15" fmla="*/ 266453 w 2069535"/>
                <a:gd name="connsiteY15" fmla="*/ 1827848 h 1869227"/>
                <a:gd name="connsiteX16" fmla="*/ 250261 w 2069535"/>
                <a:gd name="connsiteY16" fmla="*/ 1796415 h 1869227"/>
                <a:gd name="connsiteX17" fmla="*/ 273121 w 2069535"/>
                <a:gd name="connsiteY17" fmla="*/ 1744028 h 1869227"/>
                <a:gd name="connsiteX18" fmla="*/ 517913 w 2069535"/>
                <a:gd name="connsiteY18" fmla="*/ 1593533 h 1869227"/>
                <a:gd name="connsiteX19" fmla="*/ 698888 w 2069535"/>
                <a:gd name="connsiteY19" fmla="*/ 1383030 h 1869227"/>
                <a:gd name="connsiteX20" fmla="*/ 686506 w 2069535"/>
                <a:gd name="connsiteY20" fmla="*/ 1333500 h 1869227"/>
                <a:gd name="connsiteX21" fmla="*/ 599828 w 2069535"/>
                <a:gd name="connsiteY21" fmla="*/ 1346835 h 1869227"/>
                <a:gd name="connsiteX22" fmla="*/ 140723 w 2069535"/>
                <a:gd name="connsiteY22" fmla="*/ 1642110 h 1869227"/>
                <a:gd name="connsiteX23" fmla="*/ 40711 w 2069535"/>
                <a:gd name="connsiteY23" fmla="*/ 1672590 h 1869227"/>
                <a:gd name="connsiteX24" fmla="*/ 14041 w 2069535"/>
                <a:gd name="connsiteY24" fmla="*/ 1592580 h 1869227"/>
                <a:gd name="connsiteX25" fmla="*/ 1051313 w 2069535"/>
                <a:gd name="connsiteY25" fmla="*/ 862965 h 1869227"/>
                <a:gd name="connsiteX26" fmla="*/ 1101796 w 2069535"/>
                <a:gd name="connsiteY26" fmla="*/ 789623 h 1869227"/>
                <a:gd name="connsiteX27" fmla="*/ 1083698 w 2069535"/>
                <a:gd name="connsiteY27" fmla="*/ 762000 h 1869227"/>
                <a:gd name="connsiteX28" fmla="*/ 1044646 w 2069535"/>
                <a:gd name="connsiteY28" fmla="*/ 694373 h 1869227"/>
                <a:gd name="connsiteX29" fmla="*/ 910343 w 2069535"/>
                <a:gd name="connsiteY29" fmla="*/ 113348 h 1869227"/>
                <a:gd name="connsiteX30" fmla="*/ 955111 w 2069535"/>
                <a:gd name="connsiteY30" fmla="*/ 0 h 1869227"/>
                <a:gd name="connsiteX31" fmla="*/ 1111321 w 2069535"/>
                <a:gd name="connsiteY31" fmla="*/ 287655 h 1869227"/>
                <a:gd name="connsiteX32" fmla="*/ 1261816 w 2069535"/>
                <a:gd name="connsiteY32" fmla="*/ 351473 h 1869227"/>
                <a:gd name="connsiteX33" fmla="*/ 1676153 w 2069535"/>
                <a:gd name="connsiteY33" fmla="*/ 282893 h 1869227"/>
                <a:gd name="connsiteX34" fmla="*/ 1860938 w 2069535"/>
                <a:gd name="connsiteY34" fmla="*/ 302895 h 1869227"/>
                <a:gd name="connsiteX35" fmla="*/ 1924756 w 2069535"/>
                <a:gd name="connsiteY35" fmla="*/ 374333 h 1869227"/>
                <a:gd name="connsiteX36" fmla="*/ 2031436 w 2069535"/>
                <a:gd name="connsiteY36" fmla="*/ 587693 h 1869227"/>
                <a:gd name="connsiteX37" fmla="*/ 2024768 w 2069535"/>
                <a:gd name="connsiteY37" fmla="*/ 757238 h 1869227"/>
                <a:gd name="connsiteX38" fmla="*/ 1997146 w 2069535"/>
                <a:gd name="connsiteY38" fmla="*/ 977265 h 1869227"/>
                <a:gd name="connsiteX39" fmla="*/ 1980001 w 2069535"/>
                <a:gd name="connsiteY39" fmla="*/ 1072515 h 1869227"/>
                <a:gd name="connsiteX40" fmla="*/ 1981906 w 2069535"/>
                <a:gd name="connsiteY40" fmla="*/ 1121093 h 1869227"/>
                <a:gd name="connsiteX41" fmla="*/ 1983811 w 2069535"/>
                <a:gd name="connsiteY41" fmla="*/ 1144905 h 1869227"/>
                <a:gd name="connsiteX42" fmla="*/ 1985716 w 2069535"/>
                <a:gd name="connsiteY42" fmla="*/ 1168718 h 1869227"/>
                <a:gd name="connsiteX43" fmla="*/ 2004766 w 2069535"/>
                <a:gd name="connsiteY43" fmla="*/ 1194435 h 1869227"/>
                <a:gd name="connsiteX44" fmla="*/ 2058106 w 2069535"/>
                <a:gd name="connsiteY44" fmla="*/ 1245870 h 1869227"/>
                <a:gd name="connsiteX45" fmla="*/ 2069536 w 2069535"/>
                <a:gd name="connsiteY45" fmla="*/ 1258253 h 1869227"/>
                <a:gd name="connsiteX46" fmla="*/ 2069536 w 2069535"/>
                <a:gd name="connsiteY46" fmla="*/ 1269683 h 1869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2069535" h="1869227">
                  <a:moveTo>
                    <a:pt x="2069536" y="1269683"/>
                  </a:moveTo>
                  <a:cubicBezTo>
                    <a:pt x="2068583" y="1290638"/>
                    <a:pt x="2028578" y="1303020"/>
                    <a:pt x="2012386" y="1304925"/>
                  </a:cubicBezTo>
                  <a:cubicBezTo>
                    <a:pt x="1927613" y="1314450"/>
                    <a:pt x="1849508" y="1289685"/>
                    <a:pt x="1769498" y="1265873"/>
                  </a:cubicBezTo>
                  <a:cubicBezTo>
                    <a:pt x="1708538" y="1247775"/>
                    <a:pt x="1648531" y="1227773"/>
                    <a:pt x="1589476" y="1205865"/>
                  </a:cubicBezTo>
                  <a:cubicBezTo>
                    <a:pt x="1545661" y="1189673"/>
                    <a:pt x="1501846" y="1158240"/>
                    <a:pt x="1453268" y="1168718"/>
                  </a:cubicBezTo>
                  <a:cubicBezTo>
                    <a:pt x="1414216" y="1177290"/>
                    <a:pt x="1392308" y="1206818"/>
                    <a:pt x="1369448" y="1236345"/>
                  </a:cubicBezTo>
                  <a:cubicBezTo>
                    <a:pt x="1369448" y="1251585"/>
                    <a:pt x="1328491" y="1289685"/>
                    <a:pt x="1318966" y="1302068"/>
                  </a:cubicBezTo>
                  <a:cubicBezTo>
                    <a:pt x="1301821" y="1324928"/>
                    <a:pt x="1283723" y="1348740"/>
                    <a:pt x="1266578" y="1371600"/>
                  </a:cubicBezTo>
                  <a:cubicBezTo>
                    <a:pt x="1234193" y="1414463"/>
                    <a:pt x="1197998" y="1457325"/>
                    <a:pt x="1172281" y="1504950"/>
                  </a:cubicBezTo>
                  <a:cubicBezTo>
                    <a:pt x="1152278" y="1543050"/>
                    <a:pt x="1138943" y="1584960"/>
                    <a:pt x="1115131" y="1621155"/>
                  </a:cubicBezTo>
                  <a:cubicBezTo>
                    <a:pt x="1091318" y="1657350"/>
                    <a:pt x="1057028" y="1675448"/>
                    <a:pt x="1018928" y="1693545"/>
                  </a:cubicBezTo>
                  <a:cubicBezTo>
                    <a:pt x="978923" y="1711643"/>
                    <a:pt x="941776" y="1684973"/>
                    <a:pt x="902723" y="1674495"/>
                  </a:cubicBezTo>
                  <a:cubicBezTo>
                    <a:pt x="815093" y="1650683"/>
                    <a:pt x="728416" y="1707833"/>
                    <a:pt x="650311" y="1754505"/>
                  </a:cubicBezTo>
                  <a:cubicBezTo>
                    <a:pt x="603638" y="1782128"/>
                    <a:pt x="556013" y="1807845"/>
                    <a:pt x="507436" y="1830705"/>
                  </a:cubicBezTo>
                  <a:cubicBezTo>
                    <a:pt x="468383" y="1848803"/>
                    <a:pt x="427426" y="1865948"/>
                    <a:pt x="384563" y="1868805"/>
                  </a:cubicBezTo>
                  <a:cubicBezTo>
                    <a:pt x="341701" y="1871663"/>
                    <a:pt x="295028" y="1860233"/>
                    <a:pt x="266453" y="1827848"/>
                  </a:cubicBezTo>
                  <a:cubicBezTo>
                    <a:pt x="258833" y="1819275"/>
                    <a:pt x="252166" y="1808798"/>
                    <a:pt x="250261" y="1796415"/>
                  </a:cubicBezTo>
                  <a:cubicBezTo>
                    <a:pt x="248356" y="1777365"/>
                    <a:pt x="259786" y="1759268"/>
                    <a:pt x="273121" y="1744028"/>
                  </a:cubicBezTo>
                  <a:cubicBezTo>
                    <a:pt x="336938" y="1671638"/>
                    <a:pt x="432188" y="1638300"/>
                    <a:pt x="517913" y="1593533"/>
                  </a:cubicBezTo>
                  <a:cubicBezTo>
                    <a:pt x="603638" y="1548765"/>
                    <a:pt x="688411" y="1479233"/>
                    <a:pt x="698888" y="1383030"/>
                  </a:cubicBezTo>
                  <a:cubicBezTo>
                    <a:pt x="700793" y="1365885"/>
                    <a:pt x="698888" y="1345883"/>
                    <a:pt x="686506" y="1333500"/>
                  </a:cubicBezTo>
                  <a:cubicBezTo>
                    <a:pt x="663646" y="1311593"/>
                    <a:pt x="626498" y="1328738"/>
                    <a:pt x="599828" y="1346835"/>
                  </a:cubicBezTo>
                  <a:cubicBezTo>
                    <a:pt x="448381" y="1447800"/>
                    <a:pt x="295981" y="1546860"/>
                    <a:pt x="140723" y="1642110"/>
                  </a:cubicBezTo>
                  <a:cubicBezTo>
                    <a:pt x="110243" y="1661160"/>
                    <a:pt x="75953" y="1680210"/>
                    <a:pt x="40711" y="1672590"/>
                  </a:cubicBezTo>
                  <a:cubicBezTo>
                    <a:pt x="5468" y="1664970"/>
                    <a:pt x="-15487" y="1611630"/>
                    <a:pt x="14041" y="1592580"/>
                  </a:cubicBezTo>
                  <a:cubicBezTo>
                    <a:pt x="369323" y="1362075"/>
                    <a:pt x="683648" y="1073468"/>
                    <a:pt x="1051313" y="862965"/>
                  </a:cubicBezTo>
                  <a:cubicBezTo>
                    <a:pt x="1078936" y="846773"/>
                    <a:pt x="1111321" y="820103"/>
                    <a:pt x="1101796" y="789623"/>
                  </a:cubicBezTo>
                  <a:cubicBezTo>
                    <a:pt x="1098938" y="779145"/>
                    <a:pt x="1090366" y="770573"/>
                    <a:pt x="1083698" y="762000"/>
                  </a:cubicBezTo>
                  <a:cubicBezTo>
                    <a:pt x="1067506" y="741998"/>
                    <a:pt x="1056076" y="718185"/>
                    <a:pt x="1044646" y="694373"/>
                  </a:cubicBezTo>
                  <a:cubicBezTo>
                    <a:pt x="957968" y="512445"/>
                    <a:pt x="892246" y="313373"/>
                    <a:pt x="910343" y="113348"/>
                  </a:cubicBezTo>
                  <a:cubicBezTo>
                    <a:pt x="912248" y="70485"/>
                    <a:pt x="921773" y="25718"/>
                    <a:pt x="955111" y="0"/>
                  </a:cubicBezTo>
                  <a:cubicBezTo>
                    <a:pt x="1032263" y="78105"/>
                    <a:pt x="1032263" y="211455"/>
                    <a:pt x="1111321" y="287655"/>
                  </a:cubicBezTo>
                  <a:cubicBezTo>
                    <a:pt x="1151326" y="326708"/>
                    <a:pt x="1206571" y="345758"/>
                    <a:pt x="1261816" y="351473"/>
                  </a:cubicBezTo>
                  <a:cubicBezTo>
                    <a:pt x="1401833" y="367665"/>
                    <a:pt x="1538041" y="309563"/>
                    <a:pt x="1676153" y="282893"/>
                  </a:cubicBezTo>
                  <a:cubicBezTo>
                    <a:pt x="1739018" y="270510"/>
                    <a:pt x="1808551" y="265748"/>
                    <a:pt x="1860938" y="302895"/>
                  </a:cubicBezTo>
                  <a:cubicBezTo>
                    <a:pt x="1887608" y="320993"/>
                    <a:pt x="1905706" y="347663"/>
                    <a:pt x="1924756" y="374333"/>
                  </a:cubicBezTo>
                  <a:cubicBezTo>
                    <a:pt x="1970476" y="440055"/>
                    <a:pt x="2018101" y="508635"/>
                    <a:pt x="2031436" y="587693"/>
                  </a:cubicBezTo>
                  <a:cubicBezTo>
                    <a:pt x="2040961" y="643890"/>
                    <a:pt x="2032388" y="701040"/>
                    <a:pt x="2024768" y="757238"/>
                  </a:cubicBezTo>
                  <a:cubicBezTo>
                    <a:pt x="2014291" y="830580"/>
                    <a:pt x="2005718" y="903923"/>
                    <a:pt x="1997146" y="977265"/>
                  </a:cubicBezTo>
                  <a:cubicBezTo>
                    <a:pt x="1993336" y="1009650"/>
                    <a:pt x="1982858" y="1040130"/>
                    <a:pt x="1980001" y="1072515"/>
                  </a:cubicBezTo>
                  <a:cubicBezTo>
                    <a:pt x="1978096" y="1088708"/>
                    <a:pt x="1978096" y="1104900"/>
                    <a:pt x="1981906" y="1121093"/>
                  </a:cubicBezTo>
                  <a:cubicBezTo>
                    <a:pt x="1983811" y="1130618"/>
                    <a:pt x="1985716" y="1135380"/>
                    <a:pt x="1983811" y="1144905"/>
                  </a:cubicBezTo>
                  <a:cubicBezTo>
                    <a:pt x="1981906" y="1152525"/>
                    <a:pt x="1982858" y="1161098"/>
                    <a:pt x="1985716" y="1168718"/>
                  </a:cubicBezTo>
                  <a:cubicBezTo>
                    <a:pt x="1989526" y="1179195"/>
                    <a:pt x="1997146" y="1186815"/>
                    <a:pt x="2004766" y="1194435"/>
                  </a:cubicBezTo>
                  <a:cubicBezTo>
                    <a:pt x="2021911" y="1211580"/>
                    <a:pt x="2040008" y="1228725"/>
                    <a:pt x="2058106" y="1245870"/>
                  </a:cubicBezTo>
                  <a:cubicBezTo>
                    <a:pt x="2061916" y="1249680"/>
                    <a:pt x="2066678" y="1253490"/>
                    <a:pt x="2069536" y="1258253"/>
                  </a:cubicBezTo>
                  <a:cubicBezTo>
                    <a:pt x="2068583" y="1262063"/>
                    <a:pt x="2069536" y="1265873"/>
                    <a:pt x="2069536" y="1269683"/>
                  </a:cubicBezTo>
                  <a:close/>
                </a:path>
              </a:pathLst>
            </a:custGeom>
            <a:solidFill>
              <a:srgbClr val="041C12">
                <a:alpha val="52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735782F4-FE2E-ABB2-52C2-0477A21563EF}"/>
                </a:ext>
              </a:extLst>
            </p:cNvPr>
            <p:cNvPicPr/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003748" y="2403962"/>
              <a:ext cx="2162175" cy="1952625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B185AE6-15AD-20EB-39E7-54F16F578452}"/>
              </a:ext>
            </a:extLst>
          </p:cNvPr>
          <p:cNvGrpSpPr/>
          <p:nvPr/>
        </p:nvGrpSpPr>
        <p:grpSpPr>
          <a:xfrm rot="16848337">
            <a:off x="604614" y="2499764"/>
            <a:ext cx="2082849" cy="1320029"/>
            <a:chOff x="5636628" y="3140120"/>
            <a:chExt cx="901759" cy="571500"/>
          </a:xfrm>
        </p:grpSpPr>
        <p:sp>
          <p:nvSpPr>
            <p:cNvPr id="19" name="Graphic 36">
              <a:extLst>
                <a:ext uri="{FF2B5EF4-FFF2-40B4-BE49-F238E27FC236}">
                  <a16:creationId xmlns:a16="http://schemas.microsoft.com/office/drawing/2014/main" id="{4C176807-C9FA-E8E4-CE9A-42A1BED36B75}"/>
                </a:ext>
              </a:extLst>
            </p:cNvPr>
            <p:cNvSpPr/>
            <p:nvPr/>
          </p:nvSpPr>
          <p:spPr>
            <a:xfrm>
              <a:off x="5658558" y="3147988"/>
              <a:ext cx="879829" cy="561340"/>
            </a:xfrm>
            <a:custGeom>
              <a:avLst/>
              <a:gdLst>
                <a:gd name="connsiteX0" fmla="*/ 65014 w 879829"/>
                <a:gd name="connsiteY0" fmla="*/ 71461 h 561340"/>
                <a:gd name="connsiteX1" fmla="*/ 105019 w 879829"/>
                <a:gd name="connsiteY1" fmla="*/ 128611 h 561340"/>
                <a:gd name="connsiteX2" fmla="*/ 133594 w 879829"/>
                <a:gd name="connsiteY2" fmla="*/ 191476 h 561340"/>
                <a:gd name="connsiteX3" fmla="*/ 88826 w 879829"/>
                <a:gd name="connsiteY3" fmla="*/ 253388 h 561340"/>
                <a:gd name="connsiteX4" fmla="*/ 37391 w 879829"/>
                <a:gd name="connsiteY4" fmla="*/ 258151 h 561340"/>
                <a:gd name="connsiteX5" fmla="*/ 244 w 879829"/>
                <a:gd name="connsiteY5" fmla="*/ 287678 h 561340"/>
                <a:gd name="connsiteX6" fmla="*/ 19294 w 879829"/>
                <a:gd name="connsiteY6" fmla="*/ 326731 h 561340"/>
                <a:gd name="connsiteX7" fmla="*/ 244084 w 879829"/>
                <a:gd name="connsiteY7" fmla="*/ 428648 h 561340"/>
                <a:gd name="connsiteX8" fmla="*/ 262181 w 879829"/>
                <a:gd name="connsiteY8" fmla="*/ 441031 h 561340"/>
                <a:gd name="connsiteX9" fmla="*/ 274564 w 879829"/>
                <a:gd name="connsiteY9" fmla="*/ 518183 h 561340"/>
                <a:gd name="connsiteX10" fmla="*/ 332666 w 879829"/>
                <a:gd name="connsiteY10" fmla="*/ 539138 h 561340"/>
                <a:gd name="connsiteX11" fmla="*/ 388864 w 879829"/>
                <a:gd name="connsiteY11" fmla="*/ 503896 h 561340"/>
                <a:gd name="connsiteX12" fmla="*/ 446014 w 879829"/>
                <a:gd name="connsiteY12" fmla="*/ 470558 h 561340"/>
                <a:gd name="connsiteX13" fmla="*/ 560314 w 879829"/>
                <a:gd name="connsiteY13" fmla="*/ 515326 h 561340"/>
                <a:gd name="connsiteX14" fmla="*/ 675566 w 879829"/>
                <a:gd name="connsiteY14" fmla="*/ 559141 h 561340"/>
                <a:gd name="connsiteX15" fmla="*/ 716524 w 879829"/>
                <a:gd name="connsiteY15" fmla="*/ 559141 h 561340"/>
                <a:gd name="connsiteX16" fmla="*/ 745099 w 879829"/>
                <a:gd name="connsiteY16" fmla="*/ 532471 h 561340"/>
                <a:gd name="connsiteX17" fmla="*/ 731764 w 879829"/>
                <a:gd name="connsiteY17" fmla="*/ 491513 h 561340"/>
                <a:gd name="connsiteX18" fmla="*/ 700331 w 879829"/>
                <a:gd name="connsiteY18" fmla="*/ 460081 h 561340"/>
                <a:gd name="connsiteX19" fmla="*/ 692712 w 879829"/>
                <a:gd name="connsiteY19" fmla="*/ 430553 h 561340"/>
                <a:gd name="connsiteX20" fmla="*/ 714619 w 879829"/>
                <a:gd name="connsiteY20" fmla="*/ 412456 h 561340"/>
                <a:gd name="connsiteX21" fmla="*/ 802249 w 879829"/>
                <a:gd name="connsiteY21" fmla="*/ 371498 h 561340"/>
                <a:gd name="connsiteX22" fmla="*/ 862256 w 879829"/>
                <a:gd name="connsiteY22" fmla="*/ 333398 h 561340"/>
                <a:gd name="connsiteX23" fmla="*/ 873687 w 879829"/>
                <a:gd name="connsiteY23" fmla="*/ 267676 h 561340"/>
                <a:gd name="connsiteX24" fmla="*/ 831776 w 879829"/>
                <a:gd name="connsiteY24" fmla="*/ 241006 h 561340"/>
                <a:gd name="connsiteX25" fmla="*/ 780341 w 879829"/>
                <a:gd name="connsiteY25" fmla="*/ 240053 h 561340"/>
                <a:gd name="connsiteX26" fmla="*/ 519356 w 879829"/>
                <a:gd name="connsiteY26" fmla="*/ 185761 h 561340"/>
                <a:gd name="connsiteX27" fmla="*/ 504116 w 879829"/>
                <a:gd name="connsiteY27" fmla="*/ 176236 h 561340"/>
                <a:gd name="connsiteX28" fmla="*/ 505069 w 879829"/>
                <a:gd name="connsiteY28" fmla="*/ 140041 h 561340"/>
                <a:gd name="connsiteX29" fmla="*/ 503164 w 879829"/>
                <a:gd name="connsiteY29" fmla="*/ 52411 h 561340"/>
                <a:gd name="connsiteX30" fmla="*/ 491734 w 879829"/>
                <a:gd name="connsiteY30" fmla="*/ 32408 h 561340"/>
                <a:gd name="connsiteX31" fmla="*/ 435536 w 879829"/>
                <a:gd name="connsiteY31" fmla="*/ 40028 h 561340"/>
                <a:gd name="connsiteX32" fmla="*/ 383149 w 879829"/>
                <a:gd name="connsiteY32" fmla="*/ 105751 h 561340"/>
                <a:gd name="connsiteX33" fmla="*/ 312664 w 879829"/>
                <a:gd name="connsiteY33" fmla="*/ 113371 h 561340"/>
                <a:gd name="connsiteX34" fmla="*/ 243131 w 879829"/>
                <a:gd name="connsiteY34" fmla="*/ 80033 h 561340"/>
                <a:gd name="connsiteX35" fmla="*/ 162169 w 879829"/>
                <a:gd name="connsiteY35" fmla="*/ 20978 h 561340"/>
                <a:gd name="connsiteX36" fmla="*/ 75491 w 879829"/>
                <a:gd name="connsiteY36" fmla="*/ 2881 h 561340"/>
                <a:gd name="connsiteX37" fmla="*/ 65014 w 879829"/>
                <a:gd name="connsiteY37" fmla="*/ 71461 h 561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879829" h="561340">
                  <a:moveTo>
                    <a:pt x="65014" y="71461"/>
                  </a:moveTo>
                  <a:cubicBezTo>
                    <a:pt x="74539" y="92416"/>
                    <a:pt x="90731" y="110513"/>
                    <a:pt x="105019" y="128611"/>
                  </a:cubicBezTo>
                  <a:cubicBezTo>
                    <a:pt x="119306" y="146708"/>
                    <a:pt x="132641" y="167663"/>
                    <a:pt x="133594" y="191476"/>
                  </a:cubicBezTo>
                  <a:cubicBezTo>
                    <a:pt x="134546" y="219098"/>
                    <a:pt x="114544" y="245768"/>
                    <a:pt x="88826" y="253388"/>
                  </a:cubicBezTo>
                  <a:cubicBezTo>
                    <a:pt x="71681" y="257198"/>
                    <a:pt x="53584" y="255293"/>
                    <a:pt x="37391" y="258151"/>
                  </a:cubicBezTo>
                  <a:cubicBezTo>
                    <a:pt x="20246" y="261008"/>
                    <a:pt x="2149" y="271486"/>
                    <a:pt x="244" y="287678"/>
                  </a:cubicBezTo>
                  <a:cubicBezTo>
                    <a:pt x="-1661" y="302918"/>
                    <a:pt x="7864" y="316253"/>
                    <a:pt x="19294" y="326731"/>
                  </a:cubicBezTo>
                  <a:cubicBezTo>
                    <a:pt x="80254" y="382928"/>
                    <a:pt x="169789" y="391501"/>
                    <a:pt x="244084" y="428648"/>
                  </a:cubicBezTo>
                  <a:cubicBezTo>
                    <a:pt x="250751" y="431506"/>
                    <a:pt x="257419" y="435316"/>
                    <a:pt x="262181" y="441031"/>
                  </a:cubicBezTo>
                  <a:cubicBezTo>
                    <a:pt x="279326" y="461986"/>
                    <a:pt x="263134" y="494371"/>
                    <a:pt x="274564" y="518183"/>
                  </a:cubicBezTo>
                  <a:cubicBezTo>
                    <a:pt x="284089" y="538186"/>
                    <a:pt x="310759" y="544853"/>
                    <a:pt x="332666" y="539138"/>
                  </a:cubicBezTo>
                  <a:cubicBezTo>
                    <a:pt x="353621" y="533423"/>
                    <a:pt x="371719" y="518183"/>
                    <a:pt x="388864" y="503896"/>
                  </a:cubicBezTo>
                  <a:cubicBezTo>
                    <a:pt x="406009" y="489608"/>
                    <a:pt x="424106" y="475321"/>
                    <a:pt x="446014" y="470558"/>
                  </a:cubicBezTo>
                  <a:cubicBezTo>
                    <a:pt x="486971" y="462938"/>
                    <a:pt x="525071" y="493418"/>
                    <a:pt x="560314" y="515326"/>
                  </a:cubicBezTo>
                  <a:cubicBezTo>
                    <a:pt x="595556" y="537233"/>
                    <a:pt x="634609" y="551521"/>
                    <a:pt x="675566" y="559141"/>
                  </a:cubicBezTo>
                  <a:cubicBezTo>
                    <a:pt x="688901" y="561046"/>
                    <a:pt x="703189" y="562951"/>
                    <a:pt x="716524" y="559141"/>
                  </a:cubicBezTo>
                  <a:cubicBezTo>
                    <a:pt x="729859" y="555331"/>
                    <a:pt x="742241" y="545806"/>
                    <a:pt x="745099" y="532471"/>
                  </a:cubicBezTo>
                  <a:cubicBezTo>
                    <a:pt x="748909" y="518183"/>
                    <a:pt x="741289" y="502943"/>
                    <a:pt x="731764" y="491513"/>
                  </a:cubicBezTo>
                  <a:cubicBezTo>
                    <a:pt x="722239" y="480083"/>
                    <a:pt x="709856" y="471511"/>
                    <a:pt x="700331" y="460081"/>
                  </a:cubicBezTo>
                  <a:cubicBezTo>
                    <a:pt x="693664" y="451508"/>
                    <a:pt x="688901" y="440078"/>
                    <a:pt x="692712" y="430553"/>
                  </a:cubicBezTo>
                  <a:cubicBezTo>
                    <a:pt x="696521" y="421981"/>
                    <a:pt x="706046" y="416266"/>
                    <a:pt x="714619" y="412456"/>
                  </a:cubicBezTo>
                  <a:cubicBezTo>
                    <a:pt x="744146" y="399121"/>
                    <a:pt x="772721" y="385786"/>
                    <a:pt x="802249" y="371498"/>
                  </a:cubicBezTo>
                  <a:cubicBezTo>
                    <a:pt x="824156" y="361021"/>
                    <a:pt x="846064" y="350543"/>
                    <a:pt x="862256" y="333398"/>
                  </a:cubicBezTo>
                  <a:cubicBezTo>
                    <a:pt x="878449" y="315301"/>
                    <a:pt x="886069" y="287678"/>
                    <a:pt x="873687" y="267676"/>
                  </a:cubicBezTo>
                  <a:cubicBezTo>
                    <a:pt x="865114" y="252436"/>
                    <a:pt x="848921" y="243863"/>
                    <a:pt x="831776" y="241006"/>
                  </a:cubicBezTo>
                  <a:cubicBezTo>
                    <a:pt x="814631" y="238148"/>
                    <a:pt x="797487" y="239101"/>
                    <a:pt x="780341" y="240053"/>
                  </a:cubicBezTo>
                  <a:cubicBezTo>
                    <a:pt x="690806" y="242911"/>
                    <a:pt x="600319" y="224813"/>
                    <a:pt x="519356" y="185761"/>
                  </a:cubicBezTo>
                  <a:cubicBezTo>
                    <a:pt x="513641" y="183856"/>
                    <a:pt x="507926" y="180998"/>
                    <a:pt x="504116" y="176236"/>
                  </a:cubicBezTo>
                  <a:cubicBezTo>
                    <a:pt x="496496" y="165758"/>
                    <a:pt x="501259" y="152423"/>
                    <a:pt x="505069" y="140041"/>
                  </a:cubicBezTo>
                  <a:cubicBezTo>
                    <a:pt x="513641" y="111466"/>
                    <a:pt x="512689" y="80033"/>
                    <a:pt x="503164" y="52411"/>
                  </a:cubicBezTo>
                  <a:cubicBezTo>
                    <a:pt x="500306" y="44791"/>
                    <a:pt x="497449" y="38123"/>
                    <a:pt x="491734" y="32408"/>
                  </a:cubicBezTo>
                  <a:cubicBezTo>
                    <a:pt x="476494" y="19073"/>
                    <a:pt x="451729" y="27646"/>
                    <a:pt x="435536" y="40028"/>
                  </a:cubicBezTo>
                  <a:cubicBezTo>
                    <a:pt x="415534" y="54316"/>
                    <a:pt x="403151" y="91463"/>
                    <a:pt x="383149" y="105751"/>
                  </a:cubicBezTo>
                  <a:cubicBezTo>
                    <a:pt x="364099" y="120991"/>
                    <a:pt x="337429" y="114323"/>
                    <a:pt x="312664" y="113371"/>
                  </a:cubicBezTo>
                  <a:cubicBezTo>
                    <a:pt x="286946" y="112418"/>
                    <a:pt x="264086" y="96226"/>
                    <a:pt x="243131" y="80033"/>
                  </a:cubicBezTo>
                  <a:cubicBezTo>
                    <a:pt x="216461" y="59078"/>
                    <a:pt x="191696" y="37171"/>
                    <a:pt x="162169" y="20978"/>
                  </a:cubicBezTo>
                  <a:cubicBezTo>
                    <a:pt x="140261" y="9548"/>
                    <a:pt x="101209" y="-6644"/>
                    <a:pt x="75491" y="2881"/>
                  </a:cubicBezTo>
                  <a:cubicBezTo>
                    <a:pt x="51679" y="12406"/>
                    <a:pt x="56441" y="53363"/>
                    <a:pt x="65014" y="71461"/>
                  </a:cubicBezTo>
                  <a:close/>
                </a:path>
              </a:pathLst>
            </a:custGeom>
            <a:solidFill>
              <a:srgbClr val="041C12">
                <a:alpha val="52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2A86FCC4-00E6-78A9-3532-1FDBEBBDB30E}"/>
                </a:ext>
              </a:extLst>
            </p:cNvPr>
            <p:cNvPicPr/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636628" y="3140120"/>
              <a:ext cx="885825" cy="57150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F5897B9-46EA-3FD5-C048-E9B67152146E}"/>
              </a:ext>
            </a:extLst>
          </p:cNvPr>
          <p:cNvGrpSpPr/>
          <p:nvPr/>
        </p:nvGrpSpPr>
        <p:grpSpPr>
          <a:xfrm>
            <a:off x="9672800" y="2462042"/>
            <a:ext cx="1574603" cy="1381103"/>
            <a:chOff x="5720147" y="2997178"/>
            <a:chExt cx="882811" cy="774324"/>
          </a:xfrm>
        </p:grpSpPr>
        <p:sp>
          <p:nvSpPr>
            <p:cNvPr id="22" name="Graphic 40">
              <a:extLst>
                <a:ext uri="{FF2B5EF4-FFF2-40B4-BE49-F238E27FC236}">
                  <a16:creationId xmlns:a16="http://schemas.microsoft.com/office/drawing/2014/main" id="{AC519250-D3A6-AA03-FF48-8A920EE25091}"/>
                </a:ext>
              </a:extLst>
            </p:cNvPr>
            <p:cNvSpPr/>
            <p:nvPr/>
          </p:nvSpPr>
          <p:spPr>
            <a:xfrm>
              <a:off x="5720147" y="3086599"/>
              <a:ext cx="753878" cy="684903"/>
            </a:xfrm>
            <a:custGeom>
              <a:avLst/>
              <a:gdLst>
                <a:gd name="connsiteX0" fmla="*/ 567 w 753878"/>
                <a:gd name="connsiteY0" fmla="*/ 231910 h 684903"/>
                <a:gd name="connsiteX1" fmla="*/ 59622 w 753878"/>
                <a:gd name="connsiteY1" fmla="*/ 479560 h 684903"/>
                <a:gd name="connsiteX2" fmla="*/ 154872 w 753878"/>
                <a:gd name="connsiteY2" fmla="*/ 612910 h 684903"/>
                <a:gd name="connsiteX3" fmla="*/ 505392 w 753878"/>
                <a:gd name="connsiteY3" fmla="*/ 651010 h 684903"/>
                <a:gd name="connsiteX4" fmla="*/ 644457 w 753878"/>
                <a:gd name="connsiteY4" fmla="*/ 560523 h 684903"/>
                <a:gd name="connsiteX5" fmla="*/ 749232 w 753878"/>
                <a:gd name="connsiteY5" fmla="*/ 330018 h 684903"/>
                <a:gd name="connsiteX6" fmla="*/ 709227 w 753878"/>
                <a:gd name="connsiteY6" fmla="*/ 251913 h 684903"/>
                <a:gd name="connsiteX7" fmla="*/ 637790 w 753878"/>
                <a:gd name="connsiteY7" fmla="*/ 180475 h 684903"/>
                <a:gd name="connsiteX8" fmla="*/ 202497 w 753878"/>
                <a:gd name="connsiteY8" fmla="*/ 453 h 684903"/>
                <a:gd name="connsiteX9" fmla="*/ 81530 w 753878"/>
                <a:gd name="connsiteY9" fmla="*/ 33790 h 684903"/>
                <a:gd name="connsiteX10" fmla="*/ 12950 w 753878"/>
                <a:gd name="connsiteY10" fmla="*/ 154758 h 684903"/>
                <a:gd name="connsiteX11" fmla="*/ 567 w 753878"/>
                <a:gd name="connsiteY11" fmla="*/ 231910 h 68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878" h="684903">
                  <a:moveTo>
                    <a:pt x="567" y="231910"/>
                  </a:moveTo>
                  <a:cubicBezTo>
                    <a:pt x="-4195" y="317635"/>
                    <a:pt x="21522" y="403360"/>
                    <a:pt x="59622" y="479560"/>
                  </a:cubicBezTo>
                  <a:cubicBezTo>
                    <a:pt x="84387" y="529090"/>
                    <a:pt x="114867" y="574810"/>
                    <a:pt x="154872" y="612910"/>
                  </a:cubicBezTo>
                  <a:cubicBezTo>
                    <a:pt x="245360" y="699588"/>
                    <a:pt x="395855" y="702445"/>
                    <a:pt x="505392" y="651010"/>
                  </a:cubicBezTo>
                  <a:cubicBezTo>
                    <a:pt x="555875" y="627198"/>
                    <a:pt x="602547" y="596718"/>
                    <a:pt x="644457" y="560523"/>
                  </a:cubicBezTo>
                  <a:cubicBezTo>
                    <a:pt x="706370" y="506230"/>
                    <a:pt x="772092" y="417648"/>
                    <a:pt x="749232" y="330018"/>
                  </a:cubicBezTo>
                  <a:cubicBezTo>
                    <a:pt x="741612" y="301443"/>
                    <a:pt x="725420" y="276678"/>
                    <a:pt x="709227" y="251913"/>
                  </a:cubicBezTo>
                  <a:cubicBezTo>
                    <a:pt x="690177" y="223338"/>
                    <a:pt x="663507" y="203335"/>
                    <a:pt x="637790" y="180475"/>
                  </a:cubicBezTo>
                  <a:cubicBezTo>
                    <a:pt x="518727" y="72843"/>
                    <a:pt x="362517" y="8073"/>
                    <a:pt x="202497" y="453"/>
                  </a:cubicBezTo>
                  <a:cubicBezTo>
                    <a:pt x="159635" y="-1452"/>
                    <a:pt x="112010" y="1405"/>
                    <a:pt x="81530" y="33790"/>
                  </a:cubicBezTo>
                  <a:cubicBezTo>
                    <a:pt x="49145" y="67128"/>
                    <a:pt x="26285" y="109990"/>
                    <a:pt x="12950" y="154758"/>
                  </a:cubicBezTo>
                  <a:cubicBezTo>
                    <a:pt x="6282" y="179523"/>
                    <a:pt x="1520" y="205240"/>
                    <a:pt x="567" y="231910"/>
                  </a:cubicBezTo>
                  <a:close/>
                </a:path>
              </a:pathLst>
            </a:custGeom>
            <a:solidFill>
              <a:srgbClr val="041C12">
                <a:alpha val="52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FEC35830-198C-E9D9-FB39-59751B9D3D30}"/>
                </a:ext>
              </a:extLst>
            </p:cNvPr>
            <p:cNvPicPr/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726658" y="2997178"/>
              <a:ext cx="876300" cy="72390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1BE1570-5B4D-D336-F4B0-4C168524E1D4}"/>
              </a:ext>
            </a:extLst>
          </p:cNvPr>
          <p:cNvGrpSpPr/>
          <p:nvPr/>
        </p:nvGrpSpPr>
        <p:grpSpPr>
          <a:xfrm rot="21137960">
            <a:off x="889693" y="326274"/>
            <a:ext cx="3628500" cy="2685431"/>
            <a:chOff x="4879880" y="2466322"/>
            <a:chExt cx="2389530" cy="1768477"/>
          </a:xfrm>
        </p:grpSpPr>
        <p:sp>
          <p:nvSpPr>
            <p:cNvPr id="25" name="Graphic 46">
              <a:extLst>
                <a:ext uri="{FF2B5EF4-FFF2-40B4-BE49-F238E27FC236}">
                  <a16:creationId xmlns:a16="http://schemas.microsoft.com/office/drawing/2014/main" id="{8C34A20D-42D6-F182-F516-91495901CCBD}"/>
                </a:ext>
              </a:extLst>
            </p:cNvPr>
            <p:cNvSpPr/>
            <p:nvPr/>
          </p:nvSpPr>
          <p:spPr>
            <a:xfrm>
              <a:off x="4919374" y="2623337"/>
              <a:ext cx="2350036" cy="1611462"/>
            </a:xfrm>
            <a:custGeom>
              <a:avLst/>
              <a:gdLst>
                <a:gd name="connsiteX0" fmla="*/ 1540480 w 2350036"/>
                <a:gd name="connsiteY0" fmla="*/ 604684 h 1611462"/>
                <a:gd name="connsiteX1" fmla="*/ 2008158 w 2350036"/>
                <a:gd name="connsiteY1" fmla="*/ 598969 h 1611462"/>
                <a:gd name="connsiteX2" fmla="*/ 2183418 w 2350036"/>
                <a:gd name="connsiteY2" fmla="*/ 614209 h 1611462"/>
                <a:gd name="connsiteX3" fmla="*/ 2331055 w 2350036"/>
                <a:gd name="connsiteY3" fmla="*/ 676122 h 1611462"/>
                <a:gd name="connsiteX4" fmla="*/ 2348200 w 2350036"/>
                <a:gd name="connsiteY4" fmla="*/ 698982 h 1611462"/>
                <a:gd name="connsiteX5" fmla="*/ 2346295 w 2350036"/>
                <a:gd name="connsiteY5" fmla="*/ 735177 h 1611462"/>
                <a:gd name="connsiteX6" fmla="*/ 2326293 w 2350036"/>
                <a:gd name="connsiteY6" fmla="*/ 784707 h 1611462"/>
                <a:gd name="connsiteX7" fmla="*/ 2225328 w 2350036"/>
                <a:gd name="connsiteY7" fmla="*/ 811377 h 1611462"/>
                <a:gd name="connsiteX8" fmla="*/ 2033875 w 2350036"/>
                <a:gd name="connsiteY8" fmla="*/ 800899 h 1611462"/>
                <a:gd name="connsiteX9" fmla="*/ 1771938 w 2350036"/>
                <a:gd name="connsiteY9" fmla="*/ 906627 h 1611462"/>
                <a:gd name="connsiteX10" fmla="*/ 1707168 w 2350036"/>
                <a:gd name="connsiteY10" fmla="*/ 999972 h 1611462"/>
                <a:gd name="connsiteX11" fmla="*/ 1732885 w 2350036"/>
                <a:gd name="connsiteY11" fmla="*/ 1105699 h 1611462"/>
                <a:gd name="connsiteX12" fmla="*/ 1782415 w 2350036"/>
                <a:gd name="connsiteY12" fmla="*/ 1130464 h 1611462"/>
                <a:gd name="connsiteX13" fmla="*/ 1868140 w 2350036"/>
                <a:gd name="connsiteY13" fmla="*/ 1134274 h 1611462"/>
                <a:gd name="connsiteX14" fmla="*/ 1980535 w 2350036"/>
                <a:gd name="connsiteY14" fmla="*/ 1067599 h 1611462"/>
                <a:gd name="connsiteX15" fmla="*/ 2054830 w 2350036"/>
                <a:gd name="connsiteY15" fmla="*/ 957109 h 1611462"/>
                <a:gd name="connsiteX16" fmla="*/ 2064355 w 2350036"/>
                <a:gd name="connsiteY16" fmla="*/ 944727 h 1611462"/>
                <a:gd name="connsiteX17" fmla="*/ 2098645 w 2350036"/>
                <a:gd name="connsiteY17" fmla="*/ 956157 h 1611462"/>
                <a:gd name="connsiteX18" fmla="*/ 2079595 w 2350036"/>
                <a:gd name="connsiteY18" fmla="*/ 1079982 h 1611462"/>
                <a:gd name="connsiteX19" fmla="*/ 2055783 w 2350036"/>
                <a:gd name="connsiteY19" fmla="*/ 1209522 h 1611462"/>
                <a:gd name="connsiteX20" fmla="*/ 2031970 w 2350036"/>
                <a:gd name="connsiteY20" fmla="*/ 1357159 h 1611462"/>
                <a:gd name="connsiteX21" fmla="*/ 1584295 w 2350036"/>
                <a:gd name="connsiteY21" fmla="*/ 1536229 h 1611462"/>
                <a:gd name="connsiteX22" fmla="*/ 1444278 w 2350036"/>
                <a:gd name="connsiteY22" fmla="*/ 1590522 h 1611462"/>
                <a:gd name="connsiteX23" fmla="*/ 1316643 w 2350036"/>
                <a:gd name="connsiteY23" fmla="*/ 1610524 h 1611462"/>
                <a:gd name="connsiteX24" fmla="*/ 1215678 w 2350036"/>
                <a:gd name="connsiteY24" fmla="*/ 1568614 h 1611462"/>
                <a:gd name="connsiteX25" fmla="*/ 1220440 w 2350036"/>
                <a:gd name="connsiteY25" fmla="*/ 1447647 h 1611462"/>
                <a:gd name="connsiteX26" fmla="*/ 1327120 w 2350036"/>
                <a:gd name="connsiteY26" fmla="*/ 1378114 h 1611462"/>
                <a:gd name="connsiteX27" fmla="*/ 1409988 w 2350036"/>
                <a:gd name="connsiteY27" fmla="*/ 1346682 h 1611462"/>
                <a:gd name="connsiteX28" fmla="*/ 1458565 w 2350036"/>
                <a:gd name="connsiteY28" fmla="*/ 1286674 h 1611462"/>
                <a:gd name="connsiteX29" fmla="*/ 1348075 w 2350036"/>
                <a:gd name="connsiteY29" fmla="*/ 1176184 h 1611462"/>
                <a:gd name="connsiteX30" fmla="*/ 1193770 w 2350036"/>
                <a:gd name="connsiteY30" fmla="*/ 1129512 h 1611462"/>
                <a:gd name="connsiteX31" fmla="*/ 964218 w 2350036"/>
                <a:gd name="connsiteY31" fmla="*/ 937107 h 1611462"/>
                <a:gd name="connsiteX32" fmla="*/ 876588 w 2350036"/>
                <a:gd name="connsiteY32" fmla="*/ 794232 h 1611462"/>
                <a:gd name="connsiteX33" fmla="*/ 620365 w 2350036"/>
                <a:gd name="connsiteY33" fmla="*/ 639927 h 1611462"/>
                <a:gd name="connsiteX34" fmla="*/ 601315 w 2350036"/>
                <a:gd name="connsiteY34" fmla="*/ 611352 h 1611462"/>
                <a:gd name="connsiteX35" fmla="*/ 569883 w 2350036"/>
                <a:gd name="connsiteY35" fmla="*/ 595159 h 1611462"/>
                <a:gd name="connsiteX36" fmla="*/ 385098 w 2350036"/>
                <a:gd name="connsiteY36" fmla="*/ 526579 h 1611462"/>
                <a:gd name="connsiteX37" fmla="*/ 255558 w 2350036"/>
                <a:gd name="connsiteY37" fmla="*/ 405612 h 1611462"/>
                <a:gd name="connsiteX38" fmla="*/ 103158 w 2350036"/>
                <a:gd name="connsiteY38" fmla="*/ 318934 h 1611462"/>
                <a:gd name="connsiteX39" fmla="*/ 26958 w 2350036"/>
                <a:gd name="connsiteY39" fmla="*/ 309409 h 1611462"/>
                <a:gd name="connsiteX40" fmla="*/ 8860 w 2350036"/>
                <a:gd name="connsiteY40" fmla="*/ 247497 h 1611462"/>
                <a:gd name="connsiteX41" fmla="*/ 306040 w 2350036"/>
                <a:gd name="connsiteY41" fmla="*/ 283692 h 1611462"/>
                <a:gd name="connsiteX42" fmla="*/ 589885 w 2350036"/>
                <a:gd name="connsiteY42" fmla="*/ 448474 h 1611462"/>
                <a:gd name="connsiteX43" fmla="*/ 719425 w 2350036"/>
                <a:gd name="connsiteY43" fmla="*/ 469429 h 1611462"/>
                <a:gd name="connsiteX44" fmla="*/ 813723 w 2350036"/>
                <a:gd name="connsiteY44" fmla="*/ 387514 h 1611462"/>
                <a:gd name="connsiteX45" fmla="*/ 755620 w 2350036"/>
                <a:gd name="connsiteY45" fmla="*/ 258927 h 1611462"/>
                <a:gd name="connsiteX46" fmla="*/ 534640 w 2350036"/>
                <a:gd name="connsiteY46" fmla="*/ 157962 h 1611462"/>
                <a:gd name="connsiteX47" fmla="*/ 371763 w 2350036"/>
                <a:gd name="connsiteY47" fmla="*/ 128434 h 1611462"/>
                <a:gd name="connsiteX48" fmla="*/ 329853 w 2350036"/>
                <a:gd name="connsiteY48" fmla="*/ 59854 h 1611462"/>
                <a:gd name="connsiteX49" fmla="*/ 369858 w 2350036"/>
                <a:gd name="connsiteY49" fmla="*/ 13182 h 1611462"/>
                <a:gd name="connsiteX50" fmla="*/ 432723 w 2350036"/>
                <a:gd name="connsiteY50" fmla="*/ 1752 h 1611462"/>
                <a:gd name="connsiteX51" fmla="*/ 877540 w 2350036"/>
                <a:gd name="connsiteY51" fmla="*/ 55092 h 1611462"/>
                <a:gd name="connsiteX52" fmla="*/ 1266160 w 2350036"/>
                <a:gd name="connsiteY52" fmla="*/ 297979 h 1611462"/>
                <a:gd name="connsiteX53" fmla="*/ 1389033 w 2350036"/>
                <a:gd name="connsiteY53" fmla="*/ 483717 h 1611462"/>
                <a:gd name="connsiteX54" fmla="*/ 1564293 w 2350036"/>
                <a:gd name="connsiteY54" fmla="*/ 614209 h 161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2350036" h="1611462">
                  <a:moveTo>
                    <a:pt x="1540480" y="604684"/>
                  </a:moveTo>
                  <a:cubicBezTo>
                    <a:pt x="1691928" y="644689"/>
                    <a:pt x="1851948" y="600874"/>
                    <a:pt x="2008158" y="598969"/>
                  </a:cubicBezTo>
                  <a:cubicBezTo>
                    <a:pt x="2067213" y="598017"/>
                    <a:pt x="2125315" y="603732"/>
                    <a:pt x="2183418" y="614209"/>
                  </a:cubicBezTo>
                  <a:cubicBezTo>
                    <a:pt x="2236758" y="624687"/>
                    <a:pt x="2291050" y="640879"/>
                    <a:pt x="2331055" y="676122"/>
                  </a:cubicBezTo>
                  <a:cubicBezTo>
                    <a:pt x="2338675" y="682789"/>
                    <a:pt x="2345343" y="689457"/>
                    <a:pt x="2348200" y="698982"/>
                  </a:cubicBezTo>
                  <a:cubicBezTo>
                    <a:pt x="2352010" y="710412"/>
                    <a:pt x="2349153" y="723747"/>
                    <a:pt x="2346295" y="735177"/>
                  </a:cubicBezTo>
                  <a:cubicBezTo>
                    <a:pt x="2342485" y="752322"/>
                    <a:pt x="2337723" y="771372"/>
                    <a:pt x="2326293" y="784707"/>
                  </a:cubicBezTo>
                  <a:cubicBezTo>
                    <a:pt x="2303433" y="813282"/>
                    <a:pt x="2261523" y="814234"/>
                    <a:pt x="2225328" y="811377"/>
                  </a:cubicBezTo>
                  <a:cubicBezTo>
                    <a:pt x="2161510" y="806614"/>
                    <a:pt x="2097693" y="797089"/>
                    <a:pt x="2033875" y="800899"/>
                  </a:cubicBezTo>
                  <a:cubicBezTo>
                    <a:pt x="1937673" y="806614"/>
                    <a:pt x="1843375" y="841857"/>
                    <a:pt x="1771938" y="906627"/>
                  </a:cubicBezTo>
                  <a:cubicBezTo>
                    <a:pt x="1743363" y="932344"/>
                    <a:pt x="1717645" y="962824"/>
                    <a:pt x="1707168" y="999972"/>
                  </a:cubicBezTo>
                  <a:cubicBezTo>
                    <a:pt x="1696690" y="1037119"/>
                    <a:pt x="1704310" y="1079982"/>
                    <a:pt x="1732885" y="1105699"/>
                  </a:cubicBezTo>
                  <a:cubicBezTo>
                    <a:pt x="1747173" y="1118082"/>
                    <a:pt x="1764318" y="1125702"/>
                    <a:pt x="1782415" y="1130464"/>
                  </a:cubicBezTo>
                  <a:cubicBezTo>
                    <a:pt x="1810038" y="1138084"/>
                    <a:pt x="1839565" y="1139989"/>
                    <a:pt x="1868140" y="1134274"/>
                  </a:cubicBezTo>
                  <a:cubicBezTo>
                    <a:pt x="1911955" y="1125702"/>
                    <a:pt x="1950055" y="1099984"/>
                    <a:pt x="1980535" y="1067599"/>
                  </a:cubicBezTo>
                  <a:cubicBezTo>
                    <a:pt x="2011015" y="1035214"/>
                    <a:pt x="2033875" y="996162"/>
                    <a:pt x="2054830" y="957109"/>
                  </a:cubicBezTo>
                  <a:cubicBezTo>
                    <a:pt x="2057688" y="952347"/>
                    <a:pt x="2059593" y="947584"/>
                    <a:pt x="2064355" y="944727"/>
                  </a:cubicBezTo>
                  <a:cubicBezTo>
                    <a:pt x="2075785" y="937107"/>
                    <a:pt x="2091025" y="945679"/>
                    <a:pt x="2098645" y="956157"/>
                  </a:cubicBezTo>
                  <a:cubicBezTo>
                    <a:pt x="2125315" y="997114"/>
                    <a:pt x="2089120" y="1039977"/>
                    <a:pt x="2079595" y="1079982"/>
                  </a:cubicBezTo>
                  <a:cubicBezTo>
                    <a:pt x="2069118" y="1122844"/>
                    <a:pt x="2057688" y="1164754"/>
                    <a:pt x="2055783" y="1209522"/>
                  </a:cubicBezTo>
                  <a:cubicBezTo>
                    <a:pt x="2053878" y="1260004"/>
                    <a:pt x="2055783" y="1310487"/>
                    <a:pt x="2031970" y="1357159"/>
                  </a:cubicBezTo>
                  <a:cubicBezTo>
                    <a:pt x="1949103" y="1520037"/>
                    <a:pt x="1732885" y="1495272"/>
                    <a:pt x="1584295" y="1536229"/>
                  </a:cubicBezTo>
                  <a:cubicBezTo>
                    <a:pt x="1536670" y="1549564"/>
                    <a:pt x="1489045" y="1567662"/>
                    <a:pt x="1444278" y="1590522"/>
                  </a:cubicBezTo>
                  <a:cubicBezTo>
                    <a:pt x="1404273" y="1610524"/>
                    <a:pt x="1361410" y="1613382"/>
                    <a:pt x="1316643" y="1610524"/>
                  </a:cubicBezTo>
                  <a:cubicBezTo>
                    <a:pt x="1279495" y="1607667"/>
                    <a:pt x="1238538" y="1598142"/>
                    <a:pt x="1215678" y="1568614"/>
                  </a:cubicBezTo>
                  <a:cubicBezTo>
                    <a:pt x="1189008" y="1534324"/>
                    <a:pt x="1195675" y="1482889"/>
                    <a:pt x="1220440" y="1447647"/>
                  </a:cubicBezTo>
                  <a:cubicBezTo>
                    <a:pt x="1246158" y="1412404"/>
                    <a:pt x="1286163" y="1391449"/>
                    <a:pt x="1327120" y="1378114"/>
                  </a:cubicBezTo>
                  <a:cubicBezTo>
                    <a:pt x="1355695" y="1368589"/>
                    <a:pt x="1384270" y="1361922"/>
                    <a:pt x="1409988" y="1346682"/>
                  </a:cubicBezTo>
                  <a:cubicBezTo>
                    <a:pt x="1435705" y="1331442"/>
                    <a:pt x="1466185" y="1315249"/>
                    <a:pt x="1458565" y="1286674"/>
                  </a:cubicBezTo>
                  <a:cubicBezTo>
                    <a:pt x="1445230" y="1234287"/>
                    <a:pt x="1397605" y="1197139"/>
                    <a:pt x="1348075" y="1176184"/>
                  </a:cubicBezTo>
                  <a:cubicBezTo>
                    <a:pt x="1298545" y="1155229"/>
                    <a:pt x="1244253" y="1147609"/>
                    <a:pt x="1193770" y="1129512"/>
                  </a:cubicBezTo>
                  <a:cubicBezTo>
                    <a:pt x="1097568" y="1095222"/>
                    <a:pt x="1014700" y="1025689"/>
                    <a:pt x="964218" y="937107"/>
                  </a:cubicBezTo>
                  <a:cubicBezTo>
                    <a:pt x="936595" y="888529"/>
                    <a:pt x="917545" y="833284"/>
                    <a:pt x="876588" y="794232"/>
                  </a:cubicBezTo>
                  <a:cubicBezTo>
                    <a:pt x="803245" y="724699"/>
                    <a:pt x="674658" y="725652"/>
                    <a:pt x="620365" y="639927"/>
                  </a:cubicBezTo>
                  <a:cubicBezTo>
                    <a:pt x="614650" y="630402"/>
                    <a:pt x="608935" y="619924"/>
                    <a:pt x="601315" y="611352"/>
                  </a:cubicBezTo>
                  <a:cubicBezTo>
                    <a:pt x="592743" y="602779"/>
                    <a:pt x="581313" y="598969"/>
                    <a:pt x="569883" y="595159"/>
                  </a:cubicBezTo>
                  <a:cubicBezTo>
                    <a:pt x="507018" y="573252"/>
                    <a:pt x="440343" y="561822"/>
                    <a:pt x="385098" y="526579"/>
                  </a:cubicBezTo>
                  <a:cubicBezTo>
                    <a:pt x="335568" y="496099"/>
                    <a:pt x="297468" y="448474"/>
                    <a:pt x="255558" y="405612"/>
                  </a:cubicBezTo>
                  <a:cubicBezTo>
                    <a:pt x="213648" y="362749"/>
                    <a:pt x="163165" y="324649"/>
                    <a:pt x="103158" y="318934"/>
                  </a:cubicBezTo>
                  <a:cubicBezTo>
                    <a:pt x="77440" y="316077"/>
                    <a:pt x="50770" y="319887"/>
                    <a:pt x="26958" y="309409"/>
                  </a:cubicBezTo>
                  <a:cubicBezTo>
                    <a:pt x="4098" y="298932"/>
                    <a:pt x="-10190" y="263689"/>
                    <a:pt x="8860" y="247497"/>
                  </a:cubicBezTo>
                  <a:cubicBezTo>
                    <a:pt x="93633" y="177012"/>
                    <a:pt x="209838" y="232257"/>
                    <a:pt x="306040" y="283692"/>
                  </a:cubicBezTo>
                  <a:cubicBezTo>
                    <a:pt x="403195" y="335127"/>
                    <a:pt x="488920" y="406564"/>
                    <a:pt x="589885" y="448474"/>
                  </a:cubicBezTo>
                  <a:cubicBezTo>
                    <a:pt x="630843" y="465619"/>
                    <a:pt x="675610" y="477049"/>
                    <a:pt x="719425" y="469429"/>
                  </a:cubicBezTo>
                  <a:cubicBezTo>
                    <a:pt x="763240" y="461809"/>
                    <a:pt x="805150" y="430377"/>
                    <a:pt x="813723" y="387514"/>
                  </a:cubicBezTo>
                  <a:cubicBezTo>
                    <a:pt x="823248" y="339889"/>
                    <a:pt x="791815" y="292264"/>
                    <a:pt x="755620" y="258927"/>
                  </a:cubicBezTo>
                  <a:cubicBezTo>
                    <a:pt x="695613" y="202729"/>
                    <a:pt x="616555" y="167487"/>
                    <a:pt x="534640" y="157962"/>
                  </a:cubicBezTo>
                  <a:cubicBezTo>
                    <a:pt x="479395" y="151294"/>
                    <a:pt x="420340" y="157009"/>
                    <a:pt x="371763" y="128434"/>
                  </a:cubicBezTo>
                  <a:cubicBezTo>
                    <a:pt x="346998" y="114147"/>
                    <a:pt x="326043" y="87477"/>
                    <a:pt x="329853" y="59854"/>
                  </a:cubicBezTo>
                  <a:cubicBezTo>
                    <a:pt x="332710" y="38899"/>
                    <a:pt x="349855" y="21754"/>
                    <a:pt x="369858" y="13182"/>
                  </a:cubicBezTo>
                  <a:cubicBezTo>
                    <a:pt x="389860" y="4609"/>
                    <a:pt x="411768" y="2704"/>
                    <a:pt x="432723" y="1752"/>
                  </a:cubicBezTo>
                  <a:cubicBezTo>
                    <a:pt x="582265" y="-5868"/>
                    <a:pt x="733713" y="11277"/>
                    <a:pt x="877540" y="55092"/>
                  </a:cubicBezTo>
                  <a:cubicBezTo>
                    <a:pt x="1026130" y="99859"/>
                    <a:pt x="1170910" y="175107"/>
                    <a:pt x="1266160" y="297979"/>
                  </a:cubicBezTo>
                  <a:cubicBezTo>
                    <a:pt x="1311880" y="356082"/>
                    <a:pt x="1345218" y="423709"/>
                    <a:pt x="1389033" y="483717"/>
                  </a:cubicBezTo>
                  <a:cubicBezTo>
                    <a:pt x="1432848" y="543724"/>
                    <a:pt x="1490950" y="598017"/>
                    <a:pt x="1564293" y="614209"/>
                  </a:cubicBezTo>
                </a:path>
              </a:pathLst>
            </a:custGeom>
            <a:solidFill>
              <a:srgbClr val="041C12">
                <a:alpha val="52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42CB4A10-E7E8-4C4C-01EA-D75860CAEC17}"/>
                </a:ext>
              </a:extLst>
            </p:cNvPr>
            <p:cNvPicPr/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4879880" y="2466322"/>
              <a:ext cx="2381250" cy="1695450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1D1E4A1-8076-94AD-6CB1-A68937234D33}"/>
              </a:ext>
            </a:extLst>
          </p:cNvPr>
          <p:cNvGrpSpPr/>
          <p:nvPr/>
        </p:nvGrpSpPr>
        <p:grpSpPr>
          <a:xfrm>
            <a:off x="4547244" y="5184163"/>
            <a:ext cx="1390351" cy="1587178"/>
            <a:chOff x="5753098" y="2910995"/>
            <a:chExt cx="752475" cy="859000"/>
          </a:xfrm>
        </p:grpSpPr>
        <p:sp>
          <p:nvSpPr>
            <p:cNvPr id="28" name="Graphic 52">
              <a:extLst>
                <a:ext uri="{FF2B5EF4-FFF2-40B4-BE49-F238E27FC236}">
                  <a16:creationId xmlns:a16="http://schemas.microsoft.com/office/drawing/2014/main" id="{10D4089D-5874-2AB8-394C-F533F12DDB1E}"/>
                </a:ext>
              </a:extLst>
            </p:cNvPr>
            <p:cNvSpPr/>
            <p:nvPr/>
          </p:nvSpPr>
          <p:spPr>
            <a:xfrm>
              <a:off x="5753100" y="3086100"/>
              <a:ext cx="683895" cy="683895"/>
            </a:xfrm>
            <a:custGeom>
              <a:avLst/>
              <a:gdLst>
                <a:gd name="connsiteX0" fmla="*/ 683895 w 683895"/>
                <a:gd name="connsiteY0" fmla="*/ 341948 h 683895"/>
                <a:gd name="connsiteX1" fmla="*/ 341948 w 683895"/>
                <a:gd name="connsiteY1" fmla="*/ 683895 h 683895"/>
                <a:gd name="connsiteX2" fmla="*/ 0 w 683895"/>
                <a:gd name="connsiteY2" fmla="*/ 341948 h 683895"/>
                <a:gd name="connsiteX3" fmla="*/ 341948 w 683895"/>
                <a:gd name="connsiteY3" fmla="*/ 0 h 683895"/>
                <a:gd name="connsiteX4" fmla="*/ 683895 w 683895"/>
                <a:gd name="connsiteY4" fmla="*/ 341948 h 683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3895" h="683895">
                  <a:moveTo>
                    <a:pt x="683895" y="341948"/>
                  </a:moveTo>
                  <a:cubicBezTo>
                    <a:pt x="683895" y="530800"/>
                    <a:pt x="530800" y="683895"/>
                    <a:pt x="341948" y="683895"/>
                  </a:cubicBezTo>
                  <a:cubicBezTo>
                    <a:pt x="153095" y="683895"/>
                    <a:pt x="0" y="530800"/>
                    <a:pt x="0" y="341948"/>
                  </a:cubicBezTo>
                  <a:cubicBezTo>
                    <a:pt x="0" y="153095"/>
                    <a:pt x="153095" y="0"/>
                    <a:pt x="341948" y="0"/>
                  </a:cubicBezTo>
                  <a:cubicBezTo>
                    <a:pt x="530800" y="0"/>
                    <a:pt x="683895" y="153095"/>
                    <a:pt x="683895" y="341948"/>
                  </a:cubicBezTo>
                  <a:close/>
                </a:path>
              </a:pathLst>
            </a:custGeom>
            <a:solidFill>
              <a:srgbClr val="041C12">
                <a:alpha val="52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1D301FF6-06BD-82C1-09A9-36653E582DF9}"/>
                </a:ext>
              </a:extLst>
            </p:cNvPr>
            <p:cNvPicPr/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5753098" y="2910995"/>
              <a:ext cx="752475" cy="752475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961F9BD-B1D6-FBDD-75B5-490DE6DB1C5F}"/>
              </a:ext>
            </a:extLst>
          </p:cNvPr>
          <p:cNvGrpSpPr/>
          <p:nvPr/>
        </p:nvGrpSpPr>
        <p:grpSpPr>
          <a:xfrm rot="20876770">
            <a:off x="8253904" y="3375190"/>
            <a:ext cx="3140803" cy="3571270"/>
            <a:chOff x="5039321" y="2227037"/>
            <a:chExt cx="2032991" cy="2311625"/>
          </a:xfrm>
        </p:grpSpPr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44860868-6221-2B24-2102-27B0CCCCB20B}"/>
                </a:ext>
              </a:extLst>
            </p:cNvPr>
            <p:cNvPicPr/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5119687" y="2319337"/>
              <a:ext cx="1952625" cy="2219325"/>
            </a:xfrm>
            <a:prstGeom prst="rect">
              <a:avLst/>
            </a:prstGeom>
          </p:spPr>
        </p:pic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id="{E39D723A-978F-726A-294A-7764C4A44CAB}"/>
                </a:ext>
              </a:extLst>
            </p:cNvPr>
            <p:cNvPicPr/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5039321" y="2227037"/>
              <a:ext cx="2019300" cy="2295525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249605D-634D-4D05-94FE-B5532051E140}"/>
              </a:ext>
            </a:extLst>
          </p:cNvPr>
          <p:cNvGrpSpPr/>
          <p:nvPr/>
        </p:nvGrpSpPr>
        <p:grpSpPr>
          <a:xfrm rot="1350781">
            <a:off x="7904833" y="151283"/>
            <a:ext cx="3246925" cy="3122641"/>
            <a:chOff x="5100637" y="2471737"/>
            <a:chExt cx="1990725" cy="1914525"/>
          </a:xfrm>
        </p:grpSpPr>
        <p:pic>
          <p:nvPicPr>
            <p:cNvPr id="34" name="Graphic 33">
              <a:extLst>
                <a:ext uri="{FF2B5EF4-FFF2-40B4-BE49-F238E27FC236}">
                  <a16:creationId xmlns:a16="http://schemas.microsoft.com/office/drawing/2014/main" id="{A7B62DF6-7B57-38C2-67D5-442B03EB2C8C}"/>
                </a:ext>
              </a:extLst>
            </p:cNvPr>
            <p:cNvPicPr/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5100637" y="2514600"/>
              <a:ext cx="1990725" cy="1828800"/>
            </a:xfrm>
            <a:prstGeom prst="rect">
              <a:avLst/>
            </a:prstGeom>
          </p:spPr>
        </p:pic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id="{53CBAEC3-1E39-561C-8030-ACAC5F26580C}"/>
                </a:ext>
              </a:extLst>
            </p:cNvPr>
            <p:cNvPicPr/>
            <p:nvPr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5119687" y="2471737"/>
              <a:ext cx="1952625" cy="1914525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C866C0E-AFCB-796A-F47C-B0B20B8313CE}"/>
              </a:ext>
            </a:extLst>
          </p:cNvPr>
          <p:cNvGrpSpPr/>
          <p:nvPr/>
        </p:nvGrpSpPr>
        <p:grpSpPr>
          <a:xfrm rot="20292915">
            <a:off x="4678514" y="55317"/>
            <a:ext cx="1359763" cy="1692303"/>
            <a:chOff x="5834062" y="3062286"/>
            <a:chExt cx="589306" cy="733425"/>
          </a:xfrm>
        </p:grpSpPr>
        <p:pic>
          <p:nvPicPr>
            <p:cNvPr id="37" name="Graphic 36">
              <a:extLst>
                <a:ext uri="{FF2B5EF4-FFF2-40B4-BE49-F238E27FC236}">
                  <a16:creationId xmlns:a16="http://schemas.microsoft.com/office/drawing/2014/main" id="{9592C3FC-BEC9-786B-B032-FA6433DC8823}"/>
                </a:ext>
              </a:extLst>
            </p:cNvPr>
            <p:cNvPicPr/>
            <p:nvPr/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5834062" y="3095625"/>
              <a:ext cx="523875" cy="666750"/>
            </a:xfrm>
            <a:prstGeom prst="rect">
              <a:avLst/>
            </a:prstGeom>
          </p:spPr>
        </p:pic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27613139-F77F-57DF-B53E-627C3F5077D4}"/>
                </a:ext>
              </a:extLst>
            </p:cNvPr>
            <p:cNvPicPr/>
            <p:nvPr/>
          </p:nvPicPr>
          <p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5842343" y="3062286"/>
              <a:ext cx="581025" cy="733425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E4020E0-8258-B3AA-E7D1-2DC6E9F52960}"/>
              </a:ext>
            </a:extLst>
          </p:cNvPr>
          <p:cNvGrpSpPr/>
          <p:nvPr/>
        </p:nvGrpSpPr>
        <p:grpSpPr>
          <a:xfrm>
            <a:off x="4141070" y="1719267"/>
            <a:ext cx="4224395" cy="3278022"/>
            <a:chOff x="4010823" y="2267130"/>
            <a:chExt cx="4224395" cy="3278022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6C242AA-87E4-427F-CD81-468DD7548CD8}"/>
                </a:ext>
              </a:extLst>
            </p:cNvPr>
            <p:cNvSpPr txBox="1"/>
            <p:nvPr/>
          </p:nvSpPr>
          <p:spPr>
            <a:xfrm>
              <a:off x="4010823" y="2280989"/>
              <a:ext cx="4220901" cy="3264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6000" b="1" dirty="0">
                  <a:ln w="2286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</a:rPr>
                <a:t>MỞ RỘNG VỐN TỪ</a:t>
              </a:r>
            </a:p>
            <a:p>
              <a:pPr algn="ctr">
                <a:lnSpc>
                  <a:spcPct val="120000"/>
                </a:lnSpc>
              </a:pPr>
              <a:r>
                <a:rPr lang="en-US" sz="6000" b="1" dirty="0">
                  <a:ln w="2286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</a:rPr>
                <a:t>TRẺ EM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96FD1DF-BCBC-3955-1EED-56A41B23DAEC}"/>
                </a:ext>
              </a:extLst>
            </p:cNvPr>
            <p:cNvSpPr txBox="1"/>
            <p:nvPr/>
          </p:nvSpPr>
          <p:spPr>
            <a:xfrm>
              <a:off x="4014317" y="2267130"/>
              <a:ext cx="4220901" cy="3264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6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</a:rPr>
                <a:t>MỞ RỘNG VỐN TỪ </a:t>
              </a:r>
            </a:p>
            <a:p>
              <a:pPr algn="ctr">
                <a:lnSpc>
                  <a:spcPct val="120000"/>
                </a:lnSpc>
              </a:pPr>
              <a:r>
                <a:rPr lang="en-US" sz="6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</a:rPr>
                <a:t>TRẺ EM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3437763" y="5366081"/>
            <a:ext cx="5394490" cy="3954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28600" algn="just">
              <a:lnSpc>
                <a:spcPct val="120000"/>
              </a:lnSpc>
              <a:spcAft>
                <a:spcPts val="800"/>
              </a:spcAft>
            </a:pPr>
            <a:r>
              <a:rPr lang="en-US" b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0"/>
              </a:rPr>
              <a:t>https://www.youtube.com/watch?v=EFb-lKLupK4</a:t>
            </a:r>
            <a:endParaRPr lang="en-US" sz="1600" b="1" dirty="0">
              <a:solidFill>
                <a:srgbClr val="000000"/>
              </a:solidFill>
              <a:effectLst/>
              <a:latin typeface="HP001 4 hàng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17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D5C5774-659A-A8A2-4027-8B84F64C23E8}"/>
              </a:ext>
            </a:extLst>
          </p:cNvPr>
          <p:cNvSpPr/>
          <p:nvPr/>
        </p:nvSpPr>
        <p:spPr>
          <a:xfrm>
            <a:off x="267440" y="309714"/>
            <a:ext cx="11750403" cy="6076734"/>
          </a:xfrm>
          <a:prstGeom prst="roundRect">
            <a:avLst>
              <a:gd name="adj" fmla="val 7601"/>
            </a:avLst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6380E22-1F52-B3AC-22F1-E5157ECB5566}"/>
              </a:ext>
            </a:extLst>
          </p:cNvPr>
          <p:cNvSpPr/>
          <p:nvPr/>
        </p:nvSpPr>
        <p:spPr>
          <a:xfrm>
            <a:off x="552078" y="557019"/>
            <a:ext cx="3938357" cy="783772"/>
          </a:xfrm>
          <a:prstGeom prst="roundRect">
            <a:avLst>
              <a:gd name="adj" fmla="val 50000"/>
            </a:avLst>
          </a:prstGeom>
          <a:solidFill>
            <a:srgbClr val="CCFFFF"/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2. </a:t>
            </a:r>
            <a:r>
              <a:rPr lang="en-US" sz="3200" b="1" dirty="0" err="1">
                <a:solidFill>
                  <a:schemeClr val="tx1"/>
                </a:solidFill>
              </a:rPr>
              <a:t>Tìm</a:t>
            </a:r>
            <a:r>
              <a:rPr lang="en-US" sz="3200" b="1" dirty="0">
                <a:solidFill>
                  <a:schemeClr val="tx1"/>
                </a:solidFill>
              </a:rPr>
              <a:t> 2 – 3 </a:t>
            </a:r>
            <a:r>
              <a:rPr lang="en-US" sz="3200" b="1" dirty="0" err="1">
                <a:solidFill>
                  <a:schemeClr val="tx1"/>
                </a:solidFill>
              </a:rPr>
              <a:t>từ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ngữ</a:t>
            </a:r>
            <a:r>
              <a:rPr lang="en-US" sz="32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C13447-07AD-4BF7-B7AE-49B95F620138}"/>
              </a:ext>
            </a:extLst>
          </p:cNvPr>
          <p:cNvSpPr txBox="1"/>
          <p:nvPr/>
        </p:nvSpPr>
        <p:spPr>
          <a:xfrm>
            <a:off x="552078" y="1516070"/>
            <a:ext cx="5652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a) </a:t>
            </a:r>
            <a:r>
              <a:rPr lang="en-US" sz="3600" b="1" dirty="0" err="1">
                <a:solidFill>
                  <a:srgbClr val="FF0000"/>
                </a:solidFill>
              </a:rPr>
              <a:t>Chỉ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hình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dáng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của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trẻ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em</a:t>
            </a:r>
            <a:r>
              <a:rPr lang="en-US" sz="3600" b="1" dirty="0">
                <a:solidFill>
                  <a:srgbClr val="FF0000"/>
                </a:solidFill>
              </a:rPr>
              <a:t>: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8A1CBF7-686C-928C-E4B5-8125126DEC3F}"/>
              </a:ext>
            </a:extLst>
          </p:cNvPr>
          <p:cNvGrpSpPr/>
          <p:nvPr/>
        </p:nvGrpSpPr>
        <p:grpSpPr>
          <a:xfrm>
            <a:off x="1013303" y="2326471"/>
            <a:ext cx="2603241" cy="608480"/>
            <a:chOff x="2202023" y="3348999"/>
            <a:chExt cx="2603241" cy="608480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CDFE7367-5042-FCDC-2546-4D7A086FCB42}"/>
                </a:ext>
              </a:extLst>
            </p:cNvPr>
            <p:cNvSpPr/>
            <p:nvPr/>
          </p:nvSpPr>
          <p:spPr>
            <a:xfrm>
              <a:off x="2202023" y="3372704"/>
              <a:ext cx="2603241" cy="584775"/>
            </a:xfrm>
            <a:prstGeom prst="roundRect">
              <a:avLst/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F44F82E-D35A-39BB-F6DD-5F1A84420768}"/>
                </a:ext>
              </a:extLst>
            </p:cNvPr>
            <p:cNvSpPr txBox="1"/>
            <p:nvPr/>
          </p:nvSpPr>
          <p:spPr>
            <a:xfrm>
              <a:off x="2258007" y="3348999"/>
              <a:ext cx="250060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070C0"/>
                  </a:solidFill>
                </a:rPr>
                <a:t>M: </a:t>
              </a:r>
              <a:r>
                <a:rPr lang="en-US" sz="3200" dirty="0" err="1"/>
                <a:t>nhỏ</a:t>
              </a:r>
              <a:r>
                <a:rPr lang="en-US" sz="3200" dirty="0"/>
                <a:t> </a:t>
              </a:r>
              <a:r>
                <a:rPr lang="en-US" sz="3200" dirty="0" err="1"/>
                <a:t>nhắn</a:t>
              </a:r>
              <a:endParaRPr lang="en-US" sz="3200"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0E66BFCB-8E74-5C73-6CC6-70170673FE01}"/>
              </a:ext>
            </a:extLst>
          </p:cNvPr>
          <p:cNvSpPr txBox="1"/>
          <p:nvPr/>
        </p:nvSpPr>
        <p:spPr>
          <a:xfrm>
            <a:off x="391737" y="3150109"/>
            <a:ext cx="64496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b) </a:t>
            </a:r>
            <a:r>
              <a:rPr lang="en-US" sz="3200" b="1" dirty="0" err="1">
                <a:solidFill>
                  <a:srgbClr val="FF0000"/>
                </a:solidFill>
              </a:rPr>
              <a:t>Chỉ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hoạt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động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học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tập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của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trẻ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em</a:t>
            </a:r>
            <a:r>
              <a:rPr lang="en-US" sz="3200" b="1" dirty="0">
                <a:solidFill>
                  <a:srgbClr val="FF0000"/>
                </a:solidFill>
              </a:rPr>
              <a:t>: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5924488-8031-FE4B-430D-E56A554E0711}"/>
              </a:ext>
            </a:extLst>
          </p:cNvPr>
          <p:cNvGrpSpPr/>
          <p:nvPr/>
        </p:nvGrpSpPr>
        <p:grpSpPr>
          <a:xfrm>
            <a:off x="1013303" y="3947013"/>
            <a:ext cx="2603241" cy="608480"/>
            <a:chOff x="2202023" y="3348999"/>
            <a:chExt cx="2603241" cy="60848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ED3987D0-3934-C3DC-AB2B-F0853B416BD7}"/>
                </a:ext>
              </a:extLst>
            </p:cNvPr>
            <p:cNvSpPr/>
            <p:nvPr/>
          </p:nvSpPr>
          <p:spPr>
            <a:xfrm>
              <a:off x="2202023" y="3372704"/>
              <a:ext cx="2603241" cy="584775"/>
            </a:xfrm>
            <a:prstGeom prst="roundRect">
              <a:avLst/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18EA7E6-E975-4F38-FA59-1C324AB542C6}"/>
                </a:ext>
              </a:extLst>
            </p:cNvPr>
            <p:cNvSpPr txBox="1"/>
            <p:nvPr/>
          </p:nvSpPr>
          <p:spPr>
            <a:xfrm>
              <a:off x="2258007" y="3348999"/>
              <a:ext cx="250060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070C0"/>
                  </a:solidFill>
                </a:rPr>
                <a:t>M: </a:t>
              </a:r>
              <a:r>
                <a:rPr lang="en-US" sz="3200" dirty="0" err="1"/>
                <a:t>học</a:t>
              </a:r>
              <a:r>
                <a:rPr lang="en-US" sz="3200" dirty="0"/>
                <a:t> </a:t>
              </a:r>
              <a:r>
                <a:rPr lang="en-US" sz="3200" dirty="0" err="1"/>
                <a:t>Toán</a:t>
              </a:r>
              <a:endParaRPr lang="en-US" sz="3200" dirty="0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331BAFA-EDD4-0451-12F0-4D1259E0896D}"/>
              </a:ext>
            </a:extLst>
          </p:cNvPr>
          <p:cNvSpPr txBox="1"/>
          <p:nvPr/>
        </p:nvSpPr>
        <p:spPr>
          <a:xfrm>
            <a:off x="552078" y="4795878"/>
            <a:ext cx="10570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c) </a:t>
            </a:r>
            <a:r>
              <a:rPr lang="en-US" sz="3200" b="1" dirty="0" err="1">
                <a:solidFill>
                  <a:srgbClr val="FF0000"/>
                </a:solidFill>
              </a:rPr>
              <a:t>Chỉ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tình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cảm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hoặc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sự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chăm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sóc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của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người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lớn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với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trẻ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em</a:t>
            </a:r>
            <a:r>
              <a:rPr lang="en-US" sz="3200" b="1" dirty="0">
                <a:solidFill>
                  <a:srgbClr val="FF0000"/>
                </a:solidFill>
              </a:rPr>
              <a:t>: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6A4CE21-77F4-BE3C-B720-A23FB38B9511}"/>
              </a:ext>
            </a:extLst>
          </p:cNvPr>
          <p:cNvGrpSpPr/>
          <p:nvPr/>
        </p:nvGrpSpPr>
        <p:grpSpPr>
          <a:xfrm>
            <a:off x="1013303" y="5704228"/>
            <a:ext cx="2830031" cy="1077218"/>
            <a:chOff x="2202023" y="3348999"/>
            <a:chExt cx="2603241" cy="1077218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B00E66F7-1174-4DB2-9E63-25F2056A2C0E}"/>
                </a:ext>
              </a:extLst>
            </p:cNvPr>
            <p:cNvSpPr/>
            <p:nvPr/>
          </p:nvSpPr>
          <p:spPr>
            <a:xfrm>
              <a:off x="2202023" y="3372704"/>
              <a:ext cx="2603241" cy="584775"/>
            </a:xfrm>
            <a:prstGeom prst="roundRect">
              <a:avLst/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BEBA637-6E10-4BB1-6213-A9A1B034C0AF}"/>
                </a:ext>
              </a:extLst>
            </p:cNvPr>
            <p:cNvSpPr txBox="1"/>
            <p:nvPr/>
          </p:nvSpPr>
          <p:spPr>
            <a:xfrm>
              <a:off x="2258007" y="3348999"/>
              <a:ext cx="250060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070C0"/>
                  </a:solidFill>
                </a:rPr>
                <a:t>M: </a:t>
              </a:r>
              <a:r>
                <a:rPr lang="en-US" sz="3200" dirty="0" err="1"/>
                <a:t>thương</a:t>
              </a:r>
              <a:r>
                <a:rPr lang="en-US" sz="3200" dirty="0"/>
                <a:t> </a:t>
              </a:r>
              <a:r>
                <a:rPr lang="en-US" sz="3200" dirty="0" err="1"/>
                <a:t>yêu</a:t>
              </a:r>
              <a:endParaRPr lang="en-US" sz="3200" dirty="0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1C13447-07AD-4BF7-B7AE-49B95F620138}"/>
              </a:ext>
            </a:extLst>
          </p:cNvPr>
          <p:cNvSpPr txBox="1"/>
          <p:nvPr/>
        </p:nvSpPr>
        <p:spPr>
          <a:xfrm>
            <a:off x="966227" y="6299116"/>
            <a:ext cx="5596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hlinkClick r:id="rId4"/>
              </a:rPr>
              <a:t>https://www.youtube.com/watch?v=wd5Nd7LUihE</a:t>
            </a:r>
            <a:r>
              <a:rPr lang="en-US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8524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181DCF9D-AB77-9489-68C1-62BBC952F0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01995" y="3276655"/>
            <a:ext cx="4726211" cy="336354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2CA46AC-A70C-7C35-5B15-E9C8314B7C43}"/>
              </a:ext>
            </a:extLst>
          </p:cNvPr>
          <p:cNvSpPr/>
          <p:nvPr/>
        </p:nvSpPr>
        <p:spPr>
          <a:xfrm>
            <a:off x="106107" y="187731"/>
            <a:ext cx="7641702" cy="783772"/>
          </a:xfrm>
          <a:prstGeom prst="roundRect">
            <a:avLst>
              <a:gd name="adj" fmla="val 50000"/>
            </a:avLst>
          </a:prstGeom>
          <a:solidFill>
            <a:srgbClr val="CCFF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Cookies" panose="02040603050506020204" pitchFamily="18" charset="0"/>
              </a:rPr>
              <a:t>TRÒ CHƠI “MẢNH GHÉP KÌ DIỆU”</a:t>
            </a:r>
          </a:p>
        </p:txBody>
      </p:sp>
      <p:sp>
        <p:nvSpPr>
          <p:cNvPr id="2" name="Rectangle 1"/>
          <p:cNvSpPr/>
          <p:nvPr/>
        </p:nvSpPr>
        <p:spPr>
          <a:xfrm>
            <a:off x="106107" y="6455533"/>
            <a:ext cx="50313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https://www.youtube.com/watch?v=wd5Nd7LUihE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1546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2A4DD6E-A467-04D8-D726-DCEC72E2BE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2353"/>
            <a:ext cx="12191999" cy="73753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8AF81C-392E-EDE2-CB36-F3522F94C918}"/>
              </a:ext>
            </a:extLst>
          </p:cNvPr>
          <p:cNvSpPr txBox="1"/>
          <p:nvPr/>
        </p:nvSpPr>
        <p:spPr>
          <a:xfrm>
            <a:off x="4532811" y="496389"/>
            <a:ext cx="440218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CÙNG CHIA SẺ</a:t>
            </a:r>
          </a:p>
        </p:txBody>
      </p:sp>
    </p:spTree>
    <p:extLst>
      <p:ext uri="{BB962C8B-B14F-4D97-AF65-F5344CB8AC3E}">
        <p14:creationId xmlns:p14="http://schemas.microsoft.com/office/powerpoint/2010/main" val="384011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D5C5774-659A-A8A2-4027-8B84F64C23E8}"/>
              </a:ext>
            </a:extLst>
          </p:cNvPr>
          <p:cNvSpPr/>
          <p:nvPr/>
        </p:nvSpPr>
        <p:spPr>
          <a:xfrm>
            <a:off x="241299" y="381740"/>
            <a:ext cx="11750403" cy="6171460"/>
          </a:xfrm>
          <a:prstGeom prst="roundRect">
            <a:avLst>
              <a:gd name="adj" fmla="val 7601"/>
            </a:avLst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6380E22-1F52-B3AC-22F1-E5157ECB5566}"/>
              </a:ext>
            </a:extLst>
          </p:cNvPr>
          <p:cNvSpPr/>
          <p:nvPr/>
        </p:nvSpPr>
        <p:spPr>
          <a:xfrm>
            <a:off x="552078" y="557019"/>
            <a:ext cx="3938357" cy="783772"/>
          </a:xfrm>
          <a:prstGeom prst="roundRect">
            <a:avLst>
              <a:gd name="adj" fmla="val 50000"/>
            </a:avLst>
          </a:prstGeom>
          <a:solidFill>
            <a:srgbClr val="CCFFFF"/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2. </a:t>
            </a:r>
            <a:r>
              <a:rPr lang="en-US" sz="3200" b="1" dirty="0" err="1">
                <a:solidFill>
                  <a:schemeClr val="tx1"/>
                </a:solidFill>
              </a:rPr>
              <a:t>Tìm</a:t>
            </a:r>
            <a:r>
              <a:rPr lang="en-US" sz="3200" b="1" dirty="0">
                <a:solidFill>
                  <a:schemeClr val="tx1"/>
                </a:solidFill>
              </a:rPr>
              <a:t> 2 – 3 </a:t>
            </a:r>
            <a:r>
              <a:rPr lang="en-US" sz="3200" b="1" dirty="0" err="1">
                <a:solidFill>
                  <a:schemeClr val="tx1"/>
                </a:solidFill>
              </a:rPr>
              <a:t>từ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ngữ</a:t>
            </a:r>
            <a:r>
              <a:rPr lang="en-US" sz="32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C13447-07AD-4BF7-B7AE-49B95F620138}"/>
              </a:ext>
            </a:extLst>
          </p:cNvPr>
          <p:cNvSpPr txBox="1"/>
          <p:nvPr/>
        </p:nvSpPr>
        <p:spPr>
          <a:xfrm>
            <a:off x="552078" y="1516070"/>
            <a:ext cx="5652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a) </a:t>
            </a:r>
            <a:r>
              <a:rPr lang="en-US" sz="3600" b="1" dirty="0" err="1">
                <a:solidFill>
                  <a:srgbClr val="FF0000"/>
                </a:solidFill>
              </a:rPr>
              <a:t>Chỉ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hình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dáng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của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trẻ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em</a:t>
            </a:r>
            <a:r>
              <a:rPr lang="en-US" sz="36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533CFBC-CDD5-38C1-B479-4AC67932CE01}"/>
              </a:ext>
            </a:extLst>
          </p:cNvPr>
          <p:cNvSpPr txBox="1"/>
          <p:nvPr/>
        </p:nvSpPr>
        <p:spPr>
          <a:xfrm>
            <a:off x="552078" y="2239201"/>
            <a:ext cx="8133355" cy="712394"/>
          </a:xfrm>
          <a:prstGeom prst="roundRect">
            <a:avLst/>
          </a:prstGeom>
          <a:solidFill>
            <a:srgbClr val="CCFFCC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3200" b="0" i="0" dirty="0" err="1">
                <a:solidFill>
                  <a:srgbClr val="000000"/>
                </a:solidFill>
                <a:effectLst/>
              </a:rPr>
              <a:t>Xinh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</a:rPr>
              <a:t>xắn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, </a:t>
            </a:r>
            <a:r>
              <a:rPr lang="en-US" sz="3200" b="0" i="0" dirty="0" err="1">
                <a:solidFill>
                  <a:srgbClr val="000000"/>
                </a:solidFill>
                <a:effectLst/>
              </a:rPr>
              <a:t>mũm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</a:rPr>
              <a:t>mĩm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, </a:t>
            </a:r>
            <a:r>
              <a:rPr lang="en-US" sz="3200" b="0" i="0" dirty="0" err="1">
                <a:solidFill>
                  <a:srgbClr val="000000"/>
                </a:solidFill>
                <a:effectLst/>
              </a:rPr>
              <a:t>đáng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</a:rPr>
              <a:t>yêu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, </a:t>
            </a:r>
            <a:r>
              <a:rPr lang="en-US" sz="3200" b="0" i="0" dirty="0" err="1">
                <a:solidFill>
                  <a:srgbClr val="000000"/>
                </a:solidFill>
                <a:effectLst/>
              </a:rPr>
              <a:t>dễ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</a:rPr>
              <a:t>thương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,…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020DE4-1460-DAEE-CB82-B55D1BAE16B6}"/>
              </a:ext>
            </a:extLst>
          </p:cNvPr>
          <p:cNvSpPr txBox="1"/>
          <p:nvPr/>
        </p:nvSpPr>
        <p:spPr>
          <a:xfrm>
            <a:off x="552078" y="3136612"/>
            <a:ext cx="64496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b) </a:t>
            </a:r>
            <a:r>
              <a:rPr lang="en-US" sz="3200" b="1" dirty="0" err="1">
                <a:solidFill>
                  <a:srgbClr val="FF0000"/>
                </a:solidFill>
              </a:rPr>
              <a:t>Chỉ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hoạt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động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học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tập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của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trẻ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em</a:t>
            </a:r>
            <a:r>
              <a:rPr lang="en-US" sz="32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C67FC5-B16A-C317-7953-16F8874CA85B}"/>
              </a:ext>
            </a:extLst>
          </p:cNvPr>
          <p:cNvSpPr txBox="1"/>
          <p:nvPr/>
        </p:nvSpPr>
        <p:spPr>
          <a:xfrm>
            <a:off x="552078" y="3906404"/>
            <a:ext cx="4962195" cy="712394"/>
          </a:xfrm>
          <a:prstGeom prst="roundRect">
            <a:avLst/>
          </a:prstGeom>
          <a:solidFill>
            <a:srgbClr val="CCFFCC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3200" dirty="0" err="1">
                <a:solidFill>
                  <a:srgbClr val="000000"/>
                </a:solidFill>
              </a:rPr>
              <a:t>đọc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sách</a:t>
            </a:r>
            <a:r>
              <a:rPr lang="en-US" sz="3200" dirty="0">
                <a:solidFill>
                  <a:srgbClr val="000000"/>
                </a:solidFill>
              </a:rPr>
              <a:t>, </a:t>
            </a:r>
            <a:r>
              <a:rPr lang="en-US" sz="3200" dirty="0" err="1">
                <a:solidFill>
                  <a:srgbClr val="000000"/>
                </a:solidFill>
              </a:rPr>
              <a:t>viết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bài</a:t>
            </a:r>
            <a:r>
              <a:rPr lang="en-US" sz="3200" dirty="0">
                <a:solidFill>
                  <a:srgbClr val="000000"/>
                </a:solidFill>
              </a:rPr>
              <a:t>, </a:t>
            </a:r>
            <a:r>
              <a:rPr lang="en-US" sz="3200" dirty="0" err="1">
                <a:solidFill>
                  <a:srgbClr val="000000"/>
                </a:solidFill>
              </a:rPr>
              <a:t>hát</a:t>
            </a:r>
            <a:r>
              <a:rPr lang="en-US" sz="3200" dirty="0">
                <a:solidFill>
                  <a:srgbClr val="000000"/>
                </a:solidFill>
              </a:rPr>
              <a:t>, …</a:t>
            </a:r>
            <a:endParaRPr lang="en-US" sz="3200" b="0" i="0" dirty="0">
              <a:solidFill>
                <a:srgbClr val="000000"/>
              </a:solidFill>
              <a:effectLst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772391-DBBF-59E9-72CF-A0055F3635E9}"/>
              </a:ext>
            </a:extLst>
          </p:cNvPr>
          <p:cNvSpPr txBox="1"/>
          <p:nvPr/>
        </p:nvSpPr>
        <p:spPr>
          <a:xfrm>
            <a:off x="462461" y="4853556"/>
            <a:ext cx="10570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c) </a:t>
            </a:r>
            <a:r>
              <a:rPr lang="en-US" sz="3200" b="1" dirty="0" err="1">
                <a:solidFill>
                  <a:srgbClr val="FF0000"/>
                </a:solidFill>
              </a:rPr>
              <a:t>Chỉ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tình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cảm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hoặc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sự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chăm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sóc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của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người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lớn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với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trẻ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em</a:t>
            </a:r>
            <a:r>
              <a:rPr lang="en-US" sz="32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81125B-2339-94BA-E1FC-5DA5FD7EB290}"/>
              </a:ext>
            </a:extLst>
          </p:cNvPr>
          <p:cNvSpPr txBox="1"/>
          <p:nvPr/>
        </p:nvSpPr>
        <p:spPr>
          <a:xfrm>
            <a:off x="552078" y="5588587"/>
            <a:ext cx="6014818" cy="712394"/>
          </a:xfrm>
          <a:prstGeom prst="roundRect">
            <a:avLst/>
          </a:prstGeom>
          <a:solidFill>
            <a:srgbClr val="CCFFCC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3200">
                <a:solidFill>
                  <a:srgbClr val="000000"/>
                </a:solidFill>
              </a:rPr>
              <a:t>che chở, chăm sóc, nâng niu,…</a:t>
            </a:r>
            <a:endParaRPr lang="en-US" sz="3200" b="0" i="0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8143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5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66F9636-7E82-EC19-E6BF-5409462D4786}"/>
              </a:ext>
            </a:extLst>
          </p:cNvPr>
          <p:cNvGrpSpPr/>
          <p:nvPr/>
        </p:nvGrpSpPr>
        <p:grpSpPr>
          <a:xfrm>
            <a:off x="-8314" y="-1370"/>
            <a:ext cx="12208626" cy="6860740"/>
            <a:chOff x="-8314" y="-1370"/>
            <a:chExt cx="12208626" cy="6860740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140CBA80-C792-180E-3A73-37B0141121DF}"/>
                </a:ext>
              </a:extLst>
            </p:cNvPr>
            <p:cNvPicPr/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6" name="Graphic 8">
              <a:extLst>
                <a:ext uri="{FF2B5EF4-FFF2-40B4-BE49-F238E27FC236}">
                  <a16:creationId xmlns:a16="http://schemas.microsoft.com/office/drawing/2014/main" id="{1A619E8C-95C5-10C2-4E60-7A01C6DDF692}"/>
                </a:ext>
              </a:extLst>
            </p:cNvPr>
            <p:cNvSpPr/>
            <p:nvPr/>
          </p:nvSpPr>
          <p:spPr>
            <a:xfrm>
              <a:off x="-8314" y="-1"/>
              <a:ext cx="12200312" cy="6859371"/>
            </a:xfrm>
            <a:custGeom>
              <a:avLst/>
              <a:gdLst>
                <a:gd name="connsiteX0" fmla="*/ 9995001 w 12191999"/>
                <a:gd name="connsiteY0" fmla="*/ 0 h 6859370"/>
                <a:gd name="connsiteX1" fmla="*/ 2628595 w 12191999"/>
                <a:gd name="connsiteY1" fmla="*/ 0 h 6859370"/>
                <a:gd name="connsiteX2" fmla="*/ 2145792 w 12191999"/>
                <a:gd name="connsiteY2" fmla="*/ 174193 h 6859370"/>
                <a:gd name="connsiteX3" fmla="*/ 887578 w 12191999"/>
                <a:gd name="connsiteY3" fmla="*/ 1060247 h 6859370"/>
                <a:gd name="connsiteX4" fmla="*/ 107290 w 12191999"/>
                <a:gd name="connsiteY4" fmla="*/ 1907895 h 6859370"/>
                <a:gd name="connsiteX5" fmla="*/ 0 w 12191999"/>
                <a:gd name="connsiteY5" fmla="*/ 2095805 h 6859370"/>
                <a:gd name="connsiteX6" fmla="*/ 0 w 12191999"/>
                <a:gd name="connsiteY6" fmla="*/ 4430268 h 6859370"/>
                <a:gd name="connsiteX7" fmla="*/ 202387 w 12191999"/>
                <a:gd name="connsiteY7" fmla="*/ 4959705 h 6859370"/>
                <a:gd name="connsiteX8" fmla="*/ 721766 w 12191999"/>
                <a:gd name="connsiteY8" fmla="*/ 5714085 h 6859370"/>
                <a:gd name="connsiteX9" fmla="*/ 1799539 w 12191999"/>
                <a:gd name="connsiteY9" fmla="*/ 6402628 h 6859370"/>
                <a:gd name="connsiteX10" fmla="*/ 2955341 w 12191999"/>
                <a:gd name="connsiteY10" fmla="*/ 6859371 h 6859370"/>
                <a:gd name="connsiteX11" fmla="*/ 9243974 w 12191999"/>
                <a:gd name="connsiteY11" fmla="*/ 6859371 h 6859370"/>
                <a:gd name="connsiteX12" fmla="*/ 10726521 w 12191999"/>
                <a:gd name="connsiteY12" fmla="*/ 6419087 h 6859370"/>
                <a:gd name="connsiteX13" fmla="*/ 11992050 w 12191999"/>
                <a:gd name="connsiteY13" fmla="*/ 5641390 h 6859370"/>
                <a:gd name="connsiteX14" fmla="*/ 12191999 w 12191999"/>
                <a:gd name="connsiteY14" fmla="*/ 5480913 h 6859370"/>
                <a:gd name="connsiteX15" fmla="*/ 12191999 w 12191999"/>
                <a:gd name="connsiteY15" fmla="*/ 901141 h 6859370"/>
                <a:gd name="connsiteX16" fmla="*/ 9995001 w 12191999"/>
                <a:gd name="connsiteY16" fmla="*/ 0 h 6859370"/>
                <a:gd name="connsiteX0" fmla="*/ 9995001 w 12191999"/>
                <a:gd name="connsiteY0" fmla="*/ 0 h 6859371"/>
                <a:gd name="connsiteX1" fmla="*/ 2628595 w 12191999"/>
                <a:gd name="connsiteY1" fmla="*/ 0 h 6859371"/>
                <a:gd name="connsiteX2" fmla="*/ 2145792 w 12191999"/>
                <a:gd name="connsiteY2" fmla="*/ 174193 h 6859371"/>
                <a:gd name="connsiteX3" fmla="*/ 887578 w 12191999"/>
                <a:gd name="connsiteY3" fmla="*/ 1060247 h 6859371"/>
                <a:gd name="connsiteX4" fmla="*/ 107290 w 12191999"/>
                <a:gd name="connsiteY4" fmla="*/ 1907895 h 6859371"/>
                <a:gd name="connsiteX5" fmla="*/ 0 w 12191999"/>
                <a:gd name="connsiteY5" fmla="*/ 2095805 h 6859371"/>
                <a:gd name="connsiteX6" fmla="*/ 0 w 12191999"/>
                <a:gd name="connsiteY6" fmla="*/ 4430268 h 6859371"/>
                <a:gd name="connsiteX7" fmla="*/ 202387 w 12191999"/>
                <a:gd name="connsiteY7" fmla="*/ 4959705 h 6859371"/>
                <a:gd name="connsiteX8" fmla="*/ 721766 w 12191999"/>
                <a:gd name="connsiteY8" fmla="*/ 5714085 h 6859371"/>
                <a:gd name="connsiteX9" fmla="*/ 1799539 w 12191999"/>
                <a:gd name="connsiteY9" fmla="*/ 6402628 h 6859371"/>
                <a:gd name="connsiteX10" fmla="*/ 2955341 w 12191999"/>
                <a:gd name="connsiteY10" fmla="*/ 6859371 h 6859371"/>
                <a:gd name="connsiteX11" fmla="*/ 9243974 w 12191999"/>
                <a:gd name="connsiteY11" fmla="*/ 6859371 h 6859371"/>
                <a:gd name="connsiteX12" fmla="*/ 10726521 w 12191999"/>
                <a:gd name="connsiteY12" fmla="*/ 6419087 h 6859371"/>
                <a:gd name="connsiteX13" fmla="*/ 11992050 w 12191999"/>
                <a:gd name="connsiteY13" fmla="*/ 5641390 h 6859371"/>
                <a:gd name="connsiteX14" fmla="*/ 12191999 w 12191999"/>
                <a:gd name="connsiteY14" fmla="*/ 5480913 h 6859371"/>
                <a:gd name="connsiteX15" fmla="*/ 12191999 w 12191999"/>
                <a:gd name="connsiteY15" fmla="*/ 1967941 h 6859371"/>
                <a:gd name="connsiteX16" fmla="*/ 9995001 w 12191999"/>
                <a:gd name="connsiteY16" fmla="*/ 0 h 6859371"/>
                <a:gd name="connsiteX0" fmla="*/ 9995001 w 12191999"/>
                <a:gd name="connsiteY0" fmla="*/ 0 h 6859371"/>
                <a:gd name="connsiteX1" fmla="*/ 2628595 w 12191999"/>
                <a:gd name="connsiteY1" fmla="*/ 0 h 6859371"/>
                <a:gd name="connsiteX2" fmla="*/ 2145792 w 12191999"/>
                <a:gd name="connsiteY2" fmla="*/ 174193 h 6859371"/>
                <a:gd name="connsiteX3" fmla="*/ 887578 w 12191999"/>
                <a:gd name="connsiteY3" fmla="*/ 1060247 h 6859371"/>
                <a:gd name="connsiteX4" fmla="*/ 107290 w 12191999"/>
                <a:gd name="connsiteY4" fmla="*/ 1907895 h 6859371"/>
                <a:gd name="connsiteX5" fmla="*/ 0 w 12191999"/>
                <a:gd name="connsiteY5" fmla="*/ 2095805 h 6859371"/>
                <a:gd name="connsiteX6" fmla="*/ 0 w 12191999"/>
                <a:gd name="connsiteY6" fmla="*/ 4430268 h 6859371"/>
                <a:gd name="connsiteX7" fmla="*/ 202387 w 12191999"/>
                <a:gd name="connsiteY7" fmla="*/ 4959705 h 6859371"/>
                <a:gd name="connsiteX8" fmla="*/ 721766 w 12191999"/>
                <a:gd name="connsiteY8" fmla="*/ 5714085 h 6859371"/>
                <a:gd name="connsiteX9" fmla="*/ 1799539 w 12191999"/>
                <a:gd name="connsiteY9" fmla="*/ 6402628 h 6859371"/>
                <a:gd name="connsiteX10" fmla="*/ 2955341 w 12191999"/>
                <a:gd name="connsiteY10" fmla="*/ 6859371 h 6859371"/>
                <a:gd name="connsiteX11" fmla="*/ 9243974 w 12191999"/>
                <a:gd name="connsiteY11" fmla="*/ 6859371 h 6859371"/>
                <a:gd name="connsiteX12" fmla="*/ 10726521 w 12191999"/>
                <a:gd name="connsiteY12" fmla="*/ 6419087 h 6859371"/>
                <a:gd name="connsiteX13" fmla="*/ 11992050 w 12191999"/>
                <a:gd name="connsiteY13" fmla="*/ 5641390 h 6859371"/>
                <a:gd name="connsiteX14" fmla="*/ 12191999 w 12191999"/>
                <a:gd name="connsiteY14" fmla="*/ 5480913 h 6859371"/>
                <a:gd name="connsiteX15" fmla="*/ 12191999 w 12191999"/>
                <a:gd name="connsiteY15" fmla="*/ 1967941 h 6859371"/>
                <a:gd name="connsiteX16" fmla="*/ 9995001 w 12191999"/>
                <a:gd name="connsiteY16" fmla="*/ 0 h 6859371"/>
                <a:gd name="connsiteX0" fmla="*/ 9676346 w 12191999"/>
                <a:gd name="connsiteY0" fmla="*/ 13855 h 6859371"/>
                <a:gd name="connsiteX1" fmla="*/ 2628595 w 12191999"/>
                <a:gd name="connsiteY1" fmla="*/ 0 h 6859371"/>
                <a:gd name="connsiteX2" fmla="*/ 2145792 w 12191999"/>
                <a:gd name="connsiteY2" fmla="*/ 174193 h 6859371"/>
                <a:gd name="connsiteX3" fmla="*/ 887578 w 12191999"/>
                <a:gd name="connsiteY3" fmla="*/ 1060247 h 6859371"/>
                <a:gd name="connsiteX4" fmla="*/ 107290 w 12191999"/>
                <a:gd name="connsiteY4" fmla="*/ 1907895 h 6859371"/>
                <a:gd name="connsiteX5" fmla="*/ 0 w 12191999"/>
                <a:gd name="connsiteY5" fmla="*/ 2095805 h 6859371"/>
                <a:gd name="connsiteX6" fmla="*/ 0 w 12191999"/>
                <a:gd name="connsiteY6" fmla="*/ 4430268 h 6859371"/>
                <a:gd name="connsiteX7" fmla="*/ 202387 w 12191999"/>
                <a:gd name="connsiteY7" fmla="*/ 4959705 h 6859371"/>
                <a:gd name="connsiteX8" fmla="*/ 721766 w 12191999"/>
                <a:gd name="connsiteY8" fmla="*/ 5714085 h 6859371"/>
                <a:gd name="connsiteX9" fmla="*/ 1799539 w 12191999"/>
                <a:gd name="connsiteY9" fmla="*/ 6402628 h 6859371"/>
                <a:gd name="connsiteX10" fmla="*/ 2955341 w 12191999"/>
                <a:gd name="connsiteY10" fmla="*/ 6859371 h 6859371"/>
                <a:gd name="connsiteX11" fmla="*/ 9243974 w 12191999"/>
                <a:gd name="connsiteY11" fmla="*/ 6859371 h 6859371"/>
                <a:gd name="connsiteX12" fmla="*/ 10726521 w 12191999"/>
                <a:gd name="connsiteY12" fmla="*/ 6419087 h 6859371"/>
                <a:gd name="connsiteX13" fmla="*/ 11992050 w 12191999"/>
                <a:gd name="connsiteY13" fmla="*/ 5641390 h 6859371"/>
                <a:gd name="connsiteX14" fmla="*/ 12191999 w 12191999"/>
                <a:gd name="connsiteY14" fmla="*/ 5480913 h 6859371"/>
                <a:gd name="connsiteX15" fmla="*/ 12191999 w 12191999"/>
                <a:gd name="connsiteY15" fmla="*/ 1967941 h 6859371"/>
                <a:gd name="connsiteX16" fmla="*/ 9676346 w 12191999"/>
                <a:gd name="connsiteY16" fmla="*/ 13855 h 6859371"/>
                <a:gd name="connsiteX0" fmla="*/ 9676346 w 12191999"/>
                <a:gd name="connsiteY0" fmla="*/ 13855 h 6859371"/>
                <a:gd name="connsiteX1" fmla="*/ 2628595 w 12191999"/>
                <a:gd name="connsiteY1" fmla="*/ 0 h 6859371"/>
                <a:gd name="connsiteX2" fmla="*/ 2145792 w 12191999"/>
                <a:gd name="connsiteY2" fmla="*/ 174193 h 6859371"/>
                <a:gd name="connsiteX3" fmla="*/ 887578 w 12191999"/>
                <a:gd name="connsiteY3" fmla="*/ 1060247 h 6859371"/>
                <a:gd name="connsiteX4" fmla="*/ 107290 w 12191999"/>
                <a:gd name="connsiteY4" fmla="*/ 1907895 h 6859371"/>
                <a:gd name="connsiteX5" fmla="*/ 0 w 12191999"/>
                <a:gd name="connsiteY5" fmla="*/ 2095805 h 6859371"/>
                <a:gd name="connsiteX6" fmla="*/ 0 w 12191999"/>
                <a:gd name="connsiteY6" fmla="*/ 4430268 h 6859371"/>
                <a:gd name="connsiteX7" fmla="*/ 202387 w 12191999"/>
                <a:gd name="connsiteY7" fmla="*/ 4959705 h 6859371"/>
                <a:gd name="connsiteX8" fmla="*/ 721766 w 12191999"/>
                <a:gd name="connsiteY8" fmla="*/ 5714085 h 6859371"/>
                <a:gd name="connsiteX9" fmla="*/ 1799539 w 12191999"/>
                <a:gd name="connsiteY9" fmla="*/ 6402628 h 6859371"/>
                <a:gd name="connsiteX10" fmla="*/ 2955341 w 12191999"/>
                <a:gd name="connsiteY10" fmla="*/ 6859371 h 6859371"/>
                <a:gd name="connsiteX11" fmla="*/ 9243974 w 12191999"/>
                <a:gd name="connsiteY11" fmla="*/ 6859371 h 6859371"/>
                <a:gd name="connsiteX12" fmla="*/ 10726521 w 12191999"/>
                <a:gd name="connsiteY12" fmla="*/ 6419087 h 6859371"/>
                <a:gd name="connsiteX13" fmla="*/ 11992050 w 12191999"/>
                <a:gd name="connsiteY13" fmla="*/ 5641390 h 6859371"/>
                <a:gd name="connsiteX14" fmla="*/ 12191999 w 12191999"/>
                <a:gd name="connsiteY14" fmla="*/ 4965523 h 6859371"/>
                <a:gd name="connsiteX15" fmla="*/ 12191999 w 12191999"/>
                <a:gd name="connsiteY15" fmla="*/ 1967941 h 6859371"/>
                <a:gd name="connsiteX16" fmla="*/ 9676346 w 12191999"/>
                <a:gd name="connsiteY16" fmla="*/ 13855 h 6859371"/>
                <a:gd name="connsiteX0" fmla="*/ 9676346 w 12191999"/>
                <a:gd name="connsiteY0" fmla="*/ 13855 h 6859371"/>
                <a:gd name="connsiteX1" fmla="*/ 2628595 w 12191999"/>
                <a:gd name="connsiteY1" fmla="*/ 0 h 6859371"/>
                <a:gd name="connsiteX2" fmla="*/ 2145792 w 12191999"/>
                <a:gd name="connsiteY2" fmla="*/ 174193 h 6859371"/>
                <a:gd name="connsiteX3" fmla="*/ 887578 w 12191999"/>
                <a:gd name="connsiteY3" fmla="*/ 1060247 h 6859371"/>
                <a:gd name="connsiteX4" fmla="*/ 107290 w 12191999"/>
                <a:gd name="connsiteY4" fmla="*/ 1907895 h 6859371"/>
                <a:gd name="connsiteX5" fmla="*/ 0 w 12191999"/>
                <a:gd name="connsiteY5" fmla="*/ 2095805 h 6859371"/>
                <a:gd name="connsiteX6" fmla="*/ 0 w 12191999"/>
                <a:gd name="connsiteY6" fmla="*/ 4430268 h 6859371"/>
                <a:gd name="connsiteX7" fmla="*/ 202387 w 12191999"/>
                <a:gd name="connsiteY7" fmla="*/ 4959705 h 6859371"/>
                <a:gd name="connsiteX8" fmla="*/ 721766 w 12191999"/>
                <a:gd name="connsiteY8" fmla="*/ 5714085 h 6859371"/>
                <a:gd name="connsiteX9" fmla="*/ 1799539 w 12191999"/>
                <a:gd name="connsiteY9" fmla="*/ 6402628 h 6859371"/>
                <a:gd name="connsiteX10" fmla="*/ 2955341 w 12191999"/>
                <a:gd name="connsiteY10" fmla="*/ 6859371 h 6859371"/>
                <a:gd name="connsiteX11" fmla="*/ 9243974 w 12191999"/>
                <a:gd name="connsiteY11" fmla="*/ 6859371 h 6859371"/>
                <a:gd name="connsiteX12" fmla="*/ 10726521 w 12191999"/>
                <a:gd name="connsiteY12" fmla="*/ 6419087 h 6859371"/>
                <a:gd name="connsiteX13" fmla="*/ 11784231 w 12191999"/>
                <a:gd name="connsiteY13" fmla="*/ 5674641 h 6859371"/>
                <a:gd name="connsiteX14" fmla="*/ 12191999 w 12191999"/>
                <a:gd name="connsiteY14" fmla="*/ 4965523 h 6859371"/>
                <a:gd name="connsiteX15" fmla="*/ 12191999 w 12191999"/>
                <a:gd name="connsiteY15" fmla="*/ 1967941 h 6859371"/>
                <a:gd name="connsiteX16" fmla="*/ 9676346 w 12191999"/>
                <a:gd name="connsiteY16" fmla="*/ 13855 h 6859371"/>
                <a:gd name="connsiteX0" fmla="*/ 9676346 w 12191999"/>
                <a:gd name="connsiteY0" fmla="*/ 13855 h 6859371"/>
                <a:gd name="connsiteX1" fmla="*/ 2628595 w 12191999"/>
                <a:gd name="connsiteY1" fmla="*/ 0 h 6859371"/>
                <a:gd name="connsiteX2" fmla="*/ 2145792 w 12191999"/>
                <a:gd name="connsiteY2" fmla="*/ 174193 h 6859371"/>
                <a:gd name="connsiteX3" fmla="*/ 887578 w 12191999"/>
                <a:gd name="connsiteY3" fmla="*/ 1060247 h 6859371"/>
                <a:gd name="connsiteX4" fmla="*/ 107290 w 12191999"/>
                <a:gd name="connsiteY4" fmla="*/ 1907895 h 6859371"/>
                <a:gd name="connsiteX5" fmla="*/ 0 w 12191999"/>
                <a:gd name="connsiteY5" fmla="*/ 2095805 h 6859371"/>
                <a:gd name="connsiteX6" fmla="*/ 0 w 12191999"/>
                <a:gd name="connsiteY6" fmla="*/ 4430268 h 6859371"/>
                <a:gd name="connsiteX7" fmla="*/ 202387 w 12191999"/>
                <a:gd name="connsiteY7" fmla="*/ 4959705 h 6859371"/>
                <a:gd name="connsiteX8" fmla="*/ 721766 w 12191999"/>
                <a:gd name="connsiteY8" fmla="*/ 5714085 h 6859371"/>
                <a:gd name="connsiteX9" fmla="*/ 1799539 w 12191999"/>
                <a:gd name="connsiteY9" fmla="*/ 6402628 h 6859371"/>
                <a:gd name="connsiteX10" fmla="*/ 2955341 w 12191999"/>
                <a:gd name="connsiteY10" fmla="*/ 6859371 h 6859371"/>
                <a:gd name="connsiteX11" fmla="*/ 9726113 w 12191999"/>
                <a:gd name="connsiteY11" fmla="*/ 6859371 h 6859371"/>
                <a:gd name="connsiteX12" fmla="*/ 10726521 w 12191999"/>
                <a:gd name="connsiteY12" fmla="*/ 6419087 h 6859371"/>
                <a:gd name="connsiteX13" fmla="*/ 11784231 w 12191999"/>
                <a:gd name="connsiteY13" fmla="*/ 5674641 h 6859371"/>
                <a:gd name="connsiteX14" fmla="*/ 12191999 w 12191999"/>
                <a:gd name="connsiteY14" fmla="*/ 4965523 h 6859371"/>
                <a:gd name="connsiteX15" fmla="*/ 12191999 w 12191999"/>
                <a:gd name="connsiteY15" fmla="*/ 1967941 h 6859371"/>
                <a:gd name="connsiteX16" fmla="*/ 9676346 w 12191999"/>
                <a:gd name="connsiteY16" fmla="*/ 13855 h 6859371"/>
                <a:gd name="connsiteX0" fmla="*/ 9676346 w 12191999"/>
                <a:gd name="connsiteY0" fmla="*/ 13855 h 6859371"/>
                <a:gd name="connsiteX1" fmla="*/ 2628595 w 12191999"/>
                <a:gd name="connsiteY1" fmla="*/ 0 h 6859371"/>
                <a:gd name="connsiteX2" fmla="*/ 2145792 w 12191999"/>
                <a:gd name="connsiteY2" fmla="*/ 174193 h 6859371"/>
                <a:gd name="connsiteX3" fmla="*/ 887578 w 12191999"/>
                <a:gd name="connsiteY3" fmla="*/ 1060247 h 6859371"/>
                <a:gd name="connsiteX4" fmla="*/ 107290 w 12191999"/>
                <a:gd name="connsiteY4" fmla="*/ 1907895 h 6859371"/>
                <a:gd name="connsiteX5" fmla="*/ 0 w 12191999"/>
                <a:gd name="connsiteY5" fmla="*/ 2095805 h 6859371"/>
                <a:gd name="connsiteX6" fmla="*/ 0 w 12191999"/>
                <a:gd name="connsiteY6" fmla="*/ 4430268 h 6859371"/>
                <a:gd name="connsiteX7" fmla="*/ 202387 w 12191999"/>
                <a:gd name="connsiteY7" fmla="*/ 4959705 h 6859371"/>
                <a:gd name="connsiteX8" fmla="*/ 721766 w 12191999"/>
                <a:gd name="connsiteY8" fmla="*/ 5714085 h 6859371"/>
                <a:gd name="connsiteX9" fmla="*/ 1799539 w 12191999"/>
                <a:gd name="connsiteY9" fmla="*/ 6402628 h 6859371"/>
                <a:gd name="connsiteX10" fmla="*/ 2955341 w 12191999"/>
                <a:gd name="connsiteY10" fmla="*/ 6859371 h 6859371"/>
                <a:gd name="connsiteX11" fmla="*/ 9726113 w 12191999"/>
                <a:gd name="connsiteY11" fmla="*/ 6859371 h 6859371"/>
                <a:gd name="connsiteX12" fmla="*/ 10726521 w 12191999"/>
                <a:gd name="connsiteY12" fmla="*/ 6419087 h 6859371"/>
                <a:gd name="connsiteX13" fmla="*/ 11676166 w 12191999"/>
                <a:gd name="connsiteY13" fmla="*/ 5774394 h 6859371"/>
                <a:gd name="connsiteX14" fmla="*/ 12191999 w 12191999"/>
                <a:gd name="connsiteY14" fmla="*/ 4965523 h 6859371"/>
                <a:gd name="connsiteX15" fmla="*/ 12191999 w 12191999"/>
                <a:gd name="connsiteY15" fmla="*/ 1967941 h 6859371"/>
                <a:gd name="connsiteX16" fmla="*/ 9676346 w 12191999"/>
                <a:gd name="connsiteY16" fmla="*/ 13855 h 6859371"/>
                <a:gd name="connsiteX0" fmla="*/ 9676346 w 12191999"/>
                <a:gd name="connsiteY0" fmla="*/ 13855 h 6859371"/>
                <a:gd name="connsiteX1" fmla="*/ 2628595 w 12191999"/>
                <a:gd name="connsiteY1" fmla="*/ 0 h 6859371"/>
                <a:gd name="connsiteX2" fmla="*/ 2145792 w 12191999"/>
                <a:gd name="connsiteY2" fmla="*/ 174193 h 6859371"/>
                <a:gd name="connsiteX3" fmla="*/ 887578 w 12191999"/>
                <a:gd name="connsiteY3" fmla="*/ 1060247 h 6859371"/>
                <a:gd name="connsiteX4" fmla="*/ 107290 w 12191999"/>
                <a:gd name="connsiteY4" fmla="*/ 1907895 h 6859371"/>
                <a:gd name="connsiteX5" fmla="*/ 0 w 12191999"/>
                <a:gd name="connsiteY5" fmla="*/ 2095805 h 6859371"/>
                <a:gd name="connsiteX6" fmla="*/ 0 w 12191999"/>
                <a:gd name="connsiteY6" fmla="*/ 4430268 h 6859371"/>
                <a:gd name="connsiteX7" fmla="*/ 202387 w 12191999"/>
                <a:gd name="connsiteY7" fmla="*/ 4959705 h 6859371"/>
                <a:gd name="connsiteX8" fmla="*/ 721766 w 12191999"/>
                <a:gd name="connsiteY8" fmla="*/ 5714085 h 6859371"/>
                <a:gd name="connsiteX9" fmla="*/ 1799539 w 12191999"/>
                <a:gd name="connsiteY9" fmla="*/ 6402628 h 6859371"/>
                <a:gd name="connsiteX10" fmla="*/ 2955341 w 12191999"/>
                <a:gd name="connsiteY10" fmla="*/ 6859371 h 6859371"/>
                <a:gd name="connsiteX11" fmla="*/ 9726113 w 12191999"/>
                <a:gd name="connsiteY11" fmla="*/ 6859371 h 6859371"/>
                <a:gd name="connsiteX12" fmla="*/ 10793023 w 12191999"/>
                <a:gd name="connsiteY12" fmla="*/ 6460651 h 6859371"/>
                <a:gd name="connsiteX13" fmla="*/ 11676166 w 12191999"/>
                <a:gd name="connsiteY13" fmla="*/ 5774394 h 6859371"/>
                <a:gd name="connsiteX14" fmla="*/ 12191999 w 12191999"/>
                <a:gd name="connsiteY14" fmla="*/ 4965523 h 6859371"/>
                <a:gd name="connsiteX15" fmla="*/ 12191999 w 12191999"/>
                <a:gd name="connsiteY15" fmla="*/ 1967941 h 6859371"/>
                <a:gd name="connsiteX16" fmla="*/ 9676346 w 12191999"/>
                <a:gd name="connsiteY16" fmla="*/ 13855 h 6859371"/>
                <a:gd name="connsiteX0" fmla="*/ 9676346 w 12191999"/>
                <a:gd name="connsiteY0" fmla="*/ 13855 h 6859371"/>
                <a:gd name="connsiteX1" fmla="*/ 2628595 w 12191999"/>
                <a:gd name="connsiteY1" fmla="*/ 0 h 6859371"/>
                <a:gd name="connsiteX2" fmla="*/ 2145792 w 12191999"/>
                <a:gd name="connsiteY2" fmla="*/ 174193 h 6859371"/>
                <a:gd name="connsiteX3" fmla="*/ 887578 w 12191999"/>
                <a:gd name="connsiteY3" fmla="*/ 1060247 h 6859371"/>
                <a:gd name="connsiteX4" fmla="*/ 107290 w 12191999"/>
                <a:gd name="connsiteY4" fmla="*/ 1907895 h 6859371"/>
                <a:gd name="connsiteX5" fmla="*/ 0 w 12191999"/>
                <a:gd name="connsiteY5" fmla="*/ 2095805 h 6859371"/>
                <a:gd name="connsiteX6" fmla="*/ 0 w 12191999"/>
                <a:gd name="connsiteY6" fmla="*/ 4430268 h 6859371"/>
                <a:gd name="connsiteX7" fmla="*/ 202387 w 12191999"/>
                <a:gd name="connsiteY7" fmla="*/ 4959705 h 6859371"/>
                <a:gd name="connsiteX8" fmla="*/ 721766 w 12191999"/>
                <a:gd name="connsiteY8" fmla="*/ 5714085 h 6859371"/>
                <a:gd name="connsiteX9" fmla="*/ 1799539 w 12191999"/>
                <a:gd name="connsiteY9" fmla="*/ 6444192 h 6859371"/>
                <a:gd name="connsiteX10" fmla="*/ 2955341 w 12191999"/>
                <a:gd name="connsiteY10" fmla="*/ 6859371 h 6859371"/>
                <a:gd name="connsiteX11" fmla="*/ 9726113 w 12191999"/>
                <a:gd name="connsiteY11" fmla="*/ 6859371 h 6859371"/>
                <a:gd name="connsiteX12" fmla="*/ 10793023 w 12191999"/>
                <a:gd name="connsiteY12" fmla="*/ 6460651 h 6859371"/>
                <a:gd name="connsiteX13" fmla="*/ 11676166 w 12191999"/>
                <a:gd name="connsiteY13" fmla="*/ 5774394 h 6859371"/>
                <a:gd name="connsiteX14" fmla="*/ 12191999 w 12191999"/>
                <a:gd name="connsiteY14" fmla="*/ 4965523 h 6859371"/>
                <a:gd name="connsiteX15" fmla="*/ 12191999 w 12191999"/>
                <a:gd name="connsiteY15" fmla="*/ 1967941 h 6859371"/>
                <a:gd name="connsiteX16" fmla="*/ 9676346 w 12191999"/>
                <a:gd name="connsiteY16" fmla="*/ 13855 h 6859371"/>
                <a:gd name="connsiteX0" fmla="*/ 9684659 w 12200312"/>
                <a:gd name="connsiteY0" fmla="*/ 13855 h 6859371"/>
                <a:gd name="connsiteX1" fmla="*/ 2636908 w 12200312"/>
                <a:gd name="connsiteY1" fmla="*/ 0 h 6859371"/>
                <a:gd name="connsiteX2" fmla="*/ 2154105 w 12200312"/>
                <a:gd name="connsiteY2" fmla="*/ 174193 h 6859371"/>
                <a:gd name="connsiteX3" fmla="*/ 895891 w 12200312"/>
                <a:gd name="connsiteY3" fmla="*/ 1060247 h 6859371"/>
                <a:gd name="connsiteX4" fmla="*/ 115603 w 12200312"/>
                <a:gd name="connsiteY4" fmla="*/ 1907895 h 6859371"/>
                <a:gd name="connsiteX5" fmla="*/ 0 w 12200312"/>
                <a:gd name="connsiteY5" fmla="*/ 2461565 h 6859371"/>
                <a:gd name="connsiteX6" fmla="*/ 8313 w 12200312"/>
                <a:gd name="connsiteY6" fmla="*/ 4430268 h 6859371"/>
                <a:gd name="connsiteX7" fmla="*/ 210700 w 12200312"/>
                <a:gd name="connsiteY7" fmla="*/ 4959705 h 6859371"/>
                <a:gd name="connsiteX8" fmla="*/ 730079 w 12200312"/>
                <a:gd name="connsiteY8" fmla="*/ 5714085 h 6859371"/>
                <a:gd name="connsiteX9" fmla="*/ 1807852 w 12200312"/>
                <a:gd name="connsiteY9" fmla="*/ 6444192 h 6859371"/>
                <a:gd name="connsiteX10" fmla="*/ 2963654 w 12200312"/>
                <a:gd name="connsiteY10" fmla="*/ 6859371 h 6859371"/>
                <a:gd name="connsiteX11" fmla="*/ 9734426 w 12200312"/>
                <a:gd name="connsiteY11" fmla="*/ 6859371 h 6859371"/>
                <a:gd name="connsiteX12" fmla="*/ 10801336 w 12200312"/>
                <a:gd name="connsiteY12" fmla="*/ 6460651 h 6859371"/>
                <a:gd name="connsiteX13" fmla="*/ 11684479 w 12200312"/>
                <a:gd name="connsiteY13" fmla="*/ 5774394 h 6859371"/>
                <a:gd name="connsiteX14" fmla="*/ 12200312 w 12200312"/>
                <a:gd name="connsiteY14" fmla="*/ 4965523 h 6859371"/>
                <a:gd name="connsiteX15" fmla="*/ 12200312 w 12200312"/>
                <a:gd name="connsiteY15" fmla="*/ 1967941 h 6859371"/>
                <a:gd name="connsiteX16" fmla="*/ 9684659 w 12200312"/>
                <a:gd name="connsiteY16" fmla="*/ 13855 h 6859371"/>
                <a:gd name="connsiteX0" fmla="*/ 9684659 w 12200312"/>
                <a:gd name="connsiteY0" fmla="*/ 13855 h 6859371"/>
                <a:gd name="connsiteX1" fmla="*/ 2636908 w 12200312"/>
                <a:gd name="connsiteY1" fmla="*/ 0 h 6859371"/>
                <a:gd name="connsiteX2" fmla="*/ 2154105 w 12200312"/>
                <a:gd name="connsiteY2" fmla="*/ 174193 h 6859371"/>
                <a:gd name="connsiteX3" fmla="*/ 895891 w 12200312"/>
                <a:gd name="connsiteY3" fmla="*/ 1060247 h 6859371"/>
                <a:gd name="connsiteX4" fmla="*/ 298483 w 12200312"/>
                <a:gd name="connsiteY4" fmla="*/ 1766579 h 6859371"/>
                <a:gd name="connsiteX5" fmla="*/ 0 w 12200312"/>
                <a:gd name="connsiteY5" fmla="*/ 2461565 h 6859371"/>
                <a:gd name="connsiteX6" fmla="*/ 8313 w 12200312"/>
                <a:gd name="connsiteY6" fmla="*/ 4430268 h 6859371"/>
                <a:gd name="connsiteX7" fmla="*/ 210700 w 12200312"/>
                <a:gd name="connsiteY7" fmla="*/ 4959705 h 6859371"/>
                <a:gd name="connsiteX8" fmla="*/ 730079 w 12200312"/>
                <a:gd name="connsiteY8" fmla="*/ 5714085 h 6859371"/>
                <a:gd name="connsiteX9" fmla="*/ 1807852 w 12200312"/>
                <a:gd name="connsiteY9" fmla="*/ 6444192 h 6859371"/>
                <a:gd name="connsiteX10" fmla="*/ 2963654 w 12200312"/>
                <a:gd name="connsiteY10" fmla="*/ 6859371 h 6859371"/>
                <a:gd name="connsiteX11" fmla="*/ 9734426 w 12200312"/>
                <a:gd name="connsiteY11" fmla="*/ 6859371 h 6859371"/>
                <a:gd name="connsiteX12" fmla="*/ 10801336 w 12200312"/>
                <a:gd name="connsiteY12" fmla="*/ 6460651 h 6859371"/>
                <a:gd name="connsiteX13" fmla="*/ 11684479 w 12200312"/>
                <a:gd name="connsiteY13" fmla="*/ 5774394 h 6859371"/>
                <a:gd name="connsiteX14" fmla="*/ 12200312 w 12200312"/>
                <a:gd name="connsiteY14" fmla="*/ 4965523 h 6859371"/>
                <a:gd name="connsiteX15" fmla="*/ 12200312 w 12200312"/>
                <a:gd name="connsiteY15" fmla="*/ 1967941 h 6859371"/>
                <a:gd name="connsiteX16" fmla="*/ 9684659 w 12200312"/>
                <a:gd name="connsiteY16" fmla="*/ 13855 h 6859371"/>
                <a:gd name="connsiteX0" fmla="*/ 9684659 w 12200312"/>
                <a:gd name="connsiteY0" fmla="*/ 13855 h 6859371"/>
                <a:gd name="connsiteX1" fmla="*/ 2636908 w 12200312"/>
                <a:gd name="connsiteY1" fmla="*/ 0 h 6859371"/>
                <a:gd name="connsiteX2" fmla="*/ 2154105 w 12200312"/>
                <a:gd name="connsiteY2" fmla="*/ 174193 h 6859371"/>
                <a:gd name="connsiteX3" fmla="*/ 895891 w 12200312"/>
                <a:gd name="connsiteY3" fmla="*/ 1060247 h 6859371"/>
                <a:gd name="connsiteX4" fmla="*/ 298483 w 12200312"/>
                <a:gd name="connsiteY4" fmla="*/ 1766579 h 6859371"/>
                <a:gd name="connsiteX5" fmla="*/ 0 w 12200312"/>
                <a:gd name="connsiteY5" fmla="*/ 2461565 h 6859371"/>
                <a:gd name="connsiteX6" fmla="*/ 8313 w 12200312"/>
                <a:gd name="connsiteY6" fmla="*/ 4430268 h 6859371"/>
                <a:gd name="connsiteX7" fmla="*/ 210700 w 12200312"/>
                <a:gd name="connsiteY7" fmla="*/ 4959705 h 6859371"/>
                <a:gd name="connsiteX8" fmla="*/ 730079 w 12200312"/>
                <a:gd name="connsiteY8" fmla="*/ 5714085 h 6859371"/>
                <a:gd name="connsiteX9" fmla="*/ 1807852 w 12200312"/>
                <a:gd name="connsiteY9" fmla="*/ 6444192 h 6859371"/>
                <a:gd name="connsiteX10" fmla="*/ 2963654 w 12200312"/>
                <a:gd name="connsiteY10" fmla="*/ 6859371 h 6859371"/>
                <a:gd name="connsiteX11" fmla="*/ 9734426 w 12200312"/>
                <a:gd name="connsiteY11" fmla="*/ 6859371 h 6859371"/>
                <a:gd name="connsiteX12" fmla="*/ 10801336 w 12200312"/>
                <a:gd name="connsiteY12" fmla="*/ 6460651 h 6859371"/>
                <a:gd name="connsiteX13" fmla="*/ 11684479 w 12200312"/>
                <a:gd name="connsiteY13" fmla="*/ 5774394 h 6859371"/>
                <a:gd name="connsiteX14" fmla="*/ 12200312 w 12200312"/>
                <a:gd name="connsiteY14" fmla="*/ 4965523 h 6859371"/>
                <a:gd name="connsiteX15" fmla="*/ 12200312 w 12200312"/>
                <a:gd name="connsiteY15" fmla="*/ 1967941 h 6859371"/>
                <a:gd name="connsiteX16" fmla="*/ 9684659 w 12200312"/>
                <a:gd name="connsiteY16" fmla="*/ 13855 h 6859371"/>
                <a:gd name="connsiteX0" fmla="*/ 9684659 w 12200312"/>
                <a:gd name="connsiteY0" fmla="*/ 13855 h 6859371"/>
                <a:gd name="connsiteX1" fmla="*/ 2636908 w 12200312"/>
                <a:gd name="connsiteY1" fmla="*/ 0 h 6859371"/>
                <a:gd name="connsiteX2" fmla="*/ 2154105 w 12200312"/>
                <a:gd name="connsiteY2" fmla="*/ 174193 h 6859371"/>
                <a:gd name="connsiteX3" fmla="*/ 1028895 w 12200312"/>
                <a:gd name="connsiteY3" fmla="*/ 935556 h 6859371"/>
                <a:gd name="connsiteX4" fmla="*/ 298483 w 12200312"/>
                <a:gd name="connsiteY4" fmla="*/ 1766579 h 6859371"/>
                <a:gd name="connsiteX5" fmla="*/ 0 w 12200312"/>
                <a:gd name="connsiteY5" fmla="*/ 2461565 h 6859371"/>
                <a:gd name="connsiteX6" fmla="*/ 8313 w 12200312"/>
                <a:gd name="connsiteY6" fmla="*/ 4430268 h 6859371"/>
                <a:gd name="connsiteX7" fmla="*/ 210700 w 12200312"/>
                <a:gd name="connsiteY7" fmla="*/ 4959705 h 6859371"/>
                <a:gd name="connsiteX8" fmla="*/ 730079 w 12200312"/>
                <a:gd name="connsiteY8" fmla="*/ 5714085 h 6859371"/>
                <a:gd name="connsiteX9" fmla="*/ 1807852 w 12200312"/>
                <a:gd name="connsiteY9" fmla="*/ 6444192 h 6859371"/>
                <a:gd name="connsiteX10" fmla="*/ 2963654 w 12200312"/>
                <a:gd name="connsiteY10" fmla="*/ 6859371 h 6859371"/>
                <a:gd name="connsiteX11" fmla="*/ 9734426 w 12200312"/>
                <a:gd name="connsiteY11" fmla="*/ 6859371 h 6859371"/>
                <a:gd name="connsiteX12" fmla="*/ 10801336 w 12200312"/>
                <a:gd name="connsiteY12" fmla="*/ 6460651 h 6859371"/>
                <a:gd name="connsiteX13" fmla="*/ 11684479 w 12200312"/>
                <a:gd name="connsiteY13" fmla="*/ 5774394 h 6859371"/>
                <a:gd name="connsiteX14" fmla="*/ 12200312 w 12200312"/>
                <a:gd name="connsiteY14" fmla="*/ 4965523 h 6859371"/>
                <a:gd name="connsiteX15" fmla="*/ 12200312 w 12200312"/>
                <a:gd name="connsiteY15" fmla="*/ 1967941 h 6859371"/>
                <a:gd name="connsiteX16" fmla="*/ 9684659 w 12200312"/>
                <a:gd name="connsiteY16" fmla="*/ 13855 h 685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2200312" h="6859371">
                  <a:moveTo>
                    <a:pt x="9684659" y="13855"/>
                  </a:moveTo>
                  <a:lnTo>
                    <a:pt x="2636908" y="0"/>
                  </a:lnTo>
                  <a:cubicBezTo>
                    <a:pt x="2468659" y="50749"/>
                    <a:pt x="2422107" y="18267"/>
                    <a:pt x="2154105" y="174193"/>
                  </a:cubicBezTo>
                  <a:cubicBezTo>
                    <a:pt x="1886103" y="330119"/>
                    <a:pt x="1338165" y="670158"/>
                    <a:pt x="1028895" y="935556"/>
                  </a:cubicBezTo>
                  <a:cubicBezTo>
                    <a:pt x="719625" y="1200954"/>
                    <a:pt x="624120" y="1293004"/>
                    <a:pt x="298483" y="1766579"/>
                  </a:cubicBezTo>
                  <a:cubicBezTo>
                    <a:pt x="259468" y="1828301"/>
                    <a:pt x="31699" y="2398471"/>
                    <a:pt x="0" y="2461565"/>
                  </a:cubicBezTo>
                  <a:lnTo>
                    <a:pt x="8313" y="4430268"/>
                  </a:lnTo>
                  <a:cubicBezTo>
                    <a:pt x="61958" y="4608576"/>
                    <a:pt x="130233" y="4784140"/>
                    <a:pt x="210700" y="4959705"/>
                  </a:cubicBezTo>
                  <a:cubicBezTo>
                    <a:pt x="332620" y="5221681"/>
                    <a:pt x="463887" y="5466671"/>
                    <a:pt x="730079" y="5714085"/>
                  </a:cubicBezTo>
                  <a:cubicBezTo>
                    <a:pt x="996271" y="5961499"/>
                    <a:pt x="1393324" y="6243939"/>
                    <a:pt x="1807852" y="6444192"/>
                  </a:cubicBezTo>
                  <a:cubicBezTo>
                    <a:pt x="2166297" y="6615642"/>
                    <a:pt x="2554003" y="6727697"/>
                    <a:pt x="2963654" y="6859371"/>
                  </a:cubicBezTo>
                  <a:lnTo>
                    <a:pt x="9734426" y="6859371"/>
                  </a:lnTo>
                  <a:cubicBezTo>
                    <a:pt x="10261120" y="6745528"/>
                    <a:pt x="10476327" y="6641480"/>
                    <a:pt x="10801336" y="6460651"/>
                  </a:cubicBezTo>
                  <a:cubicBezTo>
                    <a:pt x="11126345" y="6279822"/>
                    <a:pt x="11451316" y="6023582"/>
                    <a:pt x="11684479" y="5774394"/>
                  </a:cubicBezTo>
                  <a:cubicBezTo>
                    <a:pt x="11917642" y="5525206"/>
                    <a:pt x="12134475" y="5020387"/>
                    <a:pt x="12200312" y="4965523"/>
                  </a:cubicBezTo>
                  <a:lnTo>
                    <a:pt x="12200312" y="1967941"/>
                  </a:lnTo>
                  <a:cubicBezTo>
                    <a:pt x="11492954" y="726283"/>
                    <a:pt x="10508838" y="231939"/>
                    <a:pt x="9684659" y="13855"/>
                  </a:cubicBezTo>
                  <a:close/>
                </a:path>
              </a:pathLst>
            </a:custGeom>
            <a:solidFill>
              <a:srgbClr val="0F6342"/>
            </a:solidFill>
            <a:ln w="243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Graphic 11">
              <a:extLst>
                <a:ext uri="{FF2B5EF4-FFF2-40B4-BE49-F238E27FC236}">
                  <a16:creationId xmlns:a16="http://schemas.microsoft.com/office/drawing/2014/main" id="{1CB629F7-9716-42F5-4AF6-C9FEB1D8479A}"/>
                </a:ext>
              </a:extLst>
            </p:cNvPr>
            <p:cNvSpPr/>
            <p:nvPr/>
          </p:nvSpPr>
          <p:spPr>
            <a:xfrm>
              <a:off x="1562538" y="131173"/>
              <a:ext cx="9066923" cy="6595653"/>
            </a:xfrm>
            <a:custGeom>
              <a:avLst/>
              <a:gdLst>
                <a:gd name="connsiteX0" fmla="*/ 2917097 w 9850812"/>
                <a:gd name="connsiteY0" fmla="*/ 168942 h 6865549"/>
                <a:gd name="connsiteX1" fmla="*/ 1693600 w 9850812"/>
                <a:gd name="connsiteY1" fmla="*/ 547390 h 6865549"/>
                <a:gd name="connsiteX2" fmla="*/ 789078 w 9850812"/>
                <a:gd name="connsiteY2" fmla="*/ 1329516 h 6865549"/>
                <a:gd name="connsiteX3" fmla="*/ 228594 w 9850812"/>
                <a:gd name="connsiteY3" fmla="*/ 2078528 h 6865549"/>
                <a:gd name="connsiteX4" fmla="*/ 25817 w 9850812"/>
                <a:gd name="connsiteY4" fmla="*/ 3568667 h 6865549"/>
                <a:gd name="connsiteX5" fmla="*/ 296946 w 9850812"/>
                <a:gd name="connsiteY5" fmla="*/ 4774970 h 6865549"/>
                <a:gd name="connsiteX6" fmla="*/ 670602 w 9850812"/>
                <a:gd name="connsiteY6" fmla="*/ 5441985 h 6865549"/>
                <a:gd name="connsiteX7" fmla="*/ 1445255 w 9850812"/>
                <a:gd name="connsiteY7" fmla="*/ 6049079 h 6865549"/>
                <a:gd name="connsiteX8" fmla="*/ 4732975 w 9850812"/>
                <a:gd name="connsiteY8" fmla="*/ 6853281 h 6865549"/>
                <a:gd name="connsiteX9" fmla="*/ 6186589 w 9850812"/>
                <a:gd name="connsiteY9" fmla="*/ 6600983 h 6865549"/>
                <a:gd name="connsiteX10" fmla="*/ 7856650 w 9850812"/>
                <a:gd name="connsiteY10" fmla="*/ 6064848 h 6865549"/>
                <a:gd name="connsiteX11" fmla="*/ 8765728 w 9850812"/>
                <a:gd name="connsiteY11" fmla="*/ 5377334 h 6865549"/>
                <a:gd name="connsiteX12" fmla="*/ 9478865 w 9850812"/>
                <a:gd name="connsiteY12" fmla="*/ 4506903 h 6865549"/>
                <a:gd name="connsiteX13" fmla="*/ 9825180 w 9850812"/>
                <a:gd name="connsiteY13" fmla="*/ 3073531 h 6865549"/>
                <a:gd name="connsiteX14" fmla="*/ 9797840 w 9850812"/>
                <a:gd name="connsiteY14" fmla="*/ 2272483 h 6865549"/>
                <a:gd name="connsiteX15" fmla="*/ 9207737 w 9850812"/>
                <a:gd name="connsiteY15" fmla="*/ 1439897 h 6865549"/>
                <a:gd name="connsiteX16" fmla="*/ 3983384 w 9850812"/>
                <a:gd name="connsiteY16" fmla="*/ 30178 h 6865549"/>
                <a:gd name="connsiteX17" fmla="*/ 2917097 w 9850812"/>
                <a:gd name="connsiteY17" fmla="*/ 168942 h 6865549"/>
                <a:gd name="connsiteX0" fmla="*/ 3142993 w 10076708"/>
                <a:gd name="connsiteY0" fmla="*/ 168942 h 6865549"/>
                <a:gd name="connsiteX1" fmla="*/ 1919496 w 10076708"/>
                <a:gd name="connsiteY1" fmla="*/ 547390 h 6865549"/>
                <a:gd name="connsiteX2" fmla="*/ 1014974 w 10076708"/>
                <a:gd name="connsiteY2" fmla="*/ 1329516 h 6865549"/>
                <a:gd name="connsiteX3" fmla="*/ 454490 w 10076708"/>
                <a:gd name="connsiteY3" fmla="*/ 2078528 h 6865549"/>
                <a:gd name="connsiteX4" fmla="*/ 5528 w 10076708"/>
                <a:gd name="connsiteY4" fmla="*/ 3908636 h 6865549"/>
                <a:gd name="connsiteX5" fmla="*/ 522842 w 10076708"/>
                <a:gd name="connsiteY5" fmla="*/ 4774970 h 6865549"/>
                <a:gd name="connsiteX6" fmla="*/ 896498 w 10076708"/>
                <a:gd name="connsiteY6" fmla="*/ 5441985 h 6865549"/>
                <a:gd name="connsiteX7" fmla="*/ 1671151 w 10076708"/>
                <a:gd name="connsiteY7" fmla="*/ 6049079 h 6865549"/>
                <a:gd name="connsiteX8" fmla="*/ 4958871 w 10076708"/>
                <a:gd name="connsiteY8" fmla="*/ 6853281 h 6865549"/>
                <a:gd name="connsiteX9" fmla="*/ 6412485 w 10076708"/>
                <a:gd name="connsiteY9" fmla="*/ 6600983 h 6865549"/>
                <a:gd name="connsiteX10" fmla="*/ 8082546 w 10076708"/>
                <a:gd name="connsiteY10" fmla="*/ 6064848 h 6865549"/>
                <a:gd name="connsiteX11" fmla="*/ 8991624 w 10076708"/>
                <a:gd name="connsiteY11" fmla="*/ 5377334 h 6865549"/>
                <a:gd name="connsiteX12" fmla="*/ 9704761 w 10076708"/>
                <a:gd name="connsiteY12" fmla="*/ 4506903 h 6865549"/>
                <a:gd name="connsiteX13" fmla="*/ 10051076 w 10076708"/>
                <a:gd name="connsiteY13" fmla="*/ 3073531 h 6865549"/>
                <a:gd name="connsiteX14" fmla="*/ 10023736 w 10076708"/>
                <a:gd name="connsiteY14" fmla="*/ 2272483 h 6865549"/>
                <a:gd name="connsiteX15" fmla="*/ 9433633 w 10076708"/>
                <a:gd name="connsiteY15" fmla="*/ 1439897 h 6865549"/>
                <a:gd name="connsiteX16" fmla="*/ 4209280 w 10076708"/>
                <a:gd name="connsiteY16" fmla="*/ 30178 h 6865549"/>
                <a:gd name="connsiteX17" fmla="*/ 3142993 w 10076708"/>
                <a:gd name="connsiteY17" fmla="*/ 168942 h 6865549"/>
                <a:gd name="connsiteX0" fmla="*/ 3142993 w 10076708"/>
                <a:gd name="connsiteY0" fmla="*/ 168942 h 6865549"/>
                <a:gd name="connsiteX1" fmla="*/ 1919496 w 10076708"/>
                <a:gd name="connsiteY1" fmla="*/ 547390 h 6865549"/>
                <a:gd name="connsiteX2" fmla="*/ 1014974 w 10076708"/>
                <a:gd name="connsiteY2" fmla="*/ 1329516 h 6865549"/>
                <a:gd name="connsiteX3" fmla="*/ 454490 w 10076708"/>
                <a:gd name="connsiteY3" fmla="*/ 2078528 h 6865549"/>
                <a:gd name="connsiteX4" fmla="*/ 5528 w 10076708"/>
                <a:gd name="connsiteY4" fmla="*/ 3908636 h 6865549"/>
                <a:gd name="connsiteX5" fmla="*/ 429058 w 10076708"/>
                <a:gd name="connsiteY5" fmla="*/ 5021155 h 6865549"/>
                <a:gd name="connsiteX6" fmla="*/ 896498 w 10076708"/>
                <a:gd name="connsiteY6" fmla="*/ 5441985 h 6865549"/>
                <a:gd name="connsiteX7" fmla="*/ 1671151 w 10076708"/>
                <a:gd name="connsiteY7" fmla="*/ 6049079 h 6865549"/>
                <a:gd name="connsiteX8" fmla="*/ 4958871 w 10076708"/>
                <a:gd name="connsiteY8" fmla="*/ 6853281 h 6865549"/>
                <a:gd name="connsiteX9" fmla="*/ 6412485 w 10076708"/>
                <a:gd name="connsiteY9" fmla="*/ 6600983 h 6865549"/>
                <a:gd name="connsiteX10" fmla="*/ 8082546 w 10076708"/>
                <a:gd name="connsiteY10" fmla="*/ 6064848 h 6865549"/>
                <a:gd name="connsiteX11" fmla="*/ 8991624 w 10076708"/>
                <a:gd name="connsiteY11" fmla="*/ 5377334 h 6865549"/>
                <a:gd name="connsiteX12" fmla="*/ 9704761 w 10076708"/>
                <a:gd name="connsiteY12" fmla="*/ 4506903 h 6865549"/>
                <a:gd name="connsiteX13" fmla="*/ 10051076 w 10076708"/>
                <a:gd name="connsiteY13" fmla="*/ 3073531 h 6865549"/>
                <a:gd name="connsiteX14" fmla="*/ 10023736 w 10076708"/>
                <a:gd name="connsiteY14" fmla="*/ 2272483 h 6865549"/>
                <a:gd name="connsiteX15" fmla="*/ 9433633 w 10076708"/>
                <a:gd name="connsiteY15" fmla="*/ 1439897 h 6865549"/>
                <a:gd name="connsiteX16" fmla="*/ 4209280 w 10076708"/>
                <a:gd name="connsiteY16" fmla="*/ 30178 h 6865549"/>
                <a:gd name="connsiteX17" fmla="*/ 3142993 w 10076708"/>
                <a:gd name="connsiteY17" fmla="*/ 168942 h 6865549"/>
                <a:gd name="connsiteX0" fmla="*/ 3142993 w 10076708"/>
                <a:gd name="connsiteY0" fmla="*/ 168942 h 6860182"/>
                <a:gd name="connsiteX1" fmla="*/ 1919496 w 10076708"/>
                <a:gd name="connsiteY1" fmla="*/ 547390 h 6860182"/>
                <a:gd name="connsiteX2" fmla="*/ 1014974 w 10076708"/>
                <a:gd name="connsiteY2" fmla="*/ 1329516 h 6860182"/>
                <a:gd name="connsiteX3" fmla="*/ 454490 w 10076708"/>
                <a:gd name="connsiteY3" fmla="*/ 2078528 h 6860182"/>
                <a:gd name="connsiteX4" fmla="*/ 5528 w 10076708"/>
                <a:gd name="connsiteY4" fmla="*/ 3908636 h 6860182"/>
                <a:gd name="connsiteX5" fmla="*/ 429058 w 10076708"/>
                <a:gd name="connsiteY5" fmla="*/ 5021155 h 6860182"/>
                <a:gd name="connsiteX6" fmla="*/ 966836 w 10076708"/>
                <a:gd name="connsiteY6" fmla="*/ 5723339 h 6860182"/>
                <a:gd name="connsiteX7" fmla="*/ 1671151 w 10076708"/>
                <a:gd name="connsiteY7" fmla="*/ 6049079 h 6860182"/>
                <a:gd name="connsiteX8" fmla="*/ 4958871 w 10076708"/>
                <a:gd name="connsiteY8" fmla="*/ 6853281 h 6860182"/>
                <a:gd name="connsiteX9" fmla="*/ 6412485 w 10076708"/>
                <a:gd name="connsiteY9" fmla="*/ 6600983 h 6860182"/>
                <a:gd name="connsiteX10" fmla="*/ 8082546 w 10076708"/>
                <a:gd name="connsiteY10" fmla="*/ 6064848 h 6860182"/>
                <a:gd name="connsiteX11" fmla="*/ 8991624 w 10076708"/>
                <a:gd name="connsiteY11" fmla="*/ 5377334 h 6860182"/>
                <a:gd name="connsiteX12" fmla="*/ 9704761 w 10076708"/>
                <a:gd name="connsiteY12" fmla="*/ 4506903 h 6860182"/>
                <a:gd name="connsiteX13" fmla="*/ 10051076 w 10076708"/>
                <a:gd name="connsiteY13" fmla="*/ 3073531 h 6860182"/>
                <a:gd name="connsiteX14" fmla="*/ 10023736 w 10076708"/>
                <a:gd name="connsiteY14" fmla="*/ 2272483 h 6860182"/>
                <a:gd name="connsiteX15" fmla="*/ 9433633 w 10076708"/>
                <a:gd name="connsiteY15" fmla="*/ 1439897 h 6860182"/>
                <a:gd name="connsiteX16" fmla="*/ 4209280 w 10076708"/>
                <a:gd name="connsiteY16" fmla="*/ 30178 h 6860182"/>
                <a:gd name="connsiteX17" fmla="*/ 3142993 w 10076708"/>
                <a:gd name="connsiteY17" fmla="*/ 168942 h 6860182"/>
                <a:gd name="connsiteX0" fmla="*/ 3142993 w 10076708"/>
                <a:gd name="connsiteY0" fmla="*/ 168942 h 6861117"/>
                <a:gd name="connsiteX1" fmla="*/ 1919496 w 10076708"/>
                <a:gd name="connsiteY1" fmla="*/ 547390 h 6861117"/>
                <a:gd name="connsiteX2" fmla="*/ 1014974 w 10076708"/>
                <a:gd name="connsiteY2" fmla="*/ 1329516 h 6861117"/>
                <a:gd name="connsiteX3" fmla="*/ 454490 w 10076708"/>
                <a:gd name="connsiteY3" fmla="*/ 2078528 h 6861117"/>
                <a:gd name="connsiteX4" fmla="*/ 5528 w 10076708"/>
                <a:gd name="connsiteY4" fmla="*/ 3908636 h 6861117"/>
                <a:gd name="connsiteX5" fmla="*/ 429058 w 10076708"/>
                <a:gd name="connsiteY5" fmla="*/ 5021155 h 6861117"/>
                <a:gd name="connsiteX6" fmla="*/ 966836 w 10076708"/>
                <a:gd name="connsiteY6" fmla="*/ 5723339 h 6861117"/>
                <a:gd name="connsiteX7" fmla="*/ 2233859 w 10076708"/>
                <a:gd name="connsiteY7" fmla="*/ 6306987 h 6861117"/>
                <a:gd name="connsiteX8" fmla="*/ 4958871 w 10076708"/>
                <a:gd name="connsiteY8" fmla="*/ 6853281 h 6861117"/>
                <a:gd name="connsiteX9" fmla="*/ 6412485 w 10076708"/>
                <a:gd name="connsiteY9" fmla="*/ 6600983 h 6861117"/>
                <a:gd name="connsiteX10" fmla="*/ 8082546 w 10076708"/>
                <a:gd name="connsiteY10" fmla="*/ 6064848 h 6861117"/>
                <a:gd name="connsiteX11" fmla="*/ 8991624 w 10076708"/>
                <a:gd name="connsiteY11" fmla="*/ 5377334 h 6861117"/>
                <a:gd name="connsiteX12" fmla="*/ 9704761 w 10076708"/>
                <a:gd name="connsiteY12" fmla="*/ 4506903 h 6861117"/>
                <a:gd name="connsiteX13" fmla="*/ 10051076 w 10076708"/>
                <a:gd name="connsiteY13" fmla="*/ 3073531 h 6861117"/>
                <a:gd name="connsiteX14" fmla="*/ 10023736 w 10076708"/>
                <a:gd name="connsiteY14" fmla="*/ 2272483 h 6861117"/>
                <a:gd name="connsiteX15" fmla="*/ 9433633 w 10076708"/>
                <a:gd name="connsiteY15" fmla="*/ 1439897 h 6861117"/>
                <a:gd name="connsiteX16" fmla="*/ 4209280 w 10076708"/>
                <a:gd name="connsiteY16" fmla="*/ 30178 h 6861117"/>
                <a:gd name="connsiteX17" fmla="*/ 3142993 w 10076708"/>
                <a:gd name="connsiteY17" fmla="*/ 168942 h 6861117"/>
                <a:gd name="connsiteX0" fmla="*/ 3142993 w 10076708"/>
                <a:gd name="connsiteY0" fmla="*/ 168942 h 6858772"/>
                <a:gd name="connsiteX1" fmla="*/ 1919496 w 10076708"/>
                <a:gd name="connsiteY1" fmla="*/ 547390 h 6858772"/>
                <a:gd name="connsiteX2" fmla="*/ 1014974 w 10076708"/>
                <a:gd name="connsiteY2" fmla="*/ 1329516 h 6858772"/>
                <a:gd name="connsiteX3" fmla="*/ 454490 w 10076708"/>
                <a:gd name="connsiteY3" fmla="*/ 2078528 h 6858772"/>
                <a:gd name="connsiteX4" fmla="*/ 5528 w 10076708"/>
                <a:gd name="connsiteY4" fmla="*/ 3908636 h 6858772"/>
                <a:gd name="connsiteX5" fmla="*/ 429058 w 10076708"/>
                <a:gd name="connsiteY5" fmla="*/ 5021155 h 6858772"/>
                <a:gd name="connsiteX6" fmla="*/ 966836 w 10076708"/>
                <a:gd name="connsiteY6" fmla="*/ 5723339 h 6858772"/>
                <a:gd name="connsiteX7" fmla="*/ 2233859 w 10076708"/>
                <a:gd name="connsiteY7" fmla="*/ 6306987 h 6858772"/>
                <a:gd name="connsiteX8" fmla="*/ 4958871 w 10076708"/>
                <a:gd name="connsiteY8" fmla="*/ 6853281 h 6858772"/>
                <a:gd name="connsiteX9" fmla="*/ 7162762 w 10076708"/>
                <a:gd name="connsiteY9" fmla="*/ 6565814 h 6858772"/>
                <a:gd name="connsiteX10" fmla="*/ 8082546 w 10076708"/>
                <a:gd name="connsiteY10" fmla="*/ 6064848 h 6858772"/>
                <a:gd name="connsiteX11" fmla="*/ 8991624 w 10076708"/>
                <a:gd name="connsiteY11" fmla="*/ 5377334 h 6858772"/>
                <a:gd name="connsiteX12" fmla="*/ 9704761 w 10076708"/>
                <a:gd name="connsiteY12" fmla="*/ 4506903 h 6858772"/>
                <a:gd name="connsiteX13" fmla="*/ 10051076 w 10076708"/>
                <a:gd name="connsiteY13" fmla="*/ 3073531 h 6858772"/>
                <a:gd name="connsiteX14" fmla="*/ 10023736 w 10076708"/>
                <a:gd name="connsiteY14" fmla="*/ 2272483 h 6858772"/>
                <a:gd name="connsiteX15" fmla="*/ 9433633 w 10076708"/>
                <a:gd name="connsiteY15" fmla="*/ 1439897 h 6858772"/>
                <a:gd name="connsiteX16" fmla="*/ 4209280 w 10076708"/>
                <a:gd name="connsiteY16" fmla="*/ 30178 h 6858772"/>
                <a:gd name="connsiteX17" fmla="*/ 3142993 w 10076708"/>
                <a:gd name="connsiteY17" fmla="*/ 168942 h 6858772"/>
                <a:gd name="connsiteX0" fmla="*/ 3142993 w 10076708"/>
                <a:gd name="connsiteY0" fmla="*/ 168942 h 6859426"/>
                <a:gd name="connsiteX1" fmla="*/ 1919496 w 10076708"/>
                <a:gd name="connsiteY1" fmla="*/ 547390 h 6859426"/>
                <a:gd name="connsiteX2" fmla="*/ 1014974 w 10076708"/>
                <a:gd name="connsiteY2" fmla="*/ 1329516 h 6859426"/>
                <a:gd name="connsiteX3" fmla="*/ 454490 w 10076708"/>
                <a:gd name="connsiteY3" fmla="*/ 2078528 h 6859426"/>
                <a:gd name="connsiteX4" fmla="*/ 5528 w 10076708"/>
                <a:gd name="connsiteY4" fmla="*/ 3908636 h 6859426"/>
                <a:gd name="connsiteX5" fmla="*/ 429058 w 10076708"/>
                <a:gd name="connsiteY5" fmla="*/ 5021155 h 6859426"/>
                <a:gd name="connsiteX6" fmla="*/ 966836 w 10076708"/>
                <a:gd name="connsiteY6" fmla="*/ 5723339 h 6859426"/>
                <a:gd name="connsiteX7" fmla="*/ 2233859 w 10076708"/>
                <a:gd name="connsiteY7" fmla="*/ 6306987 h 6859426"/>
                <a:gd name="connsiteX8" fmla="*/ 4958871 w 10076708"/>
                <a:gd name="connsiteY8" fmla="*/ 6853281 h 6859426"/>
                <a:gd name="connsiteX9" fmla="*/ 7162762 w 10076708"/>
                <a:gd name="connsiteY9" fmla="*/ 6565814 h 6859426"/>
                <a:gd name="connsiteX10" fmla="*/ 8481131 w 10076708"/>
                <a:gd name="connsiteY10" fmla="*/ 6029679 h 6859426"/>
                <a:gd name="connsiteX11" fmla="*/ 8991624 w 10076708"/>
                <a:gd name="connsiteY11" fmla="*/ 5377334 h 6859426"/>
                <a:gd name="connsiteX12" fmla="*/ 9704761 w 10076708"/>
                <a:gd name="connsiteY12" fmla="*/ 4506903 h 6859426"/>
                <a:gd name="connsiteX13" fmla="*/ 10051076 w 10076708"/>
                <a:gd name="connsiteY13" fmla="*/ 3073531 h 6859426"/>
                <a:gd name="connsiteX14" fmla="*/ 10023736 w 10076708"/>
                <a:gd name="connsiteY14" fmla="*/ 2272483 h 6859426"/>
                <a:gd name="connsiteX15" fmla="*/ 9433633 w 10076708"/>
                <a:gd name="connsiteY15" fmla="*/ 1439897 h 6859426"/>
                <a:gd name="connsiteX16" fmla="*/ 4209280 w 10076708"/>
                <a:gd name="connsiteY16" fmla="*/ 30178 h 6859426"/>
                <a:gd name="connsiteX17" fmla="*/ 3142993 w 10076708"/>
                <a:gd name="connsiteY17" fmla="*/ 168942 h 6859426"/>
                <a:gd name="connsiteX0" fmla="*/ 3142993 w 10076708"/>
                <a:gd name="connsiteY0" fmla="*/ 168942 h 6859426"/>
                <a:gd name="connsiteX1" fmla="*/ 1919496 w 10076708"/>
                <a:gd name="connsiteY1" fmla="*/ 547390 h 6859426"/>
                <a:gd name="connsiteX2" fmla="*/ 1014974 w 10076708"/>
                <a:gd name="connsiteY2" fmla="*/ 1329516 h 6859426"/>
                <a:gd name="connsiteX3" fmla="*/ 454490 w 10076708"/>
                <a:gd name="connsiteY3" fmla="*/ 2078528 h 6859426"/>
                <a:gd name="connsiteX4" fmla="*/ 5528 w 10076708"/>
                <a:gd name="connsiteY4" fmla="*/ 3908636 h 6859426"/>
                <a:gd name="connsiteX5" fmla="*/ 429058 w 10076708"/>
                <a:gd name="connsiteY5" fmla="*/ 5021155 h 6859426"/>
                <a:gd name="connsiteX6" fmla="*/ 966836 w 10076708"/>
                <a:gd name="connsiteY6" fmla="*/ 5723339 h 6859426"/>
                <a:gd name="connsiteX7" fmla="*/ 2233859 w 10076708"/>
                <a:gd name="connsiteY7" fmla="*/ 6306987 h 6859426"/>
                <a:gd name="connsiteX8" fmla="*/ 4958871 w 10076708"/>
                <a:gd name="connsiteY8" fmla="*/ 6853281 h 6859426"/>
                <a:gd name="connsiteX9" fmla="*/ 7162762 w 10076708"/>
                <a:gd name="connsiteY9" fmla="*/ 6565814 h 6859426"/>
                <a:gd name="connsiteX10" fmla="*/ 8481131 w 10076708"/>
                <a:gd name="connsiteY10" fmla="*/ 6029679 h 6859426"/>
                <a:gd name="connsiteX11" fmla="*/ 9343316 w 10076708"/>
                <a:gd name="connsiteY11" fmla="*/ 5213211 h 6859426"/>
                <a:gd name="connsiteX12" fmla="*/ 9704761 w 10076708"/>
                <a:gd name="connsiteY12" fmla="*/ 4506903 h 6859426"/>
                <a:gd name="connsiteX13" fmla="*/ 10051076 w 10076708"/>
                <a:gd name="connsiteY13" fmla="*/ 3073531 h 6859426"/>
                <a:gd name="connsiteX14" fmla="*/ 10023736 w 10076708"/>
                <a:gd name="connsiteY14" fmla="*/ 2272483 h 6859426"/>
                <a:gd name="connsiteX15" fmla="*/ 9433633 w 10076708"/>
                <a:gd name="connsiteY15" fmla="*/ 1439897 h 6859426"/>
                <a:gd name="connsiteX16" fmla="*/ 4209280 w 10076708"/>
                <a:gd name="connsiteY16" fmla="*/ 30178 h 6859426"/>
                <a:gd name="connsiteX17" fmla="*/ 3142993 w 10076708"/>
                <a:gd name="connsiteY17" fmla="*/ 168942 h 6859426"/>
                <a:gd name="connsiteX0" fmla="*/ 3142993 w 10076708"/>
                <a:gd name="connsiteY0" fmla="*/ 180903 h 6871387"/>
                <a:gd name="connsiteX1" fmla="*/ 1919496 w 10076708"/>
                <a:gd name="connsiteY1" fmla="*/ 559351 h 6871387"/>
                <a:gd name="connsiteX2" fmla="*/ 1014974 w 10076708"/>
                <a:gd name="connsiteY2" fmla="*/ 1341477 h 6871387"/>
                <a:gd name="connsiteX3" fmla="*/ 454490 w 10076708"/>
                <a:gd name="connsiteY3" fmla="*/ 2090489 h 6871387"/>
                <a:gd name="connsiteX4" fmla="*/ 5528 w 10076708"/>
                <a:gd name="connsiteY4" fmla="*/ 3920597 h 6871387"/>
                <a:gd name="connsiteX5" fmla="*/ 429058 w 10076708"/>
                <a:gd name="connsiteY5" fmla="*/ 5033116 h 6871387"/>
                <a:gd name="connsiteX6" fmla="*/ 966836 w 10076708"/>
                <a:gd name="connsiteY6" fmla="*/ 5735300 h 6871387"/>
                <a:gd name="connsiteX7" fmla="*/ 2233859 w 10076708"/>
                <a:gd name="connsiteY7" fmla="*/ 6318948 h 6871387"/>
                <a:gd name="connsiteX8" fmla="*/ 4958871 w 10076708"/>
                <a:gd name="connsiteY8" fmla="*/ 6865242 h 6871387"/>
                <a:gd name="connsiteX9" fmla="*/ 7162762 w 10076708"/>
                <a:gd name="connsiteY9" fmla="*/ 6577775 h 6871387"/>
                <a:gd name="connsiteX10" fmla="*/ 8481131 w 10076708"/>
                <a:gd name="connsiteY10" fmla="*/ 6041640 h 6871387"/>
                <a:gd name="connsiteX11" fmla="*/ 9343316 w 10076708"/>
                <a:gd name="connsiteY11" fmla="*/ 5225172 h 6871387"/>
                <a:gd name="connsiteX12" fmla="*/ 9704761 w 10076708"/>
                <a:gd name="connsiteY12" fmla="*/ 4518864 h 6871387"/>
                <a:gd name="connsiteX13" fmla="*/ 10051076 w 10076708"/>
                <a:gd name="connsiteY13" fmla="*/ 3085492 h 6871387"/>
                <a:gd name="connsiteX14" fmla="*/ 10023736 w 10076708"/>
                <a:gd name="connsiteY14" fmla="*/ 2284444 h 6871387"/>
                <a:gd name="connsiteX15" fmla="*/ 9105387 w 10076708"/>
                <a:gd name="connsiteY15" fmla="*/ 1252566 h 6871387"/>
                <a:gd name="connsiteX16" fmla="*/ 4209280 w 10076708"/>
                <a:gd name="connsiteY16" fmla="*/ 42139 h 6871387"/>
                <a:gd name="connsiteX17" fmla="*/ 3142993 w 10076708"/>
                <a:gd name="connsiteY17" fmla="*/ 180903 h 6871387"/>
                <a:gd name="connsiteX0" fmla="*/ 3142993 w 10076708"/>
                <a:gd name="connsiteY0" fmla="*/ 180903 h 6871387"/>
                <a:gd name="connsiteX1" fmla="*/ 1919496 w 10076708"/>
                <a:gd name="connsiteY1" fmla="*/ 559351 h 6871387"/>
                <a:gd name="connsiteX2" fmla="*/ 1014974 w 10076708"/>
                <a:gd name="connsiteY2" fmla="*/ 1341477 h 6871387"/>
                <a:gd name="connsiteX3" fmla="*/ 454490 w 10076708"/>
                <a:gd name="connsiteY3" fmla="*/ 2090489 h 6871387"/>
                <a:gd name="connsiteX4" fmla="*/ 5528 w 10076708"/>
                <a:gd name="connsiteY4" fmla="*/ 3920597 h 6871387"/>
                <a:gd name="connsiteX5" fmla="*/ 429058 w 10076708"/>
                <a:gd name="connsiteY5" fmla="*/ 5033116 h 6871387"/>
                <a:gd name="connsiteX6" fmla="*/ 966836 w 10076708"/>
                <a:gd name="connsiteY6" fmla="*/ 5735300 h 6871387"/>
                <a:gd name="connsiteX7" fmla="*/ 2233859 w 10076708"/>
                <a:gd name="connsiteY7" fmla="*/ 6318948 h 6871387"/>
                <a:gd name="connsiteX8" fmla="*/ 4958871 w 10076708"/>
                <a:gd name="connsiteY8" fmla="*/ 6865242 h 6871387"/>
                <a:gd name="connsiteX9" fmla="*/ 7162762 w 10076708"/>
                <a:gd name="connsiteY9" fmla="*/ 6577775 h 6871387"/>
                <a:gd name="connsiteX10" fmla="*/ 8481131 w 10076708"/>
                <a:gd name="connsiteY10" fmla="*/ 6041640 h 6871387"/>
                <a:gd name="connsiteX11" fmla="*/ 9343316 w 10076708"/>
                <a:gd name="connsiteY11" fmla="*/ 5225172 h 6871387"/>
                <a:gd name="connsiteX12" fmla="*/ 9704761 w 10076708"/>
                <a:gd name="connsiteY12" fmla="*/ 4518864 h 6871387"/>
                <a:gd name="connsiteX13" fmla="*/ 10051076 w 10076708"/>
                <a:gd name="connsiteY13" fmla="*/ 3085492 h 6871387"/>
                <a:gd name="connsiteX14" fmla="*/ 10023736 w 10076708"/>
                <a:gd name="connsiteY14" fmla="*/ 2284444 h 6871387"/>
                <a:gd name="connsiteX15" fmla="*/ 9105387 w 10076708"/>
                <a:gd name="connsiteY15" fmla="*/ 1252566 h 6871387"/>
                <a:gd name="connsiteX16" fmla="*/ 4209280 w 10076708"/>
                <a:gd name="connsiteY16" fmla="*/ 42139 h 6871387"/>
                <a:gd name="connsiteX17" fmla="*/ 3142993 w 10076708"/>
                <a:gd name="connsiteY17" fmla="*/ 180903 h 6871387"/>
                <a:gd name="connsiteX0" fmla="*/ 3142993 w 10076708"/>
                <a:gd name="connsiteY0" fmla="*/ 193642 h 6884126"/>
                <a:gd name="connsiteX1" fmla="*/ 1919496 w 10076708"/>
                <a:gd name="connsiteY1" fmla="*/ 572090 h 6884126"/>
                <a:gd name="connsiteX2" fmla="*/ 1014974 w 10076708"/>
                <a:gd name="connsiteY2" fmla="*/ 1354216 h 6884126"/>
                <a:gd name="connsiteX3" fmla="*/ 454490 w 10076708"/>
                <a:gd name="connsiteY3" fmla="*/ 2103228 h 6884126"/>
                <a:gd name="connsiteX4" fmla="*/ 5528 w 10076708"/>
                <a:gd name="connsiteY4" fmla="*/ 3933336 h 6884126"/>
                <a:gd name="connsiteX5" fmla="*/ 429058 w 10076708"/>
                <a:gd name="connsiteY5" fmla="*/ 5045855 h 6884126"/>
                <a:gd name="connsiteX6" fmla="*/ 966836 w 10076708"/>
                <a:gd name="connsiteY6" fmla="*/ 5748039 h 6884126"/>
                <a:gd name="connsiteX7" fmla="*/ 2233859 w 10076708"/>
                <a:gd name="connsiteY7" fmla="*/ 6331687 h 6884126"/>
                <a:gd name="connsiteX8" fmla="*/ 4958871 w 10076708"/>
                <a:gd name="connsiteY8" fmla="*/ 6877981 h 6884126"/>
                <a:gd name="connsiteX9" fmla="*/ 7162762 w 10076708"/>
                <a:gd name="connsiteY9" fmla="*/ 6590514 h 6884126"/>
                <a:gd name="connsiteX10" fmla="*/ 8481131 w 10076708"/>
                <a:gd name="connsiteY10" fmla="*/ 6054379 h 6884126"/>
                <a:gd name="connsiteX11" fmla="*/ 9343316 w 10076708"/>
                <a:gd name="connsiteY11" fmla="*/ 5237911 h 6884126"/>
                <a:gd name="connsiteX12" fmla="*/ 9704761 w 10076708"/>
                <a:gd name="connsiteY12" fmla="*/ 4531603 h 6884126"/>
                <a:gd name="connsiteX13" fmla="*/ 10051076 w 10076708"/>
                <a:gd name="connsiteY13" fmla="*/ 3098231 h 6884126"/>
                <a:gd name="connsiteX14" fmla="*/ 10023736 w 10076708"/>
                <a:gd name="connsiteY14" fmla="*/ 2297183 h 6884126"/>
                <a:gd name="connsiteX15" fmla="*/ 9058494 w 10076708"/>
                <a:gd name="connsiteY15" fmla="*/ 1136352 h 6884126"/>
                <a:gd name="connsiteX16" fmla="*/ 4209280 w 10076708"/>
                <a:gd name="connsiteY16" fmla="*/ 54878 h 6884126"/>
                <a:gd name="connsiteX17" fmla="*/ 3142993 w 10076708"/>
                <a:gd name="connsiteY17" fmla="*/ 193642 h 6884126"/>
                <a:gd name="connsiteX0" fmla="*/ 3142993 w 10067049"/>
                <a:gd name="connsiteY0" fmla="*/ 193642 h 6884126"/>
                <a:gd name="connsiteX1" fmla="*/ 1919496 w 10067049"/>
                <a:gd name="connsiteY1" fmla="*/ 572090 h 6884126"/>
                <a:gd name="connsiteX2" fmla="*/ 1014974 w 10067049"/>
                <a:gd name="connsiteY2" fmla="*/ 1354216 h 6884126"/>
                <a:gd name="connsiteX3" fmla="*/ 454490 w 10067049"/>
                <a:gd name="connsiteY3" fmla="*/ 2103228 h 6884126"/>
                <a:gd name="connsiteX4" fmla="*/ 5528 w 10067049"/>
                <a:gd name="connsiteY4" fmla="*/ 3933336 h 6884126"/>
                <a:gd name="connsiteX5" fmla="*/ 429058 w 10067049"/>
                <a:gd name="connsiteY5" fmla="*/ 5045855 h 6884126"/>
                <a:gd name="connsiteX6" fmla="*/ 966836 w 10067049"/>
                <a:gd name="connsiteY6" fmla="*/ 5748039 h 6884126"/>
                <a:gd name="connsiteX7" fmla="*/ 2233859 w 10067049"/>
                <a:gd name="connsiteY7" fmla="*/ 6331687 h 6884126"/>
                <a:gd name="connsiteX8" fmla="*/ 4958871 w 10067049"/>
                <a:gd name="connsiteY8" fmla="*/ 6877981 h 6884126"/>
                <a:gd name="connsiteX9" fmla="*/ 7162762 w 10067049"/>
                <a:gd name="connsiteY9" fmla="*/ 6590514 h 6884126"/>
                <a:gd name="connsiteX10" fmla="*/ 8481131 w 10067049"/>
                <a:gd name="connsiteY10" fmla="*/ 6054379 h 6884126"/>
                <a:gd name="connsiteX11" fmla="*/ 9343316 w 10067049"/>
                <a:gd name="connsiteY11" fmla="*/ 5237911 h 6884126"/>
                <a:gd name="connsiteX12" fmla="*/ 9704761 w 10067049"/>
                <a:gd name="connsiteY12" fmla="*/ 4531603 h 6884126"/>
                <a:gd name="connsiteX13" fmla="*/ 10051076 w 10067049"/>
                <a:gd name="connsiteY13" fmla="*/ 3098231 h 6884126"/>
                <a:gd name="connsiteX14" fmla="*/ 10000289 w 10067049"/>
                <a:gd name="connsiteY14" fmla="*/ 2367521 h 6884126"/>
                <a:gd name="connsiteX15" fmla="*/ 9058494 w 10067049"/>
                <a:gd name="connsiteY15" fmla="*/ 1136352 h 6884126"/>
                <a:gd name="connsiteX16" fmla="*/ 4209280 w 10067049"/>
                <a:gd name="connsiteY16" fmla="*/ 54878 h 6884126"/>
                <a:gd name="connsiteX17" fmla="*/ 3142993 w 10067049"/>
                <a:gd name="connsiteY17" fmla="*/ 193642 h 6884126"/>
                <a:gd name="connsiteX0" fmla="*/ 3142993 w 10053262"/>
                <a:gd name="connsiteY0" fmla="*/ 193642 h 6884126"/>
                <a:gd name="connsiteX1" fmla="*/ 1919496 w 10053262"/>
                <a:gd name="connsiteY1" fmla="*/ 572090 h 6884126"/>
                <a:gd name="connsiteX2" fmla="*/ 1014974 w 10053262"/>
                <a:gd name="connsiteY2" fmla="*/ 1354216 h 6884126"/>
                <a:gd name="connsiteX3" fmla="*/ 454490 w 10053262"/>
                <a:gd name="connsiteY3" fmla="*/ 2103228 h 6884126"/>
                <a:gd name="connsiteX4" fmla="*/ 5528 w 10053262"/>
                <a:gd name="connsiteY4" fmla="*/ 3933336 h 6884126"/>
                <a:gd name="connsiteX5" fmla="*/ 429058 w 10053262"/>
                <a:gd name="connsiteY5" fmla="*/ 5045855 h 6884126"/>
                <a:gd name="connsiteX6" fmla="*/ 966836 w 10053262"/>
                <a:gd name="connsiteY6" fmla="*/ 5748039 h 6884126"/>
                <a:gd name="connsiteX7" fmla="*/ 2233859 w 10053262"/>
                <a:gd name="connsiteY7" fmla="*/ 6331687 h 6884126"/>
                <a:gd name="connsiteX8" fmla="*/ 4958871 w 10053262"/>
                <a:gd name="connsiteY8" fmla="*/ 6877981 h 6884126"/>
                <a:gd name="connsiteX9" fmla="*/ 7162762 w 10053262"/>
                <a:gd name="connsiteY9" fmla="*/ 6590514 h 6884126"/>
                <a:gd name="connsiteX10" fmla="*/ 8481131 w 10053262"/>
                <a:gd name="connsiteY10" fmla="*/ 6054379 h 6884126"/>
                <a:gd name="connsiteX11" fmla="*/ 9343316 w 10053262"/>
                <a:gd name="connsiteY11" fmla="*/ 5237911 h 6884126"/>
                <a:gd name="connsiteX12" fmla="*/ 9704761 w 10053262"/>
                <a:gd name="connsiteY12" fmla="*/ 4531603 h 6884126"/>
                <a:gd name="connsiteX13" fmla="*/ 10027630 w 10053262"/>
                <a:gd name="connsiteY13" fmla="*/ 3485092 h 6884126"/>
                <a:gd name="connsiteX14" fmla="*/ 10000289 w 10053262"/>
                <a:gd name="connsiteY14" fmla="*/ 2367521 h 6884126"/>
                <a:gd name="connsiteX15" fmla="*/ 9058494 w 10053262"/>
                <a:gd name="connsiteY15" fmla="*/ 1136352 h 6884126"/>
                <a:gd name="connsiteX16" fmla="*/ 4209280 w 10053262"/>
                <a:gd name="connsiteY16" fmla="*/ 54878 h 6884126"/>
                <a:gd name="connsiteX17" fmla="*/ 3142993 w 10053262"/>
                <a:gd name="connsiteY17" fmla="*/ 193642 h 6884126"/>
                <a:gd name="connsiteX0" fmla="*/ 3142993 w 10053262"/>
                <a:gd name="connsiteY0" fmla="*/ 193642 h 6884126"/>
                <a:gd name="connsiteX1" fmla="*/ 1919496 w 10053262"/>
                <a:gd name="connsiteY1" fmla="*/ 572090 h 6884126"/>
                <a:gd name="connsiteX2" fmla="*/ 1014974 w 10053262"/>
                <a:gd name="connsiteY2" fmla="*/ 1354216 h 6884126"/>
                <a:gd name="connsiteX3" fmla="*/ 454490 w 10053262"/>
                <a:gd name="connsiteY3" fmla="*/ 2103228 h 6884126"/>
                <a:gd name="connsiteX4" fmla="*/ 5528 w 10053262"/>
                <a:gd name="connsiteY4" fmla="*/ 3933336 h 6884126"/>
                <a:gd name="connsiteX5" fmla="*/ 429058 w 10053262"/>
                <a:gd name="connsiteY5" fmla="*/ 5045855 h 6884126"/>
                <a:gd name="connsiteX6" fmla="*/ 966836 w 10053262"/>
                <a:gd name="connsiteY6" fmla="*/ 5748039 h 6884126"/>
                <a:gd name="connsiteX7" fmla="*/ 2233859 w 10053262"/>
                <a:gd name="connsiteY7" fmla="*/ 6331687 h 6884126"/>
                <a:gd name="connsiteX8" fmla="*/ 4958871 w 10053262"/>
                <a:gd name="connsiteY8" fmla="*/ 6877981 h 6884126"/>
                <a:gd name="connsiteX9" fmla="*/ 7162762 w 10053262"/>
                <a:gd name="connsiteY9" fmla="*/ 6590514 h 6884126"/>
                <a:gd name="connsiteX10" fmla="*/ 8481131 w 10053262"/>
                <a:gd name="connsiteY10" fmla="*/ 6054379 h 6884126"/>
                <a:gd name="connsiteX11" fmla="*/ 9343316 w 10053262"/>
                <a:gd name="connsiteY11" fmla="*/ 5237911 h 6884126"/>
                <a:gd name="connsiteX12" fmla="*/ 9739930 w 10053262"/>
                <a:gd name="connsiteY12" fmla="*/ 4637110 h 6884126"/>
                <a:gd name="connsiteX13" fmla="*/ 10027630 w 10053262"/>
                <a:gd name="connsiteY13" fmla="*/ 3485092 h 6884126"/>
                <a:gd name="connsiteX14" fmla="*/ 10000289 w 10053262"/>
                <a:gd name="connsiteY14" fmla="*/ 2367521 h 6884126"/>
                <a:gd name="connsiteX15" fmla="*/ 9058494 w 10053262"/>
                <a:gd name="connsiteY15" fmla="*/ 1136352 h 6884126"/>
                <a:gd name="connsiteX16" fmla="*/ 4209280 w 10053262"/>
                <a:gd name="connsiteY16" fmla="*/ 54878 h 6884126"/>
                <a:gd name="connsiteX17" fmla="*/ 3142993 w 10053262"/>
                <a:gd name="connsiteY17" fmla="*/ 193642 h 6884126"/>
                <a:gd name="connsiteX0" fmla="*/ 3142993 w 10053262"/>
                <a:gd name="connsiteY0" fmla="*/ 193642 h 6884126"/>
                <a:gd name="connsiteX1" fmla="*/ 1919496 w 10053262"/>
                <a:gd name="connsiteY1" fmla="*/ 572090 h 6884126"/>
                <a:gd name="connsiteX2" fmla="*/ 1014974 w 10053262"/>
                <a:gd name="connsiteY2" fmla="*/ 1354216 h 6884126"/>
                <a:gd name="connsiteX3" fmla="*/ 454490 w 10053262"/>
                <a:gd name="connsiteY3" fmla="*/ 2103228 h 6884126"/>
                <a:gd name="connsiteX4" fmla="*/ 5528 w 10053262"/>
                <a:gd name="connsiteY4" fmla="*/ 3933336 h 6884126"/>
                <a:gd name="connsiteX5" fmla="*/ 429058 w 10053262"/>
                <a:gd name="connsiteY5" fmla="*/ 5045855 h 6884126"/>
                <a:gd name="connsiteX6" fmla="*/ 966836 w 10053262"/>
                <a:gd name="connsiteY6" fmla="*/ 5748039 h 6884126"/>
                <a:gd name="connsiteX7" fmla="*/ 2233859 w 10053262"/>
                <a:gd name="connsiteY7" fmla="*/ 6331687 h 6884126"/>
                <a:gd name="connsiteX8" fmla="*/ 4958871 w 10053262"/>
                <a:gd name="connsiteY8" fmla="*/ 6877981 h 6884126"/>
                <a:gd name="connsiteX9" fmla="*/ 7162762 w 10053262"/>
                <a:gd name="connsiteY9" fmla="*/ 6590514 h 6884126"/>
                <a:gd name="connsiteX10" fmla="*/ 8481131 w 10053262"/>
                <a:gd name="connsiteY10" fmla="*/ 6054379 h 6884126"/>
                <a:gd name="connsiteX11" fmla="*/ 9331592 w 10053262"/>
                <a:gd name="connsiteY11" fmla="*/ 5378588 h 6884126"/>
                <a:gd name="connsiteX12" fmla="*/ 9739930 w 10053262"/>
                <a:gd name="connsiteY12" fmla="*/ 4637110 h 6884126"/>
                <a:gd name="connsiteX13" fmla="*/ 10027630 w 10053262"/>
                <a:gd name="connsiteY13" fmla="*/ 3485092 h 6884126"/>
                <a:gd name="connsiteX14" fmla="*/ 10000289 w 10053262"/>
                <a:gd name="connsiteY14" fmla="*/ 2367521 h 6884126"/>
                <a:gd name="connsiteX15" fmla="*/ 9058494 w 10053262"/>
                <a:gd name="connsiteY15" fmla="*/ 1136352 h 6884126"/>
                <a:gd name="connsiteX16" fmla="*/ 4209280 w 10053262"/>
                <a:gd name="connsiteY16" fmla="*/ 54878 h 6884126"/>
                <a:gd name="connsiteX17" fmla="*/ 3142993 w 10053262"/>
                <a:gd name="connsiteY17" fmla="*/ 193642 h 6884126"/>
                <a:gd name="connsiteX0" fmla="*/ 3148316 w 10058585"/>
                <a:gd name="connsiteY0" fmla="*/ 193642 h 6884126"/>
                <a:gd name="connsiteX1" fmla="*/ 1924819 w 10058585"/>
                <a:gd name="connsiteY1" fmla="*/ 572090 h 6884126"/>
                <a:gd name="connsiteX2" fmla="*/ 1020297 w 10058585"/>
                <a:gd name="connsiteY2" fmla="*/ 1354216 h 6884126"/>
                <a:gd name="connsiteX3" fmla="*/ 272243 w 10058585"/>
                <a:gd name="connsiteY3" fmla="*/ 2314243 h 6884126"/>
                <a:gd name="connsiteX4" fmla="*/ 10851 w 10058585"/>
                <a:gd name="connsiteY4" fmla="*/ 3933336 h 6884126"/>
                <a:gd name="connsiteX5" fmla="*/ 434381 w 10058585"/>
                <a:gd name="connsiteY5" fmla="*/ 5045855 h 6884126"/>
                <a:gd name="connsiteX6" fmla="*/ 972159 w 10058585"/>
                <a:gd name="connsiteY6" fmla="*/ 5748039 h 6884126"/>
                <a:gd name="connsiteX7" fmla="*/ 2239182 w 10058585"/>
                <a:gd name="connsiteY7" fmla="*/ 6331687 h 6884126"/>
                <a:gd name="connsiteX8" fmla="*/ 4964194 w 10058585"/>
                <a:gd name="connsiteY8" fmla="*/ 6877981 h 6884126"/>
                <a:gd name="connsiteX9" fmla="*/ 7168085 w 10058585"/>
                <a:gd name="connsiteY9" fmla="*/ 6590514 h 6884126"/>
                <a:gd name="connsiteX10" fmla="*/ 8486454 w 10058585"/>
                <a:gd name="connsiteY10" fmla="*/ 6054379 h 6884126"/>
                <a:gd name="connsiteX11" fmla="*/ 9336915 w 10058585"/>
                <a:gd name="connsiteY11" fmla="*/ 5378588 h 6884126"/>
                <a:gd name="connsiteX12" fmla="*/ 9745253 w 10058585"/>
                <a:gd name="connsiteY12" fmla="*/ 4637110 h 6884126"/>
                <a:gd name="connsiteX13" fmla="*/ 10032953 w 10058585"/>
                <a:gd name="connsiteY13" fmla="*/ 3485092 h 6884126"/>
                <a:gd name="connsiteX14" fmla="*/ 10005612 w 10058585"/>
                <a:gd name="connsiteY14" fmla="*/ 2367521 h 6884126"/>
                <a:gd name="connsiteX15" fmla="*/ 9063817 w 10058585"/>
                <a:gd name="connsiteY15" fmla="*/ 1136352 h 6884126"/>
                <a:gd name="connsiteX16" fmla="*/ 4214603 w 10058585"/>
                <a:gd name="connsiteY16" fmla="*/ 54878 h 6884126"/>
                <a:gd name="connsiteX17" fmla="*/ 3148316 w 10058585"/>
                <a:gd name="connsiteY17" fmla="*/ 193642 h 6884126"/>
                <a:gd name="connsiteX0" fmla="*/ 3147743 w 10058012"/>
                <a:gd name="connsiteY0" fmla="*/ 193642 h 6884126"/>
                <a:gd name="connsiteX1" fmla="*/ 1924246 w 10058012"/>
                <a:gd name="connsiteY1" fmla="*/ 572090 h 6884126"/>
                <a:gd name="connsiteX2" fmla="*/ 949385 w 10058012"/>
                <a:gd name="connsiteY2" fmla="*/ 1307323 h 6884126"/>
                <a:gd name="connsiteX3" fmla="*/ 271670 w 10058012"/>
                <a:gd name="connsiteY3" fmla="*/ 2314243 h 6884126"/>
                <a:gd name="connsiteX4" fmla="*/ 10278 w 10058012"/>
                <a:gd name="connsiteY4" fmla="*/ 3933336 h 6884126"/>
                <a:gd name="connsiteX5" fmla="*/ 433808 w 10058012"/>
                <a:gd name="connsiteY5" fmla="*/ 5045855 h 6884126"/>
                <a:gd name="connsiteX6" fmla="*/ 971586 w 10058012"/>
                <a:gd name="connsiteY6" fmla="*/ 5748039 h 6884126"/>
                <a:gd name="connsiteX7" fmla="*/ 2238609 w 10058012"/>
                <a:gd name="connsiteY7" fmla="*/ 6331687 h 6884126"/>
                <a:gd name="connsiteX8" fmla="*/ 4963621 w 10058012"/>
                <a:gd name="connsiteY8" fmla="*/ 6877981 h 6884126"/>
                <a:gd name="connsiteX9" fmla="*/ 7167512 w 10058012"/>
                <a:gd name="connsiteY9" fmla="*/ 6590514 h 6884126"/>
                <a:gd name="connsiteX10" fmla="*/ 8485881 w 10058012"/>
                <a:gd name="connsiteY10" fmla="*/ 6054379 h 6884126"/>
                <a:gd name="connsiteX11" fmla="*/ 9336342 w 10058012"/>
                <a:gd name="connsiteY11" fmla="*/ 5378588 h 6884126"/>
                <a:gd name="connsiteX12" fmla="*/ 9744680 w 10058012"/>
                <a:gd name="connsiteY12" fmla="*/ 4637110 h 6884126"/>
                <a:gd name="connsiteX13" fmla="*/ 10032380 w 10058012"/>
                <a:gd name="connsiteY13" fmla="*/ 3485092 h 6884126"/>
                <a:gd name="connsiteX14" fmla="*/ 10005039 w 10058012"/>
                <a:gd name="connsiteY14" fmla="*/ 2367521 h 6884126"/>
                <a:gd name="connsiteX15" fmla="*/ 9063244 w 10058012"/>
                <a:gd name="connsiteY15" fmla="*/ 1136352 h 6884126"/>
                <a:gd name="connsiteX16" fmla="*/ 4214030 w 10058012"/>
                <a:gd name="connsiteY16" fmla="*/ 54878 h 6884126"/>
                <a:gd name="connsiteX17" fmla="*/ 3147743 w 10058012"/>
                <a:gd name="connsiteY17" fmla="*/ 193642 h 6884126"/>
                <a:gd name="connsiteX0" fmla="*/ 3147743 w 10058012"/>
                <a:gd name="connsiteY0" fmla="*/ 193642 h 6884126"/>
                <a:gd name="connsiteX1" fmla="*/ 1924246 w 10058012"/>
                <a:gd name="connsiteY1" fmla="*/ 572090 h 6884126"/>
                <a:gd name="connsiteX2" fmla="*/ 949385 w 10058012"/>
                <a:gd name="connsiteY2" fmla="*/ 1307323 h 6884126"/>
                <a:gd name="connsiteX3" fmla="*/ 271670 w 10058012"/>
                <a:gd name="connsiteY3" fmla="*/ 2314243 h 6884126"/>
                <a:gd name="connsiteX4" fmla="*/ 10278 w 10058012"/>
                <a:gd name="connsiteY4" fmla="*/ 3933336 h 6884126"/>
                <a:gd name="connsiteX5" fmla="*/ 386915 w 10058012"/>
                <a:gd name="connsiteY5" fmla="*/ 5127916 h 6884126"/>
                <a:gd name="connsiteX6" fmla="*/ 971586 w 10058012"/>
                <a:gd name="connsiteY6" fmla="*/ 5748039 h 6884126"/>
                <a:gd name="connsiteX7" fmla="*/ 2238609 w 10058012"/>
                <a:gd name="connsiteY7" fmla="*/ 6331687 h 6884126"/>
                <a:gd name="connsiteX8" fmla="*/ 4963621 w 10058012"/>
                <a:gd name="connsiteY8" fmla="*/ 6877981 h 6884126"/>
                <a:gd name="connsiteX9" fmla="*/ 7167512 w 10058012"/>
                <a:gd name="connsiteY9" fmla="*/ 6590514 h 6884126"/>
                <a:gd name="connsiteX10" fmla="*/ 8485881 w 10058012"/>
                <a:gd name="connsiteY10" fmla="*/ 6054379 h 6884126"/>
                <a:gd name="connsiteX11" fmla="*/ 9336342 w 10058012"/>
                <a:gd name="connsiteY11" fmla="*/ 5378588 h 6884126"/>
                <a:gd name="connsiteX12" fmla="*/ 9744680 w 10058012"/>
                <a:gd name="connsiteY12" fmla="*/ 4637110 h 6884126"/>
                <a:gd name="connsiteX13" fmla="*/ 10032380 w 10058012"/>
                <a:gd name="connsiteY13" fmla="*/ 3485092 h 6884126"/>
                <a:gd name="connsiteX14" fmla="*/ 10005039 w 10058012"/>
                <a:gd name="connsiteY14" fmla="*/ 2367521 h 6884126"/>
                <a:gd name="connsiteX15" fmla="*/ 9063244 w 10058012"/>
                <a:gd name="connsiteY15" fmla="*/ 1136352 h 6884126"/>
                <a:gd name="connsiteX16" fmla="*/ 4214030 w 10058012"/>
                <a:gd name="connsiteY16" fmla="*/ 54878 h 6884126"/>
                <a:gd name="connsiteX17" fmla="*/ 3147743 w 10058012"/>
                <a:gd name="connsiteY17" fmla="*/ 193642 h 6884126"/>
                <a:gd name="connsiteX0" fmla="*/ 3147743 w 10058012"/>
                <a:gd name="connsiteY0" fmla="*/ 193642 h 6884126"/>
                <a:gd name="connsiteX1" fmla="*/ 1924246 w 10058012"/>
                <a:gd name="connsiteY1" fmla="*/ 572090 h 6884126"/>
                <a:gd name="connsiteX2" fmla="*/ 949385 w 10058012"/>
                <a:gd name="connsiteY2" fmla="*/ 1307323 h 6884126"/>
                <a:gd name="connsiteX3" fmla="*/ 271670 w 10058012"/>
                <a:gd name="connsiteY3" fmla="*/ 2314243 h 6884126"/>
                <a:gd name="connsiteX4" fmla="*/ 10278 w 10058012"/>
                <a:gd name="connsiteY4" fmla="*/ 3933336 h 6884126"/>
                <a:gd name="connsiteX5" fmla="*/ 386915 w 10058012"/>
                <a:gd name="connsiteY5" fmla="*/ 5127916 h 6884126"/>
                <a:gd name="connsiteX6" fmla="*/ 1088817 w 10058012"/>
                <a:gd name="connsiteY6" fmla="*/ 5923886 h 6884126"/>
                <a:gd name="connsiteX7" fmla="*/ 2238609 w 10058012"/>
                <a:gd name="connsiteY7" fmla="*/ 6331687 h 6884126"/>
                <a:gd name="connsiteX8" fmla="*/ 4963621 w 10058012"/>
                <a:gd name="connsiteY8" fmla="*/ 6877981 h 6884126"/>
                <a:gd name="connsiteX9" fmla="*/ 7167512 w 10058012"/>
                <a:gd name="connsiteY9" fmla="*/ 6590514 h 6884126"/>
                <a:gd name="connsiteX10" fmla="*/ 8485881 w 10058012"/>
                <a:gd name="connsiteY10" fmla="*/ 6054379 h 6884126"/>
                <a:gd name="connsiteX11" fmla="*/ 9336342 w 10058012"/>
                <a:gd name="connsiteY11" fmla="*/ 5378588 h 6884126"/>
                <a:gd name="connsiteX12" fmla="*/ 9744680 w 10058012"/>
                <a:gd name="connsiteY12" fmla="*/ 4637110 h 6884126"/>
                <a:gd name="connsiteX13" fmla="*/ 10032380 w 10058012"/>
                <a:gd name="connsiteY13" fmla="*/ 3485092 h 6884126"/>
                <a:gd name="connsiteX14" fmla="*/ 10005039 w 10058012"/>
                <a:gd name="connsiteY14" fmla="*/ 2367521 h 6884126"/>
                <a:gd name="connsiteX15" fmla="*/ 9063244 w 10058012"/>
                <a:gd name="connsiteY15" fmla="*/ 1136352 h 6884126"/>
                <a:gd name="connsiteX16" fmla="*/ 4214030 w 10058012"/>
                <a:gd name="connsiteY16" fmla="*/ 54878 h 6884126"/>
                <a:gd name="connsiteX17" fmla="*/ 3147743 w 10058012"/>
                <a:gd name="connsiteY17" fmla="*/ 193642 h 6884126"/>
                <a:gd name="connsiteX0" fmla="*/ 3147743 w 10058012"/>
                <a:gd name="connsiteY0" fmla="*/ 193642 h 6879839"/>
                <a:gd name="connsiteX1" fmla="*/ 1924246 w 10058012"/>
                <a:gd name="connsiteY1" fmla="*/ 572090 h 6879839"/>
                <a:gd name="connsiteX2" fmla="*/ 949385 w 10058012"/>
                <a:gd name="connsiteY2" fmla="*/ 1307323 h 6879839"/>
                <a:gd name="connsiteX3" fmla="*/ 271670 w 10058012"/>
                <a:gd name="connsiteY3" fmla="*/ 2314243 h 6879839"/>
                <a:gd name="connsiteX4" fmla="*/ 10278 w 10058012"/>
                <a:gd name="connsiteY4" fmla="*/ 3933336 h 6879839"/>
                <a:gd name="connsiteX5" fmla="*/ 386915 w 10058012"/>
                <a:gd name="connsiteY5" fmla="*/ 5127916 h 6879839"/>
                <a:gd name="connsiteX6" fmla="*/ 1088817 w 10058012"/>
                <a:gd name="connsiteY6" fmla="*/ 5923886 h 6879839"/>
                <a:gd name="connsiteX7" fmla="*/ 2344116 w 10058012"/>
                <a:gd name="connsiteY7" fmla="*/ 6460641 h 6879839"/>
                <a:gd name="connsiteX8" fmla="*/ 4963621 w 10058012"/>
                <a:gd name="connsiteY8" fmla="*/ 6877981 h 6879839"/>
                <a:gd name="connsiteX9" fmla="*/ 7167512 w 10058012"/>
                <a:gd name="connsiteY9" fmla="*/ 6590514 h 6879839"/>
                <a:gd name="connsiteX10" fmla="*/ 8485881 w 10058012"/>
                <a:gd name="connsiteY10" fmla="*/ 6054379 h 6879839"/>
                <a:gd name="connsiteX11" fmla="*/ 9336342 w 10058012"/>
                <a:gd name="connsiteY11" fmla="*/ 5378588 h 6879839"/>
                <a:gd name="connsiteX12" fmla="*/ 9744680 w 10058012"/>
                <a:gd name="connsiteY12" fmla="*/ 4637110 h 6879839"/>
                <a:gd name="connsiteX13" fmla="*/ 10032380 w 10058012"/>
                <a:gd name="connsiteY13" fmla="*/ 3485092 h 6879839"/>
                <a:gd name="connsiteX14" fmla="*/ 10005039 w 10058012"/>
                <a:gd name="connsiteY14" fmla="*/ 2367521 h 6879839"/>
                <a:gd name="connsiteX15" fmla="*/ 9063244 w 10058012"/>
                <a:gd name="connsiteY15" fmla="*/ 1136352 h 6879839"/>
                <a:gd name="connsiteX16" fmla="*/ 4214030 w 10058012"/>
                <a:gd name="connsiteY16" fmla="*/ 54878 h 6879839"/>
                <a:gd name="connsiteX17" fmla="*/ 3147743 w 10058012"/>
                <a:gd name="connsiteY17" fmla="*/ 193642 h 6879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058012" h="6879839">
                  <a:moveTo>
                    <a:pt x="3147743" y="193642"/>
                  </a:moveTo>
                  <a:cubicBezTo>
                    <a:pt x="2712570" y="272486"/>
                    <a:pt x="2290639" y="386477"/>
                    <a:pt x="1924246" y="572090"/>
                  </a:cubicBezTo>
                  <a:cubicBezTo>
                    <a:pt x="1557853" y="757703"/>
                    <a:pt x="1224814" y="1016964"/>
                    <a:pt x="949385" y="1307323"/>
                  </a:cubicBezTo>
                  <a:cubicBezTo>
                    <a:pt x="673956" y="1597682"/>
                    <a:pt x="428188" y="1876574"/>
                    <a:pt x="271670" y="2314243"/>
                  </a:cubicBezTo>
                  <a:cubicBezTo>
                    <a:pt x="115152" y="2751912"/>
                    <a:pt x="-42125" y="3431893"/>
                    <a:pt x="10278" y="3933336"/>
                  </a:cubicBezTo>
                  <a:cubicBezTo>
                    <a:pt x="53567" y="4340168"/>
                    <a:pt x="207159" y="4796158"/>
                    <a:pt x="386915" y="5127916"/>
                  </a:cubicBezTo>
                  <a:cubicBezTo>
                    <a:pt x="566671" y="5459674"/>
                    <a:pt x="762617" y="5701765"/>
                    <a:pt x="1088817" y="5923886"/>
                  </a:cubicBezTo>
                  <a:cubicBezTo>
                    <a:pt x="1415017" y="6146007"/>
                    <a:pt x="1698315" y="6301625"/>
                    <a:pt x="2344116" y="6460641"/>
                  </a:cubicBezTo>
                  <a:cubicBezTo>
                    <a:pt x="2989917" y="6619657"/>
                    <a:pt x="4159722" y="6856335"/>
                    <a:pt x="4963621" y="6877981"/>
                  </a:cubicBezTo>
                  <a:cubicBezTo>
                    <a:pt x="5767520" y="6899627"/>
                    <a:pt x="6580469" y="6727781"/>
                    <a:pt x="7167512" y="6590514"/>
                  </a:cubicBezTo>
                  <a:cubicBezTo>
                    <a:pt x="7754555" y="6453247"/>
                    <a:pt x="8124409" y="6256367"/>
                    <a:pt x="8485881" y="6054379"/>
                  </a:cubicBezTo>
                  <a:cubicBezTo>
                    <a:pt x="8847353" y="5852391"/>
                    <a:pt x="9126542" y="5614800"/>
                    <a:pt x="9336342" y="5378588"/>
                  </a:cubicBezTo>
                  <a:cubicBezTo>
                    <a:pt x="9546142" y="5142376"/>
                    <a:pt x="9628674" y="4952693"/>
                    <a:pt x="9744680" y="4637110"/>
                  </a:cubicBezTo>
                  <a:cubicBezTo>
                    <a:pt x="9860686" y="4321527"/>
                    <a:pt x="9984535" y="3970767"/>
                    <a:pt x="10032380" y="3485092"/>
                  </a:cubicBezTo>
                  <a:cubicBezTo>
                    <a:pt x="10057443" y="3218602"/>
                    <a:pt x="10084783" y="2630858"/>
                    <a:pt x="10005039" y="2367521"/>
                  </a:cubicBezTo>
                  <a:cubicBezTo>
                    <a:pt x="9913903" y="2061608"/>
                    <a:pt x="9416434" y="1408943"/>
                    <a:pt x="9063244" y="1136352"/>
                  </a:cubicBezTo>
                  <a:cubicBezTo>
                    <a:pt x="7864810" y="27815"/>
                    <a:pt x="6150663" y="-102809"/>
                    <a:pt x="4214030" y="54878"/>
                  </a:cubicBezTo>
                  <a:cubicBezTo>
                    <a:pt x="3854044" y="84838"/>
                    <a:pt x="3498615" y="130568"/>
                    <a:pt x="3147743" y="193642"/>
                  </a:cubicBezTo>
                  <a:close/>
                </a:path>
              </a:pathLst>
            </a:custGeom>
            <a:solidFill>
              <a:srgbClr val="11734C"/>
            </a:solidFill>
            <a:ln w="22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656B826E-3F95-DA5F-DBD1-479195411D09}"/>
                </a:ext>
              </a:extLst>
            </p:cNvPr>
            <p:cNvPicPr/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172850" y="999209"/>
              <a:ext cx="5846299" cy="4859582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7E0A9F73-C77A-1C63-3856-E5B7CBE1E64A}"/>
                </a:ext>
              </a:extLst>
            </p:cNvPr>
            <p:cNvPicPr/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r="79125"/>
            <a:stretch/>
          </p:blipFill>
          <p:spPr>
            <a:xfrm>
              <a:off x="10331" y="0"/>
              <a:ext cx="1431607" cy="6858000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11FF3DB6-55B2-5D66-3500-CA9500E3D584}"/>
                </a:ext>
              </a:extLst>
            </p:cNvPr>
            <p:cNvPicPr/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80953" r="-98"/>
            <a:stretch/>
          </p:blipFill>
          <p:spPr>
            <a:xfrm>
              <a:off x="10887327" y="0"/>
              <a:ext cx="1312985" cy="6858000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98F1DD46-1D27-62BE-6E3C-9049175E2579}"/>
                </a:ext>
              </a:extLst>
            </p:cNvPr>
            <p:cNvPicPr/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1002" t="79861" r="8571"/>
            <a:stretch/>
          </p:blipFill>
          <p:spPr>
            <a:xfrm>
              <a:off x="937845" y="5476897"/>
              <a:ext cx="6201509" cy="1381103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3B53F3F8-C6C8-F95D-5ECA-81FD9086077C}"/>
                </a:ext>
              </a:extLst>
            </p:cNvPr>
            <p:cNvPicPr/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1002" t="79861" r="47926"/>
            <a:stretch/>
          </p:blipFill>
          <p:spPr>
            <a:xfrm flipH="1">
              <a:off x="7139353" y="5476897"/>
              <a:ext cx="3502524" cy="1381103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701FD4B6-239E-CC57-5E95-E326D7BA21C4}"/>
                </a:ext>
              </a:extLst>
            </p:cNvPr>
            <p:cNvPicPr/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1002" t="79861" r="8571"/>
            <a:stretch/>
          </p:blipFill>
          <p:spPr>
            <a:xfrm flipV="1">
              <a:off x="1066379" y="-1370"/>
              <a:ext cx="6201509" cy="1381103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D8BAF910-DFC4-26AE-EEA4-B6333CB36A1E}"/>
                </a:ext>
              </a:extLst>
            </p:cNvPr>
            <p:cNvPicPr/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1002" t="79861" r="47926"/>
            <a:stretch/>
          </p:blipFill>
          <p:spPr>
            <a:xfrm flipH="1" flipV="1">
              <a:off x="7267887" y="-1370"/>
              <a:ext cx="3502524" cy="1381103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0F3CF4B-BF9D-1240-A072-A5DB5E037098}"/>
              </a:ext>
            </a:extLst>
          </p:cNvPr>
          <p:cNvGrpSpPr/>
          <p:nvPr/>
        </p:nvGrpSpPr>
        <p:grpSpPr>
          <a:xfrm rot="405034">
            <a:off x="949616" y="3375584"/>
            <a:ext cx="3078388" cy="2780042"/>
            <a:chOff x="5003748" y="2403962"/>
            <a:chExt cx="2162175" cy="1952625"/>
          </a:xfrm>
        </p:grpSpPr>
        <p:sp>
          <p:nvSpPr>
            <p:cNvPr id="16" name="Graphic 29">
              <a:extLst>
                <a:ext uri="{FF2B5EF4-FFF2-40B4-BE49-F238E27FC236}">
                  <a16:creationId xmlns:a16="http://schemas.microsoft.com/office/drawing/2014/main" id="{46B498C9-A460-B570-D6C8-9AF7F5E67C38}"/>
                </a:ext>
              </a:extLst>
            </p:cNvPr>
            <p:cNvSpPr/>
            <p:nvPr/>
          </p:nvSpPr>
          <p:spPr>
            <a:xfrm>
              <a:off x="5013581" y="2487360"/>
              <a:ext cx="2069535" cy="1869227"/>
            </a:xfrm>
            <a:custGeom>
              <a:avLst/>
              <a:gdLst>
                <a:gd name="connsiteX0" fmla="*/ 2069536 w 2069535"/>
                <a:gd name="connsiteY0" fmla="*/ 1269683 h 1869227"/>
                <a:gd name="connsiteX1" fmla="*/ 2012386 w 2069535"/>
                <a:gd name="connsiteY1" fmla="*/ 1304925 h 1869227"/>
                <a:gd name="connsiteX2" fmla="*/ 1769498 w 2069535"/>
                <a:gd name="connsiteY2" fmla="*/ 1265873 h 1869227"/>
                <a:gd name="connsiteX3" fmla="*/ 1589476 w 2069535"/>
                <a:gd name="connsiteY3" fmla="*/ 1205865 h 1869227"/>
                <a:gd name="connsiteX4" fmla="*/ 1453268 w 2069535"/>
                <a:gd name="connsiteY4" fmla="*/ 1168718 h 1869227"/>
                <a:gd name="connsiteX5" fmla="*/ 1369448 w 2069535"/>
                <a:gd name="connsiteY5" fmla="*/ 1236345 h 1869227"/>
                <a:gd name="connsiteX6" fmla="*/ 1318966 w 2069535"/>
                <a:gd name="connsiteY6" fmla="*/ 1302068 h 1869227"/>
                <a:gd name="connsiteX7" fmla="*/ 1266578 w 2069535"/>
                <a:gd name="connsiteY7" fmla="*/ 1371600 h 1869227"/>
                <a:gd name="connsiteX8" fmla="*/ 1172281 w 2069535"/>
                <a:gd name="connsiteY8" fmla="*/ 1504950 h 1869227"/>
                <a:gd name="connsiteX9" fmla="*/ 1115131 w 2069535"/>
                <a:gd name="connsiteY9" fmla="*/ 1621155 h 1869227"/>
                <a:gd name="connsiteX10" fmla="*/ 1018928 w 2069535"/>
                <a:gd name="connsiteY10" fmla="*/ 1693545 h 1869227"/>
                <a:gd name="connsiteX11" fmla="*/ 902723 w 2069535"/>
                <a:gd name="connsiteY11" fmla="*/ 1674495 h 1869227"/>
                <a:gd name="connsiteX12" fmla="*/ 650311 w 2069535"/>
                <a:gd name="connsiteY12" fmla="*/ 1754505 h 1869227"/>
                <a:gd name="connsiteX13" fmla="*/ 507436 w 2069535"/>
                <a:gd name="connsiteY13" fmla="*/ 1830705 h 1869227"/>
                <a:gd name="connsiteX14" fmla="*/ 384563 w 2069535"/>
                <a:gd name="connsiteY14" fmla="*/ 1868805 h 1869227"/>
                <a:gd name="connsiteX15" fmla="*/ 266453 w 2069535"/>
                <a:gd name="connsiteY15" fmla="*/ 1827848 h 1869227"/>
                <a:gd name="connsiteX16" fmla="*/ 250261 w 2069535"/>
                <a:gd name="connsiteY16" fmla="*/ 1796415 h 1869227"/>
                <a:gd name="connsiteX17" fmla="*/ 273121 w 2069535"/>
                <a:gd name="connsiteY17" fmla="*/ 1744028 h 1869227"/>
                <a:gd name="connsiteX18" fmla="*/ 517913 w 2069535"/>
                <a:gd name="connsiteY18" fmla="*/ 1593533 h 1869227"/>
                <a:gd name="connsiteX19" fmla="*/ 698888 w 2069535"/>
                <a:gd name="connsiteY19" fmla="*/ 1383030 h 1869227"/>
                <a:gd name="connsiteX20" fmla="*/ 686506 w 2069535"/>
                <a:gd name="connsiteY20" fmla="*/ 1333500 h 1869227"/>
                <a:gd name="connsiteX21" fmla="*/ 599828 w 2069535"/>
                <a:gd name="connsiteY21" fmla="*/ 1346835 h 1869227"/>
                <a:gd name="connsiteX22" fmla="*/ 140723 w 2069535"/>
                <a:gd name="connsiteY22" fmla="*/ 1642110 h 1869227"/>
                <a:gd name="connsiteX23" fmla="*/ 40711 w 2069535"/>
                <a:gd name="connsiteY23" fmla="*/ 1672590 h 1869227"/>
                <a:gd name="connsiteX24" fmla="*/ 14041 w 2069535"/>
                <a:gd name="connsiteY24" fmla="*/ 1592580 h 1869227"/>
                <a:gd name="connsiteX25" fmla="*/ 1051313 w 2069535"/>
                <a:gd name="connsiteY25" fmla="*/ 862965 h 1869227"/>
                <a:gd name="connsiteX26" fmla="*/ 1101796 w 2069535"/>
                <a:gd name="connsiteY26" fmla="*/ 789623 h 1869227"/>
                <a:gd name="connsiteX27" fmla="*/ 1083698 w 2069535"/>
                <a:gd name="connsiteY27" fmla="*/ 762000 h 1869227"/>
                <a:gd name="connsiteX28" fmla="*/ 1044646 w 2069535"/>
                <a:gd name="connsiteY28" fmla="*/ 694373 h 1869227"/>
                <a:gd name="connsiteX29" fmla="*/ 910343 w 2069535"/>
                <a:gd name="connsiteY29" fmla="*/ 113348 h 1869227"/>
                <a:gd name="connsiteX30" fmla="*/ 955111 w 2069535"/>
                <a:gd name="connsiteY30" fmla="*/ 0 h 1869227"/>
                <a:gd name="connsiteX31" fmla="*/ 1111321 w 2069535"/>
                <a:gd name="connsiteY31" fmla="*/ 287655 h 1869227"/>
                <a:gd name="connsiteX32" fmla="*/ 1261816 w 2069535"/>
                <a:gd name="connsiteY32" fmla="*/ 351473 h 1869227"/>
                <a:gd name="connsiteX33" fmla="*/ 1676153 w 2069535"/>
                <a:gd name="connsiteY33" fmla="*/ 282893 h 1869227"/>
                <a:gd name="connsiteX34" fmla="*/ 1860938 w 2069535"/>
                <a:gd name="connsiteY34" fmla="*/ 302895 h 1869227"/>
                <a:gd name="connsiteX35" fmla="*/ 1924756 w 2069535"/>
                <a:gd name="connsiteY35" fmla="*/ 374333 h 1869227"/>
                <a:gd name="connsiteX36" fmla="*/ 2031436 w 2069535"/>
                <a:gd name="connsiteY36" fmla="*/ 587693 h 1869227"/>
                <a:gd name="connsiteX37" fmla="*/ 2024768 w 2069535"/>
                <a:gd name="connsiteY37" fmla="*/ 757238 h 1869227"/>
                <a:gd name="connsiteX38" fmla="*/ 1997146 w 2069535"/>
                <a:gd name="connsiteY38" fmla="*/ 977265 h 1869227"/>
                <a:gd name="connsiteX39" fmla="*/ 1980001 w 2069535"/>
                <a:gd name="connsiteY39" fmla="*/ 1072515 h 1869227"/>
                <a:gd name="connsiteX40" fmla="*/ 1981906 w 2069535"/>
                <a:gd name="connsiteY40" fmla="*/ 1121093 h 1869227"/>
                <a:gd name="connsiteX41" fmla="*/ 1983811 w 2069535"/>
                <a:gd name="connsiteY41" fmla="*/ 1144905 h 1869227"/>
                <a:gd name="connsiteX42" fmla="*/ 1985716 w 2069535"/>
                <a:gd name="connsiteY42" fmla="*/ 1168718 h 1869227"/>
                <a:gd name="connsiteX43" fmla="*/ 2004766 w 2069535"/>
                <a:gd name="connsiteY43" fmla="*/ 1194435 h 1869227"/>
                <a:gd name="connsiteX44" fmla="*/ 2058106 w 2069535"/>
                <a:gd name="connsiteY44" fmla="*/ 1245870 h 1869227"/>
                <a:gd name="connsiteX45" fmla="*/ 2069536 w 2069535"/>
                <a:gd name="connsiteY45" fmla="*/ 1258253 h 1869227"/>
                <a:gd name="connsiteX46" fmla="*/ 2069536 w 2069535"/>
                <a:gd name="connsiteY46" fmla="*/ 1269683 h 1869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2069535" h="1869227">
                  <a:moveTo>
                    <a:pt x="2069536" y="1269683"/>
                  </a:moveTo>
                  <a:cubicBezTo>
                    <a:pt x="2068583" y="1290638"/>
                    <a:pt x="2028578" y="1303020"/>
                    <a:pt x="2012386" y="1304925"/>
                  </a:cubicBezTo>
                  <a:cubicBezTo>
                    <a:pt x="1927613" y="1314450"/>
                    <a:pt x="1849508" y="1289685"/>
                    <a:pt x="1769498" y="1265873"/>
                  </a:cubicBezTo>
                  <a:cubicBezTo>
                    <a:pt x="1708538" y="1247775"/>
                    <a:pt x="1648531" y="1227773"/>
                    <a:pt x="1589476" y="1205865"/>
                  </a:cubicBezTo>
                  <a:cubicBezTo>
                    <a:pt x="1545661" y="1189673"/>
                    <a:pt x="1501846" y="1158240"/>
                    <a:pt x="1453268" y="1168718"/>
                  </a:cubicBezTo>
                  <a:cubicBezTo>
                    <a:pt x="1414216" y="1177290"/>
                    <a:pt x="1392308" y="1206818"/>
                    <a:pt x="1369448" y="1236345"/>
                  </a:cubicBezTo>
                  <a:cubicBezTo>
                    <a:pt x="1369448" y="1251585"/>
                    <a:pt x="1328491" y="1289685"/>
                    <a:pt x="1318966" y="1302068"/>
                  </a:cubicBezTo>
                  <a:cubicBezTo>
                    <a:pt x="1301821" y="1324928"/>
                    <a:pt x="1283723" y="1348740"/>
                    <a:pt x="1266578" y="1371600"/>
                  </a:cubicBezTo>
                  <a:cubicBezTo>
                    <a:pt x="1234193" y="1414463"/>
                    <a:pt x="1197998" y="1457325"/>
                    <a:pt x="1172281" y="1504950"/>
                  </a:cubicBezTo>
                  <a:cubicBezTo>
                    <a:pt x="1152278" y="1543050"/>
                    <a:pt x="1138943" y="1584960"/>
                    <a:pt x="1115131" y="1621155"/>
                  </a:cubicBezTo>
                  <a:cubicBezTo>
                    <a:pt x="1091318" y="1657350"/>
                    <a:pt x="1057028" y="1675448"/>
                    <a:pt x="1018928" y="1693545"/>
                  </a:cubicBezTo>
                  <a:cubicBezTo>
                    <a:pt x="978923" y="1711643"/>
                    <a:pt x="941776" y="1684973"/>
                    <a:pt x="902723" y="1674495"/>
                  </a:cubicBezTo>
                  <a:cubicBezTo>
                    <a:pt x="815093" y="1650683"/>
                    <a:pt x="728416" y="1707833"/>
                    <a:pt x="650311" y="1754505"/>
                  </a:cubicBezTo>
                  <a:cubicBezTo>
                    <a:pt x="603638" y="1782128"/>
                    <a:pt x="556013" y="1807845"/>
                    <a:pt x="507436" y="1830705"/>
                  </a:cubicBezTo>
                  <a:cubicBezTo>
                    <a:pt x="468383" y="1848803"/>
                    <a:pt x="427426" y="1865948"/>
                    <a:pt x="384563" y="1868805"/>
                  </a:cubicBezTo>
                  <a:cubicBezTo>
                    <a:pt x="341701" y="1871663"/>
                    <a:pt x="295028" y="1860233"/>
                    <a:pt x="266453" y="1827848"/>
                  </a:cubicBezTo>
                  <a:cubicBezTo>
                    <a:pt x="258833" y="1819275"/>
                    <a:pt x="252166" y="1808798"/>
                    <a:pt x="250261" y="1796415"/>
                  </a:cubicBezTo>
                  <a:cubicBezTo>
                    <a:pt x="248356" y="1777365"/>
                    <a:pt x="259786" y="1759268"/>
                    <a:pt x="273121" y="1744028"/>
                  </a:cubicBezTo>
                  <a:cubicBezTo>
                    <a:pt x="336938" y="1671638"/>
                    <a:pt x="432188" y="1638300"/>
                    <a:pt x="517913" y="1593533"/>
                  </a:cubicBezTo>
                  <a:cubicBezTo>
                    <a:pt x="603638" y="1548765"/>
                    <a:pt x="688411" y="1479233"/>
                    <a:pt x="698888" y="1383030"/>
                  </a:cubicBezTo>
                  <a:cubicBezTo>
                    <a:pt x="700793" y="1365885"/>
                    <a:pt x="698888" y="1345883"/>
                    <a:pt x="686506" y="1333500"/>
                  </a:cubicBezTo>
                  <a:cubicBezTo>
                    <a:pt x="663646" y="1311593"/>
                    <a:pt x="626498" y="1328738"/>
                    <a:pt x="599828" y="1346835"/>
                  </a:cubicBezTo>
                  <a:cubicBezTo>
                    <a:pt x="448381" y="1447800"/>
                    <a:pt x="295981" y="1546860"/>
                    <a:pt x="140723" y="1642110"/>
                  </a:cubicBezTo>
                  <a:cubicBezTo>
                    <a:pt x="110243" y="1661160"/>
                    <a:pt x="75953" y="1680210"/>
                    <a:pt x="40711" y="1672590"/>
                  </a:cubicBezTo>
                  <a:cubicBezTo>
                    <a:pt x="5468" y="1664970"/>
                    <a:pt x="-15487" y="1611630"/>
                    <a:pt x="14041" y="1592580"/>
                  </a:cubicBezTo>
                  <a:cubicBezTo>
                    <a:pt x="369323" y="1362075"/>
                    <a:pt x="683648" y="1073468"/>
                    <a:pt x="1051313" y="862965"/>
                  </a:cubicBezTo>
                  <a:cubicBezTo>
                    <a:pt x="1078936" y="846773"/>
                    <a:pt x="1111321" y="820103"/>
                    <a:pt x="1101796" y="789623"/>
                  </a:cubicBezTo>
                  <a:cubicBezTo>
                    <a:pt x="1098938" y="779145"/>
                    <a:pt x="1090366" y="770573"/>
                    <a:pt x="1083698" y="762000"/>
                  </a:cubicBezTo>
                  <a:cubicBezTo>
                    <a:pt x="1067506" y="741998"/>
                    <a:pt x="1056076" y="718185"/>
                    <a:pt x="1044646" y="694373"/>
                  </a:cubicBezTo>
                  <a:cubicBezTo>
                    <a:pt x="957968" y="512445"/>
                    <a:pt x="892246" y="313373"/>
                    <a:pt x="910343" y="113348"/>
                  </a:cubicBezTo>
                  <a:cubicBezTo>
                    <a:pt x="912248" y="70485"/>
                    <a:pt x="921773" y="25718"/>
                    <a:pt x="955111" y="0"/>
                  </a:cubicBezTo>
                  <a:cubicBezTo>
                    <a:pt x="1032263" y="78105"/>
                    <a:pt x="1032263" y="211455"/>
                    <a:pt x="1111321" y="287655"/>
                  </a:cubicBezTo>
                  <a:cubicBezTo>
                    <a:pt x="1151326" y="326708"/>
                    <a:pt x="1206571" y="345758"/>
                    <a:pt x="1261816" y="351473"/>
                  </a:cubicBezTo>
                  <a:cubicBezTo>
                    <a:pt x="1401833" y="367665"/>
                    <a:pt x="1538041" y="309563"/>
                    <a:pt x="1676153" y="282893"/>
                  </a:cubicBezTo>
                  <a:cubicBezTo>
                    <a:pt x="1739018" y="270510"/>
                    <a:pt x="1808551" y="265748"/>
                    <a:pt x="1860938" y="302895"/>
                  </a:cubicBezTo>
                  <a:cubicBezTo>
                    <a:pt x="1887608" y="320993"/>
                    <a:pt x="1905706" y="347663"/>
                    <a:pt x="1924756" y="374333"/>
                  </a:cubicBezTo>
                  <a:cubicBezTo>
                    <a:pt x="1970476" y="440055"/>
                    <a:pt x="2018101" y="508635"/>
                    <a:pt x="2031436" y="587693"/>
                  </a:cubicBezTo>
                  <a:cubicBezTo>
                    <a:pt x="2040961" y="643890"/>
                    <a:pt x="2032388" y="701040"/>
                    <a:pt x="2024768" y="757238"/>
                  </a:cubicBezTo>
                  <a:cubicBezTo>
                    <a:pt x="2014291" y="830580"/>
                    <a:pt x="2005718" y="903923"/>
                    <a:pt x="1997146" y="977265"/>
                  </a:cubicBezTo>
                  <a:cubicBezTo>
                    <a:pt x="1993336" y="1009650"/>
                    <a:pt x="1982858" y="1040130"/>
                    <a:pt x="1980001" y="1072515"/>
                  </a:cubicBezTo>
                  <a:cubicBezTo>
                    <a:pt x="1978096" y="1088708"/>
                    <a:pt x="1978096" y="1104900"/>
                    <a:pt x="1981906" y="1121093"/>
                  </a:cubicBezTo>
                  <a:cubicBezTo>
                    <a:pt x="1983811" y="1130618"/>
                    <a:pt x="1985716" y="1135380"/>
                    <a:pt x="1983811" y="1144905"/>
                  </a:cubicBezTo>
                  <a:cubicBezTo>
                    <a:pt x="1981906" y="1152525"/>
                    <a:pt x="1982858" y="1161098"/>
                    <a:pt x="1985716" y="1168718"/>
                  </a:cubicBezTo>
                  <a:cubicBezTo>
                    <a:pt x="1989526" y="1179195"/>
                    <a:pt x="1997146" y="1186815"/>
                    <a:pt x="2004766" y="1194435"/>
                  </a:cubicBezTo>
                  <a:cubicBezTo>
                    <a:pt x="2021911" y="1211580"/>
                    <a:pt x="2040008" y="1228725"/>
                    <a:pt x="2058106" y="1245870"/>
                  </a:cubicBezTo>
                  <a:cubicBezTo>
                    <a:pt x="2061916" y="1249680"/>
                    <a:pt x="2066678" y="1253490"/>
                    <a:pt x="2069536" y="1258253"/>
                  </a:cubicBezTo>
                  <a:cubicBezTo>
                    <a:pt x="2068583" y="1262063"/>
                    <a:pt x="2069536" y="1265873"/>
                    <a:pt x="2069536" y="1269683"/>
                  </a:cubicBezTo>
                  <a:close/>
                </a:path>
              </a:pathLst>
            </a:custGeom>
            <a:solidFill>
              <a:srgbClr val="041C12">
                <a:alpha val="52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735782F4-FE2E-ABB2-52C2-0477A21563EF}"/>
                </a:ext>
              </a:extLst>
            </p:cNvPr>
            <p:cNvPicPr/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003748" y="2403962"/>
              <a:ext cx="2162175" cy="1952625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B185AE6-15AD-20EB-39E7-54F16F578452}"/>
              </a:ext>
            </a:extLst>
          </p:cNvPr>
          <p:cNvGrpSpPr/>
          <p:nvPr/>
        </p:nvGrpSpPr>
        <p:grpSpPr>
          <a:xfrm rot="16848337">
            <a:off x="604614" y="2499764"/>
            <a:ext cx="2082849" cy="1320029"/>
            <a:chOff x="5636628" y="3140120"/>
            <a:chExt cx="901759" cy="571500"/>
          </a:xfrm>
        </p:grpSpPr>
        <p:sp>
          <p:nvSpPr>
            <p:cNvPr id="19" name="Graphic 36">
              <a:extLst>
                <a:ext uri="{FF2B5EF4-FFF2-40B4-BE49-F238E27FC236}">
                  <a16:creationId xmlns:a16="http://schemas.microsoft.com/office/drawing/2014/main" id="{4C176807-C9FA-E8E4-CE9A-42A1BED36B75}"/>
                </a:ext>
              </a:extLst>
            </p:cNvPr>
            <p:cNvSpPr/>
            <p:nvPr/>
          </p:nvSpPr>
          <p:spPr>
            <a:xfrm>
              <a:off x="5658558" y="3147988"/>
              <a:ext cx="879829" cy="561340"/>
            </a:xfrm>
            <a:custGeom>
              <a:avLst/>
              <a:gdLst>
                <a:gd name="connsiteX0" fmla="*/ 65014 w 879829"/>
                <a:gd name="connsiteY0" fmla="*/ 71461 h 561340"/>
                <a:gd name="connsiteX1" fmla="*/ 105019 w 879829"/>
                <a:gd name="connsiteY1" fmla="*/ 128611 h 561340"/>
                <a:gd name="connsiteX2" fmla="*/ 133594 w 879829"/>
                <a:gd name="connsiteY2" fmla="*/ 191476 h 561340"/>
                <a:gd name="connsiteX3" fmla="*/ 88826 w 879829"/>
                <a:gd name="connsiteY3" fmla="*/ 253388 h 561340"/>
                <a:gd name="connsiteX4" fmla="*/ 37391 w 879829"/>
                <a:gd name="connsiteY4" fmla="*/ 258151 h 561340"/>
                <a:gd name="connsiteX5" fmla="*/ 244 w 879829"/>
                <a:gd name="connsiteY5" fmla="*/ 287678 h 561340"/>
                <a:gd name="connsiteX6" fmla="*/ 19294 w 879829"/>
                <a:gd name="connsiteY6" fmla="*/ 326731 h 561340"/>
                <a:gd name="connsiteX7" fmla="*/ 244084 w 879829"/>
                <a:gd name="connsiteY7" fmla="*/ 428648 h 561340"/>
                <a:gd name="connsiteX8" fmla="*/ 262181 w 879829"/>
                <a:gd name="connsiteY8" fmla="*/ 441031 h 561340"/>
                <a:gd name="connsiteX9" fmla="*/ 274564 w 879829"/>
                <a:gd name="connsiteY9" fmla="*/ 518183 h 561340"/>
                <a:gd name="connsiteX10" fmla="*/ 332666 w 879829"/>
                <a:gd name="connsiteY10" fmla="*/ 539138 h 561340"/>
                <a:gd name="connsiteX11" fmla="*/ 388864 w 879829"/>
                <a:gd name="connsiteY11" fmla="*/ 503896 h 561340"/>
                <a:gd name="connsiteX12" fmla="*/ 446014 w 879829"/>
                <a:gd name="connsiteY12" fmla="*/ 470558 h 561340"/>
                <a:gd name="connsiteX13" fmla="*/ 560314 w 879829"/>
                <a:gd name="connsiteY13" fmla="*/ 515326 h 561340"/>
                <a:gd name="connsiteX14" fmla="*/ 675566 w 879829"/>
                <a:gd name="connsiteY14" fmla="*/ 559141 h 561340"/>
                <a:gd name="connsiteX15" fmla="*/ 716524 w 879829"/>
                <a:gd name="connsiteY15" fmla="*/ 559141 h 561340"/>
                <a:gd name="connsiteX16" fmla="*/ 745099 w 879829"/>
                <a:gd name="connsiteY16" fmla="*/ 532471 h 561340"/>
                <a:gd name="connsiteX17" fmla="*/ 731764 w 879829"/>
                <a:gd name="connsiteY17" fmla="*/ 491513 h 561340"/>
                <a:gd name="connsiteX18" fmla="*/ 700331 w 879829"/>
                <a:gd name="connsiteY18" fmla="*/ 460081 h 561340"/>
                <a:gd name="connsiteX19" fmla="*/ 692712 w 879829"/>
                <a:gd name="connsiteY19" fmla="*/ 430553 h 561340"/>
                <a:gd name="connsiteX20" fmla="*/ 714619 w 879829"/>
                <a:gd name="connsiteY20" fmla="*/ 412456 h 561340"/>
                <a:gd name="connsiteX21" fmla="*/ 802249 w 879829"/>
                <a:gd name="connsiteY21" fmla="*/ 371498 h 561340"/>
                <a:gd name="connsiteX22" fmla="*/ 862256 w 879829"/>
                <a:gd name="connsiteY22" fmla="*/ 333398 h 561340"/>
                <a:gd name="connsiteX23" fmla="*/ 873687 w 879829"/>
                <a:gd name="connsiteY23" fmla="*/ 267676 h 561340"/>
                <a:gd name="connsiteX24" fmla="*/ 831776 w 879829"/>
                <a:gd name="connsiteY24" fmla="*/ 241006 h 561340"/>
                <a:gd name="connsiteX25" fmla="*/ 780341 w 879829"/>
                <a:gd name="connsiteY25" fmla="*/ 240053 h 561340"/>
                <a:gd name="connsiteX26" fmla="*/ 519356 w 879829"/>
                <a:gd name="connsiteY26" fmla="*/ 185761 h 561340"/>
                <a:gd name="connsiteX27" fmla="*/ 504116 w 879829"/>
                <a:gd name="connsiteY27" fmla="*/ 176236 h 561340"/>
                <a:gd name="connsiteX28" fmla="*/ 505069 w 879829"/>
                <a:gd name="connsiteY28" fmla="*/ 140041 h 561340"/>
                <a:gd name="connsiteX29" fmla="*/ 503164 w 879829"/>
                <a:gd name="connsiteY29" fmla="*/ 52411 h 561340"/>
                <a:gd name="connsiteX30" fmla="*/ 491734 w 879829"/>
                <a:gd name="connsiteY30" fmla="*/ 32408 h 561340"/>
                <a:gd name="connsiteX31" fmla="*/ 435536 w 879829"/>
                <a:gd name="connsiteY31" fmla="*/ 40028 h 561340"/>
                <a:gd name="connsiteX32" fmla="*/ 383149 w 879829"/>
                <a:gd name="connsiteY32" fmla="*/ 105751 h 561340"/>
                <a:gd name="connsiteX33" fmla="*/ 312664 w 879829"/>
                <a:gd name="connsiteY33" fmla="*/ 113371 h 561340"/>
                <a:gd name="connsiteX34" fmla="*/ 243131 w 879829"/>
                <a:gd name="connsiteY34" fmla="*/ 80033 h 561340"/>
                <a:gd name="connsiteX35" fmla="*/ 162169 w 879829"/>
                <a:gd name="connsiteY35" fmla="*/ 20978 h 561340"/>
                <a:gd name="connsiteX36" fmla="*/ 75491 w 879829"/>
                <a:gd name="connsiteY36" fmla="*/ 2881 h 561340"/>
                <a:gd name="connsiteX37" fmla="*/ 65014 w 879829"/>
                <a:gd name="connsiteY37" fmla="*/ 71461 h 561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879829" h="561340">
                  <a:moveTo>
                    <a:pt x="65014" y="71461"/>
                  </a:moveTo>
                  <a:cubicBezTo>
                    <a:pt x="74539" y="92416"/>
                    <a:pt x="90731" y="110513"/>
                    <a:pt x="105019" y="128611"/>
                  </a:cubicBezTo>
                  <a:cubicBezTo>
                    <a:pt x="119306" y="146708"/>
                    <a:pt x="132641" y="167663"/>
                    <a:pt x="133594" y="191476"/>
                  </a:cubicBezTo>
                  <a:cubicBezTo>
                    <a:pt x="134546" y="219098"/>
                    <a:pt x="114544" y="245768"/>
                    <a:pt x="88826" y="253388"/>
                  </a:cubicBezTo>
                  <a:cubicBezTo>
                    <a:pt x="71681" y="257198"/>
                    <a:pt x="53584" y="255293"/>
                    <a:pt x="37391" y="258151"/>
                  </a:cubicBezTo>
                  <a:cubicBezTo>
                    <a:pt x="20246" y="261008"/>
                    <a:pt x="2149" y="271486"/>
                    <a:pt x="244" y="287678"/>
                  </a:cubicBezTo>
                  <a:cubicBezTo>
                    <a:pt x="-1661" y="302918"/>
                    <a:pt x="7864" y="316253"/>
                    <a:pt x="19294" y="326731"/>
                  </a:cubicBezTo>
                  <a:cubicBezTo>
                    <a:pt x="80254" y="382928"/>
                    <a:pt x="169789" y="391501"/>
                    <a:pt x="244084" y="428648"/>
                  </a:cubicBezTo>
                  <a:cubicBezTo>
                    <a:pt x="250751" y="431506"/>
                    <a:pt x="257419" y="435316"/>
                    <a:pt x="262181" y="441031"/>
                  </a:cubicBezTo>
                  <a:cubicBezTo>
                    <a:pt x="279326" y="461986"/>
                    <a:pt x="263134" y="494371"/>
                    <a:pt x="274564" y="518183"/>
                  </a:cubicBezTo>
                  <a:cubicBezTo>
                    <a:pt x="284089" y="538186"/>
                    <a:pt x="310759" y="544853"/>
                    <a:pt x="332666" y="539138"/>
                  </a:cubicBezTo>
                  <a:cubicBezTo>
                    <a:pt x="353621" y="533423"/>
                    <a:pt x="371719" y="518183"/>
                    <a:pt x="388864" y="503896"/>
                  </a:cubicBezTo>
                  <a:cubicBezTo>
                    <a:pt x="406009" y="489608"/>
                    <a:pt x="424106" y="475321"/>
                    <a:pt x="446014" y="470558"/>
                  </a:cubicBezTo>
                  <a:cubicBezTo>
                    <a:pt x="486971" y="462938"/>
                    <a:pt x="525071" y="493418"/>
                    <a:pt x="560314" y="515326"/>
                  </a:cubicBezTo>
                  <a:cubicBezTo>
                    <a:pt x="595556" y="537233"/>
                    <a:pt x="634609" y="551521"/>
                    <a:pt x="675566" y="559141"/>
                  </a:cubicBezTo>
                  <a:cubicBezTo>
                    <a:pt x="688901" y="561046"/>
                    <a:pt x="703189" y="562951"/>
                    <a:pt x="716524" y="559141"/>
                  </a:cubicBezTo>
                  <a:cubicBezTo>
                    <a:pt x="729859" y="555331"/>
                    <a:pt x="742241" y="545806"/>
                    <a:pt x="745099" y="532471"/>
                  </a:cubicBezTo>
                  <a:cubicBezTo>
                    <a:pt x="748909" y="518183"/>
                    <a:pt x="741289" y="502943"/>
                    <a:pt x="731764" y="491513"/>
                  </a:cubicBezTo>
                  <a:cubicBezTo>
                    <a:pt x="722239" y="480083"/>
                    <a:pt x="709856" y="471511"/>
                    <a:pt x="700331" y="460081"/>
                  </a:cubicBezTo>
                  <a:cubicBezTo>
                    <a:pt x="693664" y="451508"/>
                    <a:pt x="688901" y="440078"/>
                    <a:pt x="692712" y="430553"/>
                  </a:cubicBezTo>
                  <a:cubicBezTo>
                    <a:pt x="696521" y="421981"/>
                    <a:pt x="706046" y="416266"/>
                    <a:pt x="714619" y="412456"/>
                  </a:cubicBezTo>
                  <a:cubicBezTo>
                    <a:pt x="744146" y="399121"/>
                    <a:pt x="772721" y="385786"/>
                    <a:pt x="802249" y="371498"/>
                  </a:cubicBezTo>
                  <a:cubicBezTo>
                    <a:pt x="824156" y="361021"/>
                    <a:pt x="846064" y="350543"/>
                    <a:pt x="862256" y="333398"/>
                  </a:cubicBezTo>
                  <a:cubicBezTo>
                    <a:pt x="878449" y="315301"/>
                    <a:pt x="886069" y="287678"/>
                    <a:pt x="873687" y="267676"/>
                  </a:cubicBezTo>
                  <a:cubicBezTo>
                    <a:pt x="865114" y="252436"/>
                    <a:pt x="848921" y="243863"/>
                    <a:pt x="831776" y="241006"/>
                  </a:cubicBezTo>
                  <a:cubicBezTo>
                    <a:pt x="814631" y="238148"/>
                    <a:pt x="797487" y="239101"/>
                    <a:pt x="780341" y="240053"/>
                  </a:cubicBezTo>
                  <a:cubicBezTo>
                    <a:pt x="690806" y="242911"/>
                    <a:pt x="600319" y="224813"/>
                    <a:pt x="519356" y="185761"/>
                  </a:cubicBezTo>
                  <a:cubicBezTo>
                    <a:pt x="513641" y="183856"/>
                    <a:pt x="507926" y="180998"/>
                    <a:pt x="504116" y="176236"/>
                  </a:cubicBezTo>
                  <a:cubicBezTo>
                    <a:pt x="496496" y="165758"/>
                    <a:pt x="501259" y="152423"/>
                    <a:pt x="505069" y="140041"/>
                  </a:cubicBezTo>
                  <a:cubicBezTo>
                    <a:pt x="513641" y="111466"/>
                    <a:pt x="512689" y="80033"/>
                    <a:pt x="503164" y="52411"/>
                  </a:cubicBezTo>
                  <a:cubicBezTo>
                    <a:pt x="500306" y="44791"/>
                    <a:pt x="497449" y="38123"/>
                    <a:pt x="491734" y="32408"/>
                  </a:cubicBezTo>
                  <a:cubicBezTo>
                    <a:pt x="476494" y="19073"/>
                    <a:pt x="451729" y="27646"/>
                    <a:pt x="435536" y="40028"/>
                  </a:cubicBezTo>
                  <a:cubicBezTo>
                    <a:pt x="415534" y="54316"/>
                    <a:pt x="403151" y="91463"/>
                    <a:pt x="383149" y="105751"/>
                  </a:cubicBezTo>
                  <a:cubicBezTo>
                    <a:pt x="364099" y="120991"/>
                    <a:pt x="337429" y="114323"/>
                    <a:pt x="312664" y="113371"/>
                  </a:cubicBezTo>
                  <a:cubicBezTo>
                    <a:pt x="286946" y="112418"/>
                    <a:pt x="264086" y="96226"/>
                    <a:pt x="243131" y="80033"/>
                  </a:cubicBezTo>
                  <a:cubicBezTo>
                    <a:pt x="216461" y="59078"/>
                    <a:pt x="191696" y="37171"/>
                    <a:pt x="162169" y="20978"/>
                  </a:cubicBezTo>
                  <a:cubicBezTo>
                    <a:pt x="140261" y="9548"/>
                    <a:pt x="101209" y="-6644"/>
                    <a:pt x="75491" y="2881"/>
                  </a:cubicBezTo>
                  <a:cubicBezTo>
                    <a:pt x="51679" y="12406"/>
                    <a:pt x="56441" y="53363"/>
                    <a:pt x="65014" y="71461"/>
                  </a:cubicBezTo>
                  <a:close/>
                </a:path>
              </a:pathLst>
            </a:custGeom>
            <a:solidFill>
              <a:srgbClr val="041C12">
                <a:alpha val="52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2A86FCC4-00E6-78A9-3532-1FDBEBBDB30E}"/>
                </a:ext>
              </a:extLst>
            </p:cNvPr>
            <p:cNvPicPr/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636628" y="3140120"/>
              <a:ext cx="885825" cy="57150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F5897B9-46EA-3FD5-C048-E9B67152146E}"/>
              </a:ext>
            </a:extLst>
          </p:cNvPr>
          <p:cNvGrpSpPr/>
          <p:nvPr/>
        </p:nvGrpSpPr>
        <p:grpSpPr>
          <a:xfrm>
            <a:off x="9672800" y="2462042"/>
            <a:ext cx="1574603" cy="1381103"/>
            <a:chOff x="5720147" y="2997178"/>
            <a:chExt cx="882811" cy="774324"/>
          </a:xfrm>
        </p:grpSpPr>
        <p:sp>
          <p:nvSpPr>
            <p:cNvPr id="22" name="Graphic 40">
              <a:extLst>
                <a:ext uri="{FF2B5EF4-FFF2-40B4-BE49-F238E27FC236}">
                  <a16:creationId xmlns:a16="http://schemas.microsoft.com/office/drawing/2014/main" id="{AC519250-D3A6-AA03-FF48-8A920EE25091}"/>
                </a:ext>
              </a:extLst>
            </p:cNvPr>
            <p:cNvSpPr/>
            <p:nvPr/>
          </p:nvSpPr>
          <p:spPr>
            <a:xfrm>
              <a:off x="5720147" y="3086599"/>
              <a:ext cx="753878" cy="684903"/>
            </a:xfrm>
            <a:custGeom>
              <a:avLst/>
              <a:gdLst>
                <a:gd name="connsiteX0" fmla="*/ 567 w 753878"/>
                <a:gd name="connsiteY0" fmla="*/ 231910 h 684903"/>
                <a:gd name="connsiteX1" fmla="*/ 59622 w 753878"/>
                <a:gd name="connsiteY1" fmla="*/ 479560 h 684903"/>
                <a:gd name="connsiteX2" fmla="*/ 154872 w 753878"/>
                <a:gd name="connsiteY2" fmla="*/ 612910 h 684903"/>
                <a:gd name="connsiteX3" fmla="*/ 505392 w 753878"/>
                <a:gd name="connsiteY3" fmla="*/ 651010 h 684903"/>
                <a:gd name="connsiteX4" fmla="*/ 644457 w 753878"/>
                <a:gd name="connsiteY4" fmla="*/ 560523 h 684903"/>
                <a:gd name="connsiteX5" fmla="*/ 749232 w 753878"/>
                <a:gd name="connsiteY5" fmla="*/ 330018 h 684903"/>
                <a:gd name="connsiteX6" fmla="*/ 709227 w 753878"/>
                <a:gd name="connsiteY6" fmla="*/ 251913 h 684903"/>
                <a:gd name="connsiteX7" fmla="*/ 637790 w 753878"/>
                <a:gd name="connsiteY7" fmla="*/ 180475 h 684903"/>
                <a:gd name="connsiteX8" fmla="*/ 202497 w 753878"/>
                <a:gd name="connsiteY8" fmla="*/ 453 h 684903"/>
                <a:gd name="connsiteX9" fmla="*/ 81530 w 753878"/>
                <a:gd name="connsiteY9" fmla="*/ 33790 h 684903"/>
                <a:gd name="connsiteX10" fmla="*/ 12950 w 753878"/>
                <a:gd name="connsiteY10" fmla="*/ 154758 h 684903"/>
                <a:gd name="connsiteX11" fmla="*/ 567 w 753878"/>
                <a:gd name="connsiteY11" fmla="*/ 231910 h 68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878" h="684903">
                  <a:moveTo>
                    <a:pt x="567" y="231910"/>
                  </a:moveTo>
                  <a:cubicBezTo>
                    <a:pt x="-4195" y="317635"/>
                    <a:pt x="21522" y="403360"/>
                    <a:pt x="59622" y="479560"/>
                  </a:cubicBezTo>
                  <a:cubicBezTo>
                    <a:pt x="84387" y="529090"/>
                    <a:pt x="114867" y="574810"/>
                    <a:pt x="154872" y="612910"/>
                  </a:cubicBezTo>
                  <a:cubicBezTo>
                    <a:pt x="245360" y="699588"/>
                    <a:pt x="395855" y="702445"/>
                    <a:pt x="505392" y="651010"/>
                  </a:cubicBezTo>
                  <a:cubicBezTo>
                    <a:pt x="555875" y="627198"/>
                    <a:pt x="602547" y="596718"/>
                    <a:pt x="644457" y="560523"/>
                  </a:cubicBezTo>
                  <a:cubicBezTo>
                    <a:pt x="706370" y="506230"/>
                    <a:pt x="772092" y="417648"/>
                    <a:pt x="749232" y="330018"/>
                  </a:cubicBezTo>
                  <a:cubicBezTo>
                    <a:pt x="741612" y="301443"/>
                    <a:pt x="725420" y="276678"/>
                    <a:pt x="709227" y="251913"/>
                  </a:cubicBezTo>
                  <a:cubicBezTo>
                    <a:pt x="690177" y="223338"/>
                    <a:pt x="663507" y="203335"/>
                    <a:pt x="637790" y="180475"/>
                  </a:cubicBezTo>
                  <a:cubicBezTo>
                    <a:pt x="518727" y="72843"/>
                    <a:pt x="362517" y="8073"/>
                    <a:pt x="202497" y="453"/>
                  </a:cubicBezTo>
                  <a:cubicBezTo>
                    <a:pt x="159635" y="-1452"/>
                    <a:pt x="112010" y="1405"/>
                    <a:pt x="81530" y="33790"/>
                  </a:cubicBezTo>
                  <a:cubicBezTo>
                    <a:pt x="49145" y="67128"/>
                    <a:pt x="26285" y="109990"/>
                    <a:pt x="12950" y="154758"/>
                  </a:cubicBezTo>
                  <a:cubicBezTo>
                    <a:pt x="6282" y="179523"/>
                    <a:pt x="1520" y="205240"/>
                    <a:pt x="567" y="231910"/>
                  </a:cubicBezTo>
                  <a:close/>
                </a:path>
              </a:pathLst>
            </a:custGeom>
            <a:solidFill>
              <a:srgbClr val="041C12">
                <a:alpha val="52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FEC35830-198C-E9D9-FB39-59751B9D3D30}"/>
                </a:ext>
              </a:extLst>
            </p:cNvPr>
            <p:cNvPicPr/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726658" y="2997178"/>
              <a:ext cx="876300" cy="72390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1BE1570-5B4D-D336-F4B0-4C168524E1D4}"/>
              </a:ext>
            </a:extLst>
          </p:cNvPr>
          <p:cNvGrpSpPr/>
          <p:nvPr/>
        </p:nvGrpSpPr>
        <p:grpSpPr>
          <a:xfrm rot="21137960">
            <a:off x="889693" y="326274"/>
            <a:ext cx="3628500" cy="2685431"/>
            <a:chOff x="4879880" y="2466322"/>
            <a:chExt cx="2389530" cy="1768477"/>
          </a:xfrm>
        </p:grpSpPr>
        <p:sp>
          <p:nvSpPr>
            <p:cNvPr id="25" name="Graphic 46">
              <a:extLst>
                <a:ext uri="{FF2B5EF4-FFF2-40B4-BE49-F238E27FC236}">
                  <a16:creationId xmlns:a16="http://schemas.microsoft.com/office/drawing/2014/main" id="{8C34A20D-42D6-F182-F516-91495901CCBD}"/>
                </a:ext>
              </a:extLst>
            </p:cNvPr>
            <p:cNvSpPr/>
            <p:nvPr/>
          </p:nvSpPr>
          <p:spPr>
            <a:xfrm>
              <a:off x="4919374" y="2623337"/>
              <a:ext cx="2350036" cy="1611462"/>
            </a:xfrm>
            <a:custGeom>
              <a:avLst/>
              <a:gdLst>
                <a:gd name="connsiteX0" fmla="*/ 1540480 w 2350036"/>
                <a:gd name="connsiteY0" fmla="*/ 604684 h 1611462"/>
                <a:gd name="connsiteX1" fmla="*/ 2008158 w 2350036"/>
                <a:gd name="connsiteY1" fmla="*/ 598969 h 1611462"/>
                <a:gd name="connsiteX2" fmla="*/ 2183418 w 2350036"/>
                <a:gd name="connsiteY2" fmla="*/ 614209 h 1611462"/>
                <a:gd name="connsiteX3" fmla="*/ 2331055 w 2350036"/>
                <a:gd name="connsiteY3" fmla="*/ 676122 h 1611462"/>
                <a:gd name="connsiteX4" fmla="*/ 2348200 w 2350036"/>
                <a:gd name="connsiteY4" fmla="*/ 698982 h 1611462"/>
                <a:gd name="connsiteX5" fmla="*/ 2346295 w 2350036"/>
                <a:gd name="connsiteY5" fmla="*/ 735177 h 1611462"/>
                <a:gd name="connsiteX6" fmla="*/ 2326293 w 2350036"/>
                <a:gd name="connsiteY6" fmla="*/ 784707 h 1611462"/>
                <a:gd name="connsiteX7" fmla="*/ 2225328 w 2350036"/>
                <a:gd name="connsiteY7" fmla="*/ 811377 h 1611462"/>
                <a:gd name="connsiteX8" fmla="*/ 2033875 w 2350036"/>
                <a:gd name="connsiteY8" fmla="*/ 800899 h 1611462"/>
                <a:gd name="connsiteX9" fmla="*/ 1771938 w 2350036"/>
                <a:gd name="connsiteY9" fmla="*/ 906627 h 1611462"/>
                <a:gd name="connsiteX10" fmla="*/ 1707168 w 2350036"/>
                <a:gd name="connsiteY10" fmla="*/ 999972 h 1611462"/>
                <a:gd name="connsiteX11" fmla="*/ 1732885 w 2350036"/>
                <a:gd name="connsiteY11" fmla="*/ 1105699 h 1611462"/>
                <a:gd name="connsiteX12" fmla="*/ 1782415 w 2350036"/>
                <a:gd name="connsiteY12" fmla="*/ 1130464 h 1611462"/>
                <a:gd name="connsiteX13" fmla="*/ 1868140 w 2350036"/>
                <a:gd name="connsiteY13" fmla="*/ 1134274 h 1611462"/>
                <a:gd name="connsiteX14" fmla="*/ 1980535 w 2350036"/>
                <a:gd name="connsiteY14" fmla="*/ 1067599 h 1611462"/>
                <a:gd name="connsiteX15" fmla="*/ 2054830 w 2350036"/>
                <a:gd name="connsiteY15" fmla="*/ 957109 h 1611462"/>
                <a:gd name="connsiteX16" fmla="*/ 2064355 w 2350036"/>
                <a:gd name="connsiteY16" fmla="*/ 944727 h 1611462"/>
                <a:gd name="connsiteX17" fmla="*/ 2098645 w 2350036"/>
                <a:gd name="connsiteY17" fmla="*/ 956157 h 1611462"/>
                <a:gd name="connsiteX18" fmla="*/ 2079595 w 2350036"/>
                <a:gd name="connsiteY18" fmla="*/ 1079982 h 1611462"/>
                <a:gd name="connsiteX19" fmla="*/ 2055783 w 2350036"/>
                <a:gd name="connsiteY19" fmla="*/ 1209522 h 1611462"/>
                <a:gd name="connsiteX20" fmla="*/ 2031970 w 2350036"/>
                <a:gd name="connsiteY20" fmla="*/ 1357159 h 1611462"/>
                <a:gd name="connsiteX21" fmla="*/ 1584295 w 2350036"/>
                <a:gd name="connsiteY21" fmla="*/ 1536229 h 1611462"/>
                <a:gd name="connsiteX22" fmla="*/ 1444278 w 2350036"/>
                <a:gd name="connsiteY22" fmla="*/ 1590522 h 1611462"/>
                <a:gd name="connsiteX23" fmla="*/ 1316643 w 2350036"/>
                <a:gd name="connsiteY23" fmla="*/ 1610524 h 1611462"/>
                <a:gd name="connsiteX24" fmla="*/ 1215678 w 2350036"/>
                <a:gd name="connsiteY24" fmla="*/ 1568614 h 1611462"/>
                <a:gd name="connsiteX25" fmla="*/ 1220440 w 2350036"/>
                <a:gd name="connsiteY25" fmla="*/ 1447647 h 1611462"/>
                <a:gd name="connsiteX26" fmla="*/ 1327120 w 2350036"/>
                <a:gd name="connsiteY26" fmla="*/ 1378114 h 1611462"/>
                <a:gd name="connsiteX27" fmla="*/ 1409988 w 2350036"/>
                <a:gd name="connsiteY27" fmla="*/ 1346682 h 1611462"/>
                <a:gd name="connsiteX28" fmla="*/ 1458565 w 2350036"/>
                <a:gd name="connsiteY28" fmla="*/ 1286674 h 1611462"/>
                <a:gd name="connsiteX29" fmla="*/ 1348075 w 2350036"/>
                <a:gd name="connsiteY29" fmla="*/ 1176184 h 1611462"/>
                <a:gd name="connsiteX30" fmla="*/ 1193770 w 2350036"/>
                <a:gd name="connsiteY30" fmla="*/ 1129512 h 1611462"/>
                <a:gd name="connsiteX31" fmla="*/ 964218 w 2350036"/>
                <a:gd name="connsiteY31" fmla="*/ 937107 h 1611462"/>
                <a:gd name="connsiteX32" fmla="*/ 876588 w 2350036"/>
                <a:gd name="connsiteY32" fmla="*/ 794232 h 1611462"/>
                <a:gd name="connsiteX33" fmla="*/ 620365 w 2350036"/>
                <a:gd name="connsiteY33" fmla="*/ 639927 h 1611462"/>
                <a:gd name="connsiteX34" fmla="*/ 601315 w 2350036"/>
                <a:gd name="connsiteY34" fmla="*/ 611352 h 1611462"/>
                <a:gd name="connsiteX35" fmla="*/ 569883 w 2350036"/>
                <a:gd name="connsiteY35" fmla="*/ 595159 h 1611462"/>
                <a:gd name="connsiteX36" fmla="*/ 385098 w 2350036"/>
                <a:gd name="connsiteY36" fmla="*/ 526579 h 1611462"/>
                <a:gd name="connsiteX37" fmla="*/ 255558 w 2350036"/>
                <a:gd name="connsiteY37" fmla="*/ 405612 h 1611462"/>
                <a:gd name="connsiteX38" fmla="*/ 103158 w 2350036"/>
                <a:gd name="connsiteY38" fmla="*/ 318934 h 1611462"/>
                <a:gd name="connsiteX39" fmla="*/ 26958 w 2350036"/>
                <a:gd name="connsiteY39" fmla="*/ 309409 h 1611462"/>
                <a:gd name="connsiteX40" fmla="*/ 8860 w 2350036"/>
                <a:gd name="connsiteY40" fmla="*/ 247497 h 1611462"/>
                <a:gd name="connsiteX41" fmla="*/ 306040 w 2350036"/>
                <a:gd name="connsiteY41" fmla="*/ 283692 h 1611462"/>
                <a:gd name="connsiteX42" fmla="*/ 589885 w 2350036"/>
                <a:gd name="connsiteY42" fmla="*/ 448474 h 1611462"/>
                <a:gd name="connsiteX43" fmla="*/ 719425 w 2350036"/>
                <a:gd name="connsiteY43" fmla="*/ 469429 h 1611462"/>
                <a:gd name="connsiteX44" fmla="*/ 813723 w 2350036"/>
                <a:gd name="connsiteY44" fmla="*/ 387514 h 1611462"/>
                <a:gd name="connsiteX45" fmla="*/ 755620 w 2350036"/>
                <a:gd name="connsiteY45" fmla="*/ 258927 h 1611462"/>
                <a:gd name="connsiteX46" fmla="*/ 534640 w 2350036"/>
                <a:gd name="connsiteY46" fmla="*/ 157962 h 1611462"/>
                <a:gd name="connsiteX47" fmla="*/ 371763 w 2350036"/>
                <a:gd name="connsiteY47" fmla="*/ 128434 h 1611462"/>
                <a:gd name="connsiteX48" fmla="*/ 329853 w 2350036"/>
                <a:gd name="connsiteY48" fmla="*/ 59854 h 1611462"/>
                <a:gd name="connsiteX49" fmla="*/ 369858 w 2350036"/>
                <a:gd name="connsiteY49" fmla="*/ 13182 h 1611462"/>
                <a:gd name="connsiteX50" fmla="*/ 432723 w 2350036"/>
                <a:gd name="connsiteY50" fmla="*/ 1752 h 1611462"/>
                <a:gd name="connsiteX51" fmla="*/ 877540 w 2350036"/>
                <a:gd name="connsiteY51" fmla="*/ 55092 h 1611462"/>
                <a:gd name="connsiteX52" fmla="*/ 1266160 w 2350036"/>
                <a:gd name="connsiteY52" fmla="*/ 297979 h 1611462"/>
                <a:gd name="connsiteX53" fmla="*/ 1389033 w 2350036"/>
                <a:gd name="connsiteY53" fmla="*/ 483717 h 1611462"/>
                <a:gd name="connsiteX54" fmla="*/ 1564293 w 2350036"/>
                <a:gd name="connsiteY54" fmla="*/ 614209 h 161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2350036" h="1611462">
                  <a:moveTo>
                    <a:pt x="1540480" y="604684"/>
                  </a:moveTo>
                  <a:cubicBezTo>
                    <a:pt x="1691928" y="644689"/>
                    <a:pt x="1851948" y="600874"/>
                    <a:pt x="2008158" y="598969"/>
                  </a:cubicBezTo>
                  <a:cubicBezTo>
                    <a:pt x="2067213" y="598017"/>
                    <a:pt x="2125315" y="603732"/>
                    <a:pt x="2183418" y="614209"/>
                  </a:cubicBezTo>
                  <a:cubicBezTo>
                    <a:pt x="2236758" y="624687"/>
                    <a:pt x="2291050" y="640879"/>
                    <a:pt x="2331055" y="676122"/>
                  </a:cubicBezTo>
                  <a:cubicBezTo>
                    <a:pt x="2338675" y="682789"/>
                    <a:pt x="2345343" y="689457"/>
                    <a:pt x="2348200" y="698982"/>
                  </a:cubicBezTo>
                  <a:cubicBezTo>
                    <a:pt x="2352010" y="710412"/>
                    <a:pt x="2349153" y="723747"/>
                    <a:pt x="2346295" y="735177"/>
                  </a:cubicBezTo>
                  <a:cubicBezTo>
                    <a:pt x="2342485" y="752322"/>
                    <a:pt x="2337723" y="771372"/>
                    <a:pt x="2326293" y="784707"/>
                  </a:cubicBezTo>
                  <a:cubicBezTo>
                    <a:pt x="2303433" y="813282"/>
                    <a:pt x="2261523" y="814234"/>
                    <a:pt x="2225328" y="811377"/>
                  </a:cubicBezTo>
                  <a:cubicBezTo>
                    <a:pt x="2161510" y="806614"/>
                    <a:pt x="2097693" y="797089"/>
                    <a:pt x="2033875" y="800899"/>
                  </a:cubicBezTo>
                  <a:cubicBezTo>
                    <a:pt x="1937673" y="806614"/>
                    <a:pt x="1843375" y="841857"/>
                    <a:pt x="1771938" y="906627"/>
                  </a:cubicBezTo>
                  <a:cubicBezTo>
                    <a:pt x="1743363" y="932344"/>
                    <a:pt x="1717645" y="962824"/>
                    <a:pt x="1707168" y="999972"/>
                  </a:cubicBezTo>
                  <a:cubicBezTo>
                    <a:pt x="1696690" y="1037119"/>
                    <a:pt x="1704310" y="1079982"/>
                    <a:pt x="1732885" y="1105699"/>
                  </a:cubicBezTo>
                  <a:cubicBezTo>
                    <a:pt x="1747173" y="1118082"/>
                    <a:pt x="1764318" y="1125702"/>
                    <a:pt x="1782415" y="1130464"/>
                  </a:cubicBezTo>
                  <a:cubicBezTo>
                    <a:pt x="1810038" y="1138084"/>
                    <a:pt x="1839565" y="1139989"/>
                    <a:pt x="1868140" y="1134274"/>
                  </a:cubicBezTo>
                  <a:cubicBezTo>
                    <a:pt x="1911955" y="1125702"/>
                    <a:pt x="1950055" y="1099984"/>
                    <a:pt x="1980535" y="1067599"/>
                  </a:cubicBezTo>
                  <a:cubicBezTo>
                    <a:pt x="2011015" y="1035214"/>
                    <a:pt x="2033875" y="996162"/>
                    <a:pt x="2054830" y="957109"/>
                  </a:cubicBezTo>
                  <a:cubicBezTo>
                    <a:pt x="2057688" y="952347"/>
                    <a:pt x="2059593" y="947584"/>
                    <a:pt x="2064355" y="944727"/>
                  </a:cubicBezTo>
                  <a:cubicBezTo>
                    <a:pt x="2075785" y="937107"/>
                    <a:pt x="2091025" y="945679"/>
                    <a:pt x="2098645" y="956157"/>
                  </a:cubicBezTo>
                  <a:cubicBezTo>
                    <a:pt x="2125315" y="997114"/>
                    <a:pt x="2089120" y="1039977"/>
                    <a:pt x="2079595" y="1079982"/>
                  </a:cubicBezTo>
                  <a:cubicBezTo>
                    <a:pt x="2069118" y="1122844"/>
                    <a:pt x="2057688" y="1164754"/>
                    <a:pt x="2055783" y="1209522"/>
                  </a:cubicBezTo>
                  <a:cubicBezTo>
                    <a:pt x="2053878" y="1260004"/>
                    <a:pt x="2055783" y="1310487"/>
                    <a:pt x="2031970" y="1357159"/>
                  </a:cubicBezTo>
                  <a:cubicBezTo>
                    <a:pt x="1949103" y="1520037"/>
                    <a:pt x="1732885" y="1495272"/>
                    <a:pt x="1584295" y="1536229"/>
                  </a:cubicBezTo>
                  <a:cubicBezTo>
                    <a:pt x="1536670" y="1549564"/>
                    <a:pt x="1489045" y="1567662"/>
                    <a:pt x="1444278" y="1590522"/>
                  </a:cubicBezTo>
                  <a:cubicBezTo>
                    <a:pt x="1404273" y="1610524"/>
                    <a:pt x="1361410" y="1613382"/>
                    <a:pt x="1316643" y="1610524"/>
                  </a:cubicBezTo>
                  <a:cubicBezTo>
                    <a:pt x="1279495" y="1607667"/>
                    <a:pt x="1238538" y="1598142"/>
                    <a:pt x="1215678" y="1568614"/>
                  </a:cubicBezTo>
                  <a:cubicBezTo>
                    <a:pt x="1189008" y="1534324"/>
                    <a:pt x="1195675" y="1482889"/>
                    <a:pt x="1220440" y="1447647"/>
                  </a:cubicBezTo>
                  <a:cubicBezTo>
                    <a:pt x="1246158" y="1412404"/>
                    <a:pt x="1286163" y="1391449"/>
                    <a:pt x="1327120" y="1378114"/>
                  </a:cubicBezTo>
                  <a:cubicBezTo>
                    <a:pt x="1355695" y="1368589"/>
                    <a:pt x="1384270" y="1361922"/>
                    <a:pt x="1409988" y="1346682"/>
                  </a:cubicBezTo>
                  <a:cubicBezTo>
                    <a:pt x="1435705" y="1331442"/>
                    <a:pt x="1466185" y="1315249"/>
                    <a:pt x="1458565" y="1286674"/>
                  </a:cubicBezTo>
                  <a:cubicBezTo>
                    <a:pt x="1445230" y="1234287"/>
                    <a:pt x="1397605" y="1197139"/>
                    <a:pt x="1348075" y="1176184"/>
                  </a:cubicBezTo>
                  <a:cubicBezTo>
                    <a:pt x="1298545" y="1155229"/>
                    <a:pt x="1244253" y="1147609"/>
                    <a:pt x="1193770" y="1129512"/>
                  </a:cubicBezTo>
                  <a:cubicBezTo>
                    <a:pt x="1097568" y="1095222"/>
                    <a:pt x="1014700" y="1025689"/>
                    <a:pt x="964218" y="937107"/>
                  </a:cubicBezTo>
                  <a:cubicBezTo>
                    <a:pt x="936595" y="888529"/>
                    <a:pt x="917545" y="833284"/>
                    <a:pt x="876588" y="794232"/>
                  </a:cubicBezTo>
                  <a:cubicBezTo>
                    <a:pt x="803245" y="724699"/>
                    <a:pt x="674658" y="725652"/>
                    <a:pt x="620365" y="639927"/>
                  </a:cubicBezTo>
                  <a:cubicBezTo>
                    <a:pt x="614650" y="630402"/>
                    <a:pt x="608935" y="619924"/>
                    <a:pt x="601315" y="611352"/>
                  </a:cubicBezTo>
                  <a:cubicBezTo>
                    <a:pt x="592743" y="602779"/>
                    <a:pt x="581313" y="598969"/>
                    <a:pt x="569883" y="595159"/>
                  </a:cubicBezTo>
                  <a:cubicBezTo>
                    <a:pt x="507018" y="573252"/>
                    <a:pt x="440343" y="561822"/>
                    <a:pt x="385098" y="526579"/>
                  </a:cubicBezTo>
                  <a:cubicBezTo>
                    <a:pt x="335568" y="496099"/>
                    <a:pt x="297468" y="448474"/>
                    <a:pt x="255558" y="405612"/>
                  </a:cubicBezTo>
                  <a:cubicBezTo>
                    <a:pt x="213648" y="362749"/>
                    <a:pt x="163165" y="324649"/>
                    <a:pt x="103158" y="318934"/>
                  </a:cubicBezTo>
                  <a:cubicBezTo>
                    <a:pt x="77440" y="316077"/>
                    <a:pt x="50770" y="319887"/>
                    <a:pt x="26958" y="309409"/>
                  </a:cubicBezTo>
                  <a:cubicBezTo>
                    <a:pt x="4098" y="298932"/>
                    <a:pt x="-10190" y="263689"/>
                    <a:pt x="8860" y="247497"/>
                  </a:cubicBezTo>
                  <a:cubicBezTo>
                    <a:pt x="93633" y="177012"/>
                    <a:pt x="209838" y="232257"/>
                    <a:pt x="306040" y="283692"/>
                  </a:cubicBezTo>
                  <a:cubicBezTo>
                    <a:pt x="403195" y="335127"/>
                    <a:pt x="488920" y="406564"/>
                    <a:pt x="589885" y="448474"/>
                  </a:cubicBezTo>
                  <a:cubicBezTo>
                    <a:pt x="630843" y="465619"/>
                    <a:pt x="675610" y="477049"/>
                    <a:pt x="719425" y="469429"/>
                  </a:cubicBezTo>
                  <a:cubicBezTo>
                    <a:pt x="763240" y="461809"/>
                    <a:pt x="805150" y="430377"/>
                    <a:pt x="813723" y="387514"/>
                  </a:cubicBezTo>
                  <a:cubicBezTo>
                    <a:pt x="823248" y="339889"/>
                    <a:pt x="791815" y="292264"/>
                    <a:pt x="755620" y="258927"/>
                  </a:cubicBezTo>
                  <a:cubicBezTo>
                    <a:pt x="695613" y="202729"/>
                    <a:pt x="616555" y="167487"/>
                    <a:pt x="534640" y="157962"/>
                  </a:cubicBezTo>
                  <a:cubicBezTo>
                    <a:pt x="479395" y="151294"/>
                    <a:pt x="420340" y="157009"/>
                    <a:pt x="371763" y="128434"/>
                  </a:cubicBezTo>
                  <a:cubicBezTo>
                    <a:pt x="346998" y="114147"/>
                    <a:pt x="326043" y="87477"/>
                    <a:pt x="329853" y="59854"/>
                  </a:cubicBezTo>
                  <a:cubicBezTo>
                    <a:pt x="332710" y="38899"/>
                    <a:pt x="349855" y="21754"/>
                    <a:pt x="369858" y="13182"/>
                  </a:cubicBezTo>
                  <a:cubicBezTo>
                    <a:pt x="389860" y="4609"/>
                    <a:pt x="411768" y="2704"/>
                    <a:pt x="432723" y="1752"/>
                  </a:cubicBezTo>
                  <a:cubicBezTo>
                    <a:pt x="582265" y="-5868"/>
                    <a:pt x="733713" y="11277"/>
                    <a:pt x="877540" y="55092"/>
                  </a:cubicBezTo>
                  <a:cubicBezTo>
                    <a:pt x="1026130" y="99859"/>
                    <a:pt x="1170910" y="175107"/>
                    <a:pt x="1266160" y="297979"/>
                  </a:cubicBezTo>
                  <a:cubicBezTo>
                    <a:pt x="1311880" y="356082"/>
                    <a:pt x="1345218" y="423709"/>
                    <a:pt x="1389033" y="483717"/>
                  </a:cubicBezTo>
                  <a:cubicBezTo>
                    <a:pt x="1432848" y="543724"/>
                    <a:pt x="1490950" y="598017"/>
                    <a:pt x="1564293" y="614209"/>
                  </a:cubicBezTo>
                </a:path>
              </a:pathLst>
            </a:custGeom>
            <a:solidFill>
              <a:srgbClr val="041C12">
                <a:alpha val="52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42CB4A10-E7E8-4C4C-01EA-D75860CAEC17}"/>
                </a:ext>
              </a:extLst>
            </p:cNvPr>
            <p:cNvPicPr/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4879880" y="2466322"/>
              <a:ext cx="2381250" cy="1695450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1D1E4A1-8076-94AD-6CB1-A68937234D33}"/>
              </a:ext>
            </a:extLst>
          </p:cNvPr>
          <p:cNvGrpSpPr/>
          <p:nvPr/>
        </p:nvGrpSpPr>
        <p:grpSpPr>
          <a:xfrm>
            <a:off x="4547244" y="5184163"/>
            <a:ext cx="1390351" cy="1587178"/>
            <a:chOff x="5753098" y="2910995"/>
            <a:chExt cx="752475" cy="859000"/>
          </a:xfrm>
        </p:grpSpPr>
        <p:sp>
          <p:nvSpPr>
            <p:cNvPr id="28" name="Graphic 52">
              <a:extLst>
                <a:ext uri="{FF2B5EF4-FFF2-40B4-BE49-F238E27FC236}">
                  <a16:creationId xmlns:a16="http://schemas.microsoft.com/office/drawing/2014/main" id="{10D4089D-5874-2AB8-394C-F533F12DDB1E}"/>
                </a:ext>
              </a:extLst>
            </p:cNvPr>
            <p:cNvSpPr/>
            <p:nvPr/>
          </p:nvSpPr>
          <p:spPr>
            <a:xfrm>
              <a:off x="5753100" y="3086100"/>
              <a:ext cx="683895" cy="683895"/>
            </a:xfrm>
            <a:custGeom>
              <a:avLst/>
              <a:gdLst>
                <a:gd name="connsiteX0" fmla="*/ 683895 w 683895"/>
                <a:gd name="connsiteY0" fmla="*/ 341948 h 683895"/>
                <a:gd name="connsiteX1" fmla="*/ 341948 w 683895"/>
                <a:gd name="connsiteY1" fmla="*/ 683895 h 683895"/>
                <a:gd name="connsiteX2" fmla="*/ 0 w 683895"/>
                <a:gd name="connsiteY2" fmla="*/ 341948 h 683895"/>
                <a:gd name="connsiteX3" fmla="*/ 341948 w 683895"/>
                <a:gd name="connsiteY3" fmla="*/ 0 h 683895"/>
                <a:gd name="connsiteX4" fmla="*/ 683895 w 683895"/>
                <a:gd name="connsiteY4" fmla="*/ 341948 h 683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3895" h="683895">
                  <a:moveTo>
                    <a:pt x="683895" y="341948"/>
                  </a:moveTo>
                  <a:cubicBezTo>
                    <a:pt x="683895" y="530800"/>
                    <a:pt x="530800" y="683895"/>
                    <a:pt x="341948" y="683895"/>
                  </a:cubicBezTo>
                  <a:cubicBezTo>
                    <a:pt x="153095" y="683895"/>
                    <a:pt x="0" y="530800"/>
                    <a:pt x="0" y="341948"/>
                  </a:cubicBezTo>
                  <a:cubicBezTo>
                    <a:pt x="0" y="153095"/>
                    <a:pt x="153095" y="0"/>
                    <a:pt x="341948" y="0"/>
                  </a:cubicBezTo>
                  <a:cubicBezTo>
                    <a:pt x="530800" y="0"/>
                    <a:pt x="683895" y="153095"/>
                    <a:pt x="683895" y="341948"/>
                  </a:cubicBezTo>
                  <a:close/>
                </a:path>
              </a:pathLst>
            </a:custGeom>
            <a:solidFill>
              <a:srgbClr val="041C12">
                <a:alpha val="52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1D301FF6-06BD-82C1-09A9-36653E582DF9}"/>
                </a:ext>
              </a:extLst>
            </p:cNvPr>
            <p:cNvPicPr/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5753098" y="2910995"/>
              <a:ext cx="752475" cy="752475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961F9BD-B1D6-FBDD-75B5-490DE6DB1C5F}"/>
              </a:ext>
            </a:extLst>
          </p:cNvPr>
          <p:cNvGrpSpPr/>
          <p:nvPr/>
        </p:nvGrpSpPr>
        <p:grpSpPr>
          <a:xfrm rot="20876770">
            <a:off x="8253904" y="3375190"/>
            <a:ext cx="3140803" cy="3571270"/>
            <a:chOff x="5039321" y="2227037"/>
            <a:chExt cx="2032991" cy="2311625"/>
          </a:xfrm>
        </p:grpSpPr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44860868-6221-2B24-2102-27B0CCCCB20B}"/>
                </a:ext>
              </a:extLst>
            </p:cNvPr>
            <p:cNvPicPr/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5119687" y="2319337"/>
              <a:ext cx="1952625" cy="2219325"/>
            </a:xfrm>
            <a:prstGeom prst="rect">
              <a:avLst/>
            </a:prstGeom>
          </p:spPr>
        </p:pic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id="{E39D723A-978F-726A-294A-7764C4A44CAB}"/>
                </a:ext>
              </a:extLst>
            </p:cNvPr>
            <p:cNvPicPr/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5039321" y="2227037"/>
              <a:ext cx="2019300" cy="2295525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249605D-634D-4D05-94FE-B5532051E140}"/>
              </a:ext>
            </a:extLst>
          </p:cNvPr>
          <p:cNvGrpSpPr/>
          <p:nvPr/>
        </p:nvGrpSpPr>
        <p:grpSpPr>
          <a:xfrm rot="1350781">
            <a:off x="7904833" y="151283"/>
            <a:ext cx="3246925" cy="3122641"/>
            <a:chOff x="5100637" y="2471737"/>
            <a:chExt cx="1990725" cy="1914525"/>
          </a:xfrm>
        </p:grpSpPr>
        <p:pic>
          <p:nvPicPr>
            <p:cNvPr id="34" name="Graphic 33">
              <a:extLst>
                <a:ext uri="{FF2B5EF4-FFF2-40B4-BE49-F238E27FC236}">
                  <a16:creationId xmlns:a16="http://schemas.microsoft.com/office/drawing/2014/main" id="{A7B62DF6-7B57-38C2-67D5-442B03EB2C8C}"/>
                </a:ext>
              </a:extLst>
            </p:cNvPr>
            <p:cNvPicPr/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5100637" y="2514600"/>
              <a:ext cx="1990725" cy="1828800"/>
            </a:xfrm>
            <a:prstGeom prst="rect">
              <a:avLst/>
            </a:prstGeom>
          </p:spPr>
        </p:pic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id="{53CBAEC3-1E39-561C-8030-ACAC5F26580C}"/>
                </a:ext>
              </a:extLst>
            </p:cNvPr>
            <p:cNvPicPr/>
            <p:nvPr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5119687" y="2471737"/>
              <a:ext cx="1952625" cy="1914525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C866C0E-AFCB-796A-F47C-B0B20B8313CE}"/>
              </a:ext>
            </a:extLst>
          </p:cNvPr>
          <p:cNvGrpSpPr/>
          <p:nvPr/>
        </p:nvGrpSpPr>
        <p:grpSpPr>
          <a:xfrm rot="20292915">
            <a:off x="4678514" y="55317"/>
            <a:ext cx="1359763" cy="1692303"/>
            <a:chOff x="5834062" y="3062286"/>
            <a:chExt cx="589306" cy="733425"/>
          </a:xfrm>
        </p:grpSpPr>
        <p:pic>
          <p:nvPicPr>
            <p:cNvPr id="37" name="Graphic 36">
              <a:extLst>
                <a:ext uri="{FF2B5EF4-FFF2-40B4-BE49-F238E27FC236}">
                  <a16:creationId xmlns:a16="http://schemas.microsoft.com/office/drawing/2014/main" id="{9592C3FC-BEC9-786B-B032-FA6433DC8823}"/>
                </a:ext>
              </a:extLst>
            </p:cNvPr>
            <p:cNvPicPr/>
            <p:nvPr/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5834062" y="3095625"/>
              <a:ext cx="523875" cy="666750"/>
            </a:xfrm>
            <a:prstGeom prst="rect">
              <a:avLst/>
            </a:prstGeom>
          </p:spPr>
        </p:pic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27613139-F77F-57DF-B53E-627C3F5077D4}"/>
                </a:ext>
              </a:extLst>
            </p:cNvPr>
            <p:cNvPicPr/>
            <p:nvPr/>
          </p:nvPicPr>
          <p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5842343" y="3062286"/>
              <a:ext cx="581025" cy="733425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E4020E0-8258-B3AA-E7D1-2DC6E9F52960}"/>
              </a:ext>
            </a:extLst>
          </p:cNvPr>
          <p:cNvGrpSpPr/>
          <p:nvPr/>
        </p:nvGrpSpPr>
        <p:grpSpPr>
          <a:xfrm>
            <a:off x="4023590" y="1833507"/>
            <a:ext cx="4222836" cy="3314329"/>
            <a:chOff x="4008888" y="2280989"/>
            <a:chExt cx="4222836" cy="3314329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6C242AA-87E4-427F-CD81-468DD7548CD8}"/>
                </a:ext>
              </a:extLst>
            </p:cNvPr>
            <p:cNvSpPr txBox="1"/>
            <p:nvPr/>
          </p:nvSpPr>
          <p:spPr>
            <a:xfrm>
              <a:off x="4010823" y="2280989"/>
              <a:ext cx="4220901" cy="3302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4500" b="1" dirty="0">
                  <a:ln w="2286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</a:rPr>
                <a:t>ĐẶT CÂU VỀ HOẠT ĐỘNG HỌC TẬP CỦA</a:t>
              </a:r>
            </a:p>
            <a:p>
              <a:pPr algn="ctr">
                <a:lnSpc>
                  <a:spcPct val="120000"/>
                </a:lnSpc>
              </a:pPr>
              <a:r>
                <a:rPr lang="en-US" sz="4500" b="1" dirty="0">
                  <a:ln w="2286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</a:rPr>
                <a:t>TRẺ EM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96FD1DF-BCBC-3955-1EED-56A41B23DAEC}"/>
                </a:ext>
              </a:extLst>
            </p:cNvPr>
            <p:cNvSpPr txBox="1"/>
            <p:nvPr/>
          </p:nvSpPr>
          <p:spPr>
            <a:xfrm>
              <a:off x="4008888" y="2293132"/>
              <a:ext cx="4220901" cy="3302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45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</a:rPr>
                <a:t>ĐẶT CÂU VỀ HOẠT ĐỘNG HỌC TẬP CỦA</a:t>
              </a:r>
            </a:p>
            <a:p>
              <a:pPr algn="ctr">
                <a:lnSpc>
                  <a:spcPct val="120000"/>
                </a:lnSpc>
              </a:pPr>
              <a:r>
                <a:rPr lang="en-US" sz="45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</a:rPr>
                <a:t>TRẺ EM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723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449</TotalTime>
  <Words>592</Words>
  <Application>Microsoft Office PowerPoint</Application>
  <PresentationFormat>Widescreen</PresentationFormat>
  <Paragraphs>84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SVN-Poky's</vt:lpstr>
      <vt:lpstr>#9Slide05 SVNClementine</vt:lpstr>
      <vt:lpstr>Segoe UI Historic</vt:lpstr>
      <vt:lpstr>#9Slide05 Phobia</vt:lpstr>
      <vt:lpstr>Wingdings</vt:lpstr>
      <vt:lpstr>Arial</vt:lpstr>
      <vt:lpstr>Times New Roman</vt:lpstr>
      <vt:lpstr>Calibri</vt:lpstr>
      <vt:lpstr>Calibri Light</vt:lpstr>
      <vt:lpstr>UTM Duepuntozero</vt:lpstr>
      <vt:lpstr>UTM Cookies</vt:lpstr>
      <vt:lpstr>HP001 4 hàng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PHAM ANH THU</dc:creator>
  <cp:lastModifiedBy>10</cp:lastModifiedBy>
  <cp:revision>20</cp:revision>
  <dcterms:created xsi:type="dcterms:W3CDTF">2022-07-19T14:24:31Z</dcterms:created>
  <dcterms:modified xsi:type="dcterms:W3CDTF">2024-04-03T11:44:04Z</dcterms:modified>
</cp:coreProperties>
</file>