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76" r:id="rId4"/>
    <p:sldId id="277" r:id="rId5"/>
    <p:sldId id="266" r:id="rId6"/>
    <p:sldId id="267" r:id="rId7"/>
    <p:sldId id="292" r:id="rId8"/>
    <p:sldId id="269" r:id="rId9"/>
    <p:sldId id="294" r:id="rId10"/>
    <p:sldId id="272" r:id="rId11"/>
    <p:sldId id="293" r:id="rId12"/>
    <p:sldId id="263" r:id="rId13"/>
    <p:sldId id="282" r:id="rId14"/>
    <p:sldId id="286" r:id="rId15"/>
    <p:sldId id="290" r:id="rId16"/>
    <p:sldId id="289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A058C"/>
    <a:srgbClr val="66FF33"/>
    <a:srgbClr val="FFFFCC"/>
    <a:srgbClr val="FFFF00"/>
    <a:srgbClr val="157CB1"/>
    <a:srgbClr val="FBE57F"/>
    <a:srgbClr val="CCECFF"/>
    <a:srgbClr val="FEDEF9"/>
    <a:srgbClr val="D67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16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94C38-A388-48D5-9A2E-FB3550D49FEC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7B9A-C994-4B48-9BDC-71F0E5CEBF2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3864-D368-4202-A9AE-602D5EBF21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14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3864-D368-4202-A9AE-602D5EBF21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86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3864-D368-4202-A9AE-602D5EBF21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77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94AE-0DC4-1E5D-2882-6AD9FDECF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1DC2E-5CDB-9805-9F31-EF1345CDA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CE93-25A7-4D3D-5223-B7217473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F4F72-882D-6F98-2DCD-3CE1334A6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F867B-4BE3-8455-33C5-C31EB6E5B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6B84A48-C58B-FAEA-5402-3D7586BEBF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4033520" y="-4198216"/>
            <a:ext cx="4092518" cy="4092518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1881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1478-DD28-7020-B745-F9BE99005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28BD9-E550-D8D9-E113-4542E3197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2FB8B-99D9-204D-4C5C-7BB291F7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13927-E8A3-314D-3A64-1B11CA96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C820C-338A-60B5-E50B-AA7867B5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5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12997E-0A5C-245F-C8EC-DFBA8AA7F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1F93B-DEF6-DE80-3278-E12930A7E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1E5A5-AEDB-2E6C-DAE9-CD949FC4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C1C1A-7F9F-47B0-F320-1EB7EC6E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0315D-B789-A75F-F23B-7FE52DA5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9F04DC0-204F-86A9-76C7-6FE13D87A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12054840" y="1077277"/>
            <a:ext cx="3117943" cy="311794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595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C7B6-365B-4C54-F436-B37698C7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82149-7AE9-6912-CC91-403593F2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3EFC9-BD06-231E-F422-0E044DC1C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1EC59-A83C-D753-E421-4C763323E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362C1-6054-C8D8-8BD3-537A3CF0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934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914A-D55A-040B-864A-05FC6290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C4442-C73C-29BE-0D37-6BCEF5971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08AC8-06D9-F09E-7744-51BFFEDE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ADB5F-B0E3-4041-2547-ED7BC7FD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8B11A-0CDA-E56F-3DDE-04D47150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648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D5D7-6469-294D-CFDB-CF71CDA44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38F21-97E7-1663-7B08-2A92F23504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1ACC2-1E8D-30D2-339D-B43096CDA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E659B-ED7E-DA53-8636-EACBF4FC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CEF3-CEBE-85A2-5551-39CCACA7B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8396BC-95BB-D813-9A97-8120DE89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112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5682F-A1C8-F772-4DD4-6F848E57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458E6-F1F4-1F35-823C-AA893A46D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13D45-8DD8-5EE4-387D-8377E1F01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8B34B-5C8C-4F80-73E6-054DBDE6E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524DC5-3889-0ECB-932D-2B4CD419F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9DB2B-2E79-D521-CE5A-D310E350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364D6-58A4-5478-2E65-9922FBA83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057FF-23B4-BC50-70E1-2B3C5919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223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CA4DC-A0FC-FA30-738B-48A7B6AD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D1CE41-46CC-6D2A-84C2-760EB9C2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C5DF8-D5F5-3298-C231-9A85D7C2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8714C-A99E-3E95-F3BA-73D860EB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1188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8B1729-578C-307F-9B73-C097F767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9A64F-23B1-323C-0D0C-858500555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D6025-F8C9-36CA-BA0A-9BF2EC9C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B3CC79C-3621-21CD-ED7E-E1683C446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3581400" y="-5112844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05854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F83F-8337-2DAA-B2DB-64E14BEA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3B4B-CAF6-2D48-BF4B-E9B3B53C3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DF81F-FB55-596D-E7BA-9333295B9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496DC-E235-6559-3C76-5C45C66A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7BEE8-7A5E-78C7-16FC-65AA8116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80B58-3912-4E49-745C-76F43C48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0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DF53-D7F1-9EB6-A9CC-8F0ABB103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0CF41D-A7D2-01BD-0DD4-1FD9D867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FA3659-5279-EA2E-7333-AA7BFC501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49FCB-2019-702E-BD03-18B32B1B9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27CAA-A2CC-4EC1-9A27-6F27EA92F8A6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21225-01DA-272A-0B2C-61BDF30B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241C4-9ECB-6B77-CCA4-3E967B8A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6307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05E03-ACCE-4D4A-F5D2-E96EE2E9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19AF8-1219-BAA9-A311-ECEF2D655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87E42-1B4F-2702-3186-DE955F19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7CAA-A2CC-4EC1-9A27-6F27EA92F8A6}" type="datetimeFigureOut">
              <a:rPr lang="vi-VN" smtClean="0"/>
              <a:t>03/04/2024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19B57-BBD8-E9DA-A4C1-7444AEF78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8F1A5-F0B1-4360-D5A7-88AEB5DF8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57CC-1894-4458-B937-B0A4B59D327C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BCCFE71-61B5-BC1D-D445-F9E430C923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-5"/>
          <a:stretch/>
        </p:blipFill>
        <p:spPr>
          <a:xfrm>
            <a:off x="-5565718" y="-9144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189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98DE-7436-FD29-1183-E967EA415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3">
            <a:extLst>
              <a:ext uri="{FF2B5EF4-FFF2-40B4-BE49-F238E27FC236}">
                <a16:creationId xmlns:a16="http://schemas.microsoft.com/office/drawing/2014/main" id="{7A661F44-67F3-3E0F-A2DB-AA4B0F1689BA}"/>
              </a:ext>
            </a:extLst>
          </p:cNvPr>
          <p:cNvSpPr/>
          <p:nvPr/>
        </p:nvSpPr>
        <p:spPr>
          <a:xfrm>
            <a:off x="1740588" y="101512"/>
            <a:ext cx="8056053" cy="4435981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708B5279-3CE9-3CA6-97E6-16E46E9E4A7B}"/>
              </a:ext>
            </a:extLst>
          </p:cNvPr>
          <p:cNvSpPr txBox="1"/>
          <p:nvPr/>
        </p:nvSpPr>
        <p:spPr>
          <a:xfrm>
            <a:off x="1652015" y="974776"/>
            <a:ext cx="8233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….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>
                <a:solidFill>
                  <a:srgbClr val="0E2D6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… 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2024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E7ADD5-D836-8249-B7C0-8C775543A990}"/>
              </a:ext>
            </a:extLst>
          </p:cNvPr>
          <p:cNvSpPr txBox="1"/>
          <p:nvPr/>
        </p:nvSpPr>
        <p:spPr>
          <a:xfrm>
            <a:off x="2680867" y="1687780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noProof="0" dirty="0">
                <a:solidFill>
                  <a:schemeClr val="accent6">
                    <a:lumMod val="50000"/>
                  </a:schemeClr>
                </a:solidFill>
                <a:latin typeface="iCiel Crocante" panose="02000000000000000000" pitchFamily="50" charset="0"/>
              </a:rPr>
              <a:t>TOÁN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D6D4F2-B710-16D3-1BF3-E43FA27034A6}"/>
              </a:ext>
            </a:extLst>
          </p:cNvPr>
          <p:cNvSpPr txBox="1"/>
          <p:nvPr/>
        </p:nvSpPr>
        <p:spPr>
          <a:xfrm>
            <a:off x="2721354" y="3666377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dirty="0">
                <a:ln>
                  <a:noFill/>
                </a:ln>
                <a:solidFill>
                  <a:srgbClr val="F1AA50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TIẾT 1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1AA50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AA3D1-6919-D599-5CF3-07BCA9D4C48C}"/>
              </a:ext>
            </a:extLst>
          </p:cNvPr>
          <p:cNvSpPr txBox="1"/>
          <p:nvPr/>
        </p:nvSpPr>
        <p:spPr>
          <a:xfrm>
            <a:off x="1990480" y="2317653"/>
            <a:ext cx="7715705" cy="1365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 SỐ CÓ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VỚI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SỐ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9605E-A0F1-95F2-574E-711CA57FFCCF}"/>
              </a:ext>
            </a:extLst>
          </p:cNvPr>
          <p:cNvSpPr txBox="1"/>
          <p:nvPr/>
        </p:nvSpPr>
        <p:spPr>
          <a:xfrm>
            <a:off x="2680867" y="274041"/>
            <a:ext cx="594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TIỂU HỌC VÕ THỊ SÁU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9E046F-A8EA-161B-4899-2B8F58D8FC1F}"/>
              </a:ext>
            </a:extLst>
          </p:cNvPr>
          <p:cNvSpPr txBox="1"/>
          <p:nvPr/>
        </p:nvSpPr>
        <p:spPr>
          <a:xfrm>
            <a:off x="5001373" y="5450998"/>
            <a:ext cx="5942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3/3</a:t>
            </a: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VŨ NGỌC HOÀNG</a:t>
            </a:r>
          </a:p>
        </p:txBody>
      </p:sp>
    </p:spTree>
    <p:extLst>
      <p:ext uri="{BB962C8B-B14F-4D97-AF65-F5344CB8AC3E}">
        <p14:creationId xmlns:p14="http://schemas.microsoft.com/office/powerpoint/2010/main" val="1718586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7ED170-EAF0-52DA-A9AA-1C65A071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10323E-6069-F6B4-7F79-192C3BA7664A}"/>
              </a:ext>
            </a:extLst>
          </p:cNvPr>
          <p:cNvGrpSpPr/>
          <p:nvPr/>
        </p:nvGrpSpPr>
        <p:grpSpPr>
          <a:xfrm>
            <a:off x="1046480" y="834305"/>
            <a:ext cx="721360" cy="736162"/>
            <a:chOff x="955040" y="508000"/>
            <a:chExt cx="721360" cy="736162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5BCD850-B4B9-4B5D-7A29-0C4F4AF536F0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B2E639-6874-BBDA-2661-A153F4B8099F}"/>
                </a:ext>
              </a:extLst>
            </p:cNvPr>
            <p:cNvSpPr txBox="1"/>
            <p:nvPr/>
          </p:nvSpPr>
          <p:spPr>
            <a:xfrm>
              <a:off x="1098760" y="536276"/>
              <a:ext cx="4876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LNTH-Hoa Nho LNTH" pitchFamily="2" charset="0"/>
                </a:rPr>
                <a:t>1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A2EC99-4F50-3BBC-42B3-EB5483590293}"/>
              </a:ext>
            </a:extLst>
          </p:cNvPr>
          <p:cNvSpPr txBox="1"/>
          <p:nvPr/>
        </p:nvSpPr>
        <p:spPr>
          <a:xfrm>
            <a:off x="1818640" y="881091"/>
            <a:ext cx="382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Đặt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tính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rồi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tính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53E13B-6651-8068-01D4-061F37C25954}"/>
              </a:ext>
            </a:extLst>
          </p:cNvPr>
          <p:cNvSpPr txBox="1"/>
          <p:nvPr/>
        </p:nvSpPr>
        <p:spPr>
          <a:xfrm>
            <a:off x="904777" y="2520141"/>
            <a:ext cx="2695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1221 x 4 </a:t>
            </a:r>
            <a:endParaRPr lang="vi-VN" sz="54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486476-8EF9-6427-4D57-070A47CB3E76}"/>
              </a:ext>
            </a:extLst>
          </p:cNvPr>
          <p:cNvSpPr txBox="1"/>
          <p:nvPr/>
        </p:nvSpPr>
        <p:spPr>
          <a:xfrm>
            <a:off x="4840831" y="2516011"/>
            <a:ext cx="2567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2007 x 5</a:t>
            </a:r>
            <a:endParaRPr lang="vi-VN" sz="54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56F7E4-C4DC-259F-D83E-43B6E412B97B}"/>
              </a:ext>
            </a:extLst>
          </p:cNvPr>
          <p:cNvSpPr txBox="1"/>
          <p:nvPr/>
        </p:nvSpPr>
        <p:spPr>
          <a:xfrm>
            <a:off x="8843989" y="2516011"/>
            <a:ext cx="2523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810 x 8</a:t>
            </a:r>
            <a:endParaRPr lang="vi-VN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5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57ED170-EAF0-52DA-A9AA-1C65A071A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10323E-6069-F6B4-7F79-192C3BA7664A}"/>
              </a:ext>
            </a:extLst>
          </p:cNvPr>
          <p:cNvGrpSpPr/>
          <p:nvPr/>
        </p:nvGrpSpPr>
        <p:grpSpPr>
          <a:xfrm>
            <a:off x="1046480" y="834305"/>
            <a:ext cx="721360" cy="736162"/>
            <a:chOff x="955040" y="508000"/>
            <a:chExt cx="721360" cy="736162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5BCD850-B4B9-4B5D-7A29-0C4F4AF536F0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B2E639-6874-BBDA-2661-A153F4B8099F}"/>
                </a:ext>
              </a:extLst>
            </p:cNvPr>
            <p:cNvSpPr txBox="1"/>
            <p:nvPr/>
          </p:nvSpPr>
          <p:spPr>
            <a:xfrm>
              <a:off x="1098760" y="536276"/>
              <a:ext cx="4876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LNTH-Hoa Nho LNTH" pitchFamily="2" charset="0"/>
                </a:rPr>
                <a:t>1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A2EC99-4F50-3BBC-42B3-EB5483590293}"/>
              </a:ext>
            </a:extLst>
          </p:cNvPr>
          <p:cNvSpPr txBox="1"/>
          <p:nvPr/>
        </p:nvSpPr>
        <p:spPr>
          <a:xfrm>
            <a:off x="1818640" y="881091"/>
            <a:ext cx="382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Đặt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tính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rồi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tính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696207-15A5-5BB8-7D14-F7085672F084}"/>
              </a:ext>
            </a:extLst>
          </p:cNvPr>
          <p:cNvSpPr txBox="1"/>
          <p:nvPr/>
        </p:nvSpPr>
        <p:spPr>
          <a:xfrm>
            <a:off x="869937" y="2478857"/>
            <a:ext cx="2585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1105 x 9 </a:t>
            </a:r>
            <a:endParaRPr lang="vi-VN" sz="5400" b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8AC455-C007-3E29-11ED-F9367CAA23A2}"/>
              </a:ext>
            </a:extLst>
          </p:cNvPr>
          <p:cNvSpPr txBox="1"/>
          <p:nvPr/>
        </p:nvSpPr>
        <p:spPr>
          <a:xfrm>
            <a:off x="4822463" y="2467303"/>
            <a:ext cx="260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1060 x 6</a:t>
            </a:r>
            <a:endParaRPr lang="vi-VN" sz="5400" b="1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0B2B00-2405-60CD-FE50-0819BDA4E180}"/>
              </a:ext>
            </a:extLst>
          </p:cNvPr>
          <p:cNvSpPr txBox="1"/>
          <p:nvPr/>
        </p:nvSpPr>
        <p:spPr>
          <a:xfrm>
            <a:off x="8880235" y="2467303"/>
            <a:ext cx="2568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2618 x 2</a:t>
            </a:r>
            <a:endParaRPr lang="vi-VN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51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AC00260-BB4E-10F9-9CBF-0EDD7E699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83F58-17EE-091F-3133-71CF93A3A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5744" y="1847717"/>
            <a:ext cx="3654401" cy="434443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0AA27B4-B38C-7163-5B01-F5ECD472CC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0145" y="1502069"/>
            <a:ext cx="8062933" cy="51201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A51662-7734-A609-9DED-169B8D75A6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102" y="2334981"/>
            <a:ext cx="4975018" cy="2729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0B2B00-2405-60CD-FE50-0819BDA4E180}"/>
              </a:ext>
            </a:extLst>
          </p:cNvPr>
          <p:cNvSpPr txBox="1"/>
          <p:nvPr/>
        </p:nvSpPr>
        <p:spPr>
          <a:xfrm>
            <a:off x="4746774" y="4019932"/>
            <a:ext cx="63526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</a:rPr>
              <a:t>Trò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chơi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</a:rPr>
              <a:t>“Rung </a:t>
            </a:r>
            <a:r>
              <a:rPr lang="en-US" sz="5400" b="1" dirty="0" err="1">
                <a:solidFill>
                  <a:srgbClr val="FF0000"/>
                </a:solidFill>
              </a:rPr>
              <a:t>chuông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”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955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656BBE1-B0BA-BB04-31DD-66EEEC64F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3243 x 2 =</a:t>
            </a: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3350228" y="235372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2060"/>
                </a:solidFill>
                <a:latin typeface="Calibri" panose="020F0502020204030204"/>
              </a:rPr>
              <a:t>A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 noProof="0">
                <a:solidFill>
                  <a:srgbClr val="002060"/>
                </a:solidFill>
                <a:latin typeface="Calibri" panose="020F0502020204030204"/>
              </a:rPr>
              <a:t>6484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3362960" y="3903128"/>
            <a:ext cx="5746496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648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15" y="3897577"/>
            <a:ext cx="1355860" cy="1084686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3362960" y="544743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>
                <a:solidFill>
                  <a:srgbClr val="002060"/>
                </a:solidFill>
                <a:latin typeface="Calibri" panose="020F0502020204030204"/>
              </a:rPr>
              <a:t>6488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82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656BBE1-B0BA-BB04-31DD-66EEEC64F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B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6440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2140 x 3 =</a:t>
            </a: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3391426" y="546654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6</a:t>
            </a:r>
            <a:r>
              <a:rPr lang="en-US" sz="5400" b="1" noProof="0" dirty="0">
                <a:solidFill>
                  <a:srgbClr val="002060"/>
                </a:solidFill>
                <a:latin typeface="Calibri" panose="020F0502020204030204"/>
              </a:rPr>
              <a:t>460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3350228" y="2289335"/>
            <a:ext cx="5759228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6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011" y="2283784"/>
            <a:ext cx="1358864" cy="1084686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6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656BBE1-B0BA-BB04-31DD-66EEEC64F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B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5265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1314 x 4 =</a:t>
            </a: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3350228" y="235372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5625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3362960" y="5472099"/>
            <a:ext cx="5746496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5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2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015" y="5466548"/>
            <a:ext cx="1355860" cy="1084686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5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98DE-7436-FD29-1183-E967EA415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3382CD2-47EF-D6FE-66F9-DF53C65CD2BC}"/>
              </a:ext>
            </a:extLst>
          </p:cNvPr>
          <p:cNvGrpSpPr/>
          <p:nvPr/>
        </p:nvGrpSpPr>
        <p:grpSpPr>
          <a:xfrm>
            <a:off x="2246859" y="3311575"/>
            <a:ext cx="8327519" cy="1756749"/>
            <a:chOff x="5380065" y="2637555"/>
            <a:chExt cx="5324688" cy="17567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A74B47F-C4AE-6885-4E20-23AD9C168C2B}"/>
                </a:ext>
              </a:extLst>
            </p:cNvPr>
            <p:cNvSpPr txBox="1"/>
            <p:nvPr/>
          </p:nvSpPr>
          <p:spPr>
            <a:xfrm>
              <a:off x="5505267" y="2639978"/>
              <a:ext cx="50747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</a:t>
              </a:r>
              <a:r>
                <a:rPr lang="en-US" sz="540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biệt</a:t>
              </a:r>
              <a:r>
                <a:rPr lang="en-US" sz="540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và</a:t>
              </a:r>
              <a:r>
                <a:rPr lang="en-US" sz="540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hẹn</a:t>
              </a:r>
              <a:r>
                <a:rPr lang="en-US" sz="540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gặp</a:t>
              </a:r>
              <a:r>
                <a:rPr lang="en-US" sz="5400" dirty="0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1143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lại</a:t>
              </a:r>
              <a:endParaRPr lang="vi-VN" sz="5400" dirty="0">
                <a:ln w="1143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D8019D-D4B4-0AF3-3984-10D7F2C2EB66}"/>
                </a:ext>
              </a:extLst>
            </p:cNvPr>
            <p:cNvSpPr txBox="1"/>
            <p:nvPr/>
          </p:nvSpPr>
          <p:spPr>
            <a:xfrm>
              <a:off x="5380065" y="2637555"/>
              <a:ext cx="53246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n w="0">
                    <a:solidFill>
                      <a:srgbClr val="002060"/>
                    </a:solidFill>
                  </a:ln>
                  <a:solidFill>
                    <a:srgbClr val="00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</a:t>
              </a:r>
              <a:r>
                <a:rPr lang="en-US" sz="5400" dirty="0">
                  <a:ln w="0">
                    <a:solidFill>
                      <a:srgbClr val="002060"/>
                    </a:solidFill>
                  </a:ln>
                  <a:solidFill>
                    <a:srgbClr val="00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0">
                    <a:solidFill>
                      <a:srgbClr val="002060"/>
                    </a:solidFill>
                  </a:ln>
                  <a:solidFill>
                    <a:srgbClr val="00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biệt</a:t>
              </a:r>
              <a:r>
                <a:rPr lang="en-US" sz="5400" dirty="0">
                  <a:ln w="0">
                    <a:solidFill>
                      <a:srgbClr val="002060"/>
                    </a:solidFill>
                  </a:ln>
                  <a:solidFill>
                    <a:srgbClr val="00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0">
                    <a:solidFill>
                      <a:srgbClr val="002060"/>
                    </a:solidFill>
                  </a:ln>
                  <a:solidFill>
                    <a:srgbClr val="00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và</a:t>
              </a:r>
              <a:r>
                <a:rPr lang="en-US" sz="5400" dirty="0">
                  <a:ln w="0">
                    <a:solidFill>
                      <a:srgbClr val="002060"/>
                    </a:solidFill>
                  </a:ln>
                  <a:solidFill>
                    <a:srgbClr val="00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0">
                    <a:solidFill>
                      <a:srgbClr val="002060"/>
                    </a:solidFill>
                  </a:ln>
                  <a:solidFill>
                    <a:srgbClr val="00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hẹn</a:t>
              </a:r>
              <a:r>
                <a:rPr lang="en-US" sz="5400" dirty="0">
                  <a:ln w="0">
                    <a:solidFill>
                      <a:srgbClr val="002060"/>
                    </a:solidFill>
                  </a:ln>
                  <a:solidFill>
                    <a:srgbClr val="00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0">
                    <a:solidFill>
                      <a:srgbClr val="002060"/>
                    </a:solidFill>
                  </a:ln>
                  <a:solidFill>
                    <a:srgbClr val="00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gặp</a:t>
              </a:r>
              <a:r>
                <a:rPr lang="en-US" sz="5400" dirty="0">
                  <a:ln w="0">
                    <a:solidFill>
                      <a:srgbClr val="002060"/>
                    </a:solidFill>
                  </a:ln>
                  <a:solidFill>
                    <a:srgbClr val="00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5400" dirty="0" err="1">
                  <a:ln w="0">
                    <a:solidFill>
                      <a:srgbClr val="002060"/>
                    </a:solidFill>
                  </a:ln>
                  <a:solidFill>
                    <a:srgbClr val="00FFF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VN-Poky's" panose="020B0606040200020203" pitchFamily="34" charset="0"/>
                </a:rPr>
                <a:t>lại</a:t>
              </a:r>
              <a:endParaRPr lang="vi-VN" sz="5400" dirty="0">
                <a:ln w="0"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580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decel="46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45DFE32-52BC-2D0A-09C2-164ECDA17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83F58-17EE-091F-3133-71CF93A3A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5704" y="2219150"/>
            <a:ext cx="3654401" cy="434443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027072C-C427-97FC-E1F7-A4170B2B1C37}"/>
              </a:ext>
            </a:extLst>
          </p:cNvPr>
          <p:cNvGrpSpPr/>
          <p:nvPr/>
        </p:nvGrpSpPr>
        <p:grpSpPr>
          <a:xfrm>
            <a:off x="5144931" y="1527855"/>
            <a:ext cx="6615465" cy="5035726"/>
            <a:chOff x="985420" y="1413696"/>
            <a:chExt cx="6615465" cy="5035726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70AA27B4-B38C-7163-5B01-F5ECD472C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85420" y="1413696"/>
              <a:ext cx="6615465" cy="503572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FD219B5-4F45-C883-EFA5-9C4CC215E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6697" y="2100919"/>
              <a:ext cx="4972909" cy="3797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9238335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45DFE32-52BC-2D0A-09C2-164ECDA17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0AA27B4-B38C-7163-5B01-F5ECD472CC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88267" y="1070655"/>
            <a:ext cx="6615465" cy="5035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0A7791-28A8-C195-C3E8-05F9D33D141D}"/>
              </a:ext>
            </a:extLst>
          </p:cNvPr>
          <p:cNvSpPr txBox="1"/>
          <p:nvPr/>
        </p:nvSpPr>
        <p:spPr>
          <a:xfrm>
            <a:off x="4792462" y="2467405"/>
            <a:ext cx="2965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latin typeface="UTM Cookies" panose="02040603050506020204" pitchFamily="18" charset="0"/>
              </a:rPr>
              <a:t>Trò</a:t>
            </a:r>
            <a:r>
              <a:rPr lang="en-US" sz="4400" b="1" dirty="0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400" b="1" dirty="0" err="1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latin typeface="UTM Cookies" panose="02040603050506020204" pitchFamily="18" charset="0"/>
              </a:rPr>
              <a:t>chơi</a:t>
            </a:r>
            <a:endParaRPr lang="vi-VN" sz="4400" b="1" dirty="0">
              <a:ln w="19050">
                <a:solidFill>
                  <a:srgbClr val="1F4E79"/>
                </a:solidFill>
                <a:prstDash val="solid"/>
              </a:ln>
              <a:solidFill>
                <a:srgbClr val="00FFFF"/>
              </a:solidFill>
              <a:effectLst>
                <a:outerShdw dist="38100" dir="2700000" algn="tl" rotWithShape="0">
                  <a:srgbClr val="CCFFFF"/>
                </a:outerShdw>
              </a:effectLst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2B4D63-622E-9464-37FE-66DCE9E22BC2}"/>
              </a:ext>
            </a:extLst>
          </p:cNvPr>
          <p:cNvGrpSpPr/>
          <p:nvPr/>
        </p:nvGrpSpPr>
        <p:grpSpPr>
          <a:xfrm>
            <a:off x="3666349" y="3485000"/>
            <a:ext cx="5217369" cy="923330"/>
            <a:chOff x="3350932" y="1130465"/>
            <a:chExt cx="521736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400265D-BE32-96A2-14C8-307DCC42B370}"/>
                </a:ext>
              </a:extLst>
            </p:cNvPr>
            <p:cNvSpPr txBox="1"/>
            <p:nvPr/>
          </p:nvSpPr>
          <p:spPr>
            <a:xfrm>
              <a:off x="3350932" y="1130465"/>
              <a:ext cx="52173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n w="18415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AI NHANH HƠN</a:t>
              </a:r>
              <a:endParaRPr lang="vi-VN" sz="5400" dirty="0">
                <a:ln w="18415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092EB9-BD64-1261-0705-7D46D38EAD8E}"/>
                </a:ext>
              </a:extLst>
            </p:cNvPr>
            <p:cNvSpPr txBox="1"/>
            <p:nvPr/>
          </p:nvSpPr>
          <p:spPr>
            <a:xfrm>
              <a:off x="3350932" y="1130465"/>
              <a:ext cx="52173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FFFF"/>
                  </a:solidFill>
                  <a:latin typeface="SVN-Hole Hearted" panose="020B0A06020104020203" pitchFamily="34" charset="0"/>
                </a:rPr>
                <a:t>A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CC66FF"/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E6E6E6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FFFF66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66FF99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CC66FF"/>
                  </a:solidFill>
                  <a:latin typeface="SVN-Hole Hearted" panose="020B0A06020104020203" pitchFamily="34" charset="0"/>
                </a:rPr>
                <a:t>A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FFFF"/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FF6699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E6E6E6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00FFFF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FFFF66"/>
                  </a:solidFill>
                  <a:latin typeface="SVN-Hole Hearted" panose="020B0A06020104020203" pitchFamily="34" charset="0"/>
                </a:rPr>
                <a:t>Ơ</a:t>
              </a:r>
              <a:r>
                <a:rPr lang="en-US" sz="5400" dirty="0"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66FF99"/>
                  </a:solidFill>
                  <a:latin typeface="SVN-Hole Hearted" panose="020B0A06020104020203" pitchFamily="34" charset="0"/>
                </a:rPr>
                <a:t>N</a:t>
              </a:r>
              <a:endParaRPr lang="vi-VN" sz="5400" dirty="0">
                <a:ln w="1905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66FF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69596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45DFE32-52BC-2D0A-09C2-164ECDA17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83F58-17EE-091F-3133-71CF93A3A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5704" y="2219150"/>
            <a:ext cx="3654401" cy="4344431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DC712E3-B322-56E5-1ADE-9F7F2CA1A5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72211" y="1527855"/>
            <a:ext cx="6615465" cy="5035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F05DD1-BEEC-55A2-99EE-C009DD6C65C3}"/>
              </a:ext>
            </a:extLst>
          </p:cNvPr>
          <p:cNvSpPr txBox="1"/>
          <p:nvPr/>
        </p:nvSpPr>
        <p:spPr>
          <a:xfrm>
            <a:off x="7085316" y="2652038"/>
            <a:ext cx="2655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</a:rPr>
              <a:t>213 x 2</a:t>
            </a:r>
            <a:endParaRPr lang="vi-VN" sz="6000" b="1" dirty="0">
              <a:ln w="19050">
                <a:solidFill>
                  <a:srgbClr val="1F4E79"/>
                </a:solidFill>
                <a:prstDash val="solid"/>
              </a:ln>
              <a:solidFill>
                <a:srgbClr val="00FFFF"/>
              </a:solidFill>
              <a:effectLst>
                <a:outerShdw dist="38100" dir="2700000" algn="tl" rotWithShape="0">
                  <a:srgbClr val="CC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117009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4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467A7-72D8-2FBF-D808-EB4D0BDF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016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16D886-DC5A-C9D2-883E-2225599278AE}"/>
              </a:ext>
            </a:extLst>
          </p:cNvPr>
          <p:cNvGrpSpPr/>
          <p:nvPr/>
        </p:nvGrpSpPr>
        <p:grpSpPr>
          <a:xfrm>
            <a:off x="3018197" y="768495"/>
            <a:ext cx="6208295" cy="1493397"/>
            <a:chOff x="682365" y="399495"/>
            <a:chExt cx="4688623" cy="1493397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DF2C8211-82BC-8BBC-C75E-1BA042D8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82365" y="399495"/>
              <a:ext cx="4688623" cy="149339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D7AFDB-DB3D-BD18-87DB-70A2FDA39400}"/>
                </a:ext>
              </a:extLst>
            </p:cNvPr>
            <p:cNvSpPr/>
            <p:nvPr/>
          </p:nvSpPr>
          <p:spPr>
            <a:xfrm>
              <a:off x="1097982" y="856516"/>
              <a:ext cx="3857388" cy="579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FF006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4 213 x 2 = ?</a:t>
              </a: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82BB9DA3-CEC9-A02A-3C61-879371B82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96" y="3449192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BF5CFAF-7897-D4C4-EF73-71601B14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110" y="3350648"/>
            <a:ext cx="113435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6D7AFDB-DB3D-BD18-87DB-70A2FDA39400}"/>
              </a:ext>
            </a:extLst>
          </p:cNvPr>
          <p:cNvSpPr/>
          <p:nvPr/>
        </p:nvSpPr>
        <p:spPr>
          <a:xfrm>
            <a:off x="3472855" y="3987120"/>
            <a:ext cx="5663713" cy="579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5400" b="1" dirty="0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5400" b="1" dirty="0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5400" b="1" dirty="0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87669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467A7-72D8-2FBF-D808-EB4D0BDF8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3075" name="Rectangle: Rounded Corners 3074">
            <a:extLst>
              <a:ext uri="{FF2B5EF4-FFF2-40B4-BE49-F238E27FC236}">
                <a16:creationId xmlns:a16="http://schemas.microsoft.com/office/drawing/2014/main" id="{7C4D57B6-4182-B99C-3FE1-689994983A2C}"/>
              </a:ext>
            </a:extLst>
          </p:cNvPr>
          <p:cNvSpPr/>
          <p:nvPr/>
        </p:nvSpPr>
        <p:spPr>
          <a:xfrm>
            <a:off x="2470891" y="2639837"/>
            <a:ext cx="546458" cy="338491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3077" name="Rectangle: Rounded Corners 3076">
            <a:extLst>
              <a:ext uri="{FF2B5EF4-FFF2-40B4-BE49-F238E27FC236}">
                <a16:creationId xmlns:a16="http://schemas.microsoft.com/office/drawing/2014/main" id="{6A9CB7AA-DEF6-C76E-C27F-FEE46DF20115}"/>
              </a:ext>
            </a:extLst>
          </p:cNvPr>
          <p:cNvSpPr/>
          <p:nvPr/>
        </p:nvSpPr>
        <p:spPr>
          <a:xfrm>
            <a:off x="3062107" y="2639837"/>
            <a:ext cx="546458" cy="3384914"/>
          </a:xfrm>
          <a:prstGeom prst="roundRect">
            <a:avLst/>
          </a:prstGeom>
          <a:solidFill>
            <a:srgbClr val="FE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3079" name="Rectangle: Rounded Corners 3078">
            <a:extLst>
              <a:ext uri="{FF2B5EF4-FFF2-40B4-BE49-F238E27FC236}">
                <a16:creationId xmlns:a16="http://schemas.microsoft.com/office/drawing/2014/main" id="{19B3A05A-40DA-CC18-958F-88FF939A7049}"/>
              </a:ext>
            </a:extLst>
          </p:cNvPr>
          <p:cNvSpPr/>
          <p:nvPr/>
        </p:nvSpPr>
        <p:spPr>
          <a:xfrm>
            <a:off x="3670474" y="2639837"/>
            <a:ext cx="599973" cy="3384914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BC478E4-D76E-F17D-79E9-8698A416D900}"/>
              </a:ext>
            </a:extLst>
          </p:cNvPr>
          <p:cNvSpPr/>
          <p:nvPr/>
        </p:nvSpPr>
        <p:spPr>
          <a:xfrm>
            <a:off x="1836287" y="2639837"/>
            <a:ext cx="574045" cy="3384914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EED0D-E139-C2CC-E048-8068D2C4B1C5}"/>
              </a:ext>
            </a:extLst>
          </p:cNvPr>
          <p:cNvSpPr txBox="1"/>
          <p:nvPr/>
        </p:nvSpPr>
        <p:spPr>
          <a:xfrm>
            <a:off x="1810360" y="2639837"/>
            <a:ext cx="2641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950">
                <a:solidFill>
                  <a:schemeClr val="tx1">
                    <a:lumMod val="75000"/>
                    <a:lumOff val="25000"/>
                  </a:schemeClr>
                </a:solidFill>
              </a:rPr>
              <a:t>4213</a:t>
            </a:r>
            <a:endParaRPr lang="vi-VN" sz="7200" b="1" spc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9F2A7-C7CF-71AE-88F8-228550064750}"/>
              </a:ext>
            </a:extLst>
          </p:cNvPr>
          <p:cNvSpPr txBox="1"/>
          <p:nvPr/>
        </p:nvSpPr>
        <p:spPr>
          <a:xfrm>
            <a:off x="3601590" y="3624206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FA4DC-28C9-F820-EC3B-195D99D1EFD0}"/>
              </a:ext>
            </a:extLst>
          </p:cNvPr>
          <p:cNvSpPr txBox="1"/>
          <p:nvPr/>
        </p:nvSpPr>
        <p:spPr>
          <a:xfrm>
            <a:off x="1149194" y="3351115"/>
            <a:ext cx="923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vi-VN" sz="60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0A7C37-2234-11CD-C982-B3195A334F86}"/>
              </a:ext>
            </a:extLst>
          </p:cNvPr>
          <p:cNvCxnSpPr>
            <a:cxnSpLocks/>
          </p:cNvCxnSpPr>
          <p:nvPr/>
        </p:nvCxnSpPr>
        <p:spPr>
          <a:xfrm flipV="1">
            <a:off x="1609903" y="4824535"/>
            <a:ext cx="2827258" cy="48535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16D886-DC5A-C9D2-883E-2225599278AE}"/>
              </a:ext>
            </a:extLst>
          </p:cNvPr>
          <p:cNvGrpSpPr/>
          <p:nvPr/>
        </p:nvGrpSpPr>
        <p:grpSpPr>
          <a:xfrm>
            <a:off x="3751688" y="645756"/>
            <a:ext cx="6277836" cy="1493397"/>
            <a:chOff x="682365" y="399495"/>
            <a:chExt cx="4688623" cy="1493397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DF2C8211-82BC-8BBC-C75E-1BA042D8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82365" y="399495"/>
              <a:ext cx="4688623" cy="149339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D7AFDB-DB3D-BD18-87DB-70A2FDA39400}"/>
                </a:ext>
              </a:extLst>
            </p:cNvPr>
            <p:cNvSpPr/>
            <p:nvPr/>
          </p:nvSpPr>
          <p:spPr>
            <a:xfrm>
              <a:off x="1415181" y="856516"/>
              <a:ext cx="3222989" cy="579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FF000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4 213 x 2 = ?</a:t>
              </a:r>
            </a:p>
          </p:txBody>
        </p:sp>
      </p:grpSp>
      <p:sp>
        <p:nvSpPr>
          <p:cNvPr id="18" name="Speech Bubble: Rectangle with Corners Rounded 27">
            <a:extLst>
              <a:ext uri="{FF2B5EF4-FFF2-40B4-BE49-F238E27FC236}">
                <a16:creationId xmlns:a16="http://schemas.microsoft.com/office/drawing/2014/main" id="{62AA9B53-245A-7E0F-71DB-E37C146E078E}"/>
              </a:ext>
            </a:extLst>
          </p:cNvPr>
          <p:cNvSpPr/>
          <p:nvPr/>
        </p:nvSpPr>
        <p:spPr>
          <a:xfrm>
            <a:off x="5651161" y="2642707"/>
            <a:ext cx="5115698" cy="2550770"/>
          </a:xfrm>
          <a:prstGeom prst="plaque">
            <a:avLst/>
          </a:prstGeom>
          <a:solidFill>
            <a:srgbClr val="FFFFCC"/>
          </a:solidFill>
          <a:ln w="28575">
            <a:solidFill>
              <a:srgbClr val="FF5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F4F91A-3B53-98EA-C164-5B3C735A7403}"/>
              </a:ext>
            </a:extLst>
          </p:cNvPr>
          <p:cNvSpPr txBox="1"/>
          <p:nvPr/>
        </p:nvSpPr>
        <p:spPr>
          <a:xfrm>
            <a:off x="5916992" y="2657311"/>
            <a:ext cx="4911777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2 </a:t>
            </a:r>
            <a:r>
              <a:rPr lang="en-US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 3 </a:t>
            </a:r>
            <a:r>
              <a:rPr lang="en-US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 6, </a:t>
            </a:r>
            <a:r>
              <a:rPr lang="en-US" sz="3600" dirty="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 6.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676F3D-FB1E-3F54-51AD-28ACE0789278}"/>
              </a:ext>
            </a:extLst>
          </p:cNvPr>
          <p:cNvSpPr txBox="1"/>
          <p:nvPr/>
        </p:nvSpPr>
        <p:spPr>
          <a:xfrm>
            <a:off x="5899840" y="3216798"/>
            <a:ext cx="4911777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2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1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2,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2.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0F85CE-F340-F5EC-4E57-C02B59FB0225}"/>
              </a:ext>
            </a:extLst>
          </p:cNvPr>
          <p:cNvSpPr txBox="1"/>
          <p:nvPr/>
        </p:nvSpPr>
        <p:spPr>
          <a:xfrm>
            <a:off x="5899840" y="3776285"/>
            <a:ext cx="4911777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2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2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4,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4.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DA686C-9785-C151-D8E9-63A94517306A}"/>
              </a:ext>
            </a:extLst>
          </p:cNvPr>
          <p:cNvSpPr txBox="1"/>
          <p:nvPr/>
        </p:nvSpPr>
        <p:spPr>
          <a:xfrm>
            <a:off x="5899840" y="4335772"/>
            <a:ext cx="4911777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  <a:ea typeface="Calibri" panose="020F0502020204030204" pitchFamily="34" charset="0"/>
              </a:rPr>
              <a:t>2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4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8,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8.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9C84CA1-AAE0-1F49-0954-E397D4F32F78}"/>
              </a:ext>
            </a:extLst>
          </p:cNvPr>
          <p:cNvSpPr/>
          <p:nvPr/>
        </p:nvSpPr>
        <p:spPr>
          <a:xfrm>
            <a:off x="5651161" y="5477891"/>
            <a:ext cx="5035685" cy="579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4 213 x 2 = 8 426</a:t>
            </a:r>
          </a:p>
        </p:txBody>
      </p:sp>
      <p:sp>
        <p:nvSpPr>
          <p:cNvPr id="3083" name="TextBox 3082">
            <a:extLst>
              <a:ext uri="{FF2B5EF4-FFF2-40B4-BE49-F238E27FC236}">
                <a16:creationId xmlns:a16="http://schemas.microsoft.com/office/drawing/2014/main" id="{F768BB74-235B-CB6D-202C-4D07C1A24A23}"/>
              </a:ext>
            </a:extLst>
          </p:cNvPr>
          <p:cNvSpPr txBox="1"/>
          <p:nvPr/>
        </p:nvSpPr>
        <p:spPr>
          <a:xfrm>
            <a:off x="3623969" y="4807698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84" name="TextBox 3083">
            <a:extLst>
              <a:ext uri="{FF2B5EF4-FFF2-40B4-BE49-F238E27FC236}">
                <a16:creationId xmlns:a16="http://schemas.microsoft.com/office/drawing/2014/main" id="{659AF6D4-E124-1A03-9D2D-FE2ADC400CDF}"/>
              </a:ext>
            </a:extLst>
          </p:cNvPr>
          <p:cNvSpPr txBox="1"/>
          <p:nvPr/>
        </p:nvSpPr>
        <p:spPr>
          <a:xfrm>
            <a:off x="3045565" y="4807698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85" name="TextBox 3084">
            <a:extLst>
              <a:ext uri="{FF2B5EF4-FFF2-40B4-BE49-F238E27FC236}">
                <a16:creationId xmlns:a16="http://schemas.microsoft.com/office/drawing/2014/main" id="{BB433C28-8A5C-6FFA-99C0-439289628C99}"/>
              </a:ext>
            </a:extLst>
          </p:cNvPr>
          <p:cNvSpPr txBox="1"/>
          <p:nvPr/>
        </p:nvSpPr>
        <p:spPr>
          <a:xfrm>
            <a:off x="2422372" y="4807698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86" name="TextBox 3085">
            <a:extLst>
              <a:ext uri="{FF2B5EF4-FFF2-40B4-BE49-F238E27FC236}">
                <a16:creationId xmlns:a16="http://schemas.microsoft.com/office/drawing/2014/main" id="{50F2A0C3-4575-AD3F-9B96-0142B764EF45}"/>
              </a:ext>
            </a:extLst>
          </p:cNvPr>
          <p:cNvSpPr txBox="1"/>
          <p:nvPr/>
        </p:nvSpPr>
        <p:spPr>
          <a:xfrm>
            <a:off x="1791037" y="4807698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69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7" grpId="0" animBg="1"/>
      <p:bldP spid="3079" grpId="0" animBg="1"/>
      <p:bldP spid="24" grpId="0" animBg="1"/>
      <p:bldP spid="3" grpId="0"/>
      <p:bldP spid="4" grpId="0"/>
      <p:bldP spid="5" grpId="0"/>
      <p:bldP spid="18" grpId="0" animBg="1"/>
      <p:bldP spid="19" grpId="0"/>
      <p:bldP spid="20" grpId="0"/>
      <p:bldP spid="21" grpId="0"/>
      <p:bldP spid="23" grpId="0"/>
      <p:bldP spid="3081" grpId="0"/>
      <p:bldP spid="3081" grpId="1"/>
      <p:bldP spid="3083" grpId="0"/>
      <p:bldP spid="3084" grpId="0"/>
      <p:bldP spid="3085" grpId="0"/>
      <p:bldP spid="30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467A7-72D8-2FBF-D808-EB4D0BDF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016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16D886-DC5A-C9D2-883E-2225599278AE}"/>
              </a:ext>
            </a:extLst>
          </p:cNvPr>
          <p:cNvGrpSpPr/>
          <p:nvPr/>
        </p:nvGrpSpPr>
        <p:grpSpPr>
          <a:xfrm>
            <a:off x="3018197" y="768495"/>
            <a:ext cx="6208295" cy="1493397"/>
            <a:chOff x="682365" y="399495"/>
            <a:chExt cx="4688623" cy="1493397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DF2C8211-82BC-8BBC-C75E-1BA042D8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82365" y="399495"/>
              <a:ext cx="4688623" cy="149339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D7AFDB-DB3D-BD18-87DB-70A2FDA39400}"/>
                </a:ext>
              </a:extLst>
            </p:cNvPr>
            <p:cNvSpPr/>
            <p:nvPr/>
          </p:nvSpPr>
          <p:spPr>
            <a:xfrm>
              <a:off x="1097982" y="856516"/>
              <a:ext cx="3857388" cy="579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FF006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1 524 x 3 = ?</a:t>
              </a: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82BB9DA3-CEC9-A02A-3C61-879371B82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96" y="3449192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BF5CFAF-7897-D4C4-EF73-71601B14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110" y="3350648"/>
            <a:ext cx="113435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6D7AFDB-DB3D-BD18-87DB-70A2FDA39400}"/>
              </a:ext>
            </a:extLst>
          </p:cNvPr>
          <p:cNvSpPr/>
          <p:nvPr/>
        </p:nvSpPr>
        <p:spPr>
          <a:xfrm>
            <a:off x="3472855" y="3987120"/>
            <a:ext cx="5663713" cy="579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Thảo</a:t>
            </a:r>
            <a:r>
              <a:rPr lang="en-US" sz="5400" b="1" dirty="0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5400" b="1" dirty="0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5400" b="1" dirty="0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66199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467A7-72D8-2FBF-D808-EB4D0BDF8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16D886-DC5A-C9D2-883E-2225599278AE}"/>
              </a:ext>
            </a:extLst>
          </p:cNvPr>
          <p:cNvGrpSpPr/>
          <p:nvPr/>
        </p:nvGrpSpPr>
        <p:grpSpPr>
          <a:xfrm>
            <a:off x="2959009" y="366297"/>
            <a:ext cx="6184193" cy="1493397"/>
            <a:chOff x="682365" y="399495"/>
            <a:chExt cx="4688623" cy="1493397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DF2C8211-82BC-8BBC-C75E-1BA042D81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82365" y="399495"/>
              <a:ext cx="4688623" cy="1493397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6D7AFDB-DB3D-BD18-87DB-70A2FDA39400}"/>
                </a:ext>
              </a:extLst>
            </p:cNvPr>
            <p:cNvSpPr/>
            <p:nvPr/>
          </p:nvSpPr>
          <p:spPr>
            <a:xfrm>
              <a:off x="1415181" y="856516"/>
              <a:ext cx="3222989" cy="5793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FF0066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1 524 x 3 = ?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4F83D5-3EF8-056D-0234-F1E2FAAFDC0F}"/>
              </a:ext>
            </a:extLst>
          </p:cNvPr>
          <p:cNvSpPr/>
          <p:nvPr/>
        </p:nvSpPr>
        <p:spPr>
          <a:xfrm>
            <a:off x="1548764" y="2196513"/>
            <a:ext cx="546458" cy="338491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732351-07B9-E278-4EB1-A74D7E505290}"/>
              </a:ext>
            </a:extLst>
          </p:cNvPr>
          <p:cNvSpPr/>
          <p:nvPr/>
        </p:nvSpPr>
        <p:spPr>
          <a:xfrm>
            <a:off x="2139980" y="2196513"/>
            <a:ext cx="546458" cy="3384914"/>
          </a:xfrm>
          <a:prstGeom prst="roundRect">
            <a:avLst/>
          </a:prstGeom>
          <a:solidFill>
            <a:srgbClr val="FE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9C1CEBE-5FE8-8807-5C7F-C2B147EE3D07}"/>
              </a:ext>
            </a:extLst>
          </p:cNvPr>
          <p:cNvSpPr/>
          <p:nvPr/>
        </p:nvSpPr>
        <p:spPr>
          <a:xfrm>
            <a:off x="2748347" y="2196513"/>
            <a:ext cx="599973" cy="3384914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DEA4B17-D66A-B72A-DDC5-8010C5909965}"/>
              </a:ext>
            </a:extLst>
          </p:cNvPr>
          <p:cNvSpPr/>
          <p:nvPr/>
        </p:nvSpPr>
        <p:spPr>
          <a:xfrm>
            <a:off x="914160" y="2196513"/>
            <a:ext cx="574045" cy="3384914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pc="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C34D1A-16C9-59AA-7DB9-BC9FCC7980A6}"/>
              </a:ext>
            </a:extLst>
          </p:cNvPr>
          <p:cNvSpPr txBox="1"/>
          <p:nvPr/>
        </p:nvSpPr>
        <p:spPr>
          <a:xfrm>
            <a:off x="888233" y="2196513"/>
            <a:ext cx="2641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9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1524</a:t>
            </a:r>
            <a:endParaRPr lang="vi-VN" sz="7200" b="1" spc="9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AE03AF-D2FE-26B8-2683-A94B67239CF6}"/>
              </a:ext>
            </a:extLst>
          </p:cNvPr>
          <p:cNvSpPr txBox="1"/>
          <p:nvPr/>
        </p:nvSpPr>
        <p:spPr>
          <a:xfrm>
            <a:off x="2679463" y="3180882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92F847-C27D-D7C8-EFBA-D4EED5842E95}"/>
              </a:ext>
            </a:extLst>
          </p:cNvPr>
          <p:cNvSpPr txBox="1"/>
          <p:nvPr/>
        </p:nvSpPr>
        <p:spPr>
          <a:xfrm>
            <a:off x="227067" y="2907791"/>
            <a:ext cx="923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5400" b="1" spc="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vi-VN" sz="60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8C2859-C568-E3B8-D1DA-EE432C3FD741}"/>
              </a:ext>
            </a:extLst>
          </p:cNvPr>
          <p:cNvCxnSpPr>
            <a:cxnSpLocks/>
          </p:cNvCxnSpPr>
          <p:nvPr/>
        </p:nvCxnSpPr>
        <p:spPr>
          <a:xfrm flipV="1">
            <a:off x="687776" y="4381211"/>
            <a:ext cx="2827258" cy="48535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peech Bubble: Rectangle with Corners Rounded 27">
            <a:extLst>
              <a:ext uri="{FF2B5EF4-FFF2-40B4-BE49-F238E27FC236}">
                <a16:creationId xmlns:a16="http://schemas.microsoft.com/office/drawing/2014/main" id="{9E1CD2DE-EBBE-D48E-C030-228F8B2B4267}"/>
              </a:ext>
            </a:extLst>
          </p:cNvPr>
          <p:cNvSpPr/>
          <p:nvPr/>
        </p:nvSpPr>
        <p:spPr>
          <a:xfrm>
            <a:off x="3874777" y="2394242"/>
            <a:ext cx="7676029" cy="2799235"/>
          </a:xfrm>
          <a:prstGeom prst="plaque">
            <a:avLst>
              <a:gd name="adj" fmla="val 9408"/>
            </a:avLst>
          </a:prstGeom>
          <a:solidFill>
            <a:srgbClr val="FFFFCC"/>
          </a:solidFill>
          <a:ln w="28575">
            <a:solidFill>
              <a:srgbClr val="FF5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6D226C-BD16-70A2-F142-2F5415B7F440}"/>
              </a:ext>
            </a:extLst>
          </p:cNvPr>
          <p:cNvSpPr txBox="1"/>
          <p:nvPr/>
        </p:nvSpPr>
        <p:spPr>
          <a:xfrm>
            <a:off x="3955780" y="2489378"/>
            <a:ext cx="6335567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3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4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12,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2, </a:t>
            </a:r>
            <a:r>
              <a:rPr lang="en-US" sz="3600" b="1">
                <a:solidFill>
                  <a:srgbClr val="000000"/>
                </a:solidFill>
                <a:ea typeface="Calibri" panose="020F0502020204030204" pitchFamily="34" charset="0"/>
              </a:rPr>
              <a:t>nhớ 1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4D5008-63D0-0A81-4E8B-128D09A1E34D}"/>
              </a:ext>
            </a:extLst>
          </p:cNvPr>
          <p:cNvSpPr txBox="1"/>
          <p:nvPr/>
        </p:nvSpPr>
        <p:spPr>
          <a:xfrm>
            <a:off x="3938629" y="3048865"/>
            <a:ext cx="7820688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3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2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6, </a:t>
            </a:r>
            <a:r>
              <a:rPr lang="en-US" sz="3600" b="1">
                <a:solidFill>
                  <a:srgbClr val="000000"/>
                </a:solidFill>
                <a:ea typeface="Calibri" panose="020F0502020204030204" pitchFamily="34" charset="0"/>
              </a:rPr>
              <a:t>thêm 1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bằng 7, viết 7.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54692B-69FE-52AB-A85F-47A83FD0AF26}"/>
              </a:ext>
            </a:extLst>
          </p:cNvPr>
          <p:cNvSpPr txBox="1"/>
          <p:nvPr/>
        </p:nvSpPr>
        <p:spPr>
          <a:xfrm>
            <a:off x="3938629" y="3608352"/>
            <a:ext cx="6671494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3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5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15,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viết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5, </a:t>
            </a:r>
            <a:r>
              <a:rPr lang="en-US" sz="3600" b="1">
                <a:solidFill>
                  <a:srgbClr val="000000"/>
                </a:solidFill>
                <a:ea typeface="Calibri" panose="020F0502020204030204" pitchFamily="34" charset="0"/>
              </a:rPr>
              <a:t>nhớ 1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B5346C-1C27-0E4B-54AF-C8A373C1BF75}"/>
              </a:ext>
            </a:extLst>
          </p:cNvPr>
          <p:cNvSpPr txBox="1"/>
          <p:nvPr/>
        </p:nvSpPr>
        <p:spPr>
          <a:xfrm>
            <a:off x="3938629" y="4167839"/>
            <a:ext cx="7820688" cy="840105"/>
          </a:xfrm>
          <a:prstGeom prst="plaque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3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nhân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1 </a:t>
            </a:r>
            <a:r>
              <a:rPr lang="en-US" sz="3600" err="1">
                <a:solidFill>
                  <a:srgbClr val="000000"/>
                </a:solidFill>
                <a:ea typeface="Calibri" panose="020F0502020204030204" pitchFamily="34" charset="0"/>
              </a:rPr>
              <a:t>bằng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3, </a:t>
            </a:r>
            <a:r>
              <a:rPr lang="en-US" sz="3600" b="1">
                <a:solidFill>
                  <a:srgbClr val="000000"/>
                </a:solidFill>
                <a:ea typeface="Calibri" panose="020F0502020204030204" pitchFamily="34" charset="0"/>
              </a:rPr>
              <a:t>thêm 1</a:t>
            </a:r>
            <a:r>
              <a:rPr lang="en-US" sz="3600">
                <a:solidFill>
                  <a:srgbClr val="000000"/>
                </a:solidFill>
                <a:ea typeface="Calibri" panose="020F0502020204030204" pitchFamily="34" charset="0"/>
              </a:rPr>
              <a:t> bằng 4, viết 4.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E5D0E-8492-8DF1-A4CB-937F520824AD}"/>
              </a:ext>
            </a:extLst>
          </p:cNvPr>
          <p:cNvSpPr/>
          <p:nvPr/>
        </p:nvSpPr>
        <p:spPr>
          <a:xfrm>
            <a:off x="4929801" y="5558423"/>
            <a:ext cx="5035685" cy="5793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006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1 524 x 3 = 4 572</a:t>
            </a:r>
            <a:endParaRPr lang="en-US" sz="5400" b="1" dirty="0">
              <a:solidFill>
                <a:srgbClr val="FF006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CC52EB-C4E4-D97A-A03E-863EE3184EF2}"/>
              </a:ext>
            </a:extLst>
          </p:cNvPr>
          <p:cNvSpPr txBox="1"/>
          <p:nvPr/>
        </p:nvSpPr>
        <p:spPr>
          <a:xfrm>
            <a:off x="2701842" y="4364374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16D23D-FB19-8CFC-E2DE-55E48106188C}"/>
              </a:ext>
            </a:extLst>
          </p:cNvPr>
          <p:cNvSpPr txBox="1"/>
          <p:nvPr/>
        </p:nvSpPr>
        <p:spPr>
          <a:xfrm>
            <a:off x="2123438" y="4364374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9DD896-FF0A-D509-9950-31A276ED672E}"/>
              </a:ext>
            </a:extLst>
          </p:cNvPr>
          <p:cNvSpPr txBox="1"/>
          <p:nvPr/>
        </p:nvSpPr>
        <p:spPr>
          <a:xfrm>
            <a:off x="1500245" y="4364374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2" name="TextBox 3071">
            <a:extLst>
              <a:ext uri="{FF2B5EF4-FFF2-40B4-BE49-F238E27FC236}">
                <a16:creationId xmlns:a16="http://schemas.microsoft.com/office/drawing/2014/main" id="{CFEBB51C-5E9A-08DE-3CBA-19D581220F15}"/>
              </a:ext>
            </a:extLst>
          </p:cNvPr>
          <p:cNvSpPr txBox="1"/>
          <p:nvPr/>
        </p:nvSpPr>
        <p:spPr>
          <a:xfrm>
            <a:off x="868910" y="4364374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endParaRPr lang="vi-VN" sz="7200" b="1" spc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33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/>
      <p:bldP spid="12" grpId="0"/>
      <p:bldP spid="15" grpId="0"/>
      <p:bldP spid="19" grpId="0" animBg="1"/>
      <p:bldP spid="20" grpId="0"/>
      <p:bldP spid="21" grpId="0"/>
      <p:bldP spid="22" grpId="0"/>
      <p:bldP spid="23" grpId="0"/>
      <p:bldP spid="24" grpId="0"/>
      <p:bldP spid="24" grpId="1"/>
      <p:bldP spid="25" grpId="0"/>
      <p:bldP spid="27" grpId="0"/>
      <p:bldP spid="31" grpId="0"/>
      <p:bldP spid="30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467A7-72D8-2FBF-D808-EB4D0BDF8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60F22B-C25A-9D26-5CC5-AF48B9D8EA5E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EED0D-E139-C2CC-E048-8068D2C4B1C5}"/>
              </a:ext>
            </a:extLst>
          </p:cNvPr>
          <p:cNvSpPr txBox="1"/>
          <p:nvPr/>
        </p:nvSpPr>
        <p:spPr>
          <a:xfrm>
            <a:off x="2291623" y="666660"/>
            <a:ext cx="2641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950" dirty="0">
                <a:solidFill>
                  <a:srgbClr val="002060"/>
                </a:solidFill>
              </a:rPr>
              <a:t>4213</a:t>
            </a:r>
            <a:endParaRPr lang="vi-VN" sz="7200" b="1" spc="95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F9F2A7-C7CF-71AE-88F8-228550064750}"/>
              </a:ext>
            </a:extLst>
          </p:cNvPr>
          <p:cNvSpPr txBox="1"/>
          <p:nvPr/>
        </p:nvSpPr>
        <p:spPr>
          <a:xfrm>
            <a:off x="4082853" y="1651029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 dirty="0">
                <a:solidFill>
                  <a:srgbClr val="002060"/>
                </a:solidFill>
              </a:rPr>
              <a:t>2</a:t>
            </a:r>
            <a:endParaRPr lang="vi-VN" sz="7200" b="1" spc="6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DFA4DC-28C9-F820-EC3B-195D99D1EFD0}"/>
              </a:ext>
            </a:extLst>
          </p:cNvPr>
          <p:cNvSpPr txBox="1"/>
          <p:nvPr/>
        </p:nvSpPr>
        <p:spPr>
          <a:xfrm>
            <a:off x="1630457" y="1377938"/>
            <a:ext cx="923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 dirty="0">
                <a:solidFill>
                  <a:srgbClr val="002060"/>
                </a:solidFill>
              </a:rPr>
              <a:t> </a:t>
            </a:r>
            <a:r>
              <a:rPr lang="en-US" sz="5400" b="1" spc="600" dirty="0">
                <a:solidFill>
                  <a:srgbClr val="002060"/>
                </a:solidFill>
              </a:rPr>
              <a:t>x</a:t>
            </a:r>
            <a:endParaRPr lang="vi-VN" sz="6000" b="1" spc="600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0A7C37-2234-11CD-C982-B3195A334F86}"/>
              </a:ext>
            </a:extLst>
          </p:cNvPr>
          <p:cNvCxnSpPr>
            <a:cxnSpLocks/>
          </p:cNvCxnSpPr>
          <p:nvPr/>
        </p:nvCxnSpPr>
        <p:spPr>
          <a:xfrm flipV="1">
            <a:off x="2091166" y="2851358"/>
            <a:ext cx="2827258" cy="48535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TextBox 3082">
            <a:extLst>
              <a:ext uri="{FF2B5EF4-FFF2-40B4-BE49-F238E27FC236}">
                <a16:creationId xmlns:a16="http://schemas.microsoft.com/office/drawing/2014/main" id="{F768BB74-235B-CB6D-202C-4D07C1A24A23}"/>
              </a:ext>
            </a:extLst>
          </p:cNvPr>
          <p:cNvSpPr txBox="1"/>
          <p:nvPr/>
        </p:nvSpPr>
        <p:spPr>
          <a:xfrm>
            <a:off x="4066818" y="2834520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 dirty="0">
                <a:solidFill>
                  <a:srgbClr val="002060"/>
                </a:solidFill>
              </a:rPr>
              <a:t>6</a:t>
            </a:r>
            <a:endParaRPr lang="vi-VN" sz="7200" b="1" spc="600" dirty="0">
              <a:solidFill>
                <a:srgbClr val="002060"/>
              </a:solidFill>
            </a:endParaRPr>
          </a:p>
        </p:txBody>
      </p:sp>
      <p:sp>
        <p:nvSpPr>
          <p:cNvPr id="3084" name="TextBox 3083">
            <a:extLst>
              <a:ext uri="{FF2B5EF4-FFF2-40B4-BE49-F238E27FC236}">
                <a16:creationId xmlns:a16="http://schemas.microsoft.com/office/drawing/2014/main" id="{659AF6D4-E124-1A03-9D2D-FE2ADC400CDF}"/>
              </a:ext>
            </a:extLst>
          </p:cNvPr>
          <p:cNvSpPr txBox="1"/>
          <p:nvPr/>
        </p:nvSpPr>
        <p:spPr>
          <a:xfrm>
            <a:off x="3526828" y="2834521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rgbClr val="002060"/>
                </a:solidFill>
              </a:rPr>
              <a:t>2</a:t>
            </a:r>
            <a:endParaRPr lang="vi-VN" sz="7200" b="1" spc="600" dirty="0">
              <a:solidFill>
                <a:srgbClr val="002060"/>
              </a:solidFill>
            </a:endParaRPr>
          </a:p>
        </p:txBody>
      </p:sp>
      <p:sp>
        <p:nvSpPr>
          <p:cNvPr id="3085" name="TextBox 3084">
            <a:extLst>
              <a:ext uri="{FF2B5EF4-FFF2-40B4-BE49-F238E27FC236}">
                <a16:creationId xmlns:a16="http://schemas.microsoft.com/office/drawing/2014/main" id="{BB433C28-8A5C-6FFA-99C0-439289628C99}"/>
              </a:ext>
            </a:extLst>
          </p:cNvPr>
          <p:cNvSpPr txBox="1"/>
          <p:nvPr/>
        </p:nvSpPr>
        <p:spPr>
          <a:xfrm>
            <a:off x="2903635" y="2834521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rgbClr val="002060"/>
                </a:solidFill>
              </a:rPr>
              <a:t>4</a:t>
            </a:r>
            <a:endParaRPr lang="vi-VN" sz="7200" b="1" spc="600" dirty="0">
              <a:solidFill>
                <a:srgbClr val="002060"/>
              </a:solidFill>
            </a:endParaRPr>
          </a:p>
        </p:txBody>
      </p:sp>
      <p:sp>
        <p:nvSpPr>
          <p:cNvPr id="3086" name="TextBox 3085">
            <a:extLst>
              <a:ext uri="{FF2B5EF4-FFF2-40B4-BE49-F238E27FC236}">
                <a16:creationId xmlns:a16="http://schemas.microsoft.com/office/drawing/2014/main" id="{50F2A0C3-4575-AD3F-9B96-0142B764EF45}"/>
              </a:ext>
            </a:extLst>
          </p:cNvPr>
          <p:cNvSpPr txBox="1"/>
          <p:nvPr/>
        </p:nvSpPr>
        <p:spPr>
          <a:xfrm>
            <a:off x="2272300" y="2834521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rgbClr val="002060"/>
                </a:solidFill>
              </a:rPr>
              <a:t>8</a:t>
            </a:r>
            <a:endParaRPr lang="vi-VN" sz="7200" b="1" spc="6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C34D1A-16C9-59AA-7DB9-BC9FCC7980A6}"/>
              </a:ext>
            </a:extLst>
          </p:cNvPr>
          <p:cNvSpPr txBox="1"/>
          <p:nvPr/>
        </p:nvSpPr>
        <p:spPr>
          <a:xfrm>
            <a:off x="7564600" y="662454"/>
            <a:ext cx="2641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950" dirty="0">
                <a:solidFill>
                  <a:srgbClr val="002060"/>
                </a:solidFill>
              </a:rPr>
              <a:t>1524</a:t>
            </a:r>
            <a:endParaRPr lang="vi-VN" sz="7200" b="1" spc="950" dirty="0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AE03AF-D2FE-26B8-2683-A94B67239CF6}"/>
              </a:ext>
            </a:extLst>
          </p:cNvPr>
          <p:cNvSpPr txBox="1"/>
          <p:nvPr/>
        </p:nvSpPr>
        <p:spPr>
          <a:xfrm>
            <a:off x="9355830" y="1646823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rgbClr val="002060"/>
                </a:solidFill>
              </a:rPr>
              <a:t>3</a:t>
            </a:r>
            <a:endParaRPr lang="vi-VN" sz="7200" b="1" spc="600" dirty="0">
              <a:solidFill>
                <a:srgbClr val="00206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92F847-C27D-D7C8-EFBA-D4EED5842E95}"/>
              </a:ext>
            </a:extLst>
          </p:cNvPr>
          <p:cNvSpPr txBox="1"/>
          <p:nvPr/>
        </p:nvSpPr>
        <p:spPr>
          <a:xfrm>
            <a:off x="6903434" y="1373732"/>
            <a:ext cx="923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600" dirty="0">
                <a:solidFill>
                  <a:srgbClr val="002060"/>
                </a:solidFill>
              </a:rPr>
              <a:t> </a:t>
            </a:r>
            <a:r>
              <a:rPr lang="en-US" sz="5400" b="1" spc="600" dirty="0">
                <a:solidFill>
                  <a:srgbClr val="002060"/>
                </a:solidFill>
              </a:rPr>
              <a:t>x</a:t>
            </a:r>
            <a:endParaRPr lang="vi-VN" sz="6000" b="1" spc="600" dirty="0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CC52EB-C4E4-D97A-A03E-863EE3184EF2}"/>
              </a:ext>
            </a:extLst>
          </p:cNvPr>
          <p:cNvSpPr txBox="1"/>
          <p:nvPr/>
        </p:nvSpPr>
        <p:spPr>
          <a:xfrm>
            <a:off x="9378209" y="2830315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 dirty="0">
                <a:solidFill>
                  <a:srgbClr val="002060"/>
                </a:solidFill>
              </a:rPr>
              <a:t>2</a:t>
            </a:r>
            <a:endParaRPr lang="vi-VN" sz="7200" b="1" spc="600" dirty="0">
              <a:solidFill>
                <a:srgbClr val="00206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16D23D-FB19-8CFC-E2DE-55E48106188C}"/>
              </a:ext>
            </a:extLst>
          </p:cNvPr>
          <p:cNvSpPr txBox="1"/>
          <p:nvPr/>
        </p:nvSpPr>
        <p:spPr>
          <a:xfrm>
            <a:off x="8799805" y="2830315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rgbClr val="002060"/>
                </a:solidFill>
              </a:rPr>
              <a:t>7</a:t>
            </a:r>
            <a:endParaRPr lang="vi-VN" sz="7200" b="1" spc="600" dirty="0">
              <a:solidFill>
                <a:srgbClr val="00206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9DD896-FF0A-D509-9950-31A276ED672E}"/>
              </a:ext>
            </a:extLst>
          </p:cNvPr>
          <p:cNvSpPr txBox="1"/>
          <p:nvPr/>
        </p:nvSpPr>
        <p:spPr>
          <a:xfrm>
            <a:off x="8176612" y="2830315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 dirty="0">
                <a:solidFill>
                  <a:srgbClr val="002060"/>
                </a:solidFill>
              </a:rPr>
              <a:t>5</a:t>
            </a:r>
            <a:endParaRPr lang="vi-VN" sz="7200" b="1" spc="600" dirty="0">
              <a:solidFill>
                <a:srgbClr val="00206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EBB51C-5E9A-08DE-3CBA-19D581220F15}"/>
              </a:ext>
            </a:extLst>
          </p:cNvPr>
          <p:cNvSpPr txBox="1"/>
          <p:nvPr/>
        </p:nvSpPr>
        <p:spPr>
          <a:xfrm>
            <a:off x="7545277" y="2830315"/>
            <a:ext cx="835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pc="600">
                <a:solidFill>
                  <a:srgbClr val="002060"/>
                </a:solidFill>
              </a:rPr>
              <a:t>4</a:t>
            </a:r>
            <a:endParaRPr lang="vi-VN" sz="7200" b="1" spc="600" dirty="0">
              <a:solidFill>
                <a:srgbClr val="002060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D0A7C37-2234-11CD-C982-B3195A334F86}"/>
              </a:ext>
            </a:extLst>
          </p:cNvPr>
          <p:cNvCxnSpPr>
            <a:cxnSpLocks/>
          </p:cNvCxnSpPr>
          <p:nvPr/>
        </p:nvCxnSpPr>
        <p:spPr>
          <a:xfrm flipV="1">
            <a:off x="7226485" y="2847152"/>
            <a:ext cx="2827258" cy="48535"/>
          </a:xfrm>
          <a:prstGeom prst="line">
            <a:avLst/>
          </a:prstGeom>
          <a:ln w="571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768BB74-235B-CB6D-202C-4D07C1A24A23}"/>
              </a:ext>
            </a:extLst>
          </p:cNvPr>
          <p:cNvSpPr txBox="1"/>
          <p:nvPr/>
        </p:nvSpPr>
        <p:spPr>
          <a:xfrm>
            <a:off x="702645" y="4324831"/>
            <a:ext cx="10838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5400" b="1" spc="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5400" b="1" spc="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5400" b="1" spc="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5400" b="1" spc="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5400" b="1" spc="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5400" b="1" spc="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400" b="1" spc="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spc="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5400" b="1" spc="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400" b="1" spc="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5400" b="1" spc="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spc="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5400" b="1" spc="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27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364</Words>
  <Application>Microsoft Office PowerPoint</Application>
  <PresentationFormat>Widescreen</PresentationFormat>
  <Paragraphs>88</Paragraphs>
  <Slides>16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iCiel Crocante</vt:lpstr>
      <vt:lpstr>LNTH-Hoa Nho LNTH</vt:lpstr>
      <vt:lpstr>SVN-Hole Hearted</vt:lpstr>
      <vt:lpstr>SVN-Poky's</vt:lpstr>
      <vt:lpstr>Tahoma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PHUONG UYEN</dc:creator>
  <cp:lastModifiedBy>10</cp:lastModifiedBy>
  <cp:revision>22</cp:revision>
  <dcterms:created xsi:type="dcterms:W3CDTF">2022-11-06T18:52:29Z</dcterms:created>
  <dcterms:modified xsi:type="dcterms:W3CDTF">2024-04-03T11:42:11Z</dcterms:modified>
</cp:coreProperties>
</file>