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58" r:id="rId5"/>
    <p:sldId id="260" r:id="rId6"/>
    <p:sldId id="259" r:id="rId7"/>
    <p:sldId id="276" r:id="rId8"/>
    <p:sldId id="262" r:id="rId9"/>
    <p:sldId id="263" r:id="rId10"/>
    <p:sldId id="266" r:id="rId11"/>
    <p:sldId id="265" r:id="rId12"/>
    <p:sldId id="278" r:id="rId13"/>
    <p:sldId id="272" r:id="rId14"/>
    <p:sldId id="273" r:id="rId15"/>
    <p:sldId id="271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99"/>
    <a:srgbClr val="FFCCCC"/>
    <a:srgbClr val="FFFFCC"/>
    <a:srgbClr val="FFCCFF"/>
    <a:srgbClr val="CCCCFF"/>
    <a:srgbClr val="CCECFF"/>
    <a:srgbClr val="CCFFCC"/>
    <a:srgbClr val="3399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742F9F-759D-4927-8ADC-8E6CAB160093}" v="242" dt="2022-08-11T16:57:55.2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O THI TRIEU VI" userId="1a55d0bf-e781-4ea5-8549-370b5719438e" providerId="ADAL" clId="{67742F9F-759D-4927-8ADC-8E6CAB160093}"/>
    <pc:docChg chg="undo redo custSel addSld modSld sldOrd">
      <pc:chgData name="CAO THI TRIEU VI" userId="1a55d0bf-e781-4ea5-8549-370b5719438e" providerId="ADAL" clId="{67742F9F-759D-4927-8ADC-8E6CAB160093}" dt="2022-08-11T16:57:55.284" v="2290" actId="1582"/>
      <pc:docMkLst>
        <pc:docMk/>
      </pc:docMkLst>
      <pc:sldChg chg="delSp modSp mod delAnim">
        <pc:chgData name="CAO THI TRIEU VI" userId="1a55d0bf-e781-4ea5-8549-370b5719438e" providerId="ADAL" clId="{67742F9F-759D-4927-8ADC-8E6CAB160093}" dt="2022-08-11T15:46:38.433" v="17" actId="1076"/>
        <pc:sldMkLst>
          <pc:docMk/>
          <pc:sldMk cId="2640643232" sldId="263"/>
        </pc:sldMkLst>
        <pc:spChg chg="mod">
          <ac:chgData name="CAO THI TRIEU VI" userId="1a55d0bf-e781-4ea5-8549-370b5719438e" providerId="ADAL" clId="{67742F9F-759D-4927-8ADC-8E6CAB160093}" dt="2022-08-11T15:24:02.966" v="16" actId="1076"/>
          <ac:spMkLst>
            <pc:docMk/>
            <pc:sldMk cId="2640643232" sldId="263"/>
            <ac:spMk id="6" creationId="{7B58BD1F-0D63-469D-9DE4-AF607F8C9960}"/>
          </ac:spMkLst>
        </pc:spChg>
        <pc:spChg chg="mod">
          <ac:chgData name="CAO THI TRIEU VI" userId="1a55d0bf-e781-4ea5-8549-370b5719438e" providerId="ADAL" clId="{67742F9F-759D-4927-8ADC-8E6CAB160093}" dt="2022-08-11T15:46:38.433" v="17" actId="1076"/>
          <ac:spMkLst>
            <pc:docMk/>
            <pc:sldMk cId="2640643232" sldId="263"/>
            <ac:spMk id="7" creationId="{3E87F8B5-ADF1-7E2A-233E-C38ABB051832}"/>
          </ac:spMkLst>
        </pc:spChg>
        <pc:spChg chg="del">
          <ac:chgData name="CAO THI TRIEU VI" userId="1a55d0bf-e781-4ea5-8549-370b5719438e" providerId="ADAL" clId="{67742F9F-759D-4927-8ADC-8E6CAB160093}" dt="2022-08-11T15:23:39.328" v="1" actId="478"/>
          <ac:spMkLst>
            <pc:docMk/>
            <pc:sldMk cId="2640643232" sldId="263"/>
            <ac:spMk id="23" creationId="{F843A17A-2509-4FBB-3983-0EFFD0FB3035}"/>
          </ac:spMkLst>
        </pc:spChg>
        <pc:spChg chg="del">
          <ac:chgData name="CAO THI TRIEU VI" userId="1a55d0bf-e781-4ea5-8549-370b5719438e" providerId="ADAL" clId="{67742F9F-759D-4927-8ADC-8E6CAB160093}" dt="2022-08-11T15:23:41.291" v="4" actId="478"/>
          <ac:spMkLst>
            <pc:docMk/>
            <pc:sldMk cId="2640643232" sldId="263"/>
            <ac:spMk id="29" creationId="{5F7FDBB5-81AB-DC61-FCAB-577BFD5F7A8D}"/>
          </ac:spMkLst>
        </pc:spChg>
        <pc:spChg chg="del">
          <ac:chgData name="CAO THI TRIEU VI" userId="1a55d0bf-e781-4ea5-8549-370b5719438e" providerId="ADAL" clId="{67742F9F-759D-4927-8ADC-8E6CAB160093}" dt="2022-08-11T15:23:43.989" v="7" actId="478"/>
          <ac:spMkLst>
            <pc:docMk/>
            <pc:sldMk cId="2640643232" sldId="263"/>
            <ac:spMk id="33" creationId="{BD667A5B-4006-5BD6-34C0-D733BA54BA95}"/>
          </ac:spMkLst>
        </pc:spChg>
        <pc:grpChg chg="del">
          <ac:chgData name="CAO THI TRIEU VI" userId="1a55d0bf-e781-4ea5-8549-370b5719438e" providerId="ADAL" clId="{67742F9F-759D-4927-8ADC-8E6CAB160093}" dt="2022-08-11T15:23:45.403" v="8" actId="478"/>
          <ac:grpSpMkLst>
            <pc:docMk/>
            <pc:sldMk cId="2640643232" sldId="263"/>
            <ac:grpSpMk id="48" creationId="{C24F1E23-BA35-2FCE-E917-95F516FB2471}"/>
          </ac:grpSpMkLst>
        </pc:grpChg>
        <pc:picChg chg="mod">
          <ac:chgData name="CAO THI TRIEU VI" userId="1a55d0bf-e781-4ea5-8549-370b5719438e" providerId="ADAL" clId="{67742F9F-759D-4927-8ADC-8E6CAB160093}" dt="2022-08-11T15:24:00.821" v="15" actId="1076"/>
          <ac:picMkLst>
            <pc:docMk/>
            <pc:sldMk cId="2640643232" sldId="263"/>
            <ac:picMk id="13" creationId="{0D594EFC-F7C8-4235-7A8B-AA969F060BA3}"/>
          </ac:picMkLst>
        </pc:picChg>
        <pc:cxnChg chg="del mod">
          <ac:chgData name="CAO THI TRIEU VI" userId="1a55d0bf-e781-4ea5-8549-370b5719438e" providerId="ADAL" clId="{67742F9F-759D-4927-8ADC-8E6CAB160093}" dt="2022-08-11T15:23:40.456" v="3" actId="478"/>
          <ac:cxnSpMkLst>
            <pc:docMk/>
            <pc:sldMk cId="2640643232" sldId="263"/>
            <ac:cxnSpMk id="20" creationId="{1AA6315B-DC79-9A21-CD4B-39F88FB9861E}"/>
          </ac:cxnSpMkLst>
        </pc:cxnChg>
        <pc:cxnChg chg="del">
          <ac:chgData name="CAO THI TRIEU VI" userId="1a55d0bf-e781-4ea5-8549-370b5719438e" providerId="ADAL" clId="{67742F9F-759D-4927-8ADC-8E6CAB160093}" dt="2022-08-11T15:23:42.430" v="5" actId="478"/>
          <ac:cxnSpMkLst>
            <pc:docMk/>
            <pc:sldMk cId="2640643232" sldId="263"/>
            <ac:cxnSpMk id="26" creationId="{708E639A-1970-37B2-3B84-40EDD62AA310}"/>
          </ac:cxnSpMkLst>
        </pc:cxnChg>
        <pc:cxnChg chg="del">
          <ac:chgData name="CAO THI TRIEU VI" userId="1a55d0bf-e781-4ea5-8549-370b5719438e" providerId="ADAL" clId="{67742F9F-759D-4927-8ADC-8E6CAB160093}" dt="2022-08-11T15:23:43.469" v="6" actId="478"/>
          <ac:cxnSpMkLst>
            <pc:docMk/>
            <pc:sldMk cId="2640643232" sldId="263"/>
            <ac:cxnSpMk id="31" creationId="{7938DC19-0782-AAE8-EEBC-58CD5FC61ECD}"/>
          </ac:cxnSpMkLst>
        </pc:cxnChg>
      </pc:sldChg>
      <pc:sldChg chg="addSp delSp modSp add mod delAnim modAnim">
        <pc:chgData name="CAO THI TRIEU VI" userId="1a55d0bf-e781-4ea5-8549-370b5719438e" providerId="ADAL" clId="{67742F9F-759D-4927-8ADC-8E6CAB160093}" dt="2022-08-11T15:54:24.851" v="716" actId="14100"/>
        <pc:sldMkLst>
          <pc:docMk/>
          <pc:sldMk cId="379438952" sldId="266"/>
        </pc:sldMkLst>
        <pc:spChg chg="del">
          <ac:chgData name="CAO THI TRIEU VI" userId="1a55d0bf-e781-4ea5-8549-370b5719438e" providerId="ADAL" clId="{67742F9F-759D-4927-8ADC-8E6CAB160093}" dt="2022-08-11T15:46:42.950" v="18" actId="478"/>
          <ac:spMkLst>
            <pc:docMk/>
            <pc:sldMk cId="379438952" sldId="266"/>
            <ac:spMk id="6" creationId="{7B58BD1F-0D63-469D-9DE4-AF607F8C9960}"/>
          </ac:spMkLst>
        </pc:spChg>
        <pc:spChg chg="del">
          <ac:chgData name="CAO THI TRIEU VI" userId="1a55d0bf-e781-4ea5-8549-370b5719438e" providerId="ADAL" clId="{67742F9F-759D-4927-8ADC-8E6CAB160093}" dt="2022-08-11T15:46:47.670" v="20" actId="478"/>
          <ac:spMkLst>
            <pc:docMk/>
            <pc:sldMk cId="379438952" sldId="266"/>
            <ac:spMk id="7" creationId="{3E87F8B5-ADF1-7E2A-233E-C38ABB051832}"/>
          </ac:spMkLst>
        </pc:spChg>
        <pc:spChg chg="add mod">
          <ac:chgData name="CAO THI TRIEU VI" userId="1a55d0bf-e781-4ea5-8549-370b5719438e" providerId="ADAL" clId="{67742F9F-759D-4927-8ADC-8E6CAB160093}" dt="2022-08-11T15:51:29.553" v="368" actId="14100"/>
          <ac:spMkLst>
            <pc:docMk/>
            <pc:sldMk cId="379438952" sldId="266"/>
            <ac:spMk id="8" creationId="{64F0AC27-BB6A-1FFD-626A-E749DAEFB759}"/>
          </ac:spMkLst>
        </pc:spChg>
        <pc:spChg chg="add mod">
          <ac:chgData name="CAO THI TRIEU VI" userId="1a55d0bf-e781-4ea5-8549-370b5719438e" providerId="ADAL" clId="{67742F9F-759D-4927-8ADC-8E6CAB160093}" dt="2022-08-11T15:53:01.512" v="702" actId="1076"/>
          <ac:spMkLst>
            <pc:docMk/>
            <pc:sldMk cId="379438952" sldId="266"/>
            <ac:spMk id="9" creationId="{02AB4FA9-DE0A-C7B8-6D68-A569A16E902B}"/>
          </ac:spMkLst>
        </pc:spChg>
        <pc:spChg chg="mod">
          <ac:chgData name="CAO THI TRIEU VI" userId="1a55d0bf-e781-4ea5-8549-370b5719438e" providerId="ADAL" clId="{67742F9F-759D-4927-8ADC-8E6CAB160093}" dt="2022-08-11T15:50:25.393" v="211" actId="1076"/>
          <ac:spMkLst>
            <pc:docMk/>
            <pc:sldMk cId="379438952" sldId="266"/>
            <ac:spMk id="23" creationId="{F843A17A-2509-4FBB-3983-0EFFD0FB3035}"/>
          </ac:spMkLst>
        </pc:spChg>
        <pc:spChg chg="mod">
          <ac:chgData name="CAO THI TRIEU VI" userId="1a55d0bf-e781-4ea5-8549-370b5719438e" providerId="ADAL" clId="{67742F9F-759D-4927-8ADC-8E6CAB160093}" dt="2022-08-11T15:53:08.712" v="704" actId="1076"/>
          <ac:spMkLst>
            <pc:docMk/>
            <pc:sldMk cId="379438952" sldId="266"/>
            <ac:spMk id="29" creationId="{5F7FDBB5-81AB-DC61-FCAB-577BFD5F7A8D}"/>
          </ac:spMkLst>
        </pc:spChg>
        <pc:spChg chg="mod">
          <ac:chgData name="CAO THI TRIEU VI" userId="1a55d0bf-e781-4ea5-8549-370b5719438e" providerId="ADAL" clId="{67742F9F-759D-4927-8ADC-8E6CAB160093}" dt="2022-08-11T15:53:11.617" v="705" actId="1076"/>
          <ac:spMkLst>
            <pc:docMk/>
            <pc:sldMk cId="379438952" sldId="266"/>
            <ac:spMk id="33" creationId="{BD667A5B-4006-5BD6-34C0-D733BA54BA95}"/>
          </ac:spMkLst>
        </pc:spChg>
        <pc:grpChg chg="mod">
          <ac:chgData name="CAO THI TRIEU VI" userId="1a55d0bf-e781-4ea5-8549-370b5719438e" providerId="ADAL" clId="{67742F9F-759D-4927-8ADC-8E6CAB160093}" dt="2022-08-11T15:50:35.297" v="214" actId="1076"/>
          <ac:grpSpMkLst>
            <pc:docMk/>
            <pc:sldMk cId="379438952" sldId="266"/>
            <ac:grpSpMk id="48" creationId="{C24F1E23-BA35-2FCE-E917-95F516FB2471}"/>
          </ac:grpSpMkLst>
        </pc:grpChg>
        <pc:picChg chg="mod">
          <ac:chgData name="CAO THI TRIEU VI" userId="1a55d0bf-e781-4ea5-8549-370b5719438e" providerId="ADAL" clId="{67742F9F-759D-4927-8ADC-8E6CAB160093}" dt="2022-08-11T15:54:24.851" v="716" actId="14100"/>
          <ac:picMkLst>
            <pc:docMk/>
            <pc:sldMk cId="379438952" sldId="266"/>
            <ac:picMk id="13" creationId="{0D594EFC-F7C8-4235-7A8B-AA969F060BA3}"/>
          </ac:picMkLst>
        </pc:picChg>
        <pc:cxnChg chg="del">
          <ac:chgData name="CAO THI TRIEU VI" userId="1a55d0bf-e781-4ea5-8549-370b5719438e" providerId="ADAL" clId="{67742F9F-759D-4927-8ADC-8E6CAB160093}" dt="2022-08-11T15:46:51.867" v="21" actId="478"/>
          <ac:cxnSpMkLst>
            <pc:docMk/>
            <pc:sldMk cId="379438952" sldId="266"/>
            <ac:cxnSpMk id="20" creationId="{1AA6315B-DC79-9A21-CD4B-39F88FB9861E}"/>
          </ac:cxnSpMkLst>
        </pc:cxnChg>
        <pc:cxnChg chg="del">
          <ac:chgData name="CAO THI TRIEU VI" userId="1a55d0bf-e781-4ea5-8549-370b5719438e" providerId="ADAL" clId="{67742F9F-759D-4927-8ADC-8E6CAB160093}" dt="2022-08-11T15:46:53.320" v="22" actId="478"/>
          <ac:cxnSpMkLst>
            <pc:docMk/>
            <pc:sldMk cId="379438952" sldId="266"/>
            <ac:cxnSpMk id="26" creationId="{708E639A-1970-37B2-3B84-40EDD62AA310}"/>
          </ac:cxnSpMkLst>
        </pc:cxnChg>
        <pc:cxnChg chg="del">
          <ac:chgData name="CAO THI TRIEU VI" userId="1a55d0bf-e781-4ea5-8549-370b5719438e" providerId="ADAL" clId="{67742F9F-759D-4927-8ADC-8E6CAB160093}" dt="2022-08-11T15:46:54.757" v="23" actId="478"/>
          <ac:cxnSpMkLst>
            <pc:docMk/>
            <pc:sldMk cId="379438952" sldId="266"/>
            <ac:cxnSpMk id="31" creationId="{7938DC19-0782-AAE8-EEBC-58CD5FC61ECD}"/>
          </ac:cxnSpMkLst>
        </pc:cxnChg>
        <pc:cxnChg chg="mod">
          <ac:chgData name="CAO THI TRIEU VI" userId="1a55d0bf-e781-4ea5-8549-370b5719438e" providerId="ADAL" clId="{67742F9F-759D-4927-8ADC-8E6CAB160093}" dt="2022-08-11T15:48:30.049" v="36" actId="14100"/>
          <ac:cxnSpMkLst>
            <pc:docMk/>
            <pc:sldMk cId="379438952" sldId="266"/>
            <ac:cxnSpMk id="38" creationId="{610576B0-F229-745E-2A42-A863F0C71EE9}"/>
          </ac:cxnSpMkLst>
        </pc:cxnChg>
        <pc:cxnChg chg="mod">
          <ac:chgData name="CAO THI TRIEU VI" userId="1a55d0bf-e781-4ea5-8549-370b5719438e" providerId="ADAL" clId="{67742F9F-759D-4927-8ADC-8E6CAB160093}" dt="2022-08-11T15:48:26.357" v="35" actId="14100"/>
          <ac:cxnSpMkLst>
            <pc:docMk/>
            <pc:sldMk cId="379438952" sldId="266"/>
            <ac:cxnSpMk id="40" creationId="{26C711B4-3E03-BD2D-5159-749F57790E43}"/>
          </ac:cxnSpMkLst>
        </pc:cxnChg>
        <pc:cxnChg chg="mod">
          <ac:chgData name="CAO THI TRIEU VI" userId="1a55d0bf-e781-4ea5-8549-370b5719438e" providerId="ADAL" clId="{67742F9F-759D-4927-8ADC-8E6CAB160093}" dt="2022-08-11T15:48:17.369" v="34" actId="14100"/>
          <ac:cxnSpMkLst>
            <pc:docMk/>
            <pc:sldMk cId="379438952" sldId="266"/>
            <ac:cxnSpMk id="42" creationId="{3979432A-65EF-9B17-6E49-72F847E91C4A}"/>
          </ac:cxnSpMkLst>
        </pc:cxnChg>
      </pc:sldChg>
      <pc:sldChg chg="addSp delSp modSp add mod delAnim modAnim">
        <pc:chgData name="CAO THI TRIEU VI" userId="1a55d0bf-e781-4ea5-8549-370b5719438e" providerId="ADAL" clId="{67742F9F-759D-4927-8ADC-8E6CAB160093}" dt="2022-08-11T16:06:50.647" v="1285" actId="14100"/>
        <pc:sldMkLst>
          <pc:docMk/>
          <pc:sldMk cId="3911908504" sldId="267"/>
        </pc:sldMkLst>
        <pc:spChg chg="add mod">
          <ac:chgData name="CAO THI TRIEU VI" userId="1a55d0bf-e781-4ea5-8549-370b5719438e" providerId="ADAL" clId="{67742F9F-759D-4927-8ADC-8E6CAB160093}" dt="2022-08-11T16:06:34.520" v="1247" actId="1076"/>
          <ac:spMkLst>
            <pc:docMk/>
            <pc:sldMk cId="3911908504" sldId="267"/>
            <ac:spMk id="2" creationId="{D0E361A0-5B72-AC10-6344-36B7C37374A6}"/>
          </ac:spMkLst>
        </pc:spChg>
        <pc:spChg chg="add mod">
          <ac:chgData name="CAO THI TRIEU VI" userId="1a55d0bf-e781-4ea5-8549-370b5719438e" providerId="ADAL" clId="{67742F9F-759D-4927-8ADC-8E6CAB160093}" dt="2022-08-11T16:06:20.503" v="1244" actId="14100"/>
          <ac:spMkLst>
            <pc:docMk/>
            <pc:sldMk cId="3911908504" sldId="267"/>
            <ac:spMk id="4" creationId="{C41674ED-C542-6D81-523B-EF73564A540E}"/>
          </ac:spMkLst>
        </pc:spChg>
        <pc:spChg chg="add mod">
          <ac:chgData name="CAO THI TRIEU VI" userId="1a55d0bf-e781-4ea5-8549-370b5719438e" providerId="ADAL" clId="{67742F9F-759D-4927-8ADC-8E6CAB160093}" dt="2022-08-11T16:06:08.887" v="1239" actId="1076"/>
          <ac:spMkLst>
            <pc:docMk/>
            <pc:sldMk cId="3911908504" sldId="267"/>
            <ac:spMk id="5" creationId="{43C1B7A4-59C0-75D4-D8CB-45F330AAE784}"/>
          </ac:spMkLst>
        </pc:spChg>
        <pc:spChg chg="add mod">
          <ac:chgData name="CAO THI TRIEU VI" userId="1a55d0bf-e781-4ea5-8549-370b5719438e" providerId="ADAL" clId="{67742F9F-759D-4927-8ADC-8E6CAB160093}" dt="2022-08-11T16:06:50.647" v="1285" actId="14100"/>
          <ac:spMkLst>
            <pc:docMk/>
            <pc:sldMk cId="3911908504" sldId="267"/>
            <ac:spMk id="7" creationId="{8C598431-FDE3-2F7A-9B9B-11CD56ABDCDF}"/>
          </ac:spMkLst>
        </pc:spChg>
        <pc:spChg chg="del">
          <ac:chgData name="CAO THI TRIEU VI" userId="1a55d0bf-e781-4ea5-8549-370b5719438e" providerId="ADAL" clId="{67742F9F-759D-4927-8ADC-8E6CAB160093}" dt="2022-08-11T15:57:23.334" v="718" actId="478"/>
          <ac:spMkLst>
            <pc:docMk/>
            <pc:sldMk cId="3911908504" sldId="267"/>
            <ac:spMk id="9" creationId="{5E5D1B2B-60EE-5AA4-A086-2773D7CCC241}"/>
          </ac:spMkLst>
        </pc:spChg>
        <pc:spChg chg="del">
          <ac:chgData name="CAO THI TRIEU VI" userId="1a55d0bf-e781-4ea5-8549-370b5719438e" providerId="ADAL" clId="{67742F9F-759D-4927-8ADC-8E6CAB160093}" dt="2022-08-11T15:57:25.027" v="719" actId="478"/>
          <ac:spMkLst>
            <pc:docMk/>
            <pc:sldMk cId="3911908504" sldId="267"/>
            <ac:spMk id="15" creationId="{49F1E324-E949-2C00-D8B4-9A7514F6E539}"/>
          </ac:spMkLst>
        </pc:spChg>
        <pc:picChg chg="add mod">
          <ac:chgData name="CAO THI TRIEU VI" userId="1a55d0bf-e781-4ea5-8549-370b5719438e" providerId="ADAL" clId="{67742F9F-759D-4927-8ADC-8E6CAB160093}" dt="2022-08-11T16:06:14.151" v="1241" actId="14100"/>
          <ac:picMkLst>
            <pc:docMk/>
            <pc:sldMk cId="3911908504" sldId="267"/>
            <ac:picMk id="6" creationId="{C9B2B27B-73EC-2A0A-9609-96AD9B66765A}"/>
          </ac:picMkLst>
        </pc:picChg>
        <pc:picChg chg="mod">
          <ac:chgData name="CAO THI TRIEU VI" userId="1a55d0bf-e781-4ea5-8549-370b5719438e" providerId="ADAL" clId="{67742F9F-759D-4927-8ADC-8E6CAB160093}" dt="2022-08-11T16:06:11.760" v="1240" actId="14100"/>
          <ac:picMkLst>
            <pc:docMk/>
            <pc:sldMk cId="3911908504" sldId="267"/>
            <ac:picMk id="11" creationId="{20881096-493E-5995-5280-F139B88EFCDE}"/>
          </ac:picMkLst>
        </pc:picChg>
        <pc:picChg chg="mod">
          <ac:chgData name="CAO THI TRIEU VI" userId="1a55d0bf-e781-4ea5-8549-370b5719438e" providerId="ADAL" clId="{67742F9F-759D-4927-8ADC-8E6CAB160093}" dt="2022-08-11T16:06:16.872" v="1242" actId="14100"/>
          <ac:picMkLst>
            <pc:docMk/>
            <pc:sldMk cId="3911908504" sldId="267"/>
            <ac:picMk id="12" creationId="{F1E9607F-3651-7561-29C7-0796977FC8C3}"/>
          </ac:picMkLst>
        </pc:picChg>
      </pc:sldChg>
      <pc:sldChg chg="addSp delSp modSp add mod delAnim">
        <pc:chgData name="CAO THI TRIEU VI" userId="1a55d0bf-e781-4ea5-8549-370b5719438e" providerId="ADAL" clId="{67742F9F-759D-4927-8ADC-8E6CAB160093}" dt="2022-08-11T16:11:00.014" v="1388" actId="1076"/>
        <pc:sldMkLst>
          <pc:docMk/>
          <pc:sldMk cId="2597878282" sldId="268"/>
        </pc:sldMkLst>
        <pc:spChg chg="del">
          <ac:chgData name="CAO THI TRIEU VI" userId="1a55d0bf-e781-4ea5-8549-370b5719438e" providerId="ADAL" clId="{67742F9F-759D-4927-8ADC-8E6CAB160093}" dt="2022-08-11T16:05:17.650" v="1188" actId="478"/>
          <ac:spMkLst>
            <pc:docMk/>
            <pc:sldMk cId="2597878282" sldId="268"/>
            <ac:spMk id="2" creationId="{D0E361A0-5B72-AC10-6344-36B7C37374A6}"/>
          </ac:spMkLst>
        </pc:spChg>
        <pc:spChg chg="del">
          <ac:chgData name="CAO THI TRIEU VI" userId="1a55d0bf-e781-4ea5-8549-370b5719438e" providerId="ADAL" clId="{67742F9F-759D-4927-8ADC-8E6CAB160093}" dt="2022-08-11T16:05:21.073" v="1192" actId="478"/>
          <ac:spMkLst>
            <pc:docMk/>
            <pc:sldMk cId="2597878282" sldId="268"/>
            <ac:spMk id="4" creationId="{C41674ED-C542-6D81-523B-EF73564A540E}"/>
          </ac:spMkLst>
        </pc:spChg>
        <pc:spChg chg="del">
          <ac:chgData name="CAO THI TRIEU VI" userId="1a55d0bf-e781-4ea5-8549-370b5719438e" providerId="ADAL" clId="{67742F9F-759D-4927-8ADC-8E6CAB160093}" dt="2022-08-11T16:05:19.502" v="1190" actId="478"/>
          <ac:spMkLst>
            <pc:docMk/>
            <pc:sldMk cId="2597878282" sldId="268"/>
            <ac:spMk id="5" creationId="{43C1B7A4-59C0-75D4-D8CB-45F330AAE784}"/>
          </ac:spMkLst>
        </pc:spChg>
        <pc:spChg chg="add mod ord">
          <ac:chgData name="CAO THI TRIEU VI" userId="1a55d0bf-e781-4ea5-8549-370b5719438e" providerId="ADAL" clId="{67742F9F-759D-4927-8ADC-8E6CAB160093}" dt="2022-08-11T16:11:00.014" v="1388" actId="1076"/>
          <ac:spMkLst>
            <pc:docMk/>
            <pc:sldMk cId="2597878282" sldId="268"/>
            <ac:spMk id="7" creationId="{790F826F-A3AF-4CC5-62A8-79EB2FDDC87B}"/>
          </ac:spMkLst>
        </pc:spChg>
        <pc:spChg chg="add mod">
          <ac:chgData name="CAO THI TRIEU VI" userId="1a55d0bf-e781-4ea5-8549-370b5719438e" providerId="ADAL" clId="{67742F9F-759D-4927-8ADC-8E6CAB160093}" dt="2022-08-11T16:10:44.799" v="1387" actId="255"/>
          <ac:spMkLst>
            <pc:docMk/>
            <pc:sldMk cId="2597878282" sldId="268"/>
            <ac:spMk id="8" creationId="{A9F637B8-36E2-CA73-46D3-897A9797FEB6}"/>
          </ac:spMkLst>
        </pc:spChg>
        <pc:picChg chg="del">
          <ac:chgData name="CAO THI TRIEU VI" userId="1a55d0bf-e781-4ea5-8549-370b5719438e" providerId="ADAL" clId="{67742F9F-759D-4927-8ADC-8E6CAB160093}" dt="2022-08-11T16:05:20.264" v="1191" actId="478"/>
          <ac:picMkLst>
            <pc:docMk/>
            <pc:sldMk cId="2597878282" sldId="268"/>
            <ac:picMk id="6" creationId="{C9B2B27B-73EC-2A0A-9609-96AD9B66765A}"/>
          </ac:picMkLst>
        </pc:picChg>
        <pc:picChg chg="del">
          <ac:chgData name="CAO THI TRIEU VI" userId="1a55d0bf-e781-4ea5-8549-370b5719438e" providerId="ADAL" clId="{67742F9F-759D-4927-8ADC-8E6CAB160093}" dt="2022-08-11T16:05:18.518" v="1189" actId="478"/>
          <ac:picMkLst>
            <pc:docMk/>
            <pc:sldMk cId="2597878282" sldId="268"/>
            <ac:picMk id="11" creationId="{20881096-493E-5995-5280-F139B88EFCDE}"/>
          </ac:picMkLst>
        </pc:picChg>
        <pc:picChg chg="del">
          <ac:chgData name="CAO THI TRIEU VI" userId="1a55d0bf-e781-4ea5-8549-370b5719438e" providerId="ADAL" clId="{67742F9F-759D-4927-8ADC-8E6CAB160093}" dt="2022-08-11T16:05:21.780" v="1193" actId="478"/>
          <ac:picMkLst>
            <pc:docMk/>
            <pc:sldMk cId="2597878282" sldId="268"/>
            <ac:picMk id="12" creationId="{F1E9607F-3651-7561-29C7-0796977FC8C3}"/>
          </ac:picMkLst>
        </pc:picChg>
      </pc:sldChg>
      <pc:sldChg chg="addSp modSp new mod modTransition setBg modAnim">
        <pc:chgData name="CAO THI TRIEU VI" userId="1a55d0bf-e781-4ea5-8549-370b5719438e" providerId="ADAL" clId="{67742F9F-759D-4927-8ADC-8E6CAB160093}" dt="2022-08-11T16:30:14.663" v="1580"/>
        <pc:sldMkLst>
          <pc:docMk/>
          <pc:sldMk cId="4276989837" sldId="269"/>
        </pc:sldMkLst>
        <pc:spChg chg="add mod">
          <ac:chgData name="CAO THI TRIEU VI" userId="1a55d0bf-e781-4ea5-8549-370b5719438e" providerId="ADAL" clId="{67742F9F-759D-4927-8ADC-8E6CAB160093}" dt="2022-08-11T16:28:50.900" v="1530" actId="20577"/>
          <ac:spMkLst>
            <pc:docMk/>
            <pc:sldMk cId="4276989837" sldId="269"/>
            <ac:spMk id="6" creationId="{0BC8C17C-96B5-997F-0777-737D5BEC7FB5}"/>
          </ac:spMkLst>
        </pc:spChg>
        <pc:spChg chg="add mod">
          <ac:chgData name="CAO THI TRIEU VI" userId="1a55d0bf-e781-4ea5-8549-370b5719438e" providerId="ADAL" clId="{67742F9F-759D-4927-8ADC-8E6CAB160093}" dt="2022-08-11T16:29:24.936" v="1572" actId="207"/>
          <ac:spMkLst>
            <pc:docMk/>
            <pc:sldMk cId="4276989837" sldId="269"/>
            <ac:spMk id="12" creationId="{2B18622D-BC97-4A37-4E30-CC02BC79DCED}"/>
          </ac:spMkLst>
        </pc:spChg>
        <pc:picChg chg="add mod">
          <ac:chgData name="CAO THI TRIEU VI" userId="1a55d0bf-e781-4ea5-8549-370b5719438e" providerId="ADAL" clId="{67742F9F-759D-4927-8ADC-8E6CAB160093}" dt="2022-08-11T16:28:15.405" v="1522" actId="1076"/>
          <ac:picMkLst>
            <pc:docMk/>
            <pc:sldMk cId="4276989837" sldId="269"/>
            <ac:picMk id="3" creationId="{D9820FAF-DFFC-3507-814E-A1C96FFBE6E5}"/>
          </ac:picMkLst>
        </pc:picChg>
        <pc:picChg chg="add mod">
          <ac:chgData name="CAO THI TRIEU VI" userId="1a55d0bf-e781-4ea5-8549-370b5719438e" providerId="ADAL" clId="{67742F9F-759D-4927-8ADC-8E6CAB160093}" dt="2022-08-11T16:28:53.024" v="1531" actId="1076"/>
          <ac:picMkLst>
            <pc:docMk/>
            <pc:sldMk cId="4276989837" sldId="269"/>
            <ac:picMk id="5" creationId="{B0DBD605-DE13-363D-D89E-FCBE97F9AD0C}"/>
          </ac:picMkLst>
        </pc:picChg>
        <pc:picChg chg="add mod">
          <ac:chgData name="CAO THI TRIEU VI" userId="1a55d0bf-e781-4ea5-8549-370b5719438e" providerId="ADAL" clId="{67742F9F-759D-4927-8ADC-8E6CAB160093}" dt="2022-08-11T16:26:43.285" v="1466" actId="1076"/>
          <ac:picMkLst>
            <pc:docMk/>
            <pc:sldMk cId="4276989837" sldId="269"/>
            <ac:picMk id="8" creationId="{8C0DF8A6-8801-DD45-CFFB-3B8AA3BFD414}"/>
          </ac:picMkLst>
        </pc:picChg>
        <pc:picChg chg="add mod">
          <ac:chgData name="CAO THI TRIEU VI" userId="1a55d0bf-e781-4ea5-8549-370b5719438e" providerId="ADAL" clId="{67742F9F-759D-4927-8ADC-8E6CAB160093}" dt="2022-08-11T16:26:31.100" v="1462" actId="1076"/>
          <ac:picMkLst>
            <pc:docMk/>
            <pc:sldMk cId="4276989837" sldId="269"/>
            <ac:picMk id="10" creationId="{5621B2AE-9C10-B681-AA25-120D7EDC2792}"/>
          </ac:picMkLst>
        </pc:picChg>
        <pc:picChg chg="add mod">
          <ac:chgData name="CAO THI TRIEU VI" userId="1a55d0bf-e781-4ea5-8549-370b5719438e" providerId="ADAL" clId="{67742F9F-759D-4927-8ADC-8E6CAB160093}" dt="2022-08-11T16:28:14.414" v="1521" actId="1076"/>
          <ac:picMkLst>
            <pc:docMk/>
            <pc:sldMk cId="4276989837" sldId="269"/>
            <ac:picMk id="11" creationId="{4387BBA6-55FC-4055-F64A-746D0F778D3E}"/>
          </ac:picMkLst>
        </pc:picChg>
      </pc:sldChg>
      <pc:sldChg chg="addSp delSp modSp add mod modTransition delAnim modAnim">
        <pc:chgData name="CAO THI TRIEU VI" userId="1a55d0bf-e781-4ea5-8549-370b5719438e" providerId="ADAL" clId="{67742F9F-759D-4927-8ADC-8E6CAB160093}" dt="2022-08-11T16:46:51.971" v="2168" actId="20577"/>
        <pc:sldMkLst>
          <pc:docMk/>
          <pc:sldMk cId="3180976582" sldId="270"/>
        </pc:sldMkLst>
        <pc:spChg chg="add mod">
          <ac:chgData name="CAO THI TRIEU VI" userId="1a55d0bf-e781-4ea5-8549-370b5719438e" providerId="ADAL" clId="{67742F9F-759D-4927-8ADC-8E6CAB160093}" dt="2022-08-11T16:46:51.971" v="2168" actId="20577"/>
          <ac:spMkLst>
            <pc:docMk/>
            <pc:sldMk cId="3180976582" sldId="270"/>
            <ac:spMk id="2" creationId="{CF8C8981-7EB0-2874-192A-D94A005E0054}"/>
          </ac:spMkLst>
        </pc:spChg>
        <pc:spChg chg="del">
          <ac:chgData name="CAO THI TRIEU VI" userId="1a55d0bf-e781-4ea5-8549-370b5719438e" providerId="ADAL" clId="{67742F9F-759D-4927-8ADC-8E6CAB160093}" dt="2022-08-11T16:30:39.131" v="1585" actId="478"/>
          <ac:spMkLst>
            <pc:docMk/>
            <pc:sldMk cId="3180976582" sldId="270"/>
            <ac:spMk id="12" creationId="{2B18622D-BC97-4A37-4E30-CC02BC79DCED}"/>
          </ac:spMkLst>
        </pc:spChg>
        <pc:picChg chg="del">
          <ac:chgData name="CAO THI TRIEU VI" userId="1a55d0bf-e781-4ea5-8549-370b5719438e" providerId="ADAL" clId="{67742F9F-759D-4927-8ADC-8E6CAB160093}" dt="2022-08-11T16:30:40.676" v="1586" actId="478"/>
          <ac:picMkLst>
            <pc:docMk/>
            <pc:sldMk cId="3180976582" sldId="270"/>
            <ac:picMk id="3" creationId="{D9820FAF-DFFC-3507-814E-A1C96FFBE6E5}"/>
          </ac:picMkLst>
        </pc:picChg>
        <pc:picChg chg="add mod">
          <ac:chgData name="CAO THI TRIEU VI" userId="1a55d0bf-e781-4ea5-8549-370b5719438e" providerId="ADAL" clId="{67742F9F-759D-4927-8ADC-8E6CAB160093}" dt="2022-08-11T16:33:30.285" v="1890" actId="1076"/>
          <ac:picMkLst>
            <pc:docMk/>
            <pc:sldMk cId="3180976582" sldId="270"/>
            <ac:picMk id="4" creationId="{21FD3933-C18E-2388-F42F-A138697D40FF}"/>
          </ac:picMkLst>
        </pc:picChg>
        <pc:picChg chg="del">
          <ac:chgData name="CAO THI TRIEU VI" userId="1a55d0bf-e781-4ea5-8549-370b5719438e" providerId="ADAL" clId="{67742F9F-759D-4927-8ADC-8E6CAB160093}" dt="2022-08-11T16:30:35.549" v="1583" actId="478"/>
          <ac:picMkLst>
            <pc:docMk/>
            <pc:sldMk cId="3180976582" sldId="270"/>
            <ac:picMk id="8" creationId="{8C0DF8A6-8801-DD45-CFFB-3B8AA3BFD414}"/>
          </ac:picMkLst>
        </pc:picChg>
        <pc:picChg chg="del">
          <ac:chgData name="CAO THI TRIEU VI" userId="1a55d0bf-e781-4ea5-8549-370b5719438e" providerId="ADAL" clId="{67742F9F-759D-4927-8ADC-8E6CAB160093}" dt="2022-08-11T16:30:36.717" v="1584" actId="478"/>
          <ac:picMkLst>
            <pc:docMk/>
            <pc:sldMk cId="3180976582" sldId="270"/>
            <ac:picMk id="11" creationId="{4387BBA6-55FC-4055-F64A-746D0F778D3E}"/>
          </ac:picMkLst>
        </pc:picChg>
      </pc:sldChg>
      <pc:sldChg chg="addSp delSp modSp add mod delAnim modAnim">
        <pc:chgData name="CAO THI TRIEU VI" userId="1a55d0bf-e781-4ea5-8549-370b5719438e" providerId="ADAL" clId="{67742F9F-759D-4927-8ADC-8E6CAB160093}" dt="2022-08-11T16:47:11.741" v="2171"/>
        <pc:sldMkLst>
          <pc:docMk/>
          <pc:sldMk cId="1226900382" sldId="271"/>
        </pc:sldMkLst>
        <pc:spChg chg="del">
          <ac:chgData name="CAO THI TRIEU VI" userId="1a55d0bf-e781-4ea5-8549-370b5719438e" providerId="ADAL" clId="{67742F9F-759D-4927-8ADC-8E6CAB160093}" dt="2022-08-11T16:34:09.503" v="1900" actId="478"/>
          <ac:spMkLst>
            <pc:docMk/>
            <pc:sldMk cId="1226900382" sldId="271"/>
            <ac:spMk id="2" creationId="{CF8C8981-7EB0-2874-192A-D94A005E0054}"/>
          </ac:spMkLst>
        </pc:spChg>
        <pc:spChg chg="add mod">
          <ac:chgData name="CAO THI TRIEU VI" userId="1a55d0bf-e781-4ea5-8549-370b5719438e" providerId="ADAL" clId="{67742F9F-759D-4927-8ADC-8E6CAB160093}" dt="2022-08-11T16:46:21.315" v="2075" actId="2711"/>
          <ac:spMkLst>
            <pc:docMk/>
            <pc:sldMk cId="1226900382" sldId="271"/>
            <ac:spMk id="3" creationId="{F88F8720-6F0B-48BC-BE3B-AEF5EA3444B6}"/>
          </ac:spMkLst>
        </pc:spChg>
        <pc:spChg chg="del">
          <ac:chgData name="CAO THI TRIEU VI" userId="1a55d0bf-e781-4ea5-8549-370b5719438e" providerId="ADAL" clId="{67742F9F-759D-4927-8ADC-8E6CAB160093}" dt="2022-08-11T16:34:11.465" v="1901" actId="478"/>
          <ac:spMkLst>
            <pc:docMk/>
            <pc:sldMk cId="1226900382" sldId="271"/>
            <ac:spMk id="6" creationId="{0BC8C17C-96B5-997F-0777-737D5BEC7FB5}"/>
          </ac:spMkLst>
        </pc:spChg>
        <pc:picChg chg="del">
          <ac:chgData name="CAO THI TRIEU VI" userId="1a55d0bf-e781-4ea5-8549-370b5719438e" providerId="ADAL" clId="{67742F9F-759D-4927-8ADC-8E6CAB160093}" dt="2022-08-11T16:34:07.875" v="1899" actId="478"/>
          <ac:picMkLst>
            <pc:docMk/>
            <pc:sldMk cId="1226900382" sldId="271"/>
            <ac:picMk id="4" creationId="{21FD3933-C18E-2388-F42F-A138697D40FF}"/>
          </ac:picMkLst>
        </pc:picChg>
        <pc:picChg chg="del">
          <ac:chgData name="CAO THI TRIEU VI" userId="1a55d0bf-e781-4ea5-8549-370b5719438e" providerId="ADAL" clId="{67742F9F-759D-4927-8ADC-8E6CAB160093}" dt="2022-08-11T16:34:12.086" v="1902" actId="478"/>
          <ac:picMkLst>
            <pc:docMk/>
            <pc:sldMk cId="1226900382" sldId="271"/>
            <ac:picMk id="5" creationId="{B0DBD605-DE13-363D-D89E-FCBE97F9AD0C}"/>
          </ac:picMkLst>
        </pc:picChg>
        <pc:picChg chg="del">
          <ac:chgData name="CAO THI TRIEU VI" userId="1a55d0bf-e781-4ea5-8549-370b5719438e" providerId="ADAL" clId="{67742F9F-759D-4927-8ADC-8E6CAB160093}" dt="2022-08-11T16:34:21.058" v="1904" actId="478"/>
          <ac:picMkLst>
            <pc:docMk/>
            <pc:sldMk cId="1226900382" sldId="271"/>
            <ac:picMk id="10" creationId="{5621B2AE-9C10-B681-AA25-120D7EDC2792}"/>
          </ac:picMkLst>
        </pc:picChg>
      </pc:sldChg>
      <pc:sldChg chg="addSp delSp modSp add mod delAnim modAnim">
        <pc:chgData name="CAO THI TRIEU VI" userId="1a55d0bf-e781-4ea5-8549-370b5719438e" providerId="ADAL" clId="{67742F9F-759D-4927-8ADC-8E6CAB160093}" dt="2022-08-11T16:52:57.947" v="2192"/>
        <pc:sldMkLst>
          <pc:docMk/>
          <pc:sldMk cId="3307831922" sldId="272"/>
        </pc:sldMkLst>
        <pc:spChg chg="del">
          <ac:chgData name="CAO THI TRIEU VI" userId="1a55d0bf-e781-4ea5-8549-370b5719438e" providerId="ADAL" clId="{67742F9F-759D-4927-8ADC-8E6CAB160093}" dt="2022-08-11T16:47:20.900" v="2173" actId="478"/>
          <ac:spMkLst>
            <pc:docMk/>
            <pc:sldMk cId="3307831922" sldId="272"/>
            <ac:spMk id="3" creationId="{F88F8720-6F0B-48BC-BE3B-AEF5EA3444B6}"/>
          </ac:spMkLst>
        </pc:spChg>
        <pc:spChg chg="mod">
          <ac:chgData name="CAO THI TRIEU VI" userId="1a55d0bf-e781-4ea5-8549-370b5719438e" providerId="ADAL" clId="{67742F9F-759D-4927-8ADC-8E6CAB160093}" dt="2022-08-11T16:48:21.122" v="2174"/>
          <ac:spMkLst>
            <pc:docMk/>
            <pc:sldMk cId="3307831922" sldId="272"/>
            <ac:spMk id="4" creationId="{AA94FA08-8BA2-39B4-3FE3-A840BADA971C}"/>
          </ac:spMkLst>
        </pc:spChg>
        <pc:spChg chg="add mod">
          <ac:chgData name="CAO THI TRIEU VI" userId="1a55d0bf-e781-4ea5-8549-370b5719438e" providerId="ADAL" clId="{67742F9F-759D-4927-8ADC-8E6CAB160093}" dt="2022-08-11T16:48:48.542" v="2179" actId="164"/>
          <ac:spMkLst>
            <pc:docMk/>
            <pc:sldMk cId="3307831922" sldId="272"/>
            <ac:spMk id="17" creationId="{B01C00DA-A7C1-6DC9-02BE-AD5F58E4C347}"/>
          </ac:spMkLst>
        </pc:spChg>
        <pc:spChg chg="mod">
          <ac:chgData name="CAO THI TRIEU VI" userId="1a55d0bf-e781-4ea5-8549-370b5719438e" providerId="ADAL" clId="{67742F9F-759D-4927-8ADC-8E6CAB160093}" dt="2022-08-11T16:51:36.519" v="2186"/>
          <ac:spMkLst>
            <pc:docMk/>
            <pc:sldMk cId="3307831922" sldId="272"/>
            <ac:spMk id="22" creationId="{7838310E-2FBA-E43A-FB90-2143BFA4501B}"/>
          </ac:spMkLst>
        </pc:spChg>
        <pc:spChg chg="mod">
          <ac:chgData name="CAO THI TRIEU VI" userId="1a55d0bf-e781-4ea5-8549-370b5719438e" providerId="ADAL" clId="{67742F9F-759D-4927-8ADC-8E6CAB160093}" dt="2022-08-11T16:51:36.519" v="2186"/>
          <ac:spMkLst>
            <pc:docMk/>
            <pc:sldMk cId="3307831922" sldId="272"/>
            <ac:spMk id="23" creationId="{067626F8-A1EE-16E7-7177-B6937F460044}"/>
          </ac:spMkLst>
        </pc:spChg>
        <pc:grpChg chg="add mod">
          <ac:chgData name="CAO THI TRIEU VI" userId="1a55d0bf-e781-4ea5-8549-370b5719438e" providerId="ADAL" clId="{67742F9F-759D-4927-8ADC-8E6CAB160093}" dt="2022-08-11T16:48:48.542" v="2179" actId="164"/>
          <ac:grpSpMkLst>
            <pc:docMk/>
            <pc:sldMk cId="3307831922" sldId="272"/>
            <ac:grpSpMk id="2" creationId="{1F49F460-411F-6441-5D47-E254A3A01E80}"/>
          </ac:grpSpMkLst>
        </pc:grpChg>
        <pc:grpChg chg="mod">
          <ac:chgData name="CAO THI TRIEU VI" userId="1a55d0bf-e781-4ea5-8549-370b5719438e" providerId="ADAL" clId="{67742F9F-759D-4927-8ADC-8E6CAB160093}" dt="2022-08-11T16:48:21.122" v="2174"/>
          <ac:grpSpMkLst>
            <pc:docMk/>
            <pc:sldMk cId="3307831922" sldId="272"/>
            <ac:grpSpMk id="5" creationId="{959A5C04-7BDC-9E19-0045-74558488D76A}"/>
          </ac:grpSpMkLst>
        </pc:grpChg>
        <pc:grpChg chg="mod">
          <ac:chgData name="CAO THI TRIEU VI" userId="1a55d0bf-e781-4ea5-8549-370b5719438e" providerId="ADAL" clId="{67742F9F-759D-4927-8ADC-8E6CAB160093}" dt="2022-08-11T16:48:21.122" v="2174"/>
          <ac:grpSpMkLst>
            <pc:docMk/>
            <pc:sldMk cId="3307831922" sldId="272"/>
            <ac:grpSpMk id="6" creationId="{181CEBA2-A2AB-BF65-4610-EB8517087514}"/>
          </ac:grpSpMkLst>
        </pc:grpChg>
        <pc:grpChg chg="mod">
          <ac:chgData name="CAO THI TRIEU VI" userId="1a55d0bf-e781-4ea5-8549-370b5719438e" providerId="ADAL" clId="{67742F9F-759D-4927-8ADC-8E6CAB160093}" dt="2022-08-11T16:48:21.122" v="2174"/>
          <ac:grpSpMkLst>
            <pc:docMk/>
            <pc:sldMk cId="3307831922" sldId="272"/>
            <ac:grpSpMk id="7" creationId="{5620F26C-EDD5-9B23-EECC-5DDABE64E186}"/>
          </ac:grpSpMkLst>
        </pc:grpChg>
        <pc:grpChg chg="add del mod">
          <ac:chgData name="CAO THI TRIEU VI" userId="1a55d0bf-e781-4ea5-8549-370b5719438e" providerId="ADAL" clId="{67742F9F-759D-4927-8ADC-8E6CAB160093}" dt="2022-08-11T16:51:15.997" v="2185" actId="478"/>
          <ac:grpSpMkLst>
            <pc:docMk/>
            <pc:sldMk cId="3307831922" sldId="272"/>
            <ac:grpSpMk id="19" creationId="{9B38F86C-3E53-B7C5-792B-B13B7E6C2831}"/>
          </ac:grpSpMkLst>
        </pc:grpChg>
        <pc:grpChg chg="add mod">
          <ac:chgData name="CAO THI TRIEU VI" userId="1a55d0bf-e781-4ea5-8549-370b5719438e" providerId="ADAL" clId="{67742F9F-759D-4927-8ADC-8E6CAB160093}" dt="2022-08-11T16:52:32.492" v="2188" actId="1076"/>
          <ac:grpSpMkLst>
            <pc:docMk/>
            <pc:sldMk cId="3307831922" sldId="272"/>
            <ac:grpSpMk id="20" creationId="{1528FF99-5674-3E6A-9B0C-7EFD4A837A50}"/>
          </ac:grpSpMkLst>
        </pc:grpChg>
        <pc:grpChg chg="mod">
          <ac:chgData name="CAO THI TRIEU VI" userId="1a55d0bf-e781-4ea5-8549-370b5719438e" providerId="ADAL" clId="{67742F9F-759D-4927-8ADC-8E6CAB160093}" dt="2022-08-11T16:51:36.519" v="2186"/>
          <ac:grpSpMkLst>
            <pc:docMk/>
            <pc:sldMk cId="3307831922" sldId="272"/>
            <ac:grpSpMk id="21" creationId="{C27B54D0-5E40-5620-A929-524BEAC29D15}"/>
          </ac:grpSpMkLst>
        </pc:grpChg>
        <pc:grpChg chg="mod">
          <ac:chgData name="CAO THI TRIEU VI" userId="1a55d0bf-e781-4ea5-8549-370b5719438e" providerId="ADAL" clId="{67742F9F-759D-4927-8ADC-8E6CAB160093}" dt="2022-08-11T16:51:36.519" v="2186"/>
          <ac:grpSpMkLst>
            <pc:docMk/>
            <pc:sldMk cId="3307831922" sldId="272"/>
            <ac:grpSpMk id="24" creationId="{4A89EC23-9E10-74DE-F306-B625A33A5DA6}"/>
          </ac:grpSpMkLst>
        </pc:grpChg>
        <pc:grpChg chg="mod">
          <ac:chgData name="CAO THI TRIEU VI" userId="1a55d0bf-e781-4ea5-8549-370b5719438e" providerId="ADAL" clId="{67742F9F-759D-4927-8ADC-8E6CAB160093}" dt="2022-08-11T16:51:36.519" v="2186"/>
          <ac:grpSpMkLst>
            <pc:docMk/>
            <pc:sldMk cId="3307831922" sldId="272"/>
            <ac:grpSpMk id="25" creationId="{173FEE6C-7FCB-71E3-4F22-B070CE878529}"/>
          </ac:grpSpMkLst>
        </pc:grpChg>
        <pc:grpChg chg="mod">
          <ac:chgData name="CAO THI TRIEU VI" userId="1a55d0bf-e781-4ea5-8549-370b5719438e" providerId="ADAL" clId="{67742F9F-759D-4927-8ADC-8E6CAB160093}" dt="2022-08-11T16:51:36.519" v="2186"/>
          <ac:grpSpMkLst>
            <pc:docMk/>
            <pc:sldMk cId="3307831922" sldId="272"/>
            <ac:grpSpMk id="26" creationId="{38017FDF-3247-2F78-BB4A-14467880EC44}"/>
          </ac:grpSpMkLst>
        </pc:grpChg>
        <pc:picChg chg="mod">
          <ac:chgData name="CAO THI TRIEU VI" userId="1a55d0bf-e781-4ea5-8549-370b5719438e" providerId="ADAL" clId="{67742F9F-759D-4927-8ADC-8E6CAB160093}" dt="2022-08-11T16:48:21.122" v="2174"/>
          <ac:picMkLst>
            <pc:docMk/>
            <pc:sldMk cId="3307831922" sldId="272"/>
            <ac:picMk id="8" creationId="{9277FE8F-4F89-1ACD-57AA-BB45EADF841F}"/>
          </ac:picMkLst>
        </pc:picChg>
        <pc:picChg chg="mod">
          <ac:chgData name="CAO THI TRIEU VI" userId="1a55d0bf-e781-4ea5-8549-370b5719438e" providerId="ADAL" clId="{67742F9F-759D-4927-8ADC-8E6CAB160093}" dt="2022-08-11T16:48:21.122" v="2174"/>
          <ac:picMkLst>
            <pc:docMk/>
            <pc:sldMk cId="3307831922" sldId="272"/>
            <ac:picMk id="9" creationId="{4A1A34B5-5124-90C0-82A5-0E5FA164A602}"/>
          </ac:picMkLst>
        </pc:picChg>
        <pc:picChg chg="mod">
          <ac:chgData name="CAO THI TRIEU VI" userId="1a55d0bf-e781-4ea5-8549-370b5719438e" providerId="ADAL" clId="{67742F9F-759D-4927-8ADC-8E6CAB160093}" dt="2022-08-11T16:48:21.122" v="2174"/>
          <ac:picMkLst>
            <pc:docMk/>
            <pc:sldMk cId="3307831922" sldId="272"/>
            <ac:picMk id="10" creationId="{F0CA917C-7E78-DE37-4207-7AF28173543C}"/>
          </ac:picMkLst>
        </pc:picChg>
        <pc:picChg chg="mod">
          <ac:chgData name="CAO THI TRIEU VI" userId="1a55d0bf-e781-4ea5-8549-370b5719438e" providerId="ADAL" clId="{67742F9F-759D-4927-8ADC-8E6CAB160093}" dt="2022-08-11T16:48:21.122" v="2174"/>
          <ac:picMkLst>
            <pc:docMk/>
            <pc:sldMk cId="3307831922" sldId="272"/>
            <ac:picMk id="11" creationId="{56D09BF2-A73D-332C-2879-D34449FBEEDA}"/>
          </ac:picMkLst>
        </pc:picChg>
        <pc:picChg chg="mod">
          <ac:chgData name="CAO THI TRIEU VI" userId="1a55d0bf-e781-4ea5-8549-370b5719438e" providerId="ADAL" clId="{67742F9F-759D-4927-8ADC-8E6CAB160093}" dt="2022-08-11T16:48:21.122" v="2174"/>
          <ac:picMkLst>
            <pc:docMk/>
            <pc:sldMk cId="3307831922" sldId="272"/>
            <ac:picMk id="12" creationId="{BCDEC15B-5B8B-1BE7-3312-759E00886C18}"/>
          </ac:picMkLst>
        </pc:picChg>
        <pc:picChg chg="mod">
          <ac:chgData name="CAO THI TRIEU VI" userId="1a55d0bf-e781-4ea5-8549-370b5719438e" providerId="ADAL" clId="{67742F9F-759D-4927-8ADC-8E6CAB160093}" dt="2022-08-11T16:48:21.122" v="2174"/>
          <ac:picMkLst>
            <pc:docMk/>
            <pc:sldMk cId="3307831922" sldId="272"/>
            <ac:picMk id="13" creationId="{4FDB04AD-A64F-A650-B845-E1D3FB603AC6}"/>
          </ac:picMkLst>
        </pc:picChg>
        <pc:picChg chg="mod">
          <ac:chgData name="CAO THI TRIEU VI" userId="1a55d0bf-e781-4ea5-8549-370b5719438e" providerId="ADAL" clId="{67742F9F-759D-4927-8ADC-8E6CAB160093}" dt="2022-08-11T16:48:21.122" v="2174"/>
          <ac:picMkLst>
            <pc:docMk/>
            <pc:sldMk cId="3307831922" sldId="272"/>
            <ac:picMk id="14" creationId="{EEE70EB9-23EE-466E-EA27-E6296AFE2428}"/>
          </ac:picMkLst>
        </pc:picChg>
        <pc:picChg chg="mod">
          <ac:chgData name="CAO THI TRIEU VI" userId="1a55d0bf-e781-4ea5-8549-370b5719438e" providerId="ADAL" clId="{67742F9F-759D-4927-8ADC-8E6CAB160093}" dt="2022-08-11T16:48:21.122" v="2174"/>
          <ac:picMkLst>
            <pc:docMk/>
            <pc:sldMk cId="3307831922" sldId="272"/>
            <ac:picMk id="15" creationId="{74A89441-06E9-988F-6AD6-D5F79708C0FA}"/>
          </ac:picMkLst>
        </pc:picChg>
        <pc:picChg chg="mod">
          <ac:chgData name="CAO THI TRIEU VI" userId="1a55d0bf-e781-4ea5-8549-370b5719438e" providerId="ADAL" clId="{67742F9F-759D-4927-8ADC-8E6CAB160093}" dt="2022-08-11T16:48:21.122" v="2174"/>
          <ac:picMkLst>
            <pc:docMk/>
            <pc:sldMk cId="3307831922" sldId="272"/>
            <ac:picMk id="16" creationId="{A45E9569-4E83-A44E-3A19-2EC79DC9A2F8}"/>
          </ac:picMkLst>
        </pc:picChg>
        <pc:picChg chg="add mod">
          <ac:chgData name="CAO THI TRIEU VI" userId="1a55d0bf-e781-4ea5-8549-370b5719438e" providerId="ADAL" clId="{67742F9F-759D-4927-8ADC-8E6CAB160093}" dt="2022-08-11T16:52:36.213" v="2189" actId="1076"/>
          <ac:picMkLst>
            <pc:docMk/>
            <pc:sldMk cId="3307831922" sldId="272"/>
            <ac:picMk id="18" creationId="{05EA9F2D-7604-2F6E-EEC2-E6EAD1CCD73C}"/>
          </ac:picMkLst>
        </pc:picChg>
        <pc:picChg chg="mod">
          <ac:chgData name="CAO THI TRIEU VI" userId="1a55d0bf-e781-4ea5-8549-370b5719438e" providerId="ADAL" clId="{67742F9F-759D-4927-8ADC-8E6CAB160093}" dt="2022-08-11T16:51:36.519" v="2186"/>
          <ac:picMkLst>
            <pc:docMk/>
            <pc:sldMk cId="3307831922" sldId="272"/>
            <ac:picMk id="27" creationId="{FF16F0C4-B100-C103-7614-A8170C141C80}"/>
          </ac:picMkLst>
        </pc:picChg>
        <pc:picChg chg="mod">
          <ac:chgData name="CAO THI TRIEU VI" userId="1a55d0bf-e781-4ea5-8549-370b5719438e" providerId="ADAL" clId="{67742F9F-759D-4927-8ADC-8E6CAB160093}" dt="2022-08-11T16:51:36.519" v="2186"/>
          <ac:picMkLst>
            <pc:docMk/>
            <pc:sldMk cId="3307831922" sldId="272"/>
            <ac:picMk id="28" creationId="{A6612245-9B2A-805D-30EE-BD2A46114F4D}"/>
          </ac:picMkLst>
        </pc:picChg>
        <pc:picChg chg="mod">
          <ac:chgData name="CAO THI TRIEU VI" userId="1a55d0bf-e781-4ea5-8549-370b5719438e" providerId="ADAL" clId="{67742F9F-759D-4927-8ADC-8E6CAB160093}" dt="2022-08-11T16:51:36.519" v="2186"/>
          <ac:picMkLst>
            <pc:docMk/>
            <pc:sldMk cId="3307831922" sldId="272"/>
            <ac:picMk id="29" creationId="{5FC2A5A9-A4E6-8651-B538-44245902E534}"/>
          </ac:picMkLst>
        </pc:picChg>
        <pc:picChg chg="mod">
          <ac:chgData name="CAO THI TRIEU VI" userId="1a55d0bf-e781-4ea5-8549-370b5719438e" providerId="ADAL" clId="{67742F9F-759D-4927-8ADC-8E6CAB160093}" dt="2022-08-11T16:51:36.519" v="2186"/>
          <ac:picMkLst>
            <pc:docMk/>
            <pc:sldMk cId="3307831922" sldId="272"/>
            <ac:picMk id="30" creationId="{D2A1370A-A21E-F2CF-71CD-CE00711AA1F7}"/>
          </ac:picMkLst>
        </pc:picChg>
        <pc:picChg chg="mod">
          <ac:chgData name="CAO THI TRIEU VI" userId="1a55d0bf-e781-4ea5-8549-370b5719438e" providerId="ADAL" clId="{67742F9F-759D-4927-8ADC-8E6CAB160093}" dt="2022-08-11T16:51:36.519" v="2186"/>
          <ac:picMkLst>
            <pc:docMk/>
            <pc:sldMk cId="3307831922" sldId="272"/>
            <ac:picMk id="31" creationId="{FC9C6D2E-6AAA-269A-7F15-59A500A91DF8}"/>
          </ac:picMkLst>
        </pc:picChg>
        <pc:picChg chg="mod">
          <ac:chgData name="CAO THI TRIEU VI" userId="1a55d0bf-e781-4ea5-8549-370b5719438e" providerId="ADAL" clId="{67742F9F-759D-4927-8ADC-8E6CAB160093}" dt="2022-08-11T16:51:36.519" v="2186"/>
          <ac:picMkLst>
            <pc:docMk/>
            <pc:sldMk cId="3307831922" sldId="272"/>
            <ac:picMk id="32" creationId="{A9AEC59B-4E7A-8364-9DF2-B4EB25E92BE6}"/>
          </ac:picMkLst>
        </pc:picChg>
        <pc:picChg chg="mod">
          <ac:chgData name="CAO THI TRIEU VI" userId="1a55d0bf-e781-4ea5-8549-370b5719438e" providerId="ADAL" clId="{67742F9F-759D-4927-8ADC-8E6CAB160093}" dt="2022-08-11T16:51:36.519" v="2186"/>
          <ac:picMkLst>
            <pc:docMk/>
            <pc:sldMk cId="3307831922" sldId="272"/>
            <ac:picMk id="33" creationId="{D1E91911-540D-9458-7E18-A496C91ED800}"/>
          </ac:picMkLst>
        </pc:picChg>
        <pc:picChg chg="mod">
          <ac:chgData name="CAO THI TRIEU VI" userId="1a55d0bf-e781-4ea5-8549-370b5719438e" providerId="ADAL" clId="{67742F9F-759D-4927-8ADC-8E6CAB160093}" dt="2022-08-11T16:51:36.519" v="2186"/>
          <ac:picMkLst>
            <pc:docMk/>
            <pc:sldMk cId="3307831922" sldId="272"/>
            <ac:picMk id="34" creationId="{97832CBE-F652-EC23-B917-48D466DAAE84}"/>
          </ac:picMkLst>
        </pc:picChg>
        <pc:picChg chg="mod">
          <ac:chgData name="CAO THI TRIEU VI" userId="1a55d0bf-e781-4ea5-8549-370b5719438e" providerId="ADAL" clId="{67742F9F-759D-4927-8ADC-8E6CAB160093}" dt="2022-08-11T16:51:36.519" v="2186"/>
          <ac:picMkLst>
            <pc:docMk/>
            <pc:sldMk cId="3307831922" sldId="272"/>
            <ac:picMk id="35" creationId="{5BF83227-75DF-FC97-5D2B-7D535A6440FE}"/>
          </ac:picMkLst>
        </pc:picChg>
      </pc:sldChg>
      <pc:sldChg chg="addSp delSp modSp add mod modAnim">
        <pc:chgData name="CAO THI TRIEU VI" userId="1a55d0bf-e781-4ea5-8549-370b5719438e" providerId="ADAL" clId="{67742F9F-759D-4927-8ADC-8E6CAB160093}" dt="2022-08-11T16:55:24.442" v="2205"/>
        <pc:sldMkLst>
          <pc:docMk/>
          <pc:sldMk cId="2034634969" sldId="273"/>
        </pc:sldMkLst>
        <pc:spChg chg="add mod">
          <ac:chgData name="CAO THI TRIEU VI" userId="1a55d0bf-e781-4ea5-8549-370b5719438e" providerId="ADAL" clId="{67742F9F-759D-4927-8ADC-8E6CAB160093}" dt="2022-08-11T16:53:16.920" v="2194"/>
          <ac:spMkLst>
            <pc:docMk/>
            <pc:sldMk cId="2034634969" sldId="273"/>
            <ac:spMk id="2" creationId="{2C519FBD-E73D-2917-3632-3298360181B5}"/>
          </ac:spMkLst>
        </pc:spChg>
        <pc:grpChg chg="del">
          <ac:chgData name="CAO THI TRIEU VI" userId="1a55d0bf-e781-4ea5-8549-370b5719438e" providerId="ADAL" clId="{67742F9F-759D-4927-8ADC-8E6CAB160093}" dt="2022-08-11T16:53:01.956" v="2193" actId="478"/>
          <ac:grpSpMkLst>
            <pc:docMk/>
            <pc:sldMk cId="2034634969" sldId="273"/>
            <ac:grpSpMk id="20" creationId="{1528FF99-5674-3E6A-9B0C-7EFD4A837A50}"/>
          </ac:grpSpMkLst>
        </pc:grpChg>
        <pc:graphicFrameChg chg="add mod">
          <ac:chgData name="CAO THI TRIEU VI" userId="1a55d0bf-e781-4ea5-8549-370b5719438e" providerId="ADAL" clId="{67742F9F-759D-4927-8ADC-8E6CAB160093}" dt="2022-08-11T16:55:24.442" v="2205"/>
          <ac:graphicFrameMkLst>
            <pc:docMk/>
            <pc:sldMk cId="2034634969" sldId="273"/>
            <ac:graphicFrameMk id="4" creationId="{129701FA-A917-33FE-456E-DDACB0264005}"/>
          </ac:graphicFrameMkLst>
        </pc:graphicFrameChg>
        <pc:picChg chg="add mod">
          <ac:chgData name="CAO THI TRIEU VI" userId="1a55d0bf-e781-4ea5-8549-370b5719438e" providerId="ADAL" clId="{67742F9F-759D-4927-8ADC-8E6CAB160093}" dt="2022-08-11T16:53:28.788" v="2197" actId="1076"/>
          <ac:picMkLst>
            <pc:docMk/>
            <pc:sldMk cId="2034634969" sldId="273"/>
            <ac:picMk id="3" creationId="{F03315D6-79E3-DCEF-1792-6F44B53F7D5C}"/>
          </ac:picMkLst>
        </pc:picChg>
        <pc:picChg chg="mod">
          <ac:chgData name="CAO THI TRIEU VI" userId="1a55d0bf-e781-4ea5-8549-370b5719438e" providerId="ADAL" clId="{67742F9F-759D-4927-8ADC-8E6CAB160093}" dt="2022-08-11T16:53:20.227" v="2195" actId="1076"/>
          <ac:picMkLst>
            <pc:docMk/>
            <pc:sldMk cId="2034634969" sldId="273"/>
            <ac:picMk id="18" creationId="{05EA9F2D-7604-2F6E-EEC2-E6EAD1CCD73C}"/>
          </ac:picMkLst>
        </pc:picChg>
      </pc:sldChg>
      <pc:sldChg chg="delSp modSp add mod ord delAnim modAnim">
        <pc:chgData name="CAO THI TRIEU VI" userId="1a55d0bf-e781-4ea5-8549-370b5719438e" providerId="ADAL" clId="{67742F9F-759D-4927-8ADC-8E6CAB160093}" dt="2022-08-11T16:57:55.284" v="2290" actId="1582"/>
        <pc:sldMkLst>
          <pc:docMk/>
          <pc:sldMk cId="4067808330" sldId="274"/>
        </pc:sldMkLst>
        <pc:spChg chg="del">
          <ac:chgData name="CAO THI TRIEU VI" userId="1a55d0bf-e781-4ea5-8549-370b5719438e" providerId="ADAL" clId="{67742F9F-759D-4927-8ADC-8E6CAB160093}" dt="2022-08-11T16:56:03.238" v="2210" actId="478"/>
          <ac:spMkLst>
            <pc:docMk/>
            <pc:sldMk cId="4067808330" sldId="274"/>
            <ac:spMk id="7" creationId="{E87D2480-1894-A8A4-D1BF-112331348BC2}"/>
          </ac:spMkLst>
        </pc:spChg>
        <pc:spChg chg="del">
          <ac:chgData name="CAO THI TRIEU VI" userId="1a55d0bf-e781-4ea5-8549-370b5719438e" providerId="ADAL" clId="{67742F9F-759D-4927-8ADC-8E6CAB160093}" dt="2022-08-11T16:56:04.557" v="2211" actId="478"/>
          <ac:spMkLst>
            <pc:docMk/>
            <pc:sldMk cId="4067808330" sldId="274"/>
            <ac:spMk id="8" creationId="{2514808F-04D7-71A1-2098-FDDCA705B9CB}"/>
          </ac:spMkLst>
        </pc:spChg>
        <pc:spChg chg="mod">
          <ac:chgData name="CAO THI TRIEU VI" userId="1a55d0bf-e781-4ea5-8549-370b5719438e" providerId="ADAL" clId="{67742F9F-759D-4927-8ADC-8E6CAB160093}" dt="2022-08-11T16:57:55.284" v="2290" actId="1582"/>
          <ac:spMkLst>
            <pc:docMk/>
            <pc:sldMk cId="4067808330" sldId="274"/>
            <ac:spMk id="10" creationId="{A20219EB-BFD8-BBAD-5C99-09C14E330911}"/>
          </ac:spMkLst>
        </pc:spChg>
        <pc:spChg chg="del">
          <ac:chgData name="CAO THI TRIEU VI" userId="1a55d0bf-e781-4ea5-8549-370b5719438e" providerId="ADAL" clId="{67742F9F-759D-4927-8ADC-8E6CAB160093}" dt="2022-08-11T16:56:01.535" v="2209" actId="478"/>
          <ac:spMkLst>
            <pc:docMk/>
            <pc:sldMk cId="4067808330" sldId="274"/>
            <ac:spMk id="11" creationId="{38348EAE-37EC-FC88-581A-F27BFBD7B0FD}"/>
          </ac:spMkLst>
        </pc:spChg>
        <pc:picChg chg="mod">
          <ac:chgData name="CAO THI TRIEU VI" userId="1a55d0bf-e781-4ea5-8549-370b5719438e" providerId="ADAL" clId="{67742F9F-759D-4927-8ADC-8E6CAB160093}" dt="2022-08-11T16:56:38.730" v="2284" actId="1076"/>
          <ac:picMkLst>
            <pc:docMk/>
            <pc:sldMk cId="4067808330" sldId="274"/>
            <ac:picMk id="6" creationId="{3F27F50A-9583-CCC2-A5AE-0B0F7E7EE73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B6234-221E-2BDD-6E2C-4CD2609FC7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8D6EE-8E32-AA9F-B958-FCD99AE5E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ECD14-DC3C-0F6F-2E25-8B416510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1604-E01F-4E51-807D-19E34EDC3D8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F2894-543C-6435-9A5E-BFBF4FF9D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78F6F-29AC-342C-0D29-9A475FEA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1B0C-EA01-4531-BC93-B8B2435B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71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68965-D6BC-C60B-67BF-466B9125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B903E3-7991-6F53-6A87-5900EED60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54368-70C2-71E8-0610-E082D30B0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1604-E01F-4E51-807D-19E34EDC3D8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197F7-7DE6-5585-0E12-3EE48257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AFFD0-7EA9-D12F-39BF-7F6D90073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1B0C-EA01-4531-BC93-B8B2435B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4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24A618-25B1-1C48-99FB-68C604235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AE901B-8A3C-FB65-624B-887D1F8FA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24830-D096-CD02-3FF3-C1C2708D2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1604-E01F-4E51-807D-19E34EDC3D8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3D44A-9537-6842-C186-A16A2739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56736-D7B3-277B-9D51-89A2BC1A3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1B0C-EA01-4531-BC93-B8B2435B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85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F266A-09BE-9E7C-54ED-881B144CC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B258C-7F08-9931-0FA6-01181A295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2F82C-C5F4-3200-ECED-A8C9AA0D3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1604-E01F-4E51-807D-19E34EDC3D8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31158-035F-1C2F-8F22-56E4B3BB0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B627B-0990-162B-F427-9FDF18876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1B0C-EA01-4531-BC93-B8B2435B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31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80368-C526-CAC4-4893-CF0A52A42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26798-BC6A-0FB2-9A79-2E0C9D48D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E5560-28D6-1D33-A4AE-3B60E95D3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1604-E01F-4E51-807D-19E34EDC3D8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8679D-5AC5-5AE2-4C4F-008041393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4F6C7-F89E-E565-E073-59111BA9E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1B0C-EA01-4531-BC93-B8B2435B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84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BD450-BCE1-C4B8-56BC-1E8B6C99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D5830-8C80-C6AA-5135-EF2B859945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3B888D-1CB0-5CF8-6747-9BE7113B0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9C09A-0A47-6630-0360-4060B14A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1604-E01F-4E51-807D-19E34EDC3D8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A57A69-A715-90C5-F28D-9D5A0C376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DE0F-229F-F747-153B-8A24E279D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1B0C-EA01-4531-BC93-B8B2435B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5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0E42F-6C0A-6A9B-7AA3-CC41F4001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E9CC0-894E-3F09-F094-357FA13FA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E29FC-C52B-C063-0C53-E7EE55AED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9D600-A20F-FD1C-E47B-C08B6832BA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9A44B9-D2C0-7E53-67BC-49D8334F4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1CC94D-76E6-62D2-7866-959D2B3B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1604-E01F-4E51-807D-19E34EDC3D8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8D667B-F06E-10B6-53DE-26F902A21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FC423C-F107-DD85-C0B1-B70053E9E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1B0C-EA01-4531-BC93-B8B2435B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14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3554A-DA59-F1F3-0E0C-7EF978D95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4BCCD0-9857-FA53-B999-33129E26A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1604-E01F-4E51-807D-19E34EDC3D8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27AC21-25A6-4C7A-4270-B54DCB9AA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7A82BF-C167-0614-A8A0-37FDF8BA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1B0C-EA01-4531-BC93-B8B2435B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1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44D2FA-E985-63DD-EEF2-DA62CCB3C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1604-E01F-4E51-807D-19E34EDC3D8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09733F-FB48-6104-A15A-EC354961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D2CAD-2F79-F22E-68A6-C181E0826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1B0C-EA01-4531-BC93-B8B2435B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18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43117-3AAF-D47A-9B7A-3CDCE8652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CA6E1-ECBF-F67E-F2D0-9FC01D699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1296F4-FF99-F636-3C48-A0C99A9CD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BCC994-8ABE-DCC1-661C-5392500BA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1604-E01F-4E51-807D-19E34EDC3D8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56A1EE-9628-E5BA-B971-5DB60D03D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AA5F9-5652-1356-2898-31E5E2A9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1B0C-EA01-4531-BC93-B8B2435B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19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8EF60-12AC-F705-F610-8338F2A3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B7BAFF-6DB2-6A3A-89B9-A189916185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B90A8-12A0-F203-5844-C1C2FB6FC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A3534-2C0B-7104-6BD9-EDE1CF1F6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1604-E01F-4E51-807D-19E34EDC3D8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F5C60-2EB0-8FD6-1C37-7D14B437F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B3BA0-A74C-CC53-B3BB-51B7E079F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1B0C-EA01-4531-BC93-B8B2435B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16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8EAD6A-6002-BC74-91EB-97EF8D876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BB9DE-5F92-5FDA-FD21-7FD61A5D1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D691A-8369-8B93-49AC-FC53948F0F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31604-E01F-4E51-807D-19E34EDC3D8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DE4BB-AEA6-DB5E-4BDD-865E5FF11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294DE-0704-0334-6FBC-F2CA3C6E2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21B0C-EA01-4531-BC93-B8B2435B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2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7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27F50A-9583-CCC2-A5AE-0B0F7E7EE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545" y="174018"/>
            <a:ext cx="11623965" cy="4885408"/>
          </a:xfrm>
          <a:prstGeom prst="rect">
            <a:avLst/>
          </a:prstGeom>
          <a:effectLst>
            <a:glow rad="127000">
              <a:srgbClr val="FFA4C9">
                <a:alpha val="70000"/>
              </a:srgbClr>
            </a:glow>
            <a:innerShdw blurRad="114300">
              <a:schemeClr val="bg1"/>
            </a:innerShdw>
          </a:effectLst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4063CE6B-D821-18EB-12D5-403AF71EB0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003" y="4496750"/>
            <a:ext cx="4729595" cy="2361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7D2480-1894-A8A4-D1BF-112331348BC2}"/>
              </a:ext>
            </a:extLst>
          </p:cNvPr>
          <p:cNvSpPr txBox="1"/>
          <p:nvPr/>
        </p:nvSpPr>
        <p:spPr>
          <a:xfrm>
            <a:off x="2095936" y="-62044"/>
            <a:ext cx="9237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</a:rPr>
              <a:t>Thứ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</a:rPr>
              <a:t>sáu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</a:rPr>
              <a:t>ngày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</a:rPr>
              <a:t> 8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</a:rPr>
              <a:t>tháng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</a:rPr>
              <a:t> 12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</a:rPr>
              <a:t>năm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</a:rPr>
              <a:t>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14808F-04D7-71A1-2098-FDDCA705B9CB}"/>
              </a:ext>
            </a:extLst>
          </p:cNvPr>
          <p:cNvSpPr txBox="1"/>
          <p:nvPr/>
        </p:nvSpPr>
        <p:spPr>
          <a:xfrm>
            <a:off x="4652639" y="805035"/>
            <a:ext cx="340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>
                <a:ln w="28575">
                  <a:solidFill>
                    <a:srgbClr val="002060"/>
                  </a:solidFill>
                </a:ln>
                <a:solidFill>
                  <a:srgbClr val="3399FF"/>
                </a:solidFill>
                <a:latin typeface="UVN Banh Mi" pitchFamily="2" charset="0"/>
              </a:rPr>
              <a:t>Tiếng</a:t>
            </a:r>
            <a:r>
              <a:rPr lang="en-US" sz="4400" u="sng" dirty="0">
                <a:ln w="28575">
                  <a:solidFill>
                    <a:srgbClr val="002060"/>
                  </a:solidFill>
                </a:ln>
                <a:solidFill>
                  <a:srgbClr val="3399FF"/>
                </a:solidFill>
                <a:latin typeface="UVN Banh Mi" pitchFamily="2" charset="0"/>
              </a:rPr>
              <a:t> </a:t>
            </a:r>
            <a:r>
              <a:rPr lang="en-US" sz="4400" u="sng" dirty="0" err="1">
                <a:ln w="28575">
                  <a:solidFill>
                    <a:srgbClr val="002060"/>
                  </a:solidFill>
                </a:ln>
                <a:solidFill>
                  <a:srgbClr val="3399FF"/>
                </a:solidFill>
                <a:latin typeface="UVN Banh Mi" pitchFamily="2" charset="0"/>
              </a:rPr>
              <a:t>việt</a:t>
            </a:r>
            <a:endParaRPr lang="en-US" sz="4400" u="sng" dirty="0">
              <a:ln w="28575">
                <a:solidFill>
                  <a:srgbClr val="002060"/>
                </a:solidFill>
              </a:ln>
              <a:solidFill>
                <a:srgbClr val="3399FF"/>
              </a:solidFill>
              <a:latin typeface="UVN Banh Mi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0219EB-BFD8-BBAD-5C99-09C14E330911}"/>
              </a:ext>
            </a:extLst>
          </p:cNvPr>
          <p:cNvSpPr txBox="1"/>
          <p:nvPr/>
        </p:nvSpPr>
        <p:spPr>
          <a:xfrm>
            <a:off x="1036727" y="1673003"/>
            <a:ext cx="9073188" cy="767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H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Ủ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Đ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Ề: </a:t>
            </a:r>
            <a:r>
              <a:rPr lang="en-US" sz="54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V</a:t>
            </a:r>
            <a:r>
              <a:rPr lang="en-US" sz="54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ò</a:t>
            </a:r>
            <a:r>
              <a:rPr lang="en-US" sz="54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54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g</a:t>
            </a:r>
            <a:r>
              <a:rPr lang="en-US" sz="54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54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t</a:t>
            </a:r>
            <a:r>
              <a:rPr lang="en-US" sz="54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a</a:t>
            </a:r>
            <a:r>
              <a:rPr lang="en-US" sz="54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y</a:t>
            </a:r>
            <a:r>
              <a:rPr lang="en-US" sz="54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54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b</a:t>
            </a:r>
            <a:r>
              <a:rPr lang="en-US" sz="54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è</a:t>
            </a:r>
            <a:r>
              <a:rPr lang="en-US" sz="54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54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b</a:t>
            </a:r>
            <a:r>
              <a:rPr lang="en-US" sz="54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ạ</a:t>
            </a:r>
            <a:r>
              <a:rPr lang="en-US" sz="54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n</a:t>
            </a:r>
            <a:endParaRPr lang="en-US" sz="5400" b="1" dirty="0">
              <a:ln w="19050">
                <a:solidFill>
                  <a:srgbClr val="002060"/>
                </a:solidFill>
                <a:prstDash val="solid"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Poky's" panose="020B0606040200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348EAE-37EC-FC88-581A-F27BFBD7B0FD}"/>
              </a:ext>
            </a:extLst>
          </p:cNvPr>
          <p:cNvSpPr txBox="1"/>
          <p:nvPr/>
        </p:nvSpPr>
        <p:spPr>
          <a:xfrm>
            <a:off x="1381696" y="2484578"/>
            <a:ext cx="89342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#9Slide05 Phobia" panose="02000506000000020003" pitchFamily="2" charset="0"/>
              </a:rPr>
              <a:t>Bài</a:t>
            </a:r>
            <a:r>
              <a:rPr lang="en-US" sz="4000" dirty="0">
                <a:solidFill>
                  <a:srgbClr val="0070C0"/>
                </a:solidFill>
                <a:latin typeface="#9Slide05 Phobia" panose="02000506000000020003" pitchFamily="2" charset="0"/>
              </a:rPr>
              <a:t> 2 – </a:t>
            </a:r>
            <a:r>
              <a:rPr lang="en-US" sz="4000" dirty="0" err="1">
                <a:solidFill>
                  <a:srgbClr val="0070C0"/>
                </a:solidFill>
                <a:latin typeface="#9Slide05 Phobia" panose="02000506000000020003" pitchFamily="2" charset="0"/>
              </a:rPr>
              <a:t>Tiết</a:t>
            </a:r>
            <a:r>
              <a:rPr lang="en-US" sz="4000" dirty="0">
                <a:solidFill>
                  <a:srgbClr val="0070C0"/>
                </a:solidFill>
                <a:latin typeface="#9Slide05 Phobia" panose="02000506000000020003" pitchFamily="2" charset="0"/>
              </a:rPr>
              <a:t> 3</a:t>
            </a:r>
          </a:p>
          <a:p>
            <a:pPr algn="ctr"/>
            <a:r>
              <a:rPr lang="en-US" sz="7200" dirty="0" err="1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Viết</a:t>
            </a:r>
            <a:r>
              <a:rPr lang="en-US" sz="720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7200" dirty="0" err="1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thư</a:t>
            </a:r>
            <a:r>
              <a:rPr lang="en-US" sz="720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7200" dirty="0" err="1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cho</a:t>
            </a:r>
            <a:r>
              <a:rPr lang="en-US" sz="720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7200" dirty="0" err="1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bạn</a:t>
            </a:r>
            <a:r>
              <a:rPr lang="en-US" sz="720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7200" dirty="0" err="1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bè</a:t>
            </a:r>
            <a:endParaRPr lang="en-US" sz="7200" dirty="0">
              <a:ln w="285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E60305-6901-033C-4D76-3DD6BFCA1489}"/>
              </a:ext>
            </a:extLst>
          </p:cNvPr>
          <p:cNvSpPr/>
          <p:nvPr/>
        </p:nvSpPr>
        <p:spPr>
          <a:xfrm>
            <a:off x="1036727" y="4367658"/>
            <a:ext cx="9474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n w="28575">
                  <a:solidFill>
                    <a:srgbClr val="002060"/>
                  </a:solidFill>
                </a:ln>
                <a:solidFill>
                  <a:srgbClr val="3399FF"/>
                </a:solidFill>
                <a:latin typeface="UVN Banh Mi" pitchFamily="2" charset="0"/>
              </a:rPr>
              <a:t>Giáo</a:t>
            </a:r>
            <a:r>
              <a:rPr lang="en-US" sz="4000" dirty="0">
                <a:ln w="28575">
                  <a:solidFill>
                    <a:srgbClr val="002060"/>
                  </a:solidFill>
                </a:ln>
                <a:solidFill>
                  <a:srgbClr val="3399FF"/>
                </a:solidFill>
                <a:latin typeface="UVN Banh Mi" pitchFamily="2" charset="0"/>
              </a:rPr>
              <a:t> </a:t>
            </a:r>
            <a:r>
              <a:rPr lang="en-US" sz="4000" dirty="0" err="1">
                <a:ln w="28575">
                  <a:solidFill>
                    <a:srgbClr val="002060"/>
                  </a:solidFill>
                </a:ln>
                <a:solidFill>
                  <a:srgbClr val="3399FF"/>
                </a:solidFill>
                <a:latin typeface="UVN Banh Mi" pitchFamily="2" charset="0"/>
              </a:rPr>
              <a:t>viên</a:t>
            </a:r>
            <a:r>
              <a:rPr lang="en-US" sz="4000" dirty="0">
                <a:ln w="28575">
                  <a:solidFill>
                    <a:srgbClr val="002060"/>
                  </a:solidFill>
                </a:ln>
                <a:solidFill>
                  <a:srgbClr val="3399FF"/>
                </a:solidFill>
                <a:latin typeface="UVN Banh Mi" pitchFamily="2" charset="0"/>
              </a:rPr>
              <a:t> </a:t>
            </a:r>
            <a:r>
              <a:rPr lang="en-US" sz="4000" dirty="0" err="1">
                <a:ln w="28575">
                  <a:solidFill>
                    <a:srgbClr val="002060"/>
                  </a:solidFill>
                </a:ln>
                <a:solidFill>
                  <a:srgbClr val="3399FF"/>
                </a:solidFill>
                <a:latin typeface="UVN Banh Mi" pitchFamily="2" charset="0"/>
              </a:rPr>
              <a:t>thực</a:t>
            </a:r>
            <a:r>
              <a:rPr lang="en-US" sz="4000" dirty="0">
                <a:ln w="28575">
                  <a:solidFill>
                    <a:srgbClr val="002060"/>
                  </a:solidFill>
                </a:ln>
                <a:solidFill>
                  <a:srgbClr val="3399FF"/>
                </a:solidFill>
                <a:latin typeface="UVN Banh Mi" pitchFamily="2" charset="0"/>
              </a:rPr>
              <a:t> </a:t>
            </a:r>
            <a:r>
              <a:rPr lang="en-US" sz="4000" dirty="0" err="1">
                <a:ln w="28575">
                  <a:solidFill>
                    <a:srgbClr val="002060"/>
                  </a:solidFill>
                </a:ln>
                <a:solidFill>
                  <a:srgbClr val="3399FF"/>
                </a:solidFill>
                <a:latin typeface="UVN Banh Mi" pitchFamily="2" charset="0"/>
              </a:rPr>
              <a:t>hiện</a:t>
            </a:r>
            <a:r>
              <a:rPr lang="en-US" sz="4000" dirty="0">
                <a:ln w="28575">
                  <a:solidFill>
                    <a:srgbClr val="002060"/>
                  </a:solidFill>
                </a:ln>
                <a:solidFill>
                  <a:srgbClr val="3399FF"/>
                </a:solidFill>
                <a:latin typeface="UVN Banh Mi" pitchFamily="2" charset="0"/>
              </a:rPr>
              <a:t>: </a:t>
            </a:r>
            <a:r>
              <a:rPr lang="en-US" sz="4000" dirty="0" err="1">
                <a:ln w="28575">
                  <a:solidFill>
                    <a:srgbClr val="002060"/>
                  </a:solidFill>
                </a:ln>
                <a:solidFill>
                  <a:srgbClr val="3399FF"/>
                </a:solidFill>
                <a:latin typeface="UVN Banh Mi" pitchFamily="2" charset="0"/>
              </a:rPr>
              <a:t>Trương</a:t>
            </a:r>
            <a:r>
              <a:rPr lang="en-US" sz="4000" dirty="0">
                <a:ln w="28575">
                  <a:solidFill>
                    <a:srgbClr val="002060"/>
                  </a:solidFill>
                </a:ln>
                <a:solidFill>
                  <a:srgbClr val="3399FF"/>
                </a:solidFill>
                <a:latin typeface="UVN Banh Mi" pitchFamily="2" charset="0"/>
              </a:rPr>
              <a:t> </a:t>
            </a:r>
            <a:r>
              <a:rPr lang="en-US" sz="4000" dirty="0" err="1">
                <a:ln w="28575">
                  <a:solidFill>
                    <a:srgbClr val="002060"/>
                  </a:solidFill>
                </a:ln>
                <a:solidFill>
                  <a:srgbClr val="3399FF"/>
                </a:solidFill>
                <a:latin typeface="UVN Banh Mi" pitchFamily="2" charset="0"/>
              </a:rPr>
              <a:t>Thị</a:t>
            </a:r>
            <a:r>
              <a:rPr lang="en-US" sz="4000" dirty="0">
                <a:ln w="28575">
                  <a:solidFill>
                    <a:srgbClr val="002060"/>
                  </a:solidFill>
                </a:ln>
                <a:solidFill>
                  <a:srgbClr val="3399FF"/>
                </a:solidFill>
                <a:latin typeface="UVN Banh Mi" pitchFamily="2" charset="0"/>
              </a:rPr>
              <a:t> Minh Hà </a:t>
            </a:r>
          </a:p>
        </p:txBody>
      </p:sp>
    </p:spTree>
    <p:extLst>
      <p:ext uri="{BB962C8B-B14F-4D97-AF65-F5344CB8AC3E}">
        <p14:creationId xmlns:p14="http://schemas.microsoft.com/office/powerpoint/2010/main" val="123870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50"/>
                            </p:stCondLst>
                            <p:childTnLst>
                              <p:par>
                                <p:cTn id="3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4.81481E-6 L -2.29167E-6 -0.07223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0" grpId="1"/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C67551-F230-38A6-F2D1-0FD6211DE6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r="218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D594EFC-F7C8-4235-7A8B-AA969F060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103831" y="3268578"/>
            <a:ext cx="2617113" cy="3500363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43A17A-2509-4FBB-3983-0EFFD0FB3035}"/>
              </a:ext>
            </a:extLst>
          </p:cNvPr>
          <p:cNvSpPr/>
          <p:nvPr/>
        </p:nvSpPr>
        <p:spPr>
          <a:xfrm>
            <a:off x="543461" y="1304523"/>
            <a:ext cx="2951018" cy="783817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Thăm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endParaRPr lang="en-US" sz="3200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F7FDBB5-81AB-DC61-FCAB-577BFD5F7A8D}"/>
              </a:ext>
            </a:extLst>
          </p:cNvPr>
          <p:cNvSpPr/>
          <p:nvPr/>
        </p:nvSpPr>
        <p:spPr>
          <a:xfrm>
            <a:off x="655679" y="3835834"/>
            <a:ext cx="2951018" cy="9441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báo</a:t>
            </a:r>
            <a:r>
              <a:rPr lang="en-US" sz="3200" dirty="0"/>
              <a:t> </a:t>
            </a:r>
            <a:r>
              <a:rPr lang="en-US" sz="3200" dirty="0" err="1"/>
              <a:t>tình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endParaRPr lang="en-US" sz="3200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667A5B-4006-5BD6-34C0-D733BA54BA95}"/>
              </a:ext>
            </a:extLst>
          </p:cNvPr>
          <p:cNvSpPr/>
          <p:nvPr/>
        </p:nvSpPr>
        <p:spPr>
          <a:xfrm>
            <a:off x="655679" y="5633456"/>
            <a:ext cx="2951018" cy="783817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24F1E23-BA35-2FCE-E917-95F516FB2471}"/>
              </a:ext>
            </a:extLst>
          </p:cNvPr>
          <p:cNvGrpSpPr/>
          <p:nvPr/>
        </p:nvGrpSpPr>
        <p:grpSpPr>
          <a:xfrm>
            <a:off x="3494479" y="0"/>
            <a:ext cx="4467777" cy="3066282"/>
            <a:chOff x="7570523" y="1853224"/>
            <a:chExt cx="4467777" cy="306628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0C24B0D-6FC2-5F36-A3F8-DE0837091B2C}"/>
                </a:ext>
              </a:extLst>
            </p:cNvPr>
            <p:cNvSpPr/>
            <p:nvPr/>
          </p:nvSpPr>
          <p:spPr>
            <a:xfrm>
              <a:off x="8349093" y="2326707"/>
              <a:ext cx="2686051" cy="783817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Sức</a:t>
              </a:r>
              <a:r>
                <a:rPr lang="en-US" sz="3200" dirty="0"/>
                <a:t> </a:t>
              </a:r>
              <a:r>
                <a:rPr lang="en-US" sz="3200" dirty="0" err="1"/>
                <a:t>khỏe</a:t>
              </a:r>
              <a:endParaRPr lang="en-US" sz="3200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E4DDA9F2-56FA-B88F-9CED-AA845DA15DEF}"/>
                </a:ext>
              </a:extLst>
            </p:cNvPr>
            <p:cNvSpPr/>
            <p:nvPr/>
          </p:nvSpPr>
          <p:spPr>
            <a:xfrm>
              <a:off x="8349093" y="3192578"/>
              <a:ext cx="2686051" cy="783817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Việc</a:t>
              </a:r>
              <a:r>
                <a:rPr lang="en-US" sz="3200" dirty="0"/>
                <a:t> </a:t>
              </a:r>
              <a:r>
                <a:rPr lang="en-US" sz="3200" dirty="0" err="1"/>
                <a:t>học</a:t>
              </a:r>
              <a:r>
                <a:rPr lang="en-US" sz="3200" dirty="0"/>
                <a:t> </a:t>
              </a:r>
              <a:r>
                <a:rPr lang="en-US" sz="3200" dirty="0" err="1"/>
                <a:t>tập</a:t>
              </a:r>
              <a:endParaRPr lang="en-US" sz="3200" dirty="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C1ED229-E66D-9D8D-B049-CBB5B927F31F}"/>
                </a:ext>
              </a:extLst>
            </p:cNvPr>
            <p:cNvSpPr/>
            <p:nvPr/>
          </p:nvSpPr>
          <p:spPr>
            <a:xfrm>
              <a:off x="8349092" y="4135689"/>
              <a:ext cx="2686051" cy="783817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10576B0-F229-745E-2A42-A863F0C71EE9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 flipV="1">
              <a:off x="7596624" y="2718616"/>
              <a:ext cx="752469" cy="55120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6C711B4-3E03-BD2D-5159-749F57790E43}"/>
                </a:ext>
              </a:extLst>
            </p:cNvPr>
            <p:cNvCxnSpPr>
              <a:cxnSpLocks/>
            </p:cNvCxnSpPr>
            <p:nvPr/>
          </p:nvCxnSpPr>
          <p:spPr>
            <a:xfrm>
              <a:off x="7570523" y="3513758"/>
              <a:ext cx="77857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979432A-65EF-9B17-6E49-72F847E91C4A}"/>
                </a:ext>
              </a:extLst>
            </p:cNvPr>
            <p:cNvCxnSpPr>
              <a:cxnSpLocks/>
              <a:endCxn id="37" idx="1"/>
            </p:cNvCxnSpPr>
            <p:nvPr/>
          </p:nvCxnSpPr>
          <p:spPr>
            <a:xfrm>
              <a:off x="7570523" y="3828688"/>
              <a:ext cx="778569" cy="6989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45" name="Picture 44" descr="Letter&#10;&#10;Description automatically generated">
              <a:extLst>
                <a:ext uri="{FF2B5EF4-FFF2-40B4-BE49-F238E27FC236}">
                  <a16:creationId xmlns:a16="http://schemas.microsoft.com/office/drawing/2014/main" id="{FEA8CB8A-71EA-E75A-7EBC-21A66A859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7302" y="1853224"/>
              <a:ext cx="1257300" cy="1257300"/>
            </a:xfrm>
            <a:prstGeom prst="rect">
              <a:avLst/>
            </a:prstGeom>
          </p:spPr>
        </p:pic>
        <p:pic>
          <p:nvPicPr>
            <p:cNvPr id="46" name="Picture 45" descr="Letter&#10;&#10;Description automatically generated">
              <a:extLst>
                <a:ext uri="{FF2B5EF4-FFF2-40B4-BE49-F238E27FC236}">
                  <a16:creationId xmlns:a16="http://schemas.microsoft.com/office/drawing/2014/main" id="{48654D24-3C89-DDE2-37E0-D539A6C1A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6380" y="2711436"/>
              <a:ext cx="1257300" cy="1257300"/>
            </a:xfrm>
            <a:prstGeom prst="rect">
              <a:avLst/>
            </a:prstGeom>
          </p:spPr>
        </p:pic>
        <p:pic>
          <p:nvPicPr>
            <p:cNvPr id="47" name="Picture 46" descr="Letter&#10;&#10;Description automatically generated">
              <a:extLst>
                <a:ext uri="{FF2B5EF4-FFF2-40B4-BE49-F238E27FC236}">
                  <a16:creationId xmlns:a16="http://schemas.microsoft.com/office/drawing/2014/main" id="{310665E6-34F9-7A60-A918-9711389B7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000" y="3648175"/>
              <a:ext cx="1257300" cy="12573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4F1E23-BA35-2FCE-E917-95F516FB2471}"/>
              </a:ext>
            </a:extLst>
          </p:cNvPr>
          <p:cNvGrpSpPr/>
          <p:nvPr/>
        </p:nvGrpSpPr>
        <p:grpSpPr>
          <a:xfrm>
            <a:off x="3606696" y="2959082"/>
            <a:ext cx="5785113" cy="2674374"/>
            <a:chOff x="7522365" y="1853224"/>
            <a:chExt cx="4515935" cy="3066282"/>
          </a:xfrm>
        </p:grpSpPr>
        <p:sp>
          <p:nvSpPr>
            <p:cNvPr id="20" name="Rectangle: Rounded Corners 29">
              <a:extLst>
                <a:ext uri="{FF2B5EF4-FFF2-40B4-BE49-F238E27FC236}">
                  <a16:creationId xmlns:a16="http://schemas.microsoft.com/office/drawing/2014/main" id="{90C24B0D-6FC2-5F36-A3F8-DE0837091B2C}"/>
                </a:ext>
              </a:extLst>
            </p:cNvPr>
            <p:cNvSpPr/>
            <p:nvPr/>
          </p:nvSpPr>
          <p:spPr>
            <a:xfrm>
              <a:off x="8349092" y="2254840"/>
              <a:ext cx="2686051" cy="783817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21" name="Rectangle: Rounded Corners 33">
              <a:extLst>
                <a:ext uri="{FF2B5EF4-FFF2-40B4-BE49-F238E27FC236}">
                  <a16:creationId xmlns:a16="http://schemas.microsoft.com/office/drawing/2014/main" id="{E4DDA9F2-56FA-B88F-9CED-AA845DA15DEF}"/>
                </a:ext>
              </a:extLst>
            </p:cNvPr>
            <p:cNvSpPr/>
            <p:nvPr/>
          </p:nvSpPr>
          <p:spPr>
            <a:xfrm>
              <a:off x="8349093" y="3192578"/>
              <a:ext cx="2686051" cy="783817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22" name="Rectangle: Rounded Corners 36">
              <a:extLst>
                <a:ext uri="{FF2B5EF4-FFF2-40B4-BE49-F238E27FC236}">
                  <a16:creationId xmlns:a16="http://schemas.microsoft.com/office/drawing/2014/main" id="{6C1ED229-E66D-9D8D-B049-CBB5B927F31F}"/>
                </a:ext>
              </a:extLst>
            </p:cNvPr>
            <p:cNvSpPr/>
            <p:nvPr/>
          </p:nvSpPr>
          <p:spPr>
            <a:xfrm>
              <a:off x="8349092" y="4135689"/>
              <a:ext cx="2686051" cy="783817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10576B0-F229-745E-2A42-A863F0C71EE9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 flipV="1">
              <a:off x="7522365" y="2646749"/>
              <a:ext cx="826727" cy="54582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6C711B4-3E03-BD2D-5159-749F57790E43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>
              <a:off x="7522365" y="3399737"/>
              <a:ext cx="826728" cy="11402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979432A-65EF-9B17-6E49-72F847E91C4A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7522365" y="3720918"/>
              <a:ext cx="826727" cy="80667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7" name="Picture 26" descr="Letter&#10;&#10;Description automatically generated">
              <a:extLst>
                <a:ext uri="{FF2B5EF4-FFF2-40B4-BE49-F238E27FC236}">
                  <a16:creationId xmlns:a16="http://schemas.microsoft.com/office/drawing/2014/main" id="{FEA8CB8A-71EA-E75A-7EBC-21A66A859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7302" y="1853224"/>
              <a:ext cx="1257300" cy="1257300"/>
            </a:xfrm>
            <a:prstGeom prst="rect">
              <a:avLst/>
            </a:prstGeom>
          </p:spPr>
        </p:pic>
        <p:pic>
          <p:nvPicPr>
            <p:cNvPr id="28" name="Picture 27" descr="Letter&#10;&#10;Description automatically generated">
              <a:extLst>
                <a:ext uri="{FF2B5EF4-FFF2-40B4-BE49-F238E27FC236}">
                  <a16:creationId xmlns:a16="http://schemas.microsoft.com/office/drawing/2014/main" id="{48654D24-3C89-DDE2-37E0-D539A6C1A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6380" y="2711436"/>
              <a:ext cx="1257300" cy="1257300"/>
            </a:xfrm>
            <a:prstGeom prst="rect">
              <a:avLst/>
            </a:prstGeom>
          </p:spPr>
        </p:pic>
        <p:pic>
          <p:nvPicPr>
            <p:cNvPr id="31" name="Picture 30" descr="Letter&#10;&#10;Description automatically generated">
              <a:extLst>
                <a:ext uri="{FF2B5EF4-FFF2-40B4-BE49-F238E27FC236}">
                  <a16:creationId xmlns:a16="http://schemas.microsoft.com/office/drawing/2014/main" id="{310665E6-34F9-7A60-A918-9711389B7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000" y="3648175"/>
              <a:ext cx="1257300" cy="1257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3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C67551-F230-38A6-F2D1-0FD6211DE6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r="218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5B76A85-B727-4990-ADF6-63E88F220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7797" y="1651269"/>
            <a:ext cx="3792287" cy="4894119"/>
          </a:xfrm>
          <a:prstGeom prst="rect">
            <a:avLst/>
          </a:prstGeom>
        </p:spPr>
      </p:pic>
      <p:pic>
        <p:nvPicPr>
          <p:cNvPr id="6" name="Picture 5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DA98A1D7-7611-AAE5-4516-C9EC788DD08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4" y="99704"/>
            <a:ext cx="2717802" cy="2325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AEEF74-1495-9B9B-E74E-B57905D4686F}"/>
              </a:ext>
            </a:extLst>
          </p:cNvPr>
          <p:cNvSpPr txBox="1"/>
          <p:nvPr/>
        </p:nvSpPr>
        <p:spPr>
          <a:xfrm>
            <a:off x="314377" y="2738056"/>
            <a:ext cx="27304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r>
              <a:rPr lang="en-US" sz="3200" dirty="0"/>
              <a:t> dung </a:t>
            </a:r>
            <a:r>
              <a:rPr lang="en-US" sz="3200" dirty="0" err="1"/>
              <a:t>bức</a:t>
            </a:r>
            <a:r>
              <a:rPr lang="en-US" sz="3200" dirty="0"/>
              <a:t> </a:t>
            </a:r>
            <a:r>
              <a:rPr lang="en-US" sz="3200" dirty="0" err="1"/>
              <a:t>thư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vừa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vở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. </a:t>
            </a:r>
          </a:p>
        </p:txBody>
      </p:sp>
      <p:pic>
        <p:nvPicPr>
          <p:cNvPr id="2" name="NGƯỜI TÔI YÊU TÔI THƯƠNG _ Bài hát nuôi dưỡng tâm hồn _ Mai Nguyễn &amp; Huyền Ly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40495" y="0"/>
            <a:ext cx="10557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0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424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creen, dark&#10;&#10;Description automatically generated">
            <a:extLst>
              <a:ext uri="{FF2B5EF4-FFF2-40B4-BE49-F238E27FC236}">
                <a16:creationId xmlns:a16="http://schemas.microsoft.com/office/drawing/2014/main" id="{DBF04FFB-DCC1-08AA-6786-7B1BB2D4D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097" y="-4073059"/>
            <a:ext cx="9199548" cy="7550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B1CA5A-DADF-0319-D155-40265968B9D0}"/>
              </a:ext>
            </a:extLst>
          </p:cNvPr>
          <p:cNvSpPr txBox="1"/>
          <p:nvPr/>
        </p:nvSpPr>
        <p:spPr>
          <a:xfrm>
            <a:off x="-330097" y="451894"/>
            <a:ext cx="9088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UVN Banh Mi" pitchFamily="2" charset="0"/>
              </a:rPr>
              <a:t>Thi</a:t>
            </a:r>
            <a:r>
              <a:rPr lang="en-US" sz="4800" b="1" dirty="0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b="1" dirty="0" err="1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UVN Banh Mi" pitchFamily="2" charset="0"/>
              </a:rPr>
              <a:t>đọc</a:t>
            </a:r>
            <a:r>
              <a:rPr lang="en-US" sz="4800" b="1" dirty="0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b="1" dirty="0" err="1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UVN Banh Mi" pitchFamily="2" charset="0"/>
              </a:rPr>
              <a:t>thơ</a:t>
            </a:r>
            <a:r>
              <a:rPr lang="en-US" sz="4800" b="1" dirty="0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b="1" dirty="0" err="1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UVN Banh Mi" pitchFamily="2" charset="0"/>
              </a:rPr>
              <a:t>về</a:t>
            </a:r>
            <a:r>
              <a:rPr lang="en-US" sz="4800" b="1" dirty="0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b="1" dirty="0" err="1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UVN Banh Mi" pitchFamily="2" charset="0"/>
              </a:rPr>
              <a:t>tình</a:t>
            </a:r>
            <a:r>
              <a:rPr lang="en-US" sz="4800" b="1" dirty="0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b="1" dirty="0" err="1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UVN Banh Mi" pitchFamily="2" charset="0"/>
              </a:rPr>
              <a:t>bạn</a:t>
            </a:r>
            <a:endParaRPr lang="en-US" sz="4800" b="1" dirty="0">
              <a:ln w="19050">
                <a:solidFill>
                  <a:schemeClr val="bg1"/>
                </a:solidFill>
              </a:ln>
              <a:solidFill>
                <a:srgbClr val="7030A0"/>
              </a:solidFill>
              <a:latin typeface="UVN Banh Mi" pitchFamily="2" charset="0"/>
            </a:endParaRPr>
          </a:p>
        </p:txBody>
      </p:sp>
      <p:pic>
        <p:nvPicPr>
          <p:cNvPr id="11" name="Picture 1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7DAC876-05AC-508F-9B0F-06830AEC6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684" y="3291995"/>
            <a:ext cx="4232210" cy="4232210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242841A-4BAC-23CC-F9A2-EB03E2B579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559" y="1963882"/>
            <a:ext cx="6515783" cy="47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806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4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528FF99-5674-3E6A-9B0C-7EFD4A837A50}"/>
              </a:ext>
            </a:extLst>
          </p:cNvPr>
          <p:cNvGrpSpPr/>
          <p:nvPr/>
        </p:nvGrpSpPr>
        <p:grpSpPr>
          <a:xfrm>
            <a:off x="4844308" y="505443"/>
            <a:ext cx="7199291" cy="3955657"/>
            <a:chOff x="475293" y="946117"/>
            <a:chExt cx="6901129" cy="395565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27B54D0-5E40-5620-A929-524BEAC29D15}"/>
                </a:ext>
              </a:extLst>
            </p:cNvPr>
            <p:cNvGrpSpPr/>
            <p:nvPr/>
          </p:nvGrpSpPr>
          <p:grpSpPr>
            <a:xfrm>
              <a:off x="475293" y="2191964"/>
              <a:ext cx="6901129" cy="2709810"/>
              <a:chOff x="5290870" y="3991247"/>
              <a:chExt cx="6901129" cy="2709810"/>
            </a:xfrm>
            <a:solidFill>
              <a:srgbClr val="FFFFCC"/>
            </a:solidFill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067626F8-A1EE-16E7-7177-B6937F460044}"/>
                  </a:ext>
                </a:extLst>
              </p:cNvPr>
              <p:cNvSpPr/>
              <p:nvPr/>
            </p:nvSpPr>
            <p:spPr>
              <a:xfrm>
                <a:off x="5290870" y="3991247"/>
                <a:ext cx="6901129" cy="2709810"/>
              </a:xfrm>
              <a:custGeom>
                <a:avLst/>
                <a:gdLst>
                  <a:gd name="connsiteX0" fmla="*/ 0 w 6901129"/>
                  <a:gd name="connsiteY0" fmla="*/ 451644 h 2709810"/>
                  <a:gd name="connsiteX1" fmla="*/ 451644 w 6901129"/>
                  <a:gd name="connsiteY1" fmla="*/ 0 h 2709810"/>
                  <a:gd name="connsiteX2" fmla="*/ 871493 w 6901129"/>
                  <a:gd name="connsiteY2" fmla="*/ 0 h 2709810"/>
                  <a:gd name="connsiteX3" fmla="*/ 1471277 w 6901129"/>
                  <a:gd name="connsiteY3" fmla="*/ 0 h 2709810"/>
                  <a:gd name="connsiteX4" fmla="*/ 1951104 w 6901129"/>
                  <a:gd name="connsiteY4" fmla="*/ 0 h 2709810"/>
                  <a:gd name="connsiteX5" fmla="*/ 2550888 w 6901129"/>
                  <a:gd name="connsiteY5" fmla="*/ 0 h 2709810"/>
                  <a:gd name="connsiteX6" fmla="*/ 3090694 w 6901129"/>
                  <a:gd name="connsiteY6" fmla="*/ 0 h 2709810"/>
                  <a:gd name="connsiteX7" fmla="*/ 3630500 w 6901129"/>
                  <a:gd name="connsiteY7" fmla="*/ 0 h 2709810"/>
                  <a:gd name="connsiteX8" fmla="*/ 4170305 w 6901129"/>
                  <a:gd name="connsiteY8" fmla="*/ 0 h 2709810"/>
                  <a:gd name="connsiteX9" fmla="*/ 4770090 w 6901129"/>
                  <a:gd name="connsiteY9" fmla="*/ 0 h 2709810"/>
                  <a:gd name="connsiteX10" fmla="*/ 5489830 w 6901129"/>
                  <a:gd name="connsiteY10" fmla="*/ 0 h 2709810"/>
                  <a:gd name="connsiteX11" fmla="*/ 6449485 w 6901129"/>
                  <a:gd name="connsiteY11" fmla="*/ 0 h 2709810"/>
                  <a:gd name="connsiteX12" fmla="*/ 6901129 w 6901129"/>
                  <a:gd name="connsiteY12" fmla="*/ 451644 h 2709810"/>
                  <a:gd name="connsiteX13" fmla="*/ 6901129 w 6901129"/>
                  <a:gd name="connsiteY13" fmla="*/ 903275 h 2709810"/>
                  <a:gd name="connsiteX14" fmla="*/ 6901129 w 6901129"/>
                  <a:gd name="connsiteY14" fmla="*/ 1336840 h 2709810"/>
                  <a:gd name="connsiteX15" fmla="*/ 6901129 w 6901129"/>
                  <a:gd name="connsiteY15" fmla="*/ 1806536 h 2709810"/>
                  <a:gd name="connsiteX16" fmla="*/ 6901129 w 6901129"/>
                  <a:gd name="connsiteY16" fmla="*/ 2258166 h 2709810"/>
                  <a:gd name="connsiteX17" fmla="*/ 6449485 w 6901129"/>
                  <a:gd name="connsiteY17" fmla="*/ 2709810 h 2709810"/>
                  <a:gd name="connsiteX18" fmla="*/ 5909679 w 6901129"/>
                  <a:gd name="connsiteY18" fmla="*/ 2709810 h 2709810"/>
                  <a:gd name="connsiteX19" fmla="*/ 5309895 w 6901129"/>
                  <a:gd name="connsiteY19" fmla="*/ 2709810 h 2709810"/>
                  <a:gd name="connsiteX20" fmla="*/ 4830068 w 6901129"/>
                  <a:gd name="connsiteY20" fmla="*/ 2709810 h 2709810"/>
                  <a:gd name="connsiteX21" fmla="*/ 4170305 w 6901129"/>
                  <a:gd name="connsiteY21" fmla="*/ 2709810 h 2709810"/>
                  <a:gd name="connsiteX22" fmla="*/ 3750457 w 6901129"/>
                  <a:gd name="connsiteY22" fmla="*/ 2709810 h 2709810"/>
                  <a:gd name="connsiteX23" fmla="*/ 3090694 w 6901129"/>
                  <a:gd name="connsiteY23" fmla="*/ 2709810 h 2709810"/>
                  <a:gd name="connsiteX24" fmla="*/ 2670845 w 6901129"/>
                  <a:gd name="connsiteY24" fmla="*/ 2709810 h 2709810"/>
                  <a:gd name="connsiteX25" fmla="*/ 2191018 w 6901129"/>
                  <a:gd name="connsiteY25" fmla="*/ 2709810 h 2709810"/>
                  <a:gd name="connsiteX26" fmla="*/ 1711191 w 6901129"/>
                  <a:gd name="connsiteY26" fmla="*/ 2709810 h 2709810"/>
                  <a:gd name="connsiteX27" fmla="*/ 991450 w 6901129"/>
                  <a:gd name="connsiteY27" fmla="*/ 2709810 h 2709810"/>
                  <a:gd name="connsiteX28" fmla="*/ 451644 w 6901129"/>
                  <a:gd name="connsiteY28" fmla="*/ 2709810 h 2709810"/>
                  <a:gd name="connsiteX29" fmla="*/ 0 w 6901129"/>
                  <a:gd name="connsiteY29" fmla="*/ 2258166 h 2709810"/>
                  <a:gd name="connsiteX30" fmla="*/ 0 w 6901129"/>
                  <a:gd name="connsiteY30" fmla="*/ 1842666 h 2709810"/>
                  <a:gd name="connsiteX31" fmla="*/ 0 w 6901129"/>
                  <a:gd name="connsiteY31" fmla="*/ 1445231 h 2709810"/>
                  <a:gd name="connsiteX32" fmla="*/ 0 w 6901129"/>
                  <a:gd name="connsiteY32" fmla="*/ 1011666 h 2709810"/>
                  <a:gd name="connsiteX33" fmla="*/ 0 w 6901129"/>
                  <a:gd name="connsiteY33" fmla="*/ 451644 h 2709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901129" h="2709810" fill="none" extrusionOk="0">
                    <a:moveTo>
                      <a:pt x="0" y="451644"/>
                    </a:moveTo>
                    <a:cubicBezTo>
                      <a:pt x="39187" y="197677"/>
                      <a:pt x="189075" y="-2836"/>
                      <a:pt x="451644" y="0"/>
                    </a:cubicBezTo>
                    <a:cubicBezTo>
                      <a:pt x="545926" y="-31721"/>
                      <a:pt x="710136" y="42644"/>
                      <a:pt x="871493" y="0"/>
                    </a:cubicBezTo>
                    <a:cubicBezTo>
                      <a:pt x="1032850" y="-42644"/>
                      <a:pt x="1215404" y="53363"/>
                      <a:pt x="1471277" y="0"/>
                    </a:cubicBezTo>
                    <a:cubicBezTo>
                      <a:pt x="1727150" y="-53363"/>
                      <a:pt x="1821805" y="12726"/>
                      <a:pt x="1951104" y="0"/>
                    </a:cubicBezTo>
                    <a:cubicBezTo>
                      <a:pt x="2080403" y="-12726"/>
                      <a:pt x="2298029" y="59558"/>
                      <a:pt x="2550888" y="0"/>
                    </a:cubicBezTo>
                    <a:cubicBezTo>
                      <a:pt x="2803747" y="-59558"/>
                      <a:pt x="2876723" y="47343"/>
                      <a:pt x="3090694" y="0"/>
                    </a:cubicBezTo>
                    <a:cubicBezTo>
                      <a:pt x="3304665" y="-47343"/>
                      <a:pt x="3406808" y="15382"/>
                      <a:pt x="3630500" y="0"/>
                    </a:cubicBezTo>
                    <a:cubicBezTo>
                      <a:pt x="3854192" y="-15382"/>
                      <a:pt x="4053413" y="14047"/>
                      <a:pt x="4170305" y="0"/>
                    </a:cubicBezTo>
                    <a:cubicBezTo>
                      <a:pt x="4287198" y="-14047"/>
                      <a:pt x="4601822" y="63750"/>
                      <a:pt x="4770090" y="0"/>
                    </a:cubicBezTo>
                    <a:cubicBezTo>
                      <a:pt x="4938359" y="-63750"/>
                      <a:pt x="5289745" y="21874"/>
                      <a:pt x="5489830" y="0"/>
                    </a:cubicBezTo>
                    <a:cubicBezTo>
                      <a:pt x="5689915" y="-21874"/>
                      <a:pt x="6045671" y="41173"/>
                      <a:pt x="6449485" y="0"/>
                    </a:cubicBezTo>
                    <a:cubicBezTo>
                      <a:pt x="6711462" y="-25485"/>
                      <a:pt x="6856447" y="249330"/>
                      <a:pt x="6901129" y="451644"/>
                    </a:cubicBezTo>
                    <a:cubicBezTo>
                      <a:pt x="6927046" y="566783"/>
                      <a:pt x="6871670" y="799048"/>
                      <a:pt x="6901129" y="903275"/>
                    </a:cubicBezTo>
                    <a:cubicBezTo>
                      <a:pt x="6930588" y="1007502"/>
                      <a:pt x="6889685" y="1247361"/>
                      <a:pt x="6901129" y="1336840"/>
                    </a:cubicBezTo>
                    <a:cubicBezTo>
                      <a:pt x="6912573" y="1426319"/>
                      <a:pt x="6896900" y="1603647"/>
                      <a:pt x="6901129" y="1806536"/>
                    </a:cubicBezTo>
                    <a:cubicBezTo>
                      <a:pt x="6905358" y="2009425"/>
                      <a:pt x="6859948" y="2096108"/>
                      <a:pt x="6901129" y="2258166"/>
                    </a:cubicBezTo>
                    <a:cubicBezTo>
                      <a:pt x="6882370" y="2498458"/>
                      <a:pt x="6697447" y="2703667"/>
                      <a:pt x="6449485" y="2709810"/>
                    </a:cubicBezTo>
                    <a:cubicBezTo>
                      <a:pt x="6337875" y="2744483"/>
                      <a:pt x="6158828" y="2657674"/>
                      <a:pt x="5909679" y="2709810"/>
                    </a:cubicBezTo>
                    <a:cubicBezTo>
                      <a:pt x="5660530" y="2761946"/>
                      <a:pt x="5510347" y="2709086"/>
                      <a:pt x="5309895" y="2709810"/>
                    </a:cubicBezTo>
                    <a:cubicBezTo>
                      <a:pt x="5109443" y="2710534"/>
                      <a:pt x="4927833" y="2682815"/>
                      <a:pt x="4830068" y="2709810"/>
                    </a:cubicBezTo>
                    <a:cubicBezTo>
                      <a:pt x="4732303" y="2736805"/>
                      <a:pt x="4321450" y="2697055"/>
                      <a:pt x="4170305" y="2709810"/>
                    </a:cubicBezTo>
                    <a:cubicBezTo>
                      <a:pt x="4019160" y="2722565"/>
                      <a:pt x="3874006" y="2672173"/>
                      <a:pt x="3750457" y="2709810"/>
                    </a:cubicBezTo>
                    <a:cubicBezTo>
                      <a:pt x="3626908" y="2747447"/>
                      <a:pt x="3289903" y="2643273"/>
                      <a:pt x="3090694" y="2709810"/>
                    </a:cubicBezTo>
                    <a:cubicBezTo>
                      <a:pt x="2891485" y="2776347"/>
                      <a:pt x="2859615" y="2703687"/>
                      <a:pt x="2670845" y="2709810"/>
                    </a:cubicBezTo>
                    <a:cubicBezTo>
                      <a:pt x="2482075" y="2715933"/>
                      <a:pt x="2343814" y="2702672"/>
                      <a:pt x="2191018" y="2709810"/>
                    </a:cubicBezTo>
                    <a:cubicBezTo>
                      <a:pt x="2038222" y="2716948"/>
                      <a:pt x="1837790" y="2686096"/>
                      <a:pt x="1711191" y="2709810"/>
                    </a:cubicBezTo>
                    <a:cubicBezTo>
                      <a:pt x="1584592" y="2733524"/>
                      <a:pt x="1314813" y="2663134"/>
                      <a:pt x="991450" y="2709810"/>
                    </a:cubicBezTo>
                    <a:cubicBezTo>
                      <a:pt x="668087" y="2756486"/>
                      <a:pt x="563290" y="2658281"/>
                      <a:pt x="451644" y="2709810"/>
                    </a:cubicBezTo>
                    <a:cubicBezTo>
                      <a:pt x="136913" y="2684015"/>
                      <a:pt x="-3946" y="2522925"/>
                      <a:pt x="0" y="2258166"/>
                    </a:cubicBezTo>
                    <a:cubicBezTo>
                      <a:pt x="-11880" y="2086194"/>
                      <a:pt x="5280" y="1933418"/>
                      <a:pt x="0" y="1842666"/>
                    </a:cubicBezTo>
                    <a:cubicBezTo>
                      <a:pt x="-5280" y="1751914"/>
                      <a:pt x="16447" y="1629094"/>
                      <a:pt x="0" y="1445231"/>
                    </a:cubicBezTo>
                    <a:cubicBezTo>
                      <a:pt x="-16447" y="1261369"/>
                      <a:pt x="45432" y="1216298"/>
                      <a:pt x="0" y="1011666"/>
                    </a:cubicBezTo>
                    <a:cubicBezTo>
                      <a:pt x="-45432" y="807034"/>
                      <a:pt x="11633" y="667829"/>
                      <a:pt x="0" y="451644"/>
                    </a:cubicBezTo>
                    <a:close/>
                  </a:path>
                  <a:path w="6901129" h="2709810" stroke="0" extrusionOk="0">
                    <a:moveTo>
                      <a:pt x="0" y="451644"/>
                    </a:moveTo>
                    <a:cubicBezTo>
                      <a:pt x="6196" y="211206"/>
                      <a:pt x="259420" y="46331"/>
                      <a:pt x="451644" y="0"/>
                    </a:cubicBezTo>
                    <a:cubicBezTo>
                      <a:pt x="676546" y="-9503"/>
                      <a:pt x="981521" y="71286"/>
                      <a:pt x="1171385" y="0"/>
                    </a:cubicBezTo>
                    <a:cubicBezTo>
                      <a:pt x="1361249" y="-71286"/>
                      <a:pt x="1424838" y="15894"/>
                      <a:pt x="1591234" y="0"/>
                    </a:cubicBezTo>
                    <a:cubicBezTo>
                      <a:pt x="1757630" y="-15894"/>
                      <a:pt x="1958524" y="34315"/>
                      <a:pt x="2071061" y="0"/>
                    </a:cubicBezTo>
                    <a:cubicBezTo>
                      <a:pt x="2183598" y="-34315"/>
                      <a:pt x="2397605" y="37147"/>
                      <a:pt x="2550888" y="0"/>
                    </a:cubicBezTo>
                    <a:cubicBezTo>
                      <a:pt x="2704171" y="-37147"/>
                      <a:pt x="3019630" y="47330"/>
                      <a:pt x="3150672" y="0"/>
                    </a:cubicBezTo>
                    <a:cubicBezTo>
                      <a:pt x="3281714" y="-47330"/>
                      <a:pt x="3678203" y="60088"/>
                      <a:pt x="3810435" y="0"/>
                    </a:cubicBezTo>
                    <a:cubicBezTo>
                      <a:pt x="3942667" y="-60088"/>
                      <a:pt x="4193218" y="25991"/>
                      <a:pt x="4290262" y="0"/>
                    </a:cubicBezTo>
                    <a:cubicBezTo>
                      <a:pt x="4387306" y="-25991"/>
                      <a:pt x="4653926" y="25911"/>
                      <a:pt x="4830068" y="0"/>
                    </a:cubicBezTo>
                    <a:cubicBezTo>
                      <a:pt x="5006210" y="-25911"/>
                      <a:pt x="5225625" y="7735"/>
                      <a:pt x="5369874" y="0"/>
                    </a:cubicBezTo>
                    <a:cubicBezTo>
                      <a:pt x="5514123" y="-7735"/>
                      <a:pt x="6126194" y="78980"/>
                      <a:pt x="6449485" y="0"/>
                    </a:cubicBezTo>
                    <a:cubicBezTo>
                      <a:pt x="6726452" y="11081"/>
                      <a:pt x="6842492" y="173295"/>
                      <a:pt x="6901129" y="451644"/>
                    </a:cubicBezTo>
                    <a:cubicBezTo>
                      <a:pt x="6950802" y="671928"/>
                      <a:pt x="6849235" y="713638"/>
                      <a:pt x="6901129" y="903275"/>
                    </a:cubicBezTo>
                    <a:cubicBezTo>
                      <a:pt x="6953023" y="1092912"/>
                      <a:pt x="6856016" y="1120571"/>
                      <a:pt x="6901129" y="1300709"/>
                    </a:cubicBezTo>
                    <a:cubicBezTo>
                      <a:pt x="6946242" y="1480847"/>
                      <a:pt x="6849796" y="1674941"/>
                      <a:pt x="6901129" y="1770405"/>
                    </a:cubicBezTo>
                    <a:cubicBezTo>
                      <a:pt x="6952462" y="1865869"/>
                      <a:pt x="6855630" y="2066884"/>
                      <a:pt x="6901129" y="2258166"/>
                    </a:cubicBezTo>
                    <a:cubicBezTo>
                      <a:pt x="6880036" y="2439014"/>
                      <a:pt x="6655896" y="2761208"/>
                      <a:pt x="6449485" y="2709810"/>
                    </a:cubicBezTo>
                    <a:cubicBezTo>
                      <a:pt x="6307331" y="2724524"/>
                      <a:pt x="6054831" y="2648810"/>
                      <a:pt x="5789722" y="2709810"/>
                    </a:cubicBezTo>
                    <a:cubicBezTo>
                      <a:pt x="5524613" y="2770810"/>
                      <a:pt x="5482412" y="2702676"/>
                      <a:pt x="5369874" y="2709810"/>
                    </a:cubicBezTo>
                    <a:cubicBezTo>
                      <a:pt x="5257336" y="2716944"/>
                      <a:pt x="5067357" y="2654778"/>
                      <a:pt x="4890046" y="2709810"/>
                    </a:cubicBezTo>
                    <a:cubicBezTo>
                      <a:pt x="4712735" y="2764842"/>
                      <a:pt x="4446264" y="2649920"/>
                      <a:pt x="4290262" y="2709810"/>
                    </a:cubicBezTo>
                    <a:cubicBezTo>
                      <a:pt x="4134260" y="2769700"/>
                      <a:pt x="3776414" y="2701444"/>
                      <a:pt x="3570521" y="2709810"/>
                    </a:cubicBezTo>
                    <a:cubicBezTo>
                      <a:pt x="3364628" y="2718176"/>
                      <a:pt x="3127147" y="2655238"/>
                      <a:pt x="2850780" y="2709810"/>
                    </a:cubicBezTo>
                    <a:cubicBezTo>
                      <a:pt x="2574413" y="2764382"/>
                      <a:pt x="2401818" y="2699050"/>
                      <a:pt x="2131039" y="2709810"/>
                    </a:cubicBezTo>
                    <a:cubicBezTo>
                      <a:pt x="1860260" y="2720570"/>
                      <a:pt x="1748542" y="2639096"/>
                      <a:pt x="1471277" y="2709810"/>
                    </a:cubicBezTo>
                    <a:cubicBezTo>
                      <a:pt x="1194012" y="2780524"/>
                      <a:pt x="695053" y="2699162"/>
                      <a:pt x="451644" y="2709810"/>
                    </a:cubicBezTo>
                    <a:cubicBezTo>
                      <a:pt x="208481" y="2721466"/>
                      <a:pt x="-12841" y="2522847"/>
                      <a:pt x="0" y="2258166"/>
                    </a:cubicBezTo>
                    <a:cubicBezTo>
                      <a:pt x="-30986" y="2153348"/>
                      <a:pt x="26739" y="1967399"/>
                      <a:pt x="0" y="1806536"/>
                    </a:cubicBezTo>
                    <a:cubicBezTo>
                      <a:pt x="-26739" y="1645673"/>
                      <a:pt x="34634" y="1564537"/>
                      <a:pt x="0" y="1336840"/>
                    </a:cubicBezTo>
                    <a:cubicBezTo>
                      <a:pt x="-34634" y="1109143"/>
                      <a:pt x="26180" y="1093938"/>
                      <a:pt x="0" y="903275"/>
                    </a:cubicBezTo>
                    <a:cubicBezTo>
                      <a:pt x="-26180" y="712613"/>
                      <a:pt x="51634" y="588878"/>
                      <a:pt x="0" y="451644"/>
                    </a:cubicBezTo>
                    <a:close/>
                  </a:path>
                </a:pathLst>
              </a:custGeom>
              <a:grpFill/>
              <a:ln w="3810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514350" indent="-514350" algn="just">
                  <a:buAutoNum type="arabicPeriod"/>
                </a:pPr>
                <a:r>
                  <a:rPr lang="en-US" sz="3200" dirty="0" err="1"/>
                  <a:t>Đọc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đúng</a:t>
                </a:r>
                <a:r>
                  <a:rPr lang="en-US" sz="3200" dirty="0"/>
                  <a:t> to, </a:t>
                </a:r>
                <a:r>
                  <a:rPr lang="en-US" sz="3200" dirty="0" err="1"/>
                  <a:t>rõ</a:t>
                </a:r>
                <a:r>
                  <a:rPr lang="en-US" sz="3200" dirty="0"/>
                  <a:t>.</a:t>
                </a:r>
              </a:p>
              <a:p>
                <a:pPr marL="514350" indent="-514350" algn="just">
                  <a:buAutoNum type="arabicPeriod"/>
                </a:pPr>
                <a:endParaRPr lang="en-US" sz="3200" dirty="0"/>
              </a:p>
              <a:p>
                <a:pPr marL="514350" indent="-514350" algn="just">
                  <a:buAutoNum type="arabicPeriod"/>
                </a:pPr>
                <a:r>
                  <a:rPr lang="en-US" sz="3200" dirty="0" err="1"/>
                  <a:t>Đọc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đúng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chủ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đề</a:t>
                </a:r>
                <a:r>
                  <a:rPr lang="en-US" sz="3200" dirty="0"/>
                  <a:t>.</a:t>
                </a:r>
              </a:p>
              <a:p>
                <a:pPr marL="514350" indent="-514350" algn="just">
                  <a:buAutoNum type="arabicPeriod"/>
                </a:pPr>
                <a:endParaRPr lang="en-US" sz="3200" dirty="0"/>
              </a:p>
              <a:p>
                <a:pPr marL="514350" indent="-514350" algn="just">
                  <a:buAutoNum type="arabicPeriod"/>
                </a:pPr>
                <a:r>
                  <a:rPr lang="en-US" sz="3200" dirty="0" err="1"/>
                  <a:t>Đọc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ngắt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nghỉ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đúng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chỗ</a:t>
                </a:r>
                <a:r>
                  <a:rPr lang="en-US" sz="3200" dirty="0"/>
                  <a:t>.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A89EC23-9E10-74DE-F306-B625A33A5DA6}"/>
                  </a:ext>
                </a:extLst>
              </p:cNvPr>
              <p:cNvGrpSpPr/>
              <p:nvPr/>
            </p:nvGrpSpPr>
            <p:grpSpPr>
              <a:xfrm>
                <a:off x="8423611" y="4063984"/>
                <a:ext cx="2106154" cy="735276"/>
                <a:chOff x="8579049" y="4000903"/>
                <a:chExt cx="2346663" cy="828495"/>
              </a:xfrm>
              <a:grpFill/>
            </p:grpSpPr>
            <p:pic>
              <p:nvPicPr>
                <p:cNvPr id="33" name="Picture 32" descr="Icon&#10;&#10;Description automatically generated">
                  <a:extLst>
                    <a:ext uri="{FF2B5EF4-FFF2-40B4-BE49-F238E27FC236}">
                      <a16:creationId xmlns:a16="http://schemas.microsoft.com/office/drawing/2014/main" id="{D1E91911-540D-9458-7E18-A496C91ED8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41653" y="4000903"/>
                  <a:ext cx="769440" cy="769444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4" name="Picture 33" descr="Icon&#10;&#10;Description automatically generated">
                  <a:extLst>
                    <a:ext uri="{FF2B5EF4-FFF2-40B4-BE49-F238E27FC236}">
                      <a16:creationId xmlns:a16="http://schemas.microsoft.com/office/drawing/2014/main" id="{97832CBE-F652-EC23-B917-48D466DAAE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56271" y="4059956"/>
                  <a:ext cx="769441" cy="76944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5BF83227-75DF-FC97-5D2B-7D535A6440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79049" y="4000905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73FEE6C-7FCB-71E3-4F22-B070CE878529}"/>
                  </a:ext>
                </a:extLst>
              </p:cNvPr>
              <p:cNvGrpSpPr/>
              <p:nvPr/>
            </p:nvGrpSpPr>
            <p:grpSpPr>
              <a:xfrm>
                <a:off x="8745726" y="4932059"/>
                <a:ext cx="2094655" cy="705952"/>
                <a:chOff x="8906397" y="4204991"/>
                <a:chExt cx="2398920" cy="805833"/>
              </a:xfrm>
              <a:grpFill/>
            </p:grpSpPr>
            <p:pic>
              <p:nvPicPr>
                <p:cNvPr id="30" name="Picture 29" descr="Icon&#10;&#10;Description automatically generated">
                  <a:extLst>
                    <a:ext uri="{FF2B5EF4-FFF2-40B4-BE49-F238E27FC236}">
                      <a16:creationId xmlns:a16="http://schemas.microsoft.com/office/drawing/2014/main" id="{D2A1370A-A21E-F2CF-71CD-CE00711AA1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13365" y="4220425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1" name="Picture 30" descr="Icon&#10;&#10;Description automatically generated">
                  <a:extLst>
                    <a:ext uri="{FF2B5EF4-FFF2-40B4-BE49-F238E27FC236}">
                      <a16:creationId xmlns:a16="http://schemas.microsoft.com/office/drawing/2014/main" id="{FC9C6D2E-6AAA-269A-7F15-59A500A91D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5875" y="4204991"/>
                  <a:ext cx="769442" cy="76944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2" name="Picture 31" descr="Icon&#10;&#10;Description automatically generated">
                  <a:extLst>
                    <a:ext uri="{FF2B5EF4-FFF2-40B4-BE49-F238E27FC236}">
                      <a16:creationId xmlns:a16="http://schemas.microsoft.com/office/drawing/2014/main" id="{A9AEC59B-4E7A-8364-9DF2-B4EB25E92B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6397" y="4241383"/>
                  <a:ext cx="769440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8017FDF-3247-2F78-BB4A-14467880EC44}"/>
                  </a:ext>
                </a:extLst>
              </p:cNvPr>
              <p:cNvGrpSpPr/>
              <p:nvPr/>
            </p:nvGrpSpPr>
            <p:grpSpPr>
              <a:xfrm>
                <a:off x="9839182" y="5917073"/>
                <a:ext cx="1915391" cy="682868"/>
                <a:chOff x="7616147" y="4851745"/>
                <a:chExt cx="2134115" cy="769441"/>
              </a:xfrm>
              <a:grpFill/>
            </p:grpSpPr>
            <p:pic>
              <p:nvPicPr>
                <p:cNvPr id="27" name="Picture 26" descr="Icon&#10;&#10;Description automatically generated">
                  <a:extLst>
                    <a:ext uri="{FF2B5EF4-FFF2-40B4-BE49-F238E27FC236}">
                      <a16:creationId xmlns:a16="http://schemas.microsoft.com/office/drawing/2014/main" id="{FF16F0C4-B100-C103-7614-A8170C141C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16147" y="4851745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8" name="Picture 27" descr="Icon&#10;&#10;Description automatically generated">
                  <a:extLst>
                    <a:ext uri="{FF2B5EF4-FFF2-40B4-BE49-F238E27FC236}">
                      <a16:creationId xmlns:a16="http://schemas.microsoft.com/office/drawing/2014/main" id="{A6612245-9B2A-805D-30EE-BD2A46114F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98483" y="4851745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9" name="Picture 28" descr="Icon&#10;&#10;Description automatically generated">
                  <a:extLst>
                    <a:ext uri="{FF2B5EF4-FFF2-40B4-BE49-F238E27FC236}">
                      <a16:creationId xmlns:a16="http://schemas.microsoft.com/office/drawing/2014/main" id="{5FC2A5A9-A4E6-8651-B538-44245902E5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80821" y="4851745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</p:grp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838310E-2FBA-E43A-FB90-2143BFA4501B}"/>
                </a:ext>
              </a:extLst>
            </p:cNvPr>
            <p:cNvSpPr/>
            <p:nvPr/>
          </p:nvSpPr>
          <p:spPr>
            <a:xfrm>
              <a:off x="1152090" y="946117"/>
              <a:ext cx="5441615" cy="103561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latin typeface="#9Slide05 SVNClementine" panose="020F0502020204030203" pitchFamily="34" charset="0"/>
                </a:rPr>
                <a:t>Tiêu</a:t>
              </a:r>
              <a:r>
                <a:rPr lang="en-US" sz="5400" dirty="0">
                  <a:latin typeface="#9Slide05 SVNClementine" panose="020F0502020204030203" pitchFamily="34" charset="0"/>
                </a:rPr>
                <a:t> </a:t>
              </a:r>
              <a:r>
                <a:rPr lang="en-US" sz="5400" dirty="0" err="1">
                  <a:latin typeface="#9Slide05 SVNClementine" panose="020F0502020204030203" pitchFamily="34" charset="0"/>
                </a:rPr>
                <a:t>chí</a:t>
              </a:r>
              <a:r>
                <a:rPr lang="en-US" sz="5400" dirty="0">
                  <a:latin typeface="#9Slide05 SVNClementine" panose="020F0502020204030203" pitchFamily="34" charset="0"/>
                </a:rPr>
                <a:t> </a:t>
              </a:r>
              <a:r>
                <a:rPr lang="en-US" sz="5400" dirty="0" err="1">
                  <a:latin typeface="#9Slide05 SVNClementine" panose="020F0502020204030203" pitchFamily="34" charset="0"/>
                </a:rPr>
                <a:t>đánh</a:t>
              </a:r>
              <a:r>
                <a:rPr lang="en-US" sz="5400" dirty="0">
                  <a:latin typeface="#9Slide05 SVNClementine" panose="020F0502020204030203" pitchFamily="34" charset="0"/>
                </a:rPr>
                <a:t> </a:t>
              </a:r>
              <a:r>
                <a:rPr lang="en-US" sz="5400" dirty="0" err="1">
                  <a:latin typeface="#9Slide05 SVNClementine" panose="020F0502020204030203" pitchFamily="34" charset="0"/>
                </a:rPr>
                <a:t>giá</a:t>
              </a:r>
              <a:endParaRPr lang="en-US" sz="5400" dirty="0">
                <a:latin typeface="#9Slide05 SVNClementine" panose="020F0502020204030203" pitchFamily="34" charset="0"/>
              </a:endParaRPr>
            </a:p>
          </p:txBody>
        </p:sp>
      </p:grpSp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242841A-4BAC-23CC-F9A2-EB03E2B579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506" y="2907729"/>
            <a:ext cx="5081845" cy="3950271"/>
          </a:xfrm>
          <a:prstGeom prst="rect">
            <a:avLst/>
          </a:prstGeom>
        </p:spPr>
      </p:pic>
      <p:pic>
        <p:nvPicPr>
          <p:cNvPr id="36" name="Picture 35" descr="A picture containing screen, dark&#10;&#10;Description automatically generated">
            <a:extLst>
              <a:ext uri="{FF2B5EF4-FFF2-40B4-BE49-F238E27FC236}">
                <a16:creationId xmlns:a16="http://schemas.microsoft.com/office/drawing/2014/main" id="{DBF04FFB-DCC1-08AA-6786-7B1BB2D4DE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1532">
            <a:off x="-395209" y="-891432"/>
            <a:ext cx="5795374" cy="412900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6B1CA5A-DADF-0319-D155-40265968B9D0}"/>
              </a:ext>
            </a:extLst>
          </p:cNvPr>
          <p:cNvSpPr txBox="1"/>
          <p:nvPr/>
        </p:nvSpPr>
        <p:spPr>
          <a:xfrm rot="20841532">
            <a:off x="-360104" y="1596337"/>
            <a:ext cx="5725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9050">
                  <a:solidFill>
                    <a:schemeClr val="bg1"/>
                  </a:solidFill>
                </a:ln>
                <a:latin typeface="UVN Banh Mi" pitchFamily="2" charset="0"/>
              </a:rPr>
              <a:t>Thi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latin typeface="UVN Banh Mi" pitchFamily="2" charset="0"/>
              </a:rPr>
              <a:t>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latin typeface="UVN Banh Mi" pitchFamily="2" charset="0"/>
              </a:rPr>
              <a:t>đọc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latin typeface="UVN Banh Mi" pitchFamily="2" charset="0"/>
              </a:rPr>
              <a:t>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latin typeface="UVN Banh Mi" pitchFamily="2" charset="0"/>
              </a:rPr>
              <a:t>thơ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latin typeface="UVN Banh Mi" pitchFamily="2" charset="0"/>
              </a:rPr>
              <a:t>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latin typeface="UVN Banh Mi" pitchFamily="2" charset="0"/>
              </a:rPr>
              <a:t>về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latin typeface="UVN Banh Mi" pitchFamily="2" charset="0"/>
              </a:rPr>
              <a:t>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latin typeface="UVN Banh Mi" pitchFamily="2" charset="0"/>
              </a:rPr>
              <a:t>tình</a:t>
            </a:r>
            <a:r>
              <a:rPr lang="en-US" sz="3200" b="1" dirty="0">
                <a:ln w="19050">
                  <a:solidFill>
                    <a:schemeClr val="bg1"/>
                  </a:solidFill>
                </a:ln>
                <a:latin typeface="UVN Banh Mi" pitchFamily="2" charset="0"/>
              </a:rPr>
              <a:t> </a:t>
            </a:r>
            <a:r>
              <a:rPr lang="en-US" sz="3200" b="1" dirty="0" err="1">
                <a:ln w="19050">
                  <a:solidFill>
                    <a:schemeClr val="bg1"/>
                  </a:solidFill>
                </a:ln>
                <a:latin typeface="UVN Banh Mi" pitchFamily="2" charset="0"/>
              </a:rPr>
              <a:t>bạn</a:t>
            </a:r>
            <a:endParaRPr lang="en-US" sz="3200" b="1" dirty="0">
              <a:ln w="19050">
                <a:solidFill>
                  <a:schemeClr val="bg1"/>
                </a:solidFill>
              </a:ln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3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4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5EA9F2D-7604-2F6E-EEC2-E6EAD1CCD73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3" y="2273430"/>
            <a:ext cx="4304999" cy="44820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519FBD-E73D-2917-3632-3298360181B5}"/>
              </a:ext>
            </a:extLst>
          </p:cNvPr>
          <p:cNvSpPr txBox="1"/>
          <p:nvPr/>
        </p:nvSpPr>
        <p:spPr>
          <a:xfrm>
            <a:off x="798894" y="-138499"/>
            <a:ext cx="9697592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Bình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luận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bạn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đọc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hay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nhất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03315D6-79E3-DCEF-1792-6F44B53F7D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473" y="2590564"/>
            <a:ext cx="4624253" cy="384781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4305240" imgH="1542960"/>
        </mc:Choice>
        <mc:Fallback>
          <p:control name="TextBox1" r:id="rId1" imgW="4305240" imgH="154296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129701FA-A917-33FE-456E-DDACB026400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95040" y="1255522"/>
                  <a:ext cx="4305300" cy="15446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346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7.40741E-7 L -1.25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4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8F8720-6F0B-48BC-BE3B-AEF5EA3444B6}"/>
              </a:ext>
            </a:extLst>
          </p:cNvPr>
          <p:cNvSpPr/>
          <p:nvPr/>
        </p:nvSpPr>
        <p:spPr>
          <a:xfrm>
            <a:off x="758536" y="145473"/>
            <a:ext cx="10307783" cy="6619009"/>
          </a:xfrm>
          <a:prstGeom prst="roundRect">
            <a:avLst/>
          </a:prstGeom>
          <a:solidFill>
            <a:srgbClr val="CCFF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numCol="1" spcCol="1828800" rtlCol="0" anchor="ctr"/>
          <a:lstStyle/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  <a:latin typeface="#9Slide05 SVNClementine" panose="020F0502020204030203" pitchFamily="34" charset="0"/>
                <a:cs typeface="Calibri" panose="020F0502020204030204" pitchFamily="34" charset="0"/>
              </a:rPr>
              <a:t>Bạn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#9Slide05 SVNClementine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#9Slide05 SVNClementine" panose="020F0502020204030203" pitchFamily="34" charset="0"/>
                <a:cs typeface="Calibri" panose="020F0502020204030204" pitchFamily="34" charset="0"/>
              </a:rPr>
              <a:t>ơi</a:t>
            </a:r>
            <a:endParaRPr lang="en-US" sz="4000" b="1" i="0" dirty="0">
              <a:solidFill>
                <a:srgbClr val="FF0000"/>
              </a:solidFill>
              <a:effectLst/>
              <a:latin typeface="#9Slide05 SVNClementine" panose="020F0502020204030203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ngày mai khi cổng trường khép lại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 bạn hiền yêu dấu vút ngân nga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 đường đời đầy rẫy những phong ba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Kỉ niệm cũ còn đây là nét chữ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ngày mai tôi đã là cát bụi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Thì gió ơi xin đừng cuốn tôi đi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 tôi mãi phơi mình trên sa mạc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 vô tình chứng kiến cảnh biệt ly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xa nhau đừng quên mình bạn nhé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 khóc hay cười cũng vậy thôi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 đất tròn xoay còn gặp lại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Hẹn ngày tình bạn mãi không phai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3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lang="en-US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Đăng</a:t>
            </a:r>
            <a:r>
              <a:rPr lang="en-US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Khoa</a:t>
            </a:r>
            <a:endParaRPr lang="vi-VN" sz="30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vi-VN" sz="2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90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27F50A-9583-CCC2-A5AE-0B0F7E7EE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4" y="169284"/>
            <a:ext cx="9566566" cy="6345816"/>
          </a:xfrm>
          <a:prstGeom prst="rect">
            <a:avLst/>
          </a:prstGeom>
          <a:effectLst>
            <a:glow rad="127000">
              <a:srgbClr val="FFA4C9">
                <a:alpha val="70000"/>
              </a:srgbClr>
            </a:glow>
            <a:innerShdw blurRad="114300">
              <a:schemeClr val="bg1"/>
            </a:innerShdw>
          </a:effectLst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4063CE6B-D821-18EB-12D5-403AF71EB0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003" y="4496750"/>
            <a:ext cx="4729595" cy="2361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0219EB-BFD8-BBAD-5C99-09C14E330911}"/>
              </a:ext>
            </a:extLst>
          </p:cNvPr>
          <p:cNvSpPr txBox="1"/>
          <p:nvPr/>
        </p:nvSpPr>
        <p:spPr>
          <a:xfrm>
            <a:off x="1332940" y="2212652"/>
            <a:ext cx="7427153" cy="225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8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Tạm</a:t>
            </a:r>
            <a:r>
              <a:rPr lang="en-US" sz="88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88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biệt</a:t>
            </a:r>
            <a:r>
              <a:rPr lang="en-US" sz="88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88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và</a:t>
            </a:r>
            <a:r>
              <a:rPr lang="en-US" sz="88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88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hẹn</a:t>
            </a:r>
            <a:r>
              <a:rPr lang="en-US" sz="88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88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gặp</a:t>
            </a:r>
            <a:r>
              <a:rPr lang="en-US" sz="88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88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lại</a:t>
            </a:r>
            <a:endParaRPr lang="en-US" sz="8800" b="1" dirty="0">
              <a:ln w="19050">
                <a:solidFill>
                  <a:srgbClr val="002060"/>
                </a:solidFill>
                <a:prstDash val="solid"/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0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1.48148E-6 L -2.29167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33AD9A5-1946-01AD-AEE2-449114F8762A}"/>
              </a:ext>
            </a:extLst>
          </p:cNvPr>
          <p:cNvSpPr txBox="1"/>
          <p:nvPr/>
        </p:nvSpPr>
        <p:spPr>
          <a:xfrm>
            <a:off x="729487" y="458648"/>
            <a:ext cx="1083849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Thu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quen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chúng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động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kịch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Cho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gửi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2468;p43"/>
          <p:cNvSpPr/>
          <p:nvPr/>
        </p:nvSpPr>
        <p:spPr>
          <a:xfrm rot="10800000" flipH="1">
            <a:off x="7813688" y="410162"/>
            <a:ext cx="1051366" cy="758409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470;p43">
            <a:hlinkClick r:id="" action="ppaction://hlinkshowjump?jump=nextslide"/>
          </p:cNvPr>
          <p:cNvSpPr/>
          <p:nvPr/>
        </p:nvSpPr>
        <p:spPr>
          <a:xfrm rot="5400000">
            <a:off x="8154051" y="559318"/>
            <a:ext cx="286826" cy="329339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478;p43">
            <a:hlinkClick r:id="" action="ppaction://hlinkshowjump?jump=nextslide"/>
          </p:cNvPr>
          <p:cNvSpPr/>
          <p:nvPr/>
        </p:nvSpPr>
        <p:spPr>
          <a:xfrm rot="-5400000" flipH="1">
            <a:off x="750744" y="546093"/>
            <a:ext cx="286826" cy="329339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486;p43">
            <a:hlinkClick r:id="" action="ppaction://hlinkshowjump?jump=previousslide"/>
          </p:cNvPr>
          <p:cNvSpPr/>
          <p:nvPr/>
        </p:nvSpPr>
        <p:spPr>
          <a:xfrm rot="-5400000">
            <a:off x="764415" y="536170"/>
            <a:ext cx="286826" cy="375636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85757F-01F8-876B-DA91-0E724A138024}"/>
              </a:ext>
            </a:extLst>
          </p:cNvPr>
          <p:cNvSpPr txBox="1"/>
          <p:nvPr/>
        </p:nvSpPr>
        <p:spPr>
          <a:xfrm>
            <a:off x="6313405" y="197038"/>
            <a:ext cx="5933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02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B917C-57C9-B903-7155-9FDB6967D36C}"/>
              </a:ext>
            </a:extLst>
          </p:cNvPr>
          <p:cNvSpPr txBox="1"/>
          <p:nvPr/>
        </p:nvSpPr>
        <p:spPr>
          <a:xfrm>
            <a:off x="8513969" y="5657413"/>
            <a:ext cx="1922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81F81A-AFAA-790C-39EC-E9614ABBEBDA}"/>
              </a:ext>
            </a:extLst>
          </p:cNvPr>
          <p:cNvSpPr txBox="1"/>
          <p:nvPr/>
        </p:nvSpPr>
        <p:spPr>
          <a:xfrm>
            <a:off x="8442601" y="6031441"/>
            <a:ext cx="1397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HP001 4 hàng" panose="020B0603050302020204" pitchFamily="34" charset="0"/>
                <a:cs typeface="Calibri" panose="020F0502020204030204" pitchFamily="34" charset="0"/>
              </a:rPr>
              <a:t>Uyên</a:t>
            </a:r>
            <a:endParaRPr lang="vi-VN" sz="2800" dirty="0">
              <a:latin typeface="HP001 4 hàng" panose="020B06030503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B2BCB8-0228-2CD7-E738-496AC62C9E85}"/>
              </a:ext>
            </a:extLst>
          </p:cNvPr>
          <p:cNvSpPr txBox="1"/>
          <p:nvPr/>
        </p:nvSpPr>
        <p:spPr>
          <a:xfrm>
            <a:off x="8245207" y="6387733"/>
            <a:ext cx="1791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Uyên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0D7ACD-101B-6EC9-BBBF-AD4701766DB7}"/>
              </a:ext>
            </a:extLst>
          </p:cNvPr>
          <p:cNvSpPr txBox="1"/>
          <p:nvPr/>
        </p:nvSpPr>
        <p:spPr>
          <a:xfrm>
            <a:off x="-64618" y="87770"/>
            <a:ext cx="376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iCiel Crocante" panose="02000000000000000000" pitchFamily="50" charset="0"/>
              </a:rPr>
              <a:t>Thư</a:t>
            </a:r>
            <a:r>
              <a:rPr lang="en-US" sz="36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iCiel Crocante" panose="02000000000000000000" pitchFamily="50" charset="0"/>
              </a:rPr>
              <a:t> </a:t>
            </a:r>
            <a:r>
              <a:rPr lang="en-US" sz="36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iCiel Crocante" panose="02000000000000000000" pitchFamily="50" charset="0"/>
              </a:rPr>
              <a:t>thăm</a:t>
            </a:r>
            <a:r>
              <a:rPr lang="en-US" sz="36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iCiel Crocante" panose="02000000000000000000" pitchFamily="50" charset="0"/>
              </a:rPr>
              <a:t> </a:t>
            </a:r>
            <a:r>
              <a:rPr lang="en-US" sz="36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iCiel Crocante" panose="02000000000000000000" pitchFamily="50" charset="0"/>
              </a:rPr>
              <a:t>bạn</a:t>
            </a:r>
            <a:endParaRPr lang="vi-VN" sz="3600" b="1" dirty="0">
              <a:ln w="95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5000" endA="300" endPos="45500" dir="5400000" sy="-100000" algn="bl" rotWithShape="0"/>
              </a:effectLst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940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DEF7BE2-0CC3-2BB8-DD1F-F6A219673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61" y="3139153"/>
            <a:ext cx="4179331" cy="3477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06DF4C-CB58-8D62-33C4-B89E48E64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263" y="2981526"/>
            <a:ext cx="2628247" cy="3793346"/>
          </a:xfrm>
          <a:prstGeom prst="rect">
            <a:avLst/>
          </a:prstGeom>
        </p:spPr>
      </p:pic>
      <p:pic>
        <p:nvPicPr>
          <p:cNvPr id="9" name="Picture 8" descr="A picture containing screen, dark&#10;&#10;Description automatically generated">
            <a:extLst>
              <a:ext uri="{FF2B5EF4-FFF2-40B4-BE49-F238E27FC236}">
                <a16:creationId xmlns:a16="http://schemas.microsoft.com/office/drawing/2014/main" id="{DBF04FFB-DCC1-08AA-6786-7B1BB2D4D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637" y="-2801388"/>
            <a:ext cx="8457881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B1CA5A-DADF-0319-D155-40265968B9D0}"/>
              </a:ext>
            </a:extLst>
          </p:cNvPr>
          <p:cNvSpPr txBox="1"/>
          <p:nvPr/>
        </p:nvSpPr>
        <p:spPr>
          <a:xfrm>
            <a:off x="2786227" y="1285399"/>
            <a:ext cx="6628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UVN Banh Mi" pitchFamily="2" charset="0"/>
              </a:rPr>
              <a:t>Thẻ</a:t>
            </a:r>
            <a:r>
              <a:rPr lang="en-US" sz="6000" b="1" dirty="0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6000" b="1" dirty="0" err="1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UVN Banh Mi" pitchFamily="2" charset="0"/>
              </a:rPr>
              <a:t>màu</a:t>
            </a:r>
            <a:r>
              <a:rPr lang="en-US" sz="6000" b="1" dirty="0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UVN Banh Mi" pitchFamily="2" charset="0"/>
              </a:rPr>
              <a:t> tri </a:t>
            </a:r>
            <a:r>
              <a:rPr lang="en-US" sz="6000" b="1" dirty="0" err="1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UVN Banh Mi" pitchFamily="2" charset="0"/>
              </a:rPr>
              <a:t>thức</a:t>
            </a:r>
            <a:endParaRPr lang="en-US" sz="6000" b="1" dirty="0">
              <a:ln w="19050">
                <a:solidFill>
                  <a:schemeClr val="bg1"/>
                </a:solidFill>
              </a:ln>
              <a:solidFill>
                <a:srgbClr val="7030A0"/>
              </a:solidFill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4067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A9F94B-EE5D-8AA8-FD20-C7BFC04F3D6E}"/>
              </a:ext>
            </a:extLst>
          </p:cNvPr>
          <p:cNvSpPr/>
          <p:nvPr/>
        </p:nvSpPr>
        <p:spPr>
          <a:xfrm>
            <a:off x="426027" y="763732"/>
            <a:ext cx="11513127" cy="589684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DEF7BE2-0CC3-2BB8-DD1F-F6A219673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6981"/>
            <a:ext cx="2847109" cy="23690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7137726-58F6-183D-CB43-85758CDD9318}"/>
              </a:ext>
            </a:extLst>
          </p:cNvPr>
          <p:cNvGrpSpPr/>
          <p:nvPr/>
        </p:nvGrpSpPr>
        <p:grpSpPr>
          <a:xfrm>
            <a:off x="757151" y="763732"/>
            <a:ext cx="3325090" cy="1870363"/>
            <a:chOff x="757151" y="763732"/>
            <a:chExt cx="3325090" cy="18703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18DB32-536D-809E-E400-6FB3FDD95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151" y="763732"/>
              <a:ext cx="3325090" cy="187036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D510A1-6A53-C628-EC4F-3C342C1FAA32}"/>
                </a:ext>
              </a:extLst>
            </p:cNvPr>
            <p:cNvSpPr txBox="1"/>
            <p:nvPr/>
          </p:nvSpPr>
          <p:spPr>
            <a:xfrm>
              <a:off x="1073496" y="1449808"/>
              <a:ext cx="26924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PHẦN ĐẦU THƯ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3A4ABE-DBCE-2A43-DBBB-19E47B7C68A2}"/>
              </a:ext>
            </a:extLst>
          </p:cNvPr>
          <p:cNvGrpSpPr/>
          <p:nvPr/>
        </p:nvGrpSpPr>
        <p:grpSpPr>
          <a:xfrm>
            <a:off x="757151" y="1716263"/>
            <a:ext cx="3755141" cy="1870363"/>
            <a:chOff x="757151" y="1716263"/>
            <a:chExt cx="3755141" cy="18703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51B375-96FA-48DB-7D27-55F3399B1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151" y="1716263"/>
              <a:ext cx="3325090" cy="18703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5E8FD5-F5D9-4E06-AF24-4CE56CD94CC5}"/>
                </a:ext>
              </a:extLst>
            </p:cNvPr>
            <p:cNvSpPr txBox="1"/>
            <p:nvPr/>
          </p:nvSpPr>
          <p:spPr>
            <a:xfrm>
              <a:off x="812963" y="2411009"/>
              <a:ext cx="3699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PHẦN NỘI DUNG CHÍNH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7A982E-4878-31F7-46A0-F57DADE3EF36}"/>
              </a:ext>
            </a:extLst>
          </p:cNvPr>
          <p:cNvGrpSpPr/>
          <p:nvPr/>
        </p:nvGrpSpPr>
        <p:grpSpPr>
          <a:xfrm>
            <a:off x="757151" y="2668794"/>
            <a:ext cx="3325090" cy="1870363"/>
            <a:chOff x="757151" y="2668794"/>
            <a:chExt cx="3325090" cy="18703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A5E2EA-051C-4763-D480-0DFE462A4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151" y="2668794"/>
              <a:ext cx="3325090" cy="187036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81E7F8-D5D6-680D-5318-02B9D343EB01}"/>
                </a:ext>
              </a:extLst>
            </p:cNvPr>
            <p:cNvSpPr txBox="1"/>
            <p:nvPr/>
          </p:nvSpPr>
          <p:spPr>
            <a:xfrm>
              <a:off x="1046480" y="3320171"/>
              <a:ext cx="28471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PHẦN CUỐI THƯ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6D472B0-E8DF-A9C5-BC6F-5D10CF892CE5}"/>
              </a:ext>
            </a:extLst>
          </p:cNvPr>
          <p:cNvGrpSpPr/>
          <p:nvPr/>
        </p:nvGrpSpPr>
        <p:grpSpPr>
          <a:xfrm>
            <a:off x="4545158" y="641575"/>
            <a:ext cx="7129205" cy="1367396"/>
            <a:chOff x="4545158" y="641575"/>
            <a:chExt cx="7129205" cy="1367396"/>
          </a:xfrm>
        </p:grpSpPr>
        <p:pic>
          <p:nvPicPr>
            <p:cNvPr id="20" name="Picture 19" descr="A picture containing nature&#10;&#10;Description automatically generated">
              <a:extLst>
                <a:ext uri="{FF2B5EF4-FFF2-40B4-BE49-F238E27FC236}">
                  <a16:creationId xmlns:a16="http://schemas.microsoft.com/office/drawing/2014/main" id="{85AB481B-BEC4-FDFA-A4C2-95D8D5F70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158" y="641575"/>
              <a:ext cx="7129205" cy="136739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AB00D5-3295-B39C-C142-B7B96E7697A1}"/>
                </a:ext>
              </a:extLst>
            </p:cNvPr>
            <p:cNvSpPr txBox="1"/>
            <p:nvPr/>
          </p:nvSpPr>
          <p:spPr>
            <a:xfrm>
              <a:off x="5489772" y="1048400"/>
              <a:ext cx="4779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Địa</a:t>
              </a:r>
              <a:r>
                <a:rPr lang="en-US" sz="3200" dirty="0"/>
                <a:t> </a:t>
              </a:r>
              <a:r>
                <a:rPr lang="en-US" sz="3200" dirty="0" err="1"/>
                <a:t>điểm</a:t>
              </a:r>
              <a:r>
                <a:rPr lang="en-US" sz="3200" dirty="0"/>
                <a:t>, </a:t>
              </a:r>
              <a:r>
                <a:rPr lang="en-US" sz="3200" dirty="0" err="1"/>
                <a:t>thời</a:t>
              </a:r>
              <a:r>
                <a:rPr lang="en-US" sz="3200" dirty="0"/>
                <a:t> </a:t>
              </a:r>
              <a:r>
                <a:rPr lang="en-US" sz="3200" dirty="0" err="1"/>
                <a:t>gian</a:t>
              </a:r>
              <a:r>
                <a:rPr lang="en-US" sz="3200" dirty="0"/>
                <a:t> </a:t>
              </a:r>
              <a:r>
                <a:rPr lang="en-US" sz="3200" dirty="0" err="1"/>
                <a:t>viết</a:t>
              </a:r>
              <a:r>
                <a:rPr lang="en-US" sz="3200" dirty="0"/>
                <a:t> </a:t>
              </a:r>
              <a:r>
                <a:rPr lang="en-US" sz="3200" dirty="0" err="1"/>
                <a:t>thư</a:t>
              </a:r>
              <a:endParaRPr lang="en-US" sz="3200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0DC6084-B387-91D7-3E8B-40132E2530DD}"/>
              </a:ext>
            </a:extLst>
          </p:cNvPr>
          <p:cNvGrpSpPr/>
          <p:nvPr/>
        </p:nvGrpSpPr>
        <p:grpSpPr>
          <a:xfrm>
            <a:off x="4522280" y="1490126"/>
            <a:ext cx="7129205" cy="1367396"/>
            <a:chOff x="4522280" y="1490126"/>
            <a:chExt cx="7129205" cy="1367396"/>
          </a:xfrm>
        </p:grpSpPr>
        <p:pic>
          <p:nvPicPr>
            <p:cNvPr id="25" name="Picture 24" descr="A picture containing nature&#10;&#10;Description automatically generated">
              <a:extLst>
                <a:ext uri="{FF2B5EF4-FFF2-40B4-BE49-F238E27FC236}">
                  <a16:creationId xmlns:a16="http://schemas.microsoft.com/office/drawing/2014/main" id="{CE63A3A3-E95E-B389-432D-CEDE96EE3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2280" y="1490126"/>
              <a:ext cx="7129205" cy="136739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6D2DA5-8067-A2FC-5697-3F7F9AD28DAE}"/>
                </a:ext>
              </a:extLst>
            </p:cNvPr>
            <p:cNvSpPr txBox="1"/>
            <p:nvPr/>
          </p:nvSpPr>
          <p:spPr>
            <a:xfrm>
              <a:off x="5487760" y="1898937"/>
              <a:ext cx="4779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Lời</a:t>
              </a:r>
              <a:r>
                <a:rPr lang="en-US" sz="3200" dirty="0"/>
                <a:t> </a:t>
              </a:r>
              <a:r>
                <a:rPr lang="en-US" sz="3200" dirty="0" err="1"/>
                <a:t>xưng</a:t>
              </a:r>
              <a:r>
                <a:rPr lang="en-US" sz="3200" dirty="0"/>
                <a:t> </a:t>
              </a:r>
              <a:r>
                <a:rPr lang="en-US" sz="3200" dirty="0" err="1"/>
                <a:t>hô</a:t>
              </a:r>
              <a:endParaRPr lang="en-US" sz="32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BAB581-F607-9522-FF83-FEB0183F03AC}"/>
              </a:ext>
            </a:extLst>
          </p:cNvPr>
          <p:cNvGrpSpPr/>
          <p:nvPr/>
        </p:nvGrpSpPr>
        <p:grpSpPr>
          <a:xfrm>
            <a:off x="4578490" y="2330164"/>
            <a:ext cx="7129205" cy="1367396"/>
            <a:chOff x="4578490" y="2330164"/>
            <a:chExt cx="7129205" cy="1367396"/>
          </a:xfrm>
        </p:grpSpPr>
        <p:pic>
          <p:nvPicPr>
            <p:cNvPr id="26" name="Picture 25" descr="A picture containing nature&#10;&#10;Description automatically generated">
              <a:extLst>
                <a:ext uri="{FF2B5EF4-FFF2-40B4-BE49-F238E27FC236}">
                  <a16:creationId xmlns:a16="http://schemas.microsoft.com/office/drawing/2014/main" id="{3D40D9FD-EAC5-B72E-16D1-C092D3EC4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490" y="2330164"/>
              <a:ext cx="7129205" cy="136739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EE4B2A2-A762-9ED6-FCF8-4DB531CA87D4}"/>
                </a:ext>
              </a:extLst>
            </p:cNvPr>
            <p:cNvSpPr txBox="1"/>
            <p:nvPr/>
          </p:nvSpPr>
          <p:spPr>
            <a:xfrm>
              <a:off x="5487760" y="2735396"/>
              <a:ext cx="4779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Lời</a:t>
              </a:r>
              <a:r>
                <a:rPr lang="en-US" sz="3200" dirty="0"/>
                <a:t> </a:t>
              </a:r>
              <a:r>
                <a:rPr lang="en-US" sz="3200" dirty="0" err="1"/>
                <a:t>hỏi</a:t>
              </a:r>
              <a:r>
                <a:rPr lang="en-US" sz="3200" dirty="0"/>
                <a:t> </a:t>
              </a:r>
              <a:r>
                <a:rPr lang="en-US" sz="3200" dirty="0" err="1"/>
                <a:t>thăm</a:t>
              </a:r>
              <a:endParaRPr lang="en-US" sz="32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BBCB690-67D4-1852-DB1C-11C14984B46C}"/>
              </a:ext>
            </a:extLst>
          </p:cNvPr>
          <p:cNvGrpSpPr/>
          <p:nvPr/>
        </p:nvGrpSpPr>
        <p:grpSpPr>
          <a:xfrm>
            <a:off x="4446095" y="3163564"/>
            <a:ext cx="7129205" cy="1367396"/>
            <a:chOff x="4446095" y="3163564"/>
            <a:chExt cx="7129205" cy="1367396"/>
          </a:xfrm>
        </p:grpSpPr>
        <p:pic>
          <p:nvPicPr>
            <p:cNvPr id="27" name="Picture 26" descr="A picture containing nature&#10;&#10;Description automatically generated">
              <a:extLst>
                <a:ext uri="{FF2B5EF4-FFF2-40B4-BE49-F238E27FC236}">
                  <a16:creationId xmlns:a16="http://schemas.microsoft.com/office/drawing/2014/main" id="{7DD1DA2F-F132-B378-A275-5D22A0E34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6095" y="3163564"/>
              <a:ext cx="7129205" cy="13673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4DA1325-9A8C-AB7E-4E5A-4263D50DF4D0}"/>
                </a:ext>
              </a:extLst>
            </p:cNvPr>
            <p:cNvSpPr txBox="1"/>
            <p:nvPr/>
          </p:nvSpPr>
          <p:spPr>
            <a:xfrm>
              <a:off x="5454002" y="3588087"/>
              <a:ext cx="60087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Thông</a:t>
              </a:r>
              <a:r>
                <a:rPr lang="en-US" sz="3200" dirty="0"/>
                <a:t> </a:t>
              </a:r>
              <a:r>
                <a:rPr lang="en-US" sz="3200" dirty="0" err="1"/>
                <a:t>báo</a:t>
              </a:r>
              <a:r>
                <a:rPr lang="en-US" sz="3200" dirty="0"/>
                <a:t> </a:t>
              </a:r>
              <a:r>
                <a:rPr lang="en-US" sz="3200" dirty="0" err="1"/>
                <a:t>tình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của</a:t>
              </a:r>
              <a:r>
                <a:rPr lang="en-US" sz="3200" dirty="0"/>
                <a:t> </a:t>
              </a:r>
              <a:r>
                <a:rPr lang="en-US" sz="3200" dirty="0" err="1"/>
                <a:t>người</a:t>
              </a:r>
              <a:r>
                <a:rPr lang="en-US" sz="3200" dirty="0"/>
                <a:t> </a:t>
              </a:r>
              <a:r>
                <a:rPr lang="en-US" sz="3200" dirty="0" err="1"/>
                <a:t>viết</a:t>
              </a:r>
              <a:endParaRPr lang="en-US" sz="3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F63AF97-D452-6386-C6E2-601825B98486}"/>
              </a:ext>
            </a:extLst>
          </p:cNvPr>
          <p:cNvGrpSpPr/>
          <p:nvPr/>
        </p:nvGrpSpPr>
        <p:grpSpPr>
          <a:xfrm>
            <a:off x="4413365" y="4016255"/>
            <a:ext cx="7129205" cy="1367396"/>
            <a:chOff x="4413365" y="4016255"/>
            <a:chExt cx="7129205" cy="1367396"/>
          </a:xfrm>
        </p:grpSpPr>
        <p:pic>
          <p:nvPicPr>
            <p:cNvPr id="28" name="Picture 27" descr="A picture containing nature&#10;&#10;Description automatically generated">
              <a:extLst>
                <a:ext uri="{FF2B5EF4-FFF2-40B4-BE49-F238E27FC236}">
                  <a16:creationId xmlns:a16="http://schemas.microsoft.com/office/drawing/2014/main" id="{5D0CA783-E569-9F04-5A87-C47446B13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365" y="4016255"/>
              <a:ext cx="7129205" cy="136739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76F7354-F689-DB04-6301-7AD89602C364}"/>
                </a:ext>
              </a:extLst>
            </p:cNvPr>
            <p:cNvSpPr txBox="1"/>
            <p:nvPr/>
          </p:nvSpPr>
          <p:spPr>
            <a:xfrm>
              <a:off x="5487760" y="4364328"/>
              <a:ext cx="582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Chia </a:t>
              </a:r>
              <a:r>
                <a:rPr lang="en-US" sz="3200" dirty="0" err="1"/>
                <a:t>sẻ</a:t>
              </a:r>
              <a:r>
                <a:rPr lang="en-US" sz="3200" dirty="0"/>
                <a:t> </a:t>
              </a:r>
              <a:r>
                <a:rPr lang="en-US" sz="3200" dirty="0" err="1"/>
                <a:t>cảm</a:t>
              </a:r>
              <a:r>
                <a:rPr lang="en-US" sz="3200" dirty="0"/>
                <a:t> </a:t>
              </a:r>
              <a:r>
                <a:rPr lang="en-US" sz="3200" dirty="0" err="1"/>
                <a:t>xúc</a:t>
              </a:r>
              <a:r>
                <a:rPr lang="en-US" sz="3200" dirty="0"/>
                <a:t>, </a:t>
              </a:r>
              <a:r>
                <a:rPr lang="en-US" sz="3200" dirty="0" err="1"/>
                <a:t>mong</a:t>
              </a:r>
              <a:r>
                <a:rPr lang="en-US" sz="3200" dirty="0"/>
                <a:t> </a:t>
              </a:r>
              <a:r>
                <a:rPr lang="en-US" sz="3200" dirty="0" err="1"/>
                <a:t>muốn</a:t>
              </a:r>
              <a:r>
                <a:rPr lang="en-US" sz="3200" dirty="0"/>
                <a:t>,…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656EEDA-0E10-C369-7983-661546CC6F02}"/>
              </a:ext>
            </a:extLst>
          </p:cNvPr>
          <p:cNvGrpSpPr/>
          <p:nvPr/>
        </p:nvGrpSpPr>
        <p:grpSpPr>
          <a:xfrm>
            <a:off x="4315079" y="4845426"/>
            <a:ext cx="7129205" cy="1367396"/>
            <a:chOff x="4315079" y="4845426"/>
            <a:chExt cx="7129205" cy="1367396"/>
          </a:xfrm>
        </p:grpSpPr>
        <p:pic>
          <p:nvPicPr>
            <p:cNvPr id="29" name="Picture 28" descr="A picture containing nature&#10;&#10;Description automatically generated">
              <a:extLst>
                <a:ext uri="{FF2B5EF4-FFF2-40B4-BE49-F238E27FC236}">
                  <a16:creationId xmlns:a16="http://schemas.microsoft.com/office/drawing/2014/main" id="{C9EBD637-ECB2-04C3-A28A-DDBFE9DE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079" y="4845426"/>
              <a:ext cx="7129205" cy="136739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D40A4E1-C0C5-40CD-DA33-617967CDC31F}"/>
                </a:ext>
              </a:extLst>
            </p:cNvPr>
            <p:cNvSpPr txBox="1"/>
            <p:nvPr/>
          </p:nvSpPr>
          <p:spPr>
            <a:xfrm>
              <a:off x="5487760" y="5191697"/>
              <a:ext cx="4779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Lời</a:t>
              </a:r>
              <a:r>
                <a:rPr lang="en-US" sz="3200" dirty="0"/>
                <a:t> </a:t>
              </a:r>
              <a:r>
                <a:rPr lang="en-US" sz="3200" dirty="0" err="1"/>
                <a:t>chúc</a:t>
              </a:r>
              <a:endParaRPr lang="en-US" sz="32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E4A940F-266C-E38D-5F8A-D5D9372019D5}"/>
              </a:ext>
            </a:extLst>
          </p:cNvPr>
          <p:cNvGrpSpPr/>
          <p:nvPr/>
        </p:nvGrpSpPr>
        <p:grpSpPr>
          <a:xfrm>
            <a:off x="4380586" y="5686806"/>
            <a:ext cx="7129205" cy="1367396"/>
            <a:chOff x="4380586" y="5686806"/>
            <a:chExt cx="7129205" cy="1367396"/>
          </a:xfrm>
        </p:grpSpPr>
        <p:pic>
          <p:nvPicPr>
            <p:cNvPr id="30" name="Picture 29" descr="A picture containing nature&#10;&#10;Description automatically generated">
              <a:extLst>
                <a:ext uri="{FF2B5EF4-FFF2-40B4-BE49-F238E27FC236}">
                  <a16:creationId xmlns:a16="http://schemas.microsoft.com/office/drawing/2014/main" id="{CDD7C760-3284-B7FE-32B7-FB9D77821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586" y="5686806"/>
              <a:ext cx="7129205" cy="136739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A832C6D-DCB9-84D2-9386-9ED3161710F1}"/>
                </a:ext>
              </a:extLst>
            </p:cNvPr>
            <p:cNvSpPr txBox="1"/>
            <p:nvPr/>
          </p:nvSpPr>
          <p:spPr>
            <a:xfrm>
              <a:off x="5487760" y="6096192"/>
              <a:ext cx="4779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Chữ</a:t>
              </a:r>
              <a:r>
                <a:rPr lang="en-US" sz="3200" dirty="0"/>
                <a:t> </a:t>
              </a:r>
              <a:r>
                <a:rPr lang="en-US" sz="3200" dirty="0" err="1"/>
                <a:t>ký</a:t>
              </a:r>
              <a:r>
                <a:rPr lang="en-US" sz="3200" dirty="0"/>
                <a:t> </a:t>
              </a:r>
              <a:r>
                <a:rPr lang="en-US" sz="3200" dirty="0" err="1"/>
                <a:t>và</a:t>
              </a:r>
              <a:r>
                <a:rPr lang="en-US" sz="3200" dirty="0"/>
                <a:t> </a:t>
              </a:r>
              <a:r>
                <a:rPr lang="en-US" sz="3200" dirty="0" err="1"/>
                <a:t>tên</a:t>
              </a:r>
              <a:endParaRPr lang="en-US" sz="3200" dirty="0"/>
            </a:p>
          </p:txBody>
        </p:sp>
      </p:grpSp>
      <p:sp>
        <p:nvSpPr>
          <p:cNvPr id="45" name="Speech Bubble: Rectangle with Corners Rounded 1">
            <a:extLst>
              <a:ext uri="{FF2B5EF4-FFF2-40B4-BE49-F238E27FC236}">
                <a16:creationId xmlns:a16="http://schemas.microsoft.com/office/drawing/2014/main" id="{FD89261D-62AB-2F34-1B12-675A5F6990A2}"/>
              </a:ext>
            </a:extLst>
          </p:cNvPr>
          <p:cNvSpPr/>
          <p:nvPr/>
        </p:nvSpPr>
        <p:spPr>
          <a:xfrm>
            <a:off x="1209845" y="62246"/>
            <a:ext cx="9945485" cy="741299"/>
          </a:xfrm>
          <a:prstGeom prst="wedgeRoundRectCallout">
            <a:avLst>
              <a:gd name="adj1" fmla="val -20833"/>
              <a:gd name="adj2" fmla="val 49132"/>
              <a:gd name="adj3" fmla="val 16667"/>
            </a:avLst>
          </a:prstGeom>
          <a:ln w="38100"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Sắp</a:t>
            </a:r>
            <a:r>
              <a:rPr lang="en-US" sz="3200" dirty="0"/>
              <a:t> </a:t>
            </a:r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thẻ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phù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thẻ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hồng</a:t>
            </a:r>
            <a:r>
              <a:rPr lang="en-US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2184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616E012-61D3-4CFF-6943-E749CC74CED9}"/>
              </a:ext>
            </a:extLst>
          </p:cNvPr>
          <p:cNvGrpSpPr/>
          <p:nvPr/>
        </p:nvGrpSpPr>
        <p:grpSpPr>
          <a:xfrm>
            <a:off x="2857201" y="3309279"/>
            <a:ext cx="4179331" cy="3477601"/>
            <a:chOff x="2857201" y="3309279"/>
            <a:chExt cx="4179331" cy="3477601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5E7D4698-1301-C6A1-105D-AF8817CD4941}"/>
                </a:ext>
              </a:extLst>
            </p:cNvPr>
            <p:cNvSpPr txBox="1"/>
            <p:nvPr/>
          </p:nvSpPr>
          <p:spPr>
            <a:xfrm>
              <a:off x="4408285" y="3969823"/>
              <a:ext cx="8593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400" i="0" dirty="0">
                  <a:effectLst/>
                  <a:latin typeface="Arial" panose="020B0604020202020204" pitchFamily="34" charset="0"/>
                </a:rPr>
                <a:t>Lê Kim </a:t>
              </a:r>
              <a:r>
                <a:rPr lang="en-US" sz="1400" i="0" dirty="0" err="1">
                  <a:effectLst/>
                  <a:latin typeface="Arial" panose="020B0604020202020204" pitchFamily="34" charset="0"/>
                </a:rPr>
                <a:t>Ngân</a:t>
              </a:r>
              <a:endParaRPr lang="en-US" dirty="0"/>
            </a:p>
          </p:txBody>
        </p:sp>
        <p:pic>
          <p:nvPicPr>
            <p:cNvPr id="2" name="Picture 1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B3E8A0EA-B02B-6F9A-1BDA-6AA5993CD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201" y="3309279"/>
              <a:ext cx="4179331" cy="347760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63732F6-CC7A-29F5-106B-64A950472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463" y="3064654"/>
            <a:ext cx="2628247" cy="3793346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2AF05998-0894-6D8F-D8BB-02C03F5DA339}"/>
              </a:ext>
            </a:extLst>
          </p:cNvPr>
          <p:cNvSpPr/>
          <p:nvPr/>
        </p:nvSpPr>
        <p:spPr>
          <a:xfrm>
            <a:off x="603537" y="314868"/>
            <a:ext cx="4071505" cy="2749786"/>
          </a:xfrm>
          <a:custGeom>
            <a:avLst/>
            <a:gdLst>
              <a:gd name="connsiteX0" fmla="*/ 367566 w 4071505"/>
              <a:gd name="connsiteY0" fmla="*/ 914685 h 2749786"/>
              <a:gd name="connsiteX1" fmla="*/ 529955 w 4071505"/>
              <a:gd name="connsiteY1" fmla="*/ 439647 h 2749786"/>
              <a:gd name="connsiteX2" fmla="*/ 1319940 w 4071505"/>
              <a:gd name="connsiteY2" fmla="*/ 331120 h 2749786"/>
              <a:gd name="connsiteX3" fmla="*/ 2116428 w 4071505"/>
              <a:gd name="connsiteY3" fmla="*/ 218455 h 2749786"/>
              <a:gd name="connsiteX4" fmla="*/ 2426786 w 4071505"/>
              <a:gd name="connsiteY4" fmla="*/ 12730 h 2749786"/>
              <a:gd name="connsiteX5" fmla="*/ 2811694 w 4071505"/>
              <a:gd name="connsiteY5" fmla="*/ 157921 h 2749786"/>
              <a:gd name="connsiteX6" fmla="*/ 3342309 w 4071505"/>
              <a:gd name="connsiteY6" fmla="*/ 43920 h 2749786"/>
              <a:gd name="connsiteX7" fmla="*/ 3611387 w 4071505"/>
              <a:gd name="connsiteY7" fmla="*/ 354926 h 2749786"/>
              <a:gd name="connsiteX8" fmla="*/ 3956711 w 4071505"/>
              <a:gd name="connsiteY8" fmla="*/ 656766 h 2749786"/>
              <a:gd name="connsiteX9" fmla="*/ 3941254 w 4071505"/>
              <a:gd name="connsiteY9" fmla="*/ 984066 h 2749786"/>
              <a:gd name="connsiteX10" fmla="*/ 4054163 w 4071505"/>
              <a:gd name="connsiteY10" fmla="*/ 1484502 h 2749786"/>
              <a:gd name="connsiteX11" fmla="*/ 3525244 w 4071505"/>
              <a:gd name="connsiteY11" fmla="*/ 1922558 h 2749786"/>
              <a:gd name="connsiteX12" fmla="*/ 3335900 w 4071505"/>
              <a:gd name="connsiteY12" fmla="*/ 2297917 h 2749786"/>
              <a:gd name="connsiteX13" fmla="*/ 2691245 w 4071505"/>
              <a:gd name="connsiteY13" fmla="*/ 2343365 h 2749786"/>
              <a:gd name="connsiteX14" fmla="*/ 2230562 w 4071505"/>
              <a:gd name="connsiteY14" fmla="*/ 2743802 h 2749786"/>
              <a:gd name="connsiteX15" fmla="*/ 1553203 w 4071505"/>
              <a:gd name="connsiteY15" fmla="*/ 2499377 h 2749786"/>
              <a:gd name="connsiteX16" fmla="*/ 547014 w 4071505"/>
              <a:gd name="connsiteY16" fmla="*/ 2257879 h 2749786"/>
              <a:gd name="connsiteX17" fmla="*/ 104615 w 4071505"/>
              <a:gd name="connsiteY17" fmla="*/ 1989139 h 2749786"/>
              <a:gd name="connsiteX18" fmla="*/ 199145 w 4071505"/>
              <a:gd name="connsiteY18" fmla="*/ 1626383 h 2749786"/>
              <a:gd name="connsiteX19" fmla="*/ -472 w 4071505"/>
              <a:gd name="connsiteY19" fmla="*/ 1254207 h 2749786"/>
              <a:gd name="connsiteX20" fmla="*/ 364079 w 4071505"/>
              <a:gd name="connsiteY20" fmla="*/ 923406 h 2749786"/>
              <a:gd name="connsiteX21" fmla="*/ 367566 w 4071505"/>
              <a:gd name="connsiteY21" fmla="*/ 914685 h 2749786"/>
              <a:gd name="connsiteX0" fmla="*/ 2530116 w 4071505"/>
              <a:gd name="connsiteY0" fmla="*/ 3238973 h 2749786"/>
              <a:gd name="connsiteX1" fmla="*/ 2453733 w 4071505"/>
              <a:gd name="connsiteY1" fmla="*/ 3315356 h 2749786"/>
              <a:gd name="connsiteX2" fmla="*/ 2377350 w 4071505"/>
              <a:gd name="connsiteY2" fmla="*/ 3238973 h 2749786"/>
              <a:gd name="connsiteX3" fmla="*/ 2453733 w 4071505"/>
              <a:gd name="connsiteY3" fmla="*/ 3162590 h 2749786"/>
              <a:gd name="connsiteX4" fmla="*/ 2530116 w 4071505"/>
              <a:gd name="connsiteY4" fmla="*/ 3238973 h 2749786"/>
              <a:gd name="connsiteX0" fmla="*/ 2579919 w 4071505"/>
              <a:gd name="connsiteY0" fmla="*/ 3120432 h 2749786"/>
              <a:gd name="connsiteX1" fmla="*/ 2427153 w 4071505"/>
              <a:gd name="connsiteY1" fmla="*/ 3273198 h 2749786"/>
              <a:gd name="connsiteX2" fmla="*/ 2274387 w 4071505"/>
              <a:gd name="connsiteY2" fmla="*/ 3120432 h 2749786"/>
              <a:gd name="connsiteX3" fmla="*/ 2427153 w 4071505"/>
              <a:gd name="connsiteY3" fmla="*/ 2967666 h 2749786"/>
              <a:gd name="connsiteX4" fmla="*/ 2579919 w 4071505"/>
              <a:gd name="connsiteY4" fmla="*/ 3120432 h 2749786"/>
              <a:gd name="connsiteX0" fmla="*/ 2596297 w 4071505"/>
              <a:gd name="connsiteY0" fmla="*/ 2852827 h 2749786"/>
              <a:gd name="connsiteX1" fmla="*/ 2367148 w 4071505"/>
              <a:gd name="connsiteY1" fmla="*/ 3081976 h 2749786"/>
              <a:gd name="connsiteX2" fmla="*/ 2137999 w 4071505"/>
              <a:gd name="connsiteY2" fmla="*/ 2852827 h 2749786"/>
              <a:gd name="connsiteX3" fmla="*/ 2367148 w 4071505"/>
              <a:gd name="connsiteY3" fmla="*/ 2623678 h 2749786"/>
              <a:gd name="connsiteX4" fmla="*/ 2596297 w 4071505"/>
              <a:gd name="connsiteY4" fmla="*/ 2852827 h 2749786"/>
              <a:gd name="connsiteX0" fmla="*/ 442304 w 4071505"/>
              <a:gd name="connsiteY0" fmla="*/ 1666230 h 2749786"/>
              <a:gd name="connsiteX1" fmla="*/ 203575 w 4071505"/>
              <a:gd name="connsiteY1" fmla="*/ 1615499 h 2749786"/>
              <a:gd name="connsiteX2" fmla="*/ 652948 w 4071505"/>
              <a:gd name="connsiteY2" fmla="*/ 2221406 h 2749786"/>
              <a:gd name="connsiteX3" fmla="*/ 548522 w 4071505"/>
              <a:gd name="connsiteY3" fmla="*/ 2245658 h 2749786"/>
              <a:gd name="connsiteX4" fmla="*/ 1553015 w 4071505"/>
              <a:gd name="connsiteY4" fmla="*/ 2488174 h 2749786"/>
              <a:gd name="connsiteX5" fmla="*/ 1490057 w 4071505"/>
              <a:gd name="connsiteY5" fmla="*/ 2377419 h 2749786"/>
              <a:gd name="connsiteX6" fmla="*/ 2716881 w 4071505"/>
              <a:gd name="connsiteY6" fmla="*/ 2211986 h 2749786"/>
              <a:gd name="connsiteX7" fmla="*/ 2691717 w 4071505"/>
              <a:gd name="connsiteY7" fmla="*/ 2333498 h 2749786"/>
              <a:gd name="connsiteX8" fmla="*/ 3216583 w 4071505"/>
              <a:gd name="connsiteY8" fmla="*/ 1461078 h 2749786"/>
              <a:gd name="connsiteX9" fmla="*/ 3522982 w 4071505"/>
              <a:gd name="connsiteY9" fmla="*/ 1915302 h 2749786"/>
              <a:gd name="connsiteX10" fmla="*/ 3939369 w 4071505"/>
              <a:gd name="connsiteY10" fmla="*/ 977319 h 2749786"/>
              <a:gd name="connsiteX11" fmla="*/ 3802898 w 4071505"/>
              <a:gd name="connsiteY11" fmla="*/ 1147653 h 2749786"/>
              <a:gd name="connsiteX12" fmla="*/ 3611952 w 4071505"/>
              <a:gd name="connsiteY12" fmla="*/ 345378 h 2749786"/>
              <a:gd name="connsiteX13" fmla="*/ 3619115 w 4071505"/>
              <a:gd name="connsiteY13" fmla="*/ 425834 h 2749786"/>
              <a:gd name="connsiteX14" fmla="*/ 2740537 w 4071505"/>
              <a:gd name="connsiteY14" fmla="*/ 251554 h 2749786"/>
              <a:gd name="connsiteX15" fmla="*/ 2810469 w 4071505"/>
              <a:gd name="connsiteY15" fmla="*/ 148946 h 2749786"/>
              <a:gd name="connsiteX16" fmla="*/ 2086740 w 4071505"/>
              <a:gd name="connsiteY16" fmla="*/ 300439 h 2749786"/>
              <a:gd name="connsiteX17" fmla="*/ 2120575 w 4071505"/>
              <a:gd name="connsiteY17" fmla="*/ 211962 h 2749786"/>
              <a:gd name="connsiteX18" fmla="*/ 1319469 w 4071505"/>
              <a:gd name="connsiteY18" fmla="*/ 330483 h 2749786"/>
              <a:gd name="connsiteX19" fmla="*/ 1441991 w 4071505"/>
              <a:gd name="connsiteY19" fmla="*/ 416287 h 2749786"/>
              <a:gd name="connsiteX20" fmla="*/ 388960 w 4071505"/>
              <a:gd name="connsiteY20" fmla="*/ 1005008 h 2749786"/>
              <a:gd name="connsiteX21" fmla="*/ 367566 w 4071505"/>
              <a:gd name="connsiteY21" fmla="*/ 914685 h 274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1505" h="2749786" fill="none" extrusionOk="0">
                <a:moveTo>
                  <a:pt x="367566" y="914685"/>
                </a:moveTo>
                <a:cubicBezTo>
                  <a:pt x="322338" y="699598"/>
                  <a:pt x="443527" y="574952"/>
                  <a:pt x="529955" y="439647"/>
                </a:cubicBezTo>
                <a:cubicBezTo>
                  <a:pt x="736346" y="194242"/>
                  <a:pt x="1067891" y="139620"/>
                  <a:pt x="1319940" y="331120"/>
                </a:cubicBezTo>
                <a:cubicBezTo>
                  <a:pt x="1517650" y="10151"/>
                  <a:pt x="1910588" y="35006"/>
                  <a:pt x="2116428" y="218455"/>
                </a:cubicBezTo>
                <a:cubicBezTo>
                  <a:pt x="2173413" y="115572"/>
                  <a:pt x="2292852" y="39519"/>
                  <a:pt x="2426786" y="12730"/>
                </a:cubicBezTo>
                <a:cubicBezTo>
                  <a:pt x="2602483" y="-8788"/>
                  <a:pt x="2709685" y="65307"/>
                  <a:pt x="2811694" y="157921"/>
                </a:cubicBezTo>
                <a:cubicBezTo>
                  <a:pt x="2924257" y="5240"/>
                  <a:pt x="3143449" y="21767"/>
                  <a:pt x="3342309" y="43920"/>
                </a:cubicBezTo>
                <a:cubicBezTo>
                  <a:pt x="3514958" y="91862"/>
                  <a:pt x="3603443" y="234422"/>
                  <a:pt x="3611387" y="354926"/>
                </a:cubicBezTo>
                <a:cubicBezTo>
                  <a:pt x="3770242" y="399119"/>
                  <a:pt x="3892340" y="526449"/>
                  <a:pt x="3956711" y="656766"/>
                </a:cubicBezTo>
                <a:cubicBezTo>
                  <a:pt x="4005064" y="759314"/>
                  <a:pt x="3985257" y="866468"/>
                  <a:pt x="3941254" y="984066"/>
                </a:cubicBezTo>
                <a:cubicBezTo>
                  <a:pt x="4015121" y="1136288"/>
                  <a:pt x="4069996" y="1273214"/>
                  <a:pt x="4054163" y="1484502"/>
                </a:cubicBezTo>
                <a:cubicBezTo>
                  <a:pt x="3956090" y="1724952"/>
                  <a:pt x="3789524" y="1892914"/>
                  <a:pt x="3525244" y="1922558"/>
                </a:cubicBezTo>
                <a:cubicBezTo>
                  <a:pt x="3541812" y="2036978"/>
                  <a:pt x="3451739" y="2210643"/>
                  <a:pt x="3335900" y="2297917"/>
                </a:cubicBezTo>
                <a:cubicBezTo>
                  <a:pt x="3187403" y="2417212"/>
                  <a:pt x="2939212" y="2463481"/>
                  <a:pt x="2691245" y="2343365"/>
                </a:cubicBezTo>
                <a:cubicBezTo>
                  <a:pt x="2626280" y="2551460"/>
                  <a:pt x="2444742" y="2747013"/>
                  <a:pt x="2230562" y="2743802"/>
                </a:cubicBezTo>
                <a:cubicBezTo>
                  <a:pt x="1944278" y="2762652"/>
                  <a:pt x="1694155" y="2702061"/>
                  <a:pt x="1553203" y="2499377"/>
                </a:cubicBezTo>
                <a:cubicBezTo>
                  <a:pt x="1216982" y="2620066"/>
                  <a:pt x="759282" y="2567073"/>
                  <a:pt x="547014" y="2257879"/>
                </a:cubicBezTo>
                <a:cubicBezTo>
                  <a:pt x="346036" y="2269920"/>
                  <a:pt x="105388" y="2167715"/>
                  <a:pt x="104615" y="1989139"/>
                </a:cubicBezTo>
                <a:cubicBezTo>
                  <a:pt x="49128" y="1842126"/>
                  <a:pt x="101704" y="1695373"/>
                  <a:pt x="199145" y="1626383"/>
                </a:cubicBezTo>
                <a:cubicBezTo>
                  <a:pt x="54616" y="1571362"/>
                  <a:pt x="-17561" y="1400663"/>
                  <a:pt x="-472" y="1254207"/>
                </a:cubicBezTo>
                <a:cubicBezTo>
                  <a:pt x="46565" y="1091012"/>
                  <a:pt x="179255" y="915762"/>
                  <a:pt x="364079" y="923406"/>
                </a:cubicBezTo>
                <a:cubicBezTo>
                  <a:pt x="365827" y="921177"/>
                  <a:pt x="367168" y="917041"/>
                  <a:pt x="367566" y="914685"/>
                </a:cubicBezTo>
                <a:close/>
              </a:path>
              <a:path w="4071505" h="2749786" fill="none" extrusionOk="0">
                <a:moveTo>
                  <a:pt x="2530116" y="3238973"/>
                </a:moveTo>
                <a:cubicBezTo>
                  <a:pt x="2520928" y="3279166"/>
                  <a:pt x="2504055" y="3306528"/>
                  <a:pt x="2453733" y="3315356"/>
                </a:cubicBezTo>
                <a:cubicBezTo>
                  <a:pt x="2411307" y="3303438"/>
                  <a:pt x="2368520" y="3273985"/>
                  <a:pt x="2377350" y="3238973"/>
                </a:cubicBezTo>
                <a:cubicBezTo>
                  <a:pt x="2370241" y="3196182"/>
                  <a:pt x="2420946" y="3168695"/>
                  <a:pt x="2453733" y="3162590"/>
                </a:cubicBezTo>
                <a:cubicBezTo>
                  <a:pt x="2492590" y="3160395"/>
                  <a:pt x="2521726" y="3189560"/>
                  <a:pt x="2530116" y="3238973"/>
                </a:cubicBezTo>
                <a:close/>
              </a:path>
              <a:path w="4071505" h="2749786" fill="none" extrusionOk="0">
                <a:moveTo>
                  <a:pt x="2579919" y="3120432"/>
                </a:moveTo>
                <a:cubicBezTo>
                  <a:pt x="2583877" y="3192460"/>
                  <a:pt x="2506902" y="3280884"/>
                  <a:pt x="2427153" y="3273198"/>
                </a:cubicBezTo>
                <a:cubicBezTo>
                  <a:pt x="2332456" y="3272652"/>
                  <a:pt x="2273303" y="3202198"/>
                  <a:pt x="2274387" y="3120432"/>
                </a:cubicBezTo>
                <a:cubicBezTo>
                  <a:pt x="2273863" y="3034081"/>
                  <a:pt x="2322280" y="2961924"/>
                  <a:pt x="2427153" y="2967666"/>
                </a:cubicBezTo>
                <a:cubicBezTo>
                  <a:pt x="2517810" y="2954770"/>
                  <a:pt x="2583049" y="3030507"/>
                  <a:pt x="2579919" y="3120432"/>
                </a:cubicBezTo>
                <a:close/>
              </a:path>
              <a:path w="4071505" h="2749786" fill="none" extrusionOk="0">
                <a:moveTo>
                  <a:pt x="2596297" y="2852827"/>
                </a:moveTo>
                <a:cubicBezTo>
                  <a:pt x="2590060" y="2980797"/>
                  <a:pt x="2505101" y="3066503"/>
                  <a:pt x="2367148" y="3081976"/>
                </a:cubicBezTo>
                <a:cubicBezTo>
                  <a:pt x="2238950" y="3071529"/>
                  <a:pt x="2132813" y="2971313"/>
                  <a:pt x="2137999" y="2852827"/>
                </a:cubicBezTo>
                <a:cubicBezTo>
                  <a:pt x="2165739" y="2744484"/>
                  <a:pt x="2215591" y="2605117"/>
                  <a:pt x="2367148" y="2623678"/>
                </a:cubicBezTo>
                <a:cubicBezTo>
                  <a:pt x="2492479" y="2634440"/>
                  <a:pt x="2622565" y="2746020"/>
                  <a:pt x="2596297" y="2852827"/>
                </a:cubicBezTo>
                <a:close/>
              </a:path>
              <a:path w="4071505" h="2749786" fill="none" extrusionOk="0">
                <a:moveTo>
                  <a:pt x="442304" y="1666230"/>
                </a:moveTo>
                <a:cubicBezTo>
                  <a:pt x="353371" y="1670750"/>
                  <a:pt x="281804" y="1650947"/>
                  <a:pt x="203575" y="1615499"/>
                </a:cubicBezTo>
                <a:moveTo>
                  <a:pt x="652948" y="2221406"/>
                </a:moveTo>
                <a:cubicBezTo>
                  <a:pt x="622285" y="2228786"/>
                  <a:pt x="590478" y="2236874"/>
                  <a:pt x="548522" y="2245658"/>
                </a:cubicBezTo>
                <a:moveTo>
                  <a:pt x="1553015" y="2488174"/>
                </a:moveTo>
                <a:cubicBezTo>
                  <a:pt x="1529826" y="2452566"/>
                  <a:pt x="1505772" y="2421793"/>
                  <a:pt x="1490057" y="2377419"/>
                </a:cubicBezTo>
                <a:moveTo>
                  <a:pt x="2716881" y="2211986"/>
                </a:moveTo>
                <a:cubicBezTo>
                  <a:pt x="2712402" y="2242270"/>
                  <a:pt x="2715326" y="2290956"/>
                  <a:pt x="2691717" y="2333498"/>
                </a:cubicBezTo>
                <a:moveTo>
                  <a:pt x="3216583" y="1461078"/>
                </a:moveTo>
                <a:cubicBezTo>
                  <a:pt x="3420529" y="1534455"/>
                  <a:pt x="3539807" y="1715389"/>
                  <a:pt x="3522982" y="1915302"/>
                </a:cubicBezTo>
                <a:moveTo>
                  <a:pt x="3939369" y="977319"/>
                </a:moveTo>
                <a:cubicBezTo>
                  <a:pt x="3898521" y="1062107"/>
                  <a:pt x="3865389" y="1093355"/>
                  <a:pt x="3802898" y="1147653"/>
                </a:cubicBezTo>
                <a:moveTo>
                  <a:pt x="3611952" y="345378"/>
                </a:moveTo>
                <a:cubicBezTo>
                  <a:pt x="3621164" y="377099"/>
                  <a:pt x="3619958" y="392368"/>
                  <a:pt x="3619115" y="425834"/>
                </a:cubicBezTo>
                <a:moveTo>
                  <a:pt x="2740537" y="251554"/>
                </a:moveTo>
                <a:cubicBezTo>
                  <a:pt x="2750459" y="213219"/>
                  <a:pt x="2783729" y="186899"/>
                  <a:pt x="2810469" y="148946"/>
                </a:cubicBezTo>
                <a:moveTo>
                  <a:pt x="2086740" y="300439"/>
                </a:moveTo>
                <a:cubicBezTo>
                  <a:pt x="2093487" y="275596"/>
                  <a:pt x="2107373" y="240229"/>
                  <a:pt x="2120575" y="211962"/>
                </a:cubicBezTo>
                <a:moveTo>
                  <a:pt x="1319469" y="330483"/>
                </a:moveTo>
                <a:cubicBezTo>
                  <a:pt x="1362260" y="354232"/>
                  <a:pt x="1401699" y="383372"/>
                  <a:pt x="1441991" y="416287"/>
                </a:cubicBezTo>
                <a:moveTo>
                  <a:pt x="388960" y="1005008"/>
                </a:moveTo>
                <a:cubicBezTo>
                  <a:pt x="377605" y="977810"/>
                  <a:pt x="372995" y="952722"/>
                  <a:pt x="367566" y="914685"/>
                </a:cubicBezTo>
              </a:path>
              <a:path w="4071505" h="2749786" stroke="0" extrusionOk="0">
                <a:moveTo>
                  <a:pt x="367566" y="914685"/>
                </a:moveTo>
                <a:cubicBezTo>
                  <a:pt x="369407" y="754049"/>
                  <a:pt x="429370" y="574972"/>
                  <a:pt x="529955" y="439647"/>
                </a:cubicBezTo>
                <a:cubicBezTo>
                  <a:pt x="657932" y="263801"/>
                  <a:pt x="1053693" y="184805"/>
                  <a:pt x="1319940" y="331120"/>
                </a:cubicBezTo>
                <a:cubicBezTo>
                  <a:pt x="1462937" y="45988"/>
                  <a:pt x="1948975" y="-8777"/>
                  <a:pt x="2116428" y="218455"/>
                </a:cubicBezTo>
                <a:cubicBezTo>
                  <a:pt x="2211928" y="125924"/>
                  <a:pt x="2270702" y="-3214"/>
                  <a:pt x="2426786" y="12730"/>
                </a:cubicBezTo>
                <a:cubicBezTo>
                  <a:pt x="2564029" y="-14119"/>
                  <a:pt x="2719670" y="29914"/>
                  <a:pt x="2811694" y="157921"/>
                </a:cubicBezTo>
                <a:cubicBezTo>
                  <a:pt x="2956871" y="37399"/>
                  <a:pt x="3104337" y="-21771"/>
                  <a:pt x="3342309" y="43920"/>
                </a:cubicBezTo>
                <a:cubicBezTo>
                  <a:pt x="3481283" y="107099"/>
                  <a:pt x="3574873" y="224973"/>
                  <a:pt x="3611387" y="354926"/>
                </a:cubicBezTo>
                <a:cubicBezTo>
                  <a:pt x="3771926" y="383950"/>
                  <a:pt x="3875656" y="500923"/>
                  <a:pt x="3956711" y="656766"/>
                </a:cubicBezTo>
                <a:cubicBezTo>
                  <a:pt x="3998142" y="734147"/>
                  <a:pt x="4010065" y="883718"/>
                  <a:pt x="3941254" y="984066"/>
                </a:cubicBezTo>
                <a:cubicBezTo>
                  <a:pt x="4075337" y="1107895"/>
                  <a:pt x="4117145" y="1355286"/>
                  <a:pt x="4054163" y="1484502"/>
                </a:cubicBezTo>
                <a:cubicBezTo>
                  <a:pt x="3944042" y="1692111"/>
                  <a:pt x="3719368" y="1867609"/>
                  <a:pt x="3525244" y="1922558"/>
                </a:cubicBezTo>
                <a:cubicBezTo>
                  <a:pt x="3535760" y="2081726"/>
                  <a:pt x="3464301" y="2191069"/>
                  <a:pt x="3335900" y="2297917"/>
                </a:cubicBezTo>
                <a:cubicBezTo>
                  <a:pt x="3135958" y="2420976"/>
                  <a:pt x="2882918" y="2470102"/>
                  <a:pt x="2691245" y="2343365"/>
                </a:cubicBezTo>
                <a:cubicBezTo>
                  <a:pt x="2600840" y="2596459"/>
                  <a:pt x="2437876" y="2695245"/>
                  <a:pt x="2230562" y="2743802"/>
                </a:cubicBezTo>
                <a:cubicBezTo>
                  <a:pt x="1977341" y="2868076"/>
                  <a:pt x="1681024" y="2723785"/>
                  <a:pt x="1553203" y="2499377"/>
                </a:cubicBezTo>
                <a:cubicBezTo>
                  <a:pt x="1150105" y="2671151"/>
                  <a:pt x="797479" y="2522776"/>
                  <a:pt x="547014" y="2257879"/>
                </a:cubicBezTo>
                <a:cubicBezTo>
                  <a:pt x="354777" y="2232542"/>
                  <a:pt x="191703" y="2182181"/>
                  <a:pt x="104615" y="1989139"/>
                </a:cubicBezTo>
                <a:cubicBezTo>
                  <a:pt x="78044" y="1830407"/>
                  <a:pt x="113198" y="1728263"/>
                  <a:pt x="199145" y="1626383"/>
                </a:cubicBezTo>
                <a:cubicBezTo>
                  <a:pt x="76769" y="1589732"/>
                  <a:pt x="10074" y="1410922"/>
                  <a:pt x="-472" y="1254207"/>
                </a:cubicBezTo>
                <a:cubicBezTo>
                  <a:pt x="-28022" y="1091190"/>
                  <a:pt x="196322" y="926370"/>
                  <a:pt x="364079" y="923406"/>
                </a:cubicBezTo>
                <a:cubicBezTo>
                  <a:pt x="365895" y="920799"/>
                  <a:pt x="366666" y="918127"/>
                  <a:pt x="367566" y="914685"/>
                </a:cubicBezTo>
                <a:close/>
              </a:path>
              <a:path w="4071505" h="2749786" stroke="0" extrusionOk="0">
                <a:moveTo>
                  <a:pt x="2530116" y="3238973"/>
                </a:moveTo>
                <a:cubicBezTo>
                  <a:pt x="2532212" y="3271508"/>
                  <a:pt x="2488786" y="3317193"/>
                  <a:pt x="2453733" y="3315356"/>
                </a:cubicBezTo>
                <a:cubicBezTo>
                  <a:pt x="2412562" y="3306884"/>
                  <a:pt x="2374694" y="3280345"/>
                  <a:pt x="2377350" y="3238973"/>
                </a:cubicBezTo>
                <a:cubicBezTo>
                  <a:pt x="2381648" y="3196078"/>
                  <a:pt x="2400591" y="3164594"/>
                  <a:pt x="2453733" y="3162590"/>
                </a:cubicBezTo>
                <a:cubicBezTo>
                  <a:pt x="2494495" y="3156142"/>
                  <a:pt x="2524469" y="3197196"/>
                  <a:pt x="2530116" y="3238973"/>
                </a:cubicBezTo>
                <a:close/>
              </a:path>
              <a:path w="4071505" h="2749786" stroke="0" extrusionOk="0">
                <a:moveTo>
                  <a:pt x="2579919" y="3120432"/>
                </a:moveTo>
                <a:cubicBezTo>
                  <a:pt x="2598905" y="3195335"/>
                  <a:pt x="2500934" y="3277565"/>
                  <a:pt x="2427153" y="3273198"/>
                </a:cubicBezTo>
                <a:cubicBezTo>
                  <a:pt x="2321123" y="3270400"/>
                  <a:pt x="2259182" y="3205827"/>
                  <a:pt x="2274387" y="3120432"/>
                </a:cubicBezTo>
                <a:cubicBezTo>
                  <a:pt x="2264023" y="3014248"/>
                  <a:pt x="2345076" y="2968100"/>
                  <a:pt x="2427153" y="2967666"/>
                </a:cubicBezTo>
                <a:cubicBezTo>
                  <a:pt x="2517680" y="2966619"/>
                  <a:pt x="2570621" y="3036675"/>
                  <a:pt x="2579919" y="3120432"/>
                </a:cubicBezTo>
                <a:close/>
              </a:path>
              <a:path w="4071505" h="2749786" stroke="0" extrusionOk="0">
                <a:moveTo>
                  <a:pt x="2596297" y="2852827"/>
                </a:moveTo>
                <a:cubicBezTo>
                  <a:pt x="2608146" y="2982682"/>
                  <a:pt x="2513940" y="3090883"/>
                  <a:pt x="2367148" y="3081976"/>
                </a:cubicBezTo>
                <a:cubicBezTo>
                  <a:pt x="2254281" y="3075994"/>
                  <a:pt x="2125020" y="2988929"/>
                  <a:pt x="2137999" y="2852827"/>
                </a:cubicBezTo>
                <a:cubicBezTo>
                  <a:pt x="2124889" y="2754109"/>
                  <a:pt x="2233575" y="2633172"/>
                  <a:pt x="2367148" y="2623678"/>
                </a:cubicBezTo>
                <a:cubicBezTo>
                  <a:pt x="2522195" y="2644791"/>
                  <a:pt x="2604618" y="2727341"/>
                  <a:pt x="2596297" y="2852827"/>
                </a:cubicBezTo>
                <a:close/>
              </a:path>
              <a:path w="4071505" h="2749786" fill="none" stroke="0" extrusionOk="0">
                <a:moveTo>
                  <a:pt x="442304" y="1666230"/>
                </a:moveTo>
                <a:cubicBezTo>
                  <a:pt x="358534" y="1667804"/>
                  <a:pt x="281921" y="1644243"/>
                  <a:pt x="203575" y="1615499"/>
                </a:cubicBezTo>
                <a:moveTo>
                  <a:pt x="652948" y="2221406"/>
                </a:moveTo>
                <a:cubicBezTo>
                  <a:pt x="616174" y="2224445"/>
                  <a:pt x="585528" y="2243501"/>
                  <a:pt x="548522" y="2245658"/>
                </a:cubicBezTo>
                <a:moveTo>
                  <a:pt x="1553015" y="2488174"/>
                </a:moveTo>
                <a:cubicBezTo>
                  <a:pt x="1523188" y="2445392"/>
                  <a:pt x="1504338" y="2417155"/>
                  <a:pt x="1490057" y="2377419"/>
                </a:cubicBezTo>
                <a:moveTo>
                  <a:pt x="2716881" y="2211986"/>
                </a:moveTo>
                <a:cubicBezTo>
                  <a:pt x="2711064" y="2249926"/>
                  <a:pt x="2695166" y="2300827"/>
                  <a:pt x="2691717" y="2333498"/>
                </a:cubicBezTo>
                <a:moveTo>
                  <a:pt x="3216583" y="1461078"/>
                </a:moveTo>
                <a:cubicBezTo>
                  <a:pt x="3407543" y="1551088"/>
                  <a:pt x="3566577" y="1686812"/>
                  <a:pt x="3522982" y="1915302"/>
                </a:cubicBezTo>
                <a:moveTo>
                  <a:pt x="3939369" y="977319"/>
                </a:moveTo>
                <a:cubicBezTo>
                  <a:pt x="3905526" y="1037884"/>
                  <a:pt x="3845926" y="1103283"/>
                  <a:pt x="3802898" y="1147653"/>
                </a:cubicBezTo>
                <a:moveTo>
                  <a:pt x="3611952" y="345378"/>
                </a:moveTo>
                <a:cubicBezTo>
                  <a:pt x="3621558" y="368952"/>
                  <a:pt x="3617991" y="399934"/>
                  <a:pt x="3619115" y="425834"/>
                </a:cubicBezTo>
                <a:moveTo>
                  <a:pt x="2740537" y="251554"/>
                </a:moveTo>
                <a:cubicBezTo>
                  <a:pt x="2760231" y="213114"/>
                  <a:pt x="2780664" y="189760"/>
                  <a:pt x="2810469" y="148946"/>
                </a:cubicBezTo>
                <a:moveTo>
                  <a:pt x="2086740" y="300439"/>
                </a:moveTo>
                <a:cubicBezTo>
                  <a:pt x="2095591" y="269355"/>
                  <a:pt x="2106153" y="240229"/>
                  <a:pt x="2120575" y="211962"/>
                </a:cubicBezTo>
                <a:moveTo>
                  <a:pt x="1319469" y="330483"/>
                </a:moveTo>
                <a:cubicBezTo>
                  <a:pt x="1364977" y="358663"/>
                  <a:pt x="1408114" y="383151"/>
                  <a:pt x="1441991" y="416287"/>
                </a:cubicBezTo>
                <a:moveTo>
                  <a:pt x="388960" y="1005008"/>
                </a:moveTo>
                <a:cubicBezTo>
                  <a:pt x="377559" y="972773"/>
                  <a:pt x="365351" y="946342"/>
                  <a:pt x="367566" y="914685"/>
                </a:cubicBezTo>
              </a:path>
            </a:pathLst>
          </a:custGeom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999604120">
                  <a:prstGeom prst="cloudCallout">
                    <a:avLst>
                      <a:gd name="adj1" fmla="val 10266"/>
                      <a:gd name="adj2" fmla="val 6779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Thảo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luận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nhóm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đôi</a:t>
            </a:r>
            <a:endParaRPr lang="en-US" sz="4800" dirty="0">
              <a:solidFill>
                <a:srgbClr val="7030A0"/>
              </a:solidFill>
              <a:latin typeface="UVN Banh Mi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6AC737-D0E7-07FA-E2B0-FAB60D71AC91}"/>
              </a:ext>
            </a:extLst>
          </p:cNvPr>
          <p:cNvSpPr/>
          <p:nvPr/>
        </p:nvSpPr>
        <p:spPr>
          <a:xfrm>
            <a:off x="5297959" y="436417"/>
            <a:ext cx="5881254" cy="1891147"/>
          </a:xfrm>
          <a:custGeom>
            <a:avLst/>
            <a:gdLst>
              <a:gd name="connsiteX0" fmla="*/ 0 w 5881254"/>
              <a:gd name="connsiteY0" fmla="*/ 315197 h 1891147"/>
              <a:gd name="connsiteX1" fmla="*/ 315197 w 5881254"/>
              <a:gd name="connsiteY1" fmla="*/ 0 h 1891147"/>
              <a:gd name="connsiteX2" fmla="*/ 846117 w 5881254"/>
              <a:gd name="connsiteY2" fmla="*/ 0 h 1891147"/>
              <a:gd name="connsiteX3" fmla="*/ 1534563 w 5881254"/>
              <a:gd name="connsiteY3" fmla="*/ 0 h 1891147"/>
              <a:gd name="connsiteX4" fmla="*/ 2012975 w 5881254"/>
              <a:gd name="connsiteY4" fmla="*/ 0 h 1891147"/>
              <a:gd name="connsiteX5" fmla="*/ 2596404 w 5881254"/>
              <a:gd name="connsiteY5" fmla="*/ 0 h 1891147"/>
              <a:gd name="connsiteX6" fmla="*/ 3074816 w 5881254"/>
              <a:gd name="connsiteY6" fmla="*/ 0 h 1891147"/>
              <a:gd name="connsiteX7" fmla="*/ 3710753 w 5881254"/>
              <a:gd name="connsiteY7" fmla="*/ 0 h 1891147"/>
              <a:gd name="connsiteX8" fmla="*/ 4189165 w 5881254"/>
              <a:gd name="connsiteY8" fmla="*/ 0 h 1891147"/>
              <a:gd name="connsiteX9" fmla="*/ 4825102 w 5881254"/>
              <a:gd name="connsiteY9" fmla="*/ 0 h 1891147"/>
              <a:gd name="connsiteX10" fmla="*/ 5566057 w 5881254"/>
              <a:gd name="connsiteY10" fmla="*/ 0 h 1891147"/>
              <a:gd name="connsiteX11" fmla="*/ 5881254 w 5881254"/>
              <a:gd name="connsiteY11" fmla="*/ 315197 h 1891147"/>
              <a:gd name="connsiteX12" fmla="*/ 5881254 w 5881254"/>
              <a:gd name="connsiteY12" fmla="*/ 748056 h 1891147"/>
              <a:gd name="connsiteX13" fmla="*/ 5881254 w 5881254"/>
              <a:gd name="connsiteY13" fmla="*/ 1180914 h 1891147"/>
              <a:gd name="connsiteX14" fmla="*/ 5881254 w 5881254"/>
              <a:gd name="connsiteY14" fmla="*/ 1575950 h 1891147"/>
              <a:gd name="connsiteX15" fmla="*/ 5566057 w 5881254"/>
              <a:gd name="connsiteY15" fmla="*/ 1891147 h 1891147"/>
              <a:gd name="connsiteX16" fmla="*/ 5140154 w 5881254"/>
              <a:gd name="connsiteY16" fmla="*/ 1891147 h 1891147"/>
              <a:gd name="connsiteX17" fmla="*/ 4661742 w 5881254"/>
              <a:gd name="connsiteY17" fmla="*/ 1891147 h 1891147"/>
              <a:gd name="connsiteX18" fmla="*/ 4235839 w 5881254"/>
              <a:gd name="connsiteY18" fmla="*/ 1891147 h 1891147"/>
              <a:gd name="connsiteX19" fmla="*/ 3704919 w 5881254"/>
              <a:gd name="connsiteY19" fmla="*/ 1891147 h 1891147"/>
              <a:gd name="connsiteX20" fmla="*/ 3121490 w 5881254"/>
              <a:gd name="connsiteY20" fmla="*/ 1891147 h 1891147"/>
              <a:gd name="connsiteX21" fmla="*/ 2643078 w 5881254"/>
              <a:gd name="connsiteY21" fmla="*/ 1891147 h 1891147"/>
              <a:gd name="connsiteX22" fmla="*/ 2059649 w 5881254"/>
              <a:gd name="connsiteY22" fmla="*/ 1891147 h 1891147"/>
              <a:gd name="connsiteX23" fmla="*/ 1633746 w 5881254"/>
              <a:gd name="connsiteY23" fmla="*/ 1891147 h 1891147"/>
              <a:gd name="connsiteX24" fmla="*/ 1207843 w 5881254"/>
              <a:gd name="connsiteY24" fmla="*/ 1891147 h 1891147"/>
              <a:gd name="connsiteX25" fmla="*/ 315197 w 5881254"/>
              <a:gd name="connsiteY25" fmla="*/ 1891147 h 1891147"/>
              <a:gd name="connsiteX26" fmla="*/ 0 w 5881254"/>
              <a:gd name="connsiteY26" fmla="*/ 1575950 h 1891147"/>
              <a:gd name="connsiteX27" fmla="*/ 0 w 5881254"/>
              <a:gd name="connsiteY27" fmla="*/ 1143091 h 1891147"/>
              <a:gd name="connsiteX28" fmla="*/ 0 w 5881254"/>
              <a:gd name="connsiteY28" fmla="*/ 710233 h 1891147"/>
              <a:gd name="connsiteX29" fmla="*/ 0 w 5881254"/>
              <a:gd name="connsiteY29" fmla="*/ 315197 h 189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81254" h="1891147" fill="none" extrusionOk="0">
                <a:moveTo>
                  <a:pt x="0" y="315197"/>
                </a:moveTo>
                <a:cubicBezTo>
                  <a:pt x="44920" y="160140"/>
                  <a:pt x="128418" y="13581"/>
                  <a:pt x="315197" y="0"/>
                </a:cubicBezTo>
                <a:cubicBezTo>
                  <a:pt x="434327" y="-26610"/>
                  <a:pt x="634156" y="26756"/>
                  <a:pt x="846117" y="0"/>
                </a:cubicBezTo>
                <a:cubicBezTo>
                  <a:pt x="1058078" y="-26756"/>
                  <a:pt x="1304743" y="52302"/>
                  <a:pt x="1534563" y="0"/>
                </a:cubicBezTo>
                <a:cubicBezTo>
                  <a:pt x="1764383" y="-52302"/>
                  <a:pt x="1899672" y="38403"/>
                  <a:pt x="2012975" y="0"/>
                </a:cubicBezTo>
                <a:cubicBezTo>
                  <a:pt x="2126278" y="-38403"/>
                  <a:pt x="2379756" y="18442"/>
                  <a:pt x="2596404" y="0"/>
                </a:cubicBezTo>
                <a:cubicBezTo>
                  <a:pt x="2813052" y="-18442"/>
                  <a:pt x="2892398" y="16750"/>
                  <a:pt x="3074816" y="0"/>
                </a:cubicBezTo>
                <a:cubicBezTo>
                  <a:pt x="3257234" y="-16750"/>
                  <a:pt x="3447469" y="16883"/>
                  <a:pt x="3710753" y="0"/>
                </a:cubicBezTo>
                <a:cubicBezTo>
                  <a:pt x="3974037" y="-16883"/>
                  <a:pt x="4013866" y="42908"/>
                  <a:pt x="4189165" y="0"/>
                </a:cubicBezTo>
                <a:cubicBezTo>
                  <a:pt x="4364464" y="-42908"/>
                  <a:pt x="4626000" y="61929"/>
                  <a:pt x="4825102" y="0"/>
                </a:cubicBezTo>
                <a:cubicBezTo>
                  <a:pt x="5024204" y="-61929"/>
                  <a:pt x="5314936" y="73647"/>
                  <a:pt x="5566057" y="0"/>
                </a:cubicBezTo>
                <a:cubicBezTo>
                  <a:pt x="5779238" y="-28941"/>
                  <a:pt x="5882199" y="187347"/>
                  <a:pt x="5881254" y="315197"/>
                </a:cubicBezTo>
                <a:cubicBezTo>
                  <a:pt x="5901534" y="438070"/>
                  <a:pt x="5856738" y="593320"/>
                  <a:pt x="5881254" y="748056"/>
                </a:cubicBezTo>
                <a:cubicBezTo>
                  <a:pt x="5905770" y="902792"/>
                  <a:pt x="5870835" y="1000415"/>
                  <a:pt x="5881254" y="1180914"/>
                </a:cubicBezTo>
                <a:cubicBezTo>
                  <a:pt x="5891673" y="1361413"/>
                  <a:pt x="5853031" y="1378595"/>
                  <a:pt x="5881254" y="1575950"/>
                </a:cubicBezTo>
                <a:cubicBezTo>
                  <a:pt x="5881977" y="1737780"/>
                  <a:pt x="5784162" y="1907077"/>
                  <a:pt x="5566057" y="1891147"/>
                </a:cubicBezTo>
                <a:cubicBezTo>
                  <a:pt x="5354530" y="1917929"/>
                  <a:pt x="5247148" y="1871161"/>
                  <a:pt x="5140154" y="1891147"/>
                </a:cubicBezTo>
                <a:cubicBezTo>
                  <a:pt x="5033160" y="1911133"/>
                  <a:pt x="4843255" y="1881672"/>
                  <a:pt x="4661742" y="1891147"/>
                </a:cubicBezTo>
                <a:cubicBezTo>
                  <a:pt x="4480229" y="1900622"/>
                  <a:pt x="4347203" y="1866608"/>
                  <a:pt x="4235839" y="1891147"/>
                </a:cubicBezTo>
                <a:cubicBezTo>
                  <a:pt x="4124475" y="1915686"/>
                  <a:pt x="3832589" y="1844948"/>
                  <a:pt x="3704919" y="1891147"/>
                </a:cubicBezTo>
                <a:cubicBezTo>
                  <a:pt x="3577249" y="1937346"/>
                  <a:pt x="3267399" y="1874464"/>
                  <a:pt x="3121490" y="1891147"/>
                </a:cubicBezTo>
                <a:cubicBezTo>
                  <a:pt x="2975581" y="1907830"/>
                  <a:pt x="2774341" y="1875605"/>
                  <a:pt x="2643078" y="1891147"/>
                </a:cubicBezTo>
                <a:cubicBezTo>
                  <a:pt x="2511815" y="1906689"/>
                  <a:pt x="2338791" y="1851508"/>
                  <a:pt x="2059649" y="1891147"/>
                </a:cubicBezTo>
                <a:cubicBezTo>
                  <a:pt x="1780507" y="1930786"/>
                  <a:pt x="1833523" y="1848872"/>
                  <a:pt x="1633746" y="1891147"/>
                </a:cubicBezTo>
                <a:cubicBezTo>
                  <a:pt x="1433969" y="1933422"/>
                  <a:pt x="1400618" y="1865928"/>
                  <a:pt x="1207843" y="1891147"/>
                </a:cubicBezTo>
                <a:cubicBezTo>
                  <a:pt x="1015068" y="1916366"/>
                  <a:pt x="569468" y="1849281"/>
                  <a:pt x="315197" y="1891147"/>
                </a:cubicBezTo>
                <a:cubicBezTo>
                  <a:pt x="170939" y="1873301"/>
                  <a:pt x="-3438" y="1756136"/>
                  <a:pt x="0" y="1575950"/>
                </a:cubicBezTo>
                <a:cubicBezTo>
                  <a:pt x="-43986" y="1439662"/>
                  <a:pt x="18506" y="1277134"/>
                  <a:pt x="0" y="1143091"/>
                </a:cubicBezTo>
                <a:cubicBezTo>
                  <a:pt x="-18506" y="1009048"/>
                  <a:pt x="21929" y="876206"/>
                  <a:pt x="0" y="710233"/>
                </a:cubicBezTo>
                <a:cubicBezTo>
                  <a:pt x="-21929" y="544260"/>
                  <a:pt x="42427" y="418935"/>
                  <a:pt x="0" y="315197"/>
                </a:cubicBezTo>
                <a:close/>
              </a:path>
              <a:path w="5881254" h="1891147" stroke="0" extrusionOk="0">
                <a:moveTo>
                  <a:pt x="0" y="315197"/>
                </a:moveTo>
                <a:cubicBezTo>
                  <a:pt x="-3709" y="147075"/>
                  <a:pt x="146013" y="-48430"/>
                  <a:pt x="315197" y="0"/>
                </a:cubicBezTo>
                <a:cubicBezTo>
                  <a:pt x="522523" y="-16891"/>
                  <a:pt x="538357" y="45108"/>
                  <a:pt x="741100" y="0"/>
                </a:cubicBezTo>
                <a:cubicBezTo>
                  <a:pt x="943843" y="-45108"/>
                  <a:pt x="1104106" y="7754"/>
                  <a:pt x="1324529" y="0"/>
                </a:cubicBezTo>
                <a:cubicBezTo>
                  <a:pt x="1544952" y="-7754"/>
                  <a:pt x="1646964" y="1465"/>
                  <a:pt x="1750432" y="0"/>
                </a:cubicBezTo>
                <a:cubicBezTo>
                  <a:pt x="1853900" y="-1465"/>
                  <a:pt x="2281366" y="76182"/>
                  <a:pt x="2438878" y="0"/>
                </a:cubicBezTo>
                <a:cubicBezTo>
                  <a:pt x="2596390" y="-76182"/>
                  <a:pt x="2696916" y="15702"/>
                  <a:pt x="2917290" y="0"/>
                </a:cubicBezTo>
                <a:cubicBezTo>
                  <a:pt x="3137664" y="-15702"/>
                  <a:pt x="3408943" y="73403"/>
                  <a:pt x="3605736" y="0"/>
                </a:cubicBezTo>
                <a:cubicBezTo>
                  <a:pt x="3802529" y="-73403"/>
                  <a:pt x="4088342" y="4333"/>
                  <a:pt x="4241673" y="0"/>
                </a:cubicBezTo>
                <a:cubicBezTo>
                  <a:pt x="4395004" y="-4333"/>
                  <a:pt x="4659293" y="44200"/>
                  <a:pt x="4772594" y="0"/>
                </a:cubicBezTo>
                <a:cubicBezTo>
                  <a:pt x="4885895" y="-44200"/>
                  <a:pt x="5226782" y="38395"/>
                  <a:pt x="5566057" y="0"/>
                </a:cubicBezTo>
                <a:cubicBezTo>
                  <a:pt x="5753239" y="44014"/>
                  <a:pt x="5895242" y="111256"/>
                  <a:pt x="5881254" y="315197"/>
                </a:cubicBezTo>
                <a:cubicBezTo>
                  <a:pt x="5904180" y="477271"/>
                  <a:pt x="5869407" y="636161"/>
                  <a:pt x="5881254" y="760663"/>
                </a:cubicBezTo>
                <a:cubicBezTo>
                  <a:pt x="5893101" y="885165"/>
                  <a:pt x="5853588" y="1041171"/>
                  <a:pt x="5881254" y="1180914"/>
                </a:cubicBezTo>
                <a:cubicBezTo>
                  <a:pt x="5908920" y="1320657"/>
                  <a:pt x="5853123" y="1408852"/>
                  <a:pt x="5881254" y="1575950"/>
                </a:cubicBezTo>
                <a:cubicBezTo>
                  <a:pt x="5878935" y="1766102"/>
                  <a:pt x="5746069" y="1849174"/>
                  <a:pt x="5566057" y="1891147"/>
                </a:cubicBezTo>
                <a:cubicBezTo>
                  <a:pt x="5424309" y="1898370"/>
                  <a:pt x="5298038" y="1870030"/>
                  <a:pt x="5035137" y="1891147"/>
                </a:cubicBezTo>
                <a:cubicBezTo>
                  <a:pt x="4772236" y="1912264"/>
                  <a:pt x="4737204" y="1855423"/>
                  <a:pt x="4609234" y="1891147"/>
                </a:cubicBezTo>
                <a:cubicBezTo>
                  <a:pt x="4481264" y="1926871"/>
                  <a:pt x="4321787" y="1842788"/>
                  <a:pt x="4130822" y="1891147"/>
                </a:cubicBezTo>
                <a:cubicBezTo>
                  <a:pt x="3939857" y="1939506"/>
                  <a:pt x="3725384" y="1890082"/>
                  <a:pt x="3494884" y="1891147"/>
                </a:cubicBezTo>
                <a:cubicBezTo>
                  <a:pt x="3264384" y="1892212"/>
                  <a:pt x="3275943" y="1848542"/>
                  <a:pt x="3068981" y="1891147"/>
                </a:cubicBezTo>
                <a:cubicBezTo>
                  <a:pt x="2862019" y="1933752"/>
                  <a:pt x="2701663" y="1817780"/>
                  <a:pt x="2380535" y="1891147"/>
                </a:cubicBezTo>
                <a:cubicBezTo>
                  <a:pt x="2059407" y="1964514"/>
                  <a:pt x="1896495" y="1830128"/>
                  <a:pt x="1692089" y="1891147"/>
                </a:cubicBezTo>
                <a:cubicBezTo>
                  <a:pt x="1487683" y="1952166"/>
                  <a:pt x="1340469" y="1855037"/>
                  <a:pt x="1213677" y="1891147"/>
                </a:cubicBezTo>
                <a:cubicBezTo>
                  <a:pt x="1086885" y="1927257"/>
                  <a:pt x="530519" y="1839354"/>
                  <a:pt x="315197" y="1891147"/>
                </a:cubicBezTo>
                <a:cubicBezTo>
                  <a:pt x="167047" y="1895621"/>
                  <a:pt x="36044" y="1713616"/>
                  <a:pt x="0" y="1575950"/>
                </a:cubicBezTo>
                <a:cubicBezTo>
                  <a:pt x="-50515" y="1368312"/>
                  <a:pt x="36056" y="1284555"/>
                  <a:pt x="0" y="1130484"/>
                </a:cubicBezTo>
                <a:cubicBezTo>
                  <a:pt x="-36056" y="976413"/>
                  <a:pt x="2859" y="852315"/>
                  <a:pt x="0" y="710233"/>
                </a:cubicBezTo>
                <a:cubicBezTo>
                  <a:pt x="-2859" y="568151"/>
                  <a:pt x="42141" y="489508"/>
                  <a:pt x="0" y="315197"/>
                </a:cubicBezTo>
                <a:close/>
              </a:path>
            </a:pathLst>
          </a:custGeom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07047233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Sắp</a:t>
            </a:r>
            <a:r>
              <a:rPr lang="en-US" sz="3200" dirty="0"/>
              <a:t> </a:t>
            </a:r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thẻ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phù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thẻ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hồng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557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A9F94B-EE5D-8AA8-FD20-C7BFC04F3D6E}"/>
              </a:ext>
            </a:extLst>
          </p:cNvPr>
          <p:cNvSpPr/>
          <p:nvPr/>
        </p:nvSpPr>
        <p:spPr>
          <a:xfrm>
            <a:off x="426023" y="641575"/>
            <a:ext cx="11513127" cy="589684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D89261D-62AB-2F34-1B12-675A5F6990A2}"/>
              </a:ext>
            </a:extLst>
          </p:cNvPr>
          <p:cNvSpPr/>
          <p:nvPr/>
        </p:nvSpPr>
        <p:spPr>
          <a:xfrm>
            <a:off x="1209845" y="62246"/>
            <a:ext cx="9945485" cy="741299"/>
          </a:xfrm>
          <a:prstGeom prst="wedgeRoundRectCallout">
            <a:avLst>
              <a:gd name="adj1" fmla="val -20833"/>
              <a:gd name="adj2" fmla="val 49132"/>
              <a:gd name="adj3" fmla="val 16667"/>
            </a:avLst>
          </a:prstGeom>
          <a:ln w="38100"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Sắp</a:t>
            </a:r>
            <a:r>
              <a:rPr lang="en-US" sz="3200" dirty="0"/>
              <a:t> </a:t>
            </a:r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thẻ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phù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thẻ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hồng</a:t>
            </a:r>
            <a:r>
              <a:rPr lang="en-US" sz="3200" dirty="0"/>
              <a:t>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137726-58F6-183D-CB43-85758CDD9318}"/>
              </a:ext>
            </a:extLst>
          </p:cNvPr>
          <p:cNvGrpSpPr/>
          <p:nvPr/>
        </p:nvGrpSpPr>
        <p:grpSpPr>
          <a:xfrm>
            <a:off x="638265" y="1548530"/>
            <a:ext cx="3325090" cy="1870363"/>
            <a:chOff x="757151" y="763732"/>
            <a:chExt cx="3325090" cy="18703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18DB32-536D-809E-E400-6FB3FDD95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151" y="763732"/>
              <a:ext cx="3325090" cy="187036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D510A1-6A53-C628-EC4F-3C342C1FAA32}"/>
                </a:ext>
              </a:extLst>
            </p:cNvPr>
            <p:cNvSpPr txBox="1"/>
            <p:nvPr/>
          </p:nvSpPr>
          <p:spPr>
            <a:xfrm>
              <a:off x="1073496" y="1449808"/>
              <a:ext cx="26924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PHẦN ĐẦU THƯ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3A4ABE-DBCE-2A43-DBBB-19E47B7C68A2}"/>
              </a:ext>
            </a:extLst>
          </p:cNvPr>
          <p:cNvGrpSpPr/>
          <p:nvPr/>
        </p:nvGrpSpPr>
        <p:grpSpPr>
          <a:xfrm>
            <a:off x="-154547" y="3281535"/>
            <a:ext cx="4397248" cy="1870363"/>
            <a:chOff x="757151" y="1716263"/>
            <a:chExt cx="3392590" cy="18703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51B375-96FA-48DB-7D27-55F3399B1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151" y="1716263"/>
              <a:ext cx="3325090" cy="18703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5E8FD5-F5D9-4E06-AF24-4CE56CD94CC5}"/>
                </a:ext>
              </a:extLst>
            </p:cNvPr>
            <p:cNvSpPr txBox="1"/>
            <p:nvPr/>
          </p:nvSpPr>
          <p:spPr>
            <a:xfrm>
              <a:off x="876389" y="2357096"/>
              <a:ext cx="32733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PHẦN NỘI DUNG CHÍNH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7A982E-4878-31F7-46A0-F57DADE3EF36}"/>
              </a:ext>
            </a:extLst>
          </p:cNvPr>
          <p:cNvGrpSpPr/>
          <p:nvPr/>
        </p:nvGrpSpPr>
        <p:grpSpPr>
          <a:xfrm>
            <a:off x="747716" y="5277640"/>
            <a:ext cx="3325090" cy="1870363"/>
            <a:chOff x="757151" y="2668794"/>
            <a:chExt cx="3325090" cy="18703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A5E2EA-051C-4763-D480-0DFE462A4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151" y="2668794"/>
              <a:ext cx="3325090" cy="187036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81E7F8-D5D6-680D-5318-02B9D343EB01}"/>
                </a:ext>
              </a:extLst>
            </p:cNvPr>
            <p:cNvSpPr txBox="1"/>
            <p:nvPr/>
          </p:nvSpPr>
          <p:spPr>
            <a:xfrm>
              <a:off x="1046480" y="3320171"/>
              <a:ext cx="28471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PHẦN CUỐI THƯ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6D472B0-E8DF-A9C5-BC6F-5D10CF892CE5}"/>
              </a:ext>
            </a:extLst>
          </p:cNvPr>
          <p:cNvGrpSpPr/>
          <p:nvPr/>
        </p:nvGrpSpPr>
        <p:grpSpPr>
          <a:xfrm>
            <a:off x="4545158" y="641575"/>
            <a:ext cx="7129205" cy="1367396"/>
            <a:chOff x="4545158" y="641575"/>
            <a:chExt cx="7129205" cy="1367396"/>
          </a:xfrm>
        </p:grpSpPr>
        <p:pic>
          <p:nvPicPr>
            <p:cNvPr id="20" name="Picture 19" descr="A picture containing nature&#10;&#10;Description automatically generated">
              <a:extLst>
                <a:ext uri="{FF2B5EF4-FFF2-40B4-BE49-F238E27FC236}">
                  <a16:creationId xmlns:a16="http://schemas.microsoft.com/office/drawing/2014/main" id="{85AB481B-BEC4-FDFA-A4C2-95D8D5F70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158" y="641575"/>
              <a:ext cx="7129205" cy="136739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AB00D5-3295-B39C-C142-B7B96E7697A1}"/>
                </a:ext>
              </a:extLst>
            </p:cNvPr>
            <p:cNvSpPr txBox="1"/>
            <p:nvPr/>
          </p:nvSpPr>
          <p:spPr>
            <a:xfrm>
              <a:off x="5489772" y="1048400"/>
              <a:ext cx="4779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Địa</a:t>
              </a:r>
              <a:r>
                <a:rPr lang="en-US" sz="3200" dirty="0"/>
                <a:t> </a:t>
              </a:r>
              <a:r>
                <a:rPr lang="en-US" sz="3200" dirty="0" err="1"/>
                <a:t>điểm</a:t>
              </a:r>
              <a:r>
                <a:rPr lang="en-US" sz="3200" dirty="0"/>
                <a:t>, </a:t>
              </a:r>
              <a:r>
                <a:rPr lang="en-US" sz="3200" dirty="0" err="1"/>
                <a:t>thời</a:t>
              </a:r>
              <a:r>
                <a:rPr lang="en-US" sz="3200" dirty="0"/>
                <a:t> </a:t>
              </a:r>
              <a:r>
                <a:rPr lang="en-US" sz="3200" dirty="0" err="1"/>
                <a:t>gian</a:t>
              </a:r>
              <a:r>
                <a:rPr lang="en-US" sz="3200" dirty="0"/>
                <a:t> </a:t>
              </a:r>
              <a:r>
                <a:rPr lang="en-US" sz="3200" dirty="0" err="1"/>
                <a:t>viết</a:t>
              </a:r>
              <a:r>
                <a:rPr lang="en-US" sz="3200" dirty="0"/>
                <a:t> </a:t>
              </a:r>
              <a:r>
                <a:rPr lang="en-US" sz="3200" dirty="0" err="1"/>
                <a:t>thư</a:t>
              </a:r>
              <a:endParaRPr lang="en-US" sz="3200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0DC6084-B387-91D7-3E8B-40132E2530DD}"/>
              </a:ext>
            </a:extLst>
          </p:cNvPr>
          <p:cNvGrpSpPr/>
          <p:nvPr/>
        </p:nvGrpSpPr>
        <p:grpSpPr>
          <a:xfrm>
            <a:off x="4522280" y="1490126"/>
            <a:ext cx="7129205" cy="1367396"/>
            <a:chOff x="4522280" y="1490126"/>
            <a:chExt cx="7129205" cy="1367396"/>
          </a:xfrm>
        </p:grpSpPr>
        <p:pic>
          <p:nvPicPr>
            <p:cNvPr id="25" name="Picture 24" descr="A picture containing nature&#10;&#10;Description automatically generated">
              <a:extLst>
                <a:ext uri="{FF2B5EF4-FFF2-40B4-BE49-F238E27FC236}">
                  <a16:creationId xmlns:a16="http://schemas.microsoft.com/office/drawing/2014/main" id="{CE63A3A3-E95E-B389-432D-CEDE96EE3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2280" y="1490126"/>
              <a:ext cx="7129205" cy="136739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6D2DA5-8067-A2FC-5697-3F7F9AD28DAE}"/>
                </a:ext>
              </a:extLst>
            </p:cNvPr>
            <p:cNvSpPr txBox="1"/>
            <p:nvPr/>
          </p:nvSpPr>
          <p:spPr>
            <a:xfrm>
              <a:off x="5487760" y="1898937"/>
              <a:ext cx="4779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Lời</a:t>
              </a:r>
              <a:r>
                <a:rPr lang="en-US" sz="3200" dirty="0"/>
                <a:t> </a:t>
              </a:r>
              <a:r>
                <a:rPr lang="en-US" sz="3200" dirty="0" err="1"/>
                <a:t>xưng</a:t>
              </a:r>
              <a:r>
                <a:rPr lang="en-US" sz="3200" dirty="0"/>
                <a:t> </a:t>
              </a:r>
              <a:r>
                <a:rPr lang="en-US" sz="3200" dirty="0" err="1"/>
                <a:t>hô</a:t>
              </a:r>
              <a:endParaRPr lang="en-US" sz="32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BAB581-F607-9522-FF83-FEB0183F03AC}"/>
              </a:ext>
            </a:extLst>
          </p:cNvPr>
          <p:cNvGrpSpPr/>
          <p:nvPr/>
        </p:nvGrpSpPr>
        <p:grpSpPr>
          <a:xfrm>
            <a:off x="4578490" y="2330164"/>
            <a:ext cx="7129205" cy="1367396"/>
            <a:chOff x="4578490" y="2330164"/>
            <a:chExt cx="7129205" cy="1367396"/>
          </a:xfrm>
        </p:grpSpPr>
        <p:pic>
          <p:nvPicPr>
            <p:cNvPr id="26" name="Picture 25" descr="A picture containing nature&#10;&#10;Description automatically generated">
              <a:extLst>
                <a:ext uri="{FF2B5EF4-FFF2-40B4-BE49-F238E27FC236}">
                  <a16:creationId xmlns:a16="http://schemas.microsoft.com/office/drawing/2014/main" id="{3D40D9FD-EAC5-B72E-16D1-C092D3EC4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490" y="2330164"/>
              <a:ext cx="7129205" cy="136739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EE4B2A2-A762-9ED6-FCF8-4DB531CA87D4}"/>
                </a:ext>
              </a:extLst>
            </p:cNvPr>
            <p:cNvSpPr txBox="1"/>
            <p:nvPr/>
          </p:nvSpPr>
          <p:spPr>
            <a:xfrm>
              <a:off x="5487760" y="2735396"/>
              <a:ext cx="4779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Lời</a:t>
              </a:r>
              <a:r>
                <a:rPr lang="en-US" sz="3200" dirty="0"/>
                <a:t> </a:t>
              </a:r>
              <a:r>
                <a:rPr lang="en-US" sz="3200" dirty="0" err="1"/>
                <a:t>hỏi</a:t>
              </a:r>
              <a:r>
                <a:rPr lang="en-US" sz="3200" dirty="0"/>
                <a:t> </a:t>
              </a:r>
              <a:r>
                <a:rPr lang="en-US" sz="3200" dirty="0" err="1"/>
                <a:t>thăm</a:t>
              </a:r>
              <a:endParaRPr lang="en-US" sz="32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BBCB690-67D4-1852-DB1C-11C14984B46C}"/>
              </a:ext>
            </a:extLst>
          </p:cNvPr>
          <p:cNvGrpSpPr/>
          <p:nvPr/>
        </p:nvGrpSpPr>
        <p:grpSpPr>
          <a:xfrm>
            <a:off x="4446095" y="3163564"/>
            <a:ext cx="7129205" cy="1367396"/>
            <a:chOff x="4446095" y="3163564"/>
            <a:chExt cx="7129205" cy="1367396"/>
          </a:xfrm>
        </p:grpSpPr>
        <p:pic>
          <p:nvPicPr>
            <p:cNvPr id="27" name="Picture 26" descr="A picture containing nature&#10;&#10;Description automatically generated">
              <a:extLst>
                <a:ext uri="{FF2B5EF4-FFF2-40B4-BE49-F238E27FC236}">
                  <a16:creationId xmlns:a16="http://schemas.microsoft.com/office/drawing/2014/main" id="{7DD1DA2F-F132-B378-A275-5D22A0E34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6095" y="3163564"/>
              <a:ext cx="7129205" cy="13673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4DA1325-9A8C-AB7E-4E5A-4263D50DF4D0}"/>
                </a:ext>
              </a:extLst>
            </p:cNvPr>
            <p:cNvSpPr txBox="1"/>
            <p:nvPr/>
          </p:nvSpPr>
          <p:spPr>
            <a:xfrm>
              <a:off x="5454002" y="3588087"/>
              <a:ext cx="60087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Thông</a:t>
              </a:r>
              <a:r>
                <a:rPr lang="en-US" sz="3200" dirty="0"/>
                <a:t> </a:t>
              </a:r>
              <a:r>
                <a:rPr lang="en-US" sz="3200" dirty="0" err="1"/>
                <a:t>báo</a:t>
              </a:r>
              <a:r>
                <a:rPr lang="en-US" sz="3200" dirty="0"/>
                <a:t> </a:t>
              </a:r>
              <a:r>
                <a:rPr lang="en-US" sz="3200" dirty="0" err="1"/>
                <a:t>tình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của</a:t>
              </a:r>
              <a:r>
                <a:rPr lang="en-US" sz="3200" dirty="0"/>
                <a:t> </a:t>
              </a:r>
              <a:r>
                <a:rPr lang="en-US" sz="3200" dirty="0" err="1"/>
                <a:t>người</a:t>
              </a:r>
              <a:r>
                <a:rPr lang="en-US" sz="3200" dirty="0"/>
                <a:t> </a:t>
              </a:r>
              <a:r>
                <a:rPr lang="en-US" sz="3200" dirty="0" err="1"/>
                <a:t>viết</a:t>
              </a:r>
              <a:endParaRPr lang="en-US" sz="3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F63AF97-D452-6386-C6E2-601825B98486}"/>
              </a:ext>
            </a:extLst>
          </p:cNvPr>
          <p:cNvGrpSpPr/>
          <p:nvPr/>
        </p:nvGrpSpPr>
        <p:grpSpPr>
          <a:xfrm>
            <a:off x="4413365" y="4016255"/>
            <a:ext cx="7129205" cy="1367396"/>
            <a:chOff x="4413365" y="4016255"/>
            <a:chExt cx="7129205" cy="1367396"/>
          </a:xfrm>
        </p:grpSpPr>
        <p:pic>
          <p:nvPicPr>
            <p:cNvPr id="28" name="Picture 27" descr="A picture containing nature&#10;&#10;Description automatically generated">
              <a:extLst>
                <a:ext uri="{FF2B5EF4-FFF2-40B4-BE49-F238E27FC236}">
                  <a16:creationId xmlns:a16="http://schemas.microsoft.com/office/drawing/2014/main" id="{5D0CA783-E569-9F04-5A87-C47446B13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365" y="4016255"/>
              <a:ext cx="7129205" cy="136739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76F7354-F689-DB04-6301-7AD89602C364}"/>
                </a:ext>
              </a:extLst>
            </p:cNvPr>
            <p:cNvSpPr txBox="1"/>
            <p:nvPr/>
          </p:nvSpPr>
          <p:spPr>
            <a:xfrm>
              <a:off x="5487760" y="4364328"/>
              <a:ext cx="582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Chia </a:t>
              </a:r>
              <a:r>
                <a:rPr lang="en-US" sz="3200" dirty="0" err="1"/>
                <a:t>sẻ</a:t>
              </a:r>
              <a:r>
                <a:rPr lang="en-US" sz="3200" dirty="0"/>
                <a:t> </a:t>
              </a:r>
              <a:r>
                <a:rPr lang="en-US" sz="3200" dirty="0" err="1"/>
                <a:t>cảm</a:t>
              </a:r>
              <a:r>
                <a:rPr lang="en-US" sz="3200" dirty="0"/>
                <a:t> </a:t>
              </a:r>
              <a:r>
                <a:rPr lang="en-US" sz="3200" dirty="0" err="1"/>
                <a:t>xúc</a:t>
              </a:r>
              <a:r>
                <a:rPr lang="en-US" sz="3200" dirty="0"/>
                <a:t>, </a:t>
              </a:r>
              <a:r>
                <a:rPr lang="en-US" sz="3200" dirty="0" err="1"/>
                <a:t>mong</a:t>
              </a:r>
              <a:r>
                <a:rPr lang="en-US" sz="3200" dirty="0"/>
                <a:t> </a:t>
              </a:r>
              <a:r>
                <a:rPr lang="en-US" sz="3200" dirty="0" err="1"/>
                <a:t>muốn</a:t>
              </a:r>
              <a:r>
                <a:rPr lang="en-US" sz="3200" dirty="0"/>
                <a:t>,…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656EEDA-0E10-C369-7983-661546CC6F02}"/>
              </a:ext>
            </a:extLst>
          </p:cNvPr>
          <p:cNvGrpSpPr/>
          <p:nvPr/>
        </p:nvGrpSpPr>
        <p:grpSpPr>
          <a:xfrm>
            <a:off x="4315079" y="4845426"/>
            <a:ext cx="7129205" cy="1367396"/>
            <a:chOff x="4315079" y="4845426"/>
            <a:chExt cx="7129205" cy="1367396"/>
          </a:xfrm>
        </p:grpSpPr>
        <p:pic>
          <p:nvPicPr>
            <p:cNvPr id="29" name="Picture 28" descr="A picture containing nature&#10;&#10;Description automatically generated">
              <a:extLst>
                <a:ext uri="{FF2B5EF4-FFF2-40B4-BE49-F238E27FC236}">
                  <a16:creationId xmlns:a16="http://schemas.microsoft.com/office/drawing/2014/main" id="{C9EBD637-ECB2-04C3-A28A-DDBFE9DE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079" y="4845426"/>
              <a:ext cx="7129205" cy="136739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D40A4E1-C0C5-40CD-DA33-617967CDC31F}"/>
                </a:ext>
              </a:extLst>
            </p:cNvPr>
            <p:cNvSpPr txBox="1"/>
            <p:nvPr/>
          </p:nvSpPr>
          <p:spPr>
            <a:xfrm>
              <a:off x="5487760" y="5191697"/>
              <a:ext cx="4779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Lời</a:t>
              </a:r>
              <a:r>
                <a:rPr lang="en-US" sz="3200" dirty="0"/>
                <a:t> </a:t>
              </a:r>
              <a:r>
                <a:rPr lang="en-US" sz="3200" dirty="0" err="1"/>
                <a:t>chúc</a:t>
              </a:r>
              <a:endParaRPr lang="en-US" sz="32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E4A940F-266C-E38D-5F8A-D5D9372019D5}"/>
              </a:ext>
            </a:extLst>
          </p:cNvPr>
          <p:cNvGrpSpPr/>
          <p:nvPr/>
        </p:nvGrpSpPr>
        <p:grpSpPr>
          <a:xfrm>
            <a:off x="4380586" y="5686806"/>
            <a:ext cx="7129205" cy="1367396"/>
            <a:chOff x="4380586" y="5686806"/>
            <a:chExt cx="7129205" cy="1367396"/>
          </a:xfrm>
        </p:grpSpPr>
        <p:pic>
          <p:nvPicPr>
            <p:cNvPr id="30" name="Picture 29" descr="A picture containing nature&#10;&#10;Description automatically generated">
              <a:extLst>
                <a:ext uri="{FF2B5EF4-FFF2-40B4-BE49-F238E27FC236}">
                  <a16:creationId xmlns:a16="http://schemas.microsoft.com/office/drawing/2014/main" id="{CDD7C760-3284-B7FE-32B7-FB9D77821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586" y="5686806"/>
              <a:ext cx="7129205" cy="136739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A832C6D-DCB9-84D2-9386-9ED3161710F1}"/>
                </a:ext>
              </a:extLst>
            </p:cNvPr>
            <p:cNvSpPr txBox="1"/>
            <p:nvPr/>
          </p:nvSpPr>
          <p:spPr>
            <a:xfrm>
              <a:off x="5487760" y="6096192"/>
              <a:ext cx="4779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Chữ</a:t>
              </a:r>
              <a:r>
                <a:rPr lang="en-US" sz="3200" dirty="0"/>
                <a:t> </a:t>
              </a:r>
              <a:r>
                <a:rPr lang="en-US" sz="3200" dirty="0" err="1"/>
                <a:t>ký</a:t>
              </a:r>
              <a:r>
                <a:rPr lang="en-US" sz="3200" dirty="0"/>
                <a:t> </a:t>
              </a:r>
              <a:r>
                <a:rPr lang="en-US" sz="3200" dirty="0" err="1"/>
                <a:t>và</a:t>
              </a:r>
              <a:r>
                <a:rPr lang="en-US" sz="3200" dirty="0"/>
                <a:t> </a:t>
              </a:r>
              <a:r>
                <a:rPr lang="en-US" sz="3200" dirty="0" err="1"/>
                <a:t>tên</a:t>
              </a:r>
              <a:endParaRPr lang="en-US" sz="320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79E390-A24B-A6E3-9629-87666C21442C}"/>
              </a:ext>
            </a:extLst>
          </p:cNvPr>
          <p:cNvCxnSpPr/>
          <p:nvPr/>
        </p:nvCxnSpPr>
        <p:spPr>
          <a:xfrm flipV="1">
            <a:off x="3951578" y="1633175"/>
            <a:ext cx="762541" cy="811596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7AA71D-965E-88FD-A44B-A2961A2BCD2E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963355" y="2348615"/>
            <a:ext cx="773641" cy="135097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9B6236-B04F-641F-98FD-E28FC8F353CA}"/>
              </a:ext>
            </a:extLst>
          </p:cNvPr>
          <p:cNvCxnSpPr>
            <a:cxnSpLocks/>
          </p:cNvCxnSpPr>
          <p:nvPr/>
        </p:nvCxnSpPr>
        <p:spPr>
          <a:xfrm flipV="1">
            <a:off x="3884153" y="3281535"/>
            <a:ext cx="841628" cy="904493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4E815AE-F7C2-090D-BB1F-CBA19F6A4572}"/>
              </a:ext>
            </a:extLst>
          </p:cNvPr>
          <p:cNvCxnSpPr>
            <a:cxnSpLocks/>
          </p:cNvCxnSpPr>
          <p:nvPr/>
        </p:nvCxnSpPr>
        <p:spPr>
          <a:xfrm flipV="1">
            <a:off x="3991714" y="4159983"/>
            <a:ext cx="677009" cy="26044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A1721B4-FF9D-46F4-1C8E-C261737F3FB0}"/>
              </a:ext>
            </a:extLst>
          </p:cNvPr>
          <p:cNvCxnSpPr>
            <a:cxnSpLocks/>
          </p:cNvCxnSpPr>
          <p:nvPr/>
        </p:nvCxnSpPr>
        <p:spPr>
          <a:xfrm flipH="1" flipV="1">
            <a:off x="3963355" y="4239160"/>
            <a:ext cx="1127826" cy="488691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23005EA-7D4D-B60C-F7E5-721EE0855AB8}"/>
              </a:ext>
            </a:extLst>
          </p:cNvPr>
          <p:cNvCxnSpPr>
            <a:cxnSpLocks/>
          </p:cNvCxnSpPr>
          <p:nvPr/>
        </p:nvCxnSpPr>
        <p:spPr>
          <a:xfrm flipV="1">
            <a:off x="4042896" y="5792731"/>
            <a:ext cx="524142" cy="400049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2D2BE38-EA2B-28F1-B5FB-E51BD4C49AB8}"/>
              </a:ext>
            </a:extLst>
          </p:cNvPr>
          <p:cNvCxnSpPr>
            <a:cxnSpLocks/>
          </p:cNvCxnSpPr>
          <p:nvPr/>
        </p:nvCxnSpPr>
        <p:spPr>
          <a:xfrm>
            <a:off x="4042896" y="6192780"/>
            <a:ext cx="682885" cy="345636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00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33AD9A5-1946-01AD-AEE2-449114F8762A}"/>
              </a:ext>
            </a:extLst>
          </p:cNvPr>
          <p:cNvSpPr txBox="1"/>
          <p:nvPr/>
        </p:nvSpPr>
        <p:spPr>
          <a:xfrm>
            <a:off x="729487" y="458648"/>
            <a:ext cx="1083849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Thu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quen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chúng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động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kịch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Cho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gửi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2468;p43"/>
          <p:cNvSpPr/>
          <p:nvPr/>
        </p:nvSpPr>
        <p:spPr>
          <a:xfrm rot="10800000" flipH="1">
            <a:off x="7813688" y="410162"/>
            <a:ext cx="1051366" cy="758409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470;p43">
            <a:hlinkClick r:id="" action="ppaction://hlinkshowjump?jump=nextslide"/>
          </p:cNvPr>
          <p:cNvSpPr/>
          <p:nvPr/>
        </p:nvSpPr>
        <p:spPr>
          <a:xfrm rot="5400000">
            <a:off x="8154051" y="559318"/>
            <a:ext cx="286826" cy="329339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478;p43">
            <a:hlinkClick r:id="" action="ppaction://hlinkshowjump?jump=nextslide"/>
          </p:cNvPr>
          <p:cNvSpPr/>
          <p:nvPr/>
        </p:nvSpPr>
        <p:spPr>
          <a:xfrm rot="-5400000" flipH="1">
            <a:off x="750744" y="546093"/>
            <a:ext cx="286826" cy="329339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486;p43">
            <a:hlinkClick r:id="" action="ppaction://hlinkshowjump?jump=previousslide"/>
          </p:cNvPr>
          <p:cNvSpPr/>
          <p:nvPr/>
        </p:nvSpPr>
        <p:spPr>
          <a:xfrm rot="-5400000">
            <a:off x="764415" y="536170"/>
            <a:ext cx="286826" cy="375636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85757F-01F8-876B-DA91-0E724A138024}"/>
              </a:ext>
            </a:extLst>
          </p:cNvPr>
          <p:cNvSpPr txBox="1"/>
          <p:nvPr/>
        </p:nvSpPr>
        <p:spPr>
          <a:xfrm>
            <a:off x="6313405" y="197038"/>
            <a:ext cx="5933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02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B917C-57C9-B903-7155-9FDB6967D36C}"/>
              </a:ext>
            </a:extLst>
          </p:cNvPr>
          <p:cNvSpPr txBox="1"/>
          <p:nvPr/>
        </p:nvSpPr>
        <p:spPr>
          <a:xfrm>
            <a:off x="9133816" y="5696050"/>
            <a:ext cx="1922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81F81A-AFAA-790C-39EC-E9614ABBEBDA}"/>
              </a:ext>
            </a:extLst>
          </p:cNvPr>
          <p:cNvSpPr txBox="1"/>
          <p:nvPr/>
        </p:nvSpPr>
        <p:spPr>
          <a:xfrm>
            <a:off x="9062448" y="6070078"/>
            <a:ext cx="1397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HP001 4 hàng" panose="020B0603050302020204" pitchFamily="34" charset="0"/>
                <a:cs typeface="Calibri" panose="020F0502020204030204" pitchFamily="34" charset="0"/>
              </a:rPr>
              <a:t>Uyên</a:t>
            </a:r>
            <a:endParaRPr lang="vi-VN" sz="2800" dirty="0">
              <a:latin typeface="HP001 4 hàng" panose="020B06030503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B2BCB8-0228-2CD7-E738-496AC62C9E85}"/>
              </a:ext>
            </a:extLst>
          </p:cNvPr>
          <p:cNvSpPr txBox="1"/>
          <p:nvPr/>
        </p:nvSpPr>
        <p:spPr>
          <a:xfrm>
            <a:off x="8865054" y="6426370"/>
            <a:ext cx="1791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Uyên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97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71F1CA-D00E-0685-83C3-9CF172C3F902}"/>
              </a:ext>
            </a:extLst>
          </p:cNvPr>
          <p:cNvSpPr txBox="1"/>
          <p:nvPr/>
        </p:nvSpPr>
        <p:spPr>
          <a:xfrm rot="20521470">
            <a:off x="831273" y="1352399"/>
            <a:ext cx="43641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FF00"/>
                </a:solidFill>
                <a:latin typeface="SVN-Hole Hearted" panose="020B0A06020104020203" pitchFamily="34" charset="0"/>
              </a:rPr>
              <a:t>Em</a:t>
            </a:r>
            <a:r>
              <a:rPr lang="en-US" sz="8000" dirty="0">
                <a:solidFill>
                  <a:srgbClr val="FFFF00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dirty="0" err="1">
                <a:solidFill>
                  <a:srgbClr val="FFFF00"/>
                </a:solidFill>
                <a:latin typeface="SVN-Hole Hearted" panose="020B0A06020104020203" pitchFamily="34" charset="0"/>
              </a:rPr>
              <a:t>tập</a:t>
            </a:r>
            <a:r>
              <a:rPr lang="en-US" sz="8000" dirty="0">
                <a:solidFill>
                  <a:srgbClr val="FFFF00"/>
                </a:solidFill>
                <a:latin typeface="SVN-Hole Hearted" panose="020B0A06020104020203" pitchFamily="34" charset="0"/>
              </a:rPr>
              <a:t> </a:t>
            </a:r>
          </a:p>
          <a:p>
            <a:r>
              <a:rPr lang="en-US" sz="8000" dirty="0" err="1">
                <a:solidFill>
                  <a:srgbClr val="FFFF00"/>
                </a:solidFill>
                <a:latin typeface="SVN-Hole Hearted" panose="020B0A06020104020203" pitchFamily="34" charset="0"/>
              </a:rPr>
              <a:t>viết</a:t>
            </a:r>
            <a:r>
              <a:rPr lang="en-US" sz="8000" dirty="0">
                <a:solidFill>
                  <a:srgbClr val="FFFF00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dirty="0" err="1">
                <a:solidFill>
                  <a:srgbClr val="FFFF00"/>
                </a:solidFill>
                <a:latin typeface="SVN-Hole Hearted" panose="020B0A06020104020203" pitchFamily="34" charset="0"/>
              </a:rPr>
              <a:t>thư</a:t>
            </a:r>
            <a:endParaRPr lang="en-US" sz="8000" dirty="0">
              <a:solidFill>
                <a:srgbClr val="FFFF00"/>
              </a:solidFill>
              <a:latin typeface="SVN-Hole Hearted" panose="020B0A06020104020203" pitchFamily="34" charset="0"/>
            </a:endParaRP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B5770AB1-74D7-83B0-F245-D9140BC457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942" y="2956912"/>
            <a:ext cx="7303157" cy="364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00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C67551-F230-38A6-F2D1-0FD6211DE6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r="218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7B58BD1F-0D63-469D-9DE4-AF607F8C9960}"/>
              </a:ext>
            </a:extLst>
          </p:cNvPr>
          <p:cNvSpPr/>
          <p:nvPr/>
        </p:nvSpPr>
        <p:spPr>
          <a:xfrm>
            <a:off x="1272453" y="99063"/>
            <a:ext cx="4065534" cy="1481544"/>
          </a:xfrm>
          <a:custGeom>
            <a:avLst/>
            <a:gdLst>
              <a:gd name="connsiteX0" fmla="*/ 1335093 w 4065534"/>
              <a:gd name="connsiteY0" fmla="*/ 1436547 h 1481544"/>
              <a:gd name="connsiteX1" fmla="*/ 983601 w 4065534"/>
              <a:gd name="connsiteY1" fmla="*/ 1375252 h 1481544"/>
              <a:gd name="connsiteX2" fmla="*/ 1439188 w 4065534"/>
              <a:gd name="connsiteY2" fmla="*/ 32285 h 1481544"/>
              <a:gd name="connsiteX3" fmla="*/ 2651573 w 4065534"/>
              <a:gd name="connsiteY3" fmla="*/ 35157 h 1481544"/>
              <a:gd name="connsiteX4" fmla="*/ 3043362 w 4065534"/>
              <a:gd name="connsiteY4" fmla="*/ 1383513 h 1481544"/>
              <a:gd name="connsiteX5" fmla="*/ 1712222 w 4065534"/>
              <a:gd name="connsiteY5" fmla="*/ 1472276 h 1481544"/>
              <a:gd name="connsiteX6" fmla="*/ 1335093 w 4065534"/>
              <a:gd name="connsiteY6" fmla="*/ 1436547 h 148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5534" h="1481544" fill="none" extrusionOk="0">
                <a:moveTo>
                  <a:pt x="1335093" y="1436547"/>
                </a:moveTo>
                <a:cubicBezTo>
                  <a:pt x="1215772" y="1415828"/>
                  <a:pt x="1142814" y="1392807"/>
                  <a:pt x="983601" y="1375252"/>
                </a:cubicBezTo>
                <a:cubicBezTo>
                  <a:pt x="-464437" y="868201"/>
                  <a:pt x="-227450" y="292744"/>
                  <a:pt x="1439188" y="32285"/>
                </a:cubicBezTo>
                <a:cubicBezTo>
                  <a:pt x="1820725" y="-18219"/>
                  <a:pt x="2276167" y="30951"/>
                  <a:pt x="2651573" y="35157"/>
                </a:cubicBezTo>
                <a:cubicBezTo>
                  <a:pt x="4326649" y="178674"/>
                  <a:pt x="4529746" y="1087727"/>
                  <a:pt x="3043362" y="1383513"/>
                </a:cubicBezTo>
                <a:cubicBezTo>
                  <a:pt x="2709978" y="1418742"/>
                  <a:pt x="2261164" y="1519016"/>
                  <a:pt x="1712222" y="1472276"/>
                </a:cubicBezTo>
                <a:cubicBezTo>
                  <a:pt x="1567667" y="1464465"/>
                  <a:pt x="1502363" y="1444179"/>
                  <a:pt x="1335093" y="1436547"/>
                </a:cubicBezTo>
                <a:close/>
              </a:path>
              <a:path w="4065534" h="1481544" stroke="0" extrusionOk="0">
                <a:moveTo>
                  <a:pt x="1335093" y="1436547"/>
                </a:moveTo>
                <a:cubicBezTo>
                  <a:pt x="1259690" y="1407763"/>
                  <a:pt x="1066383" y="1381274"/>
                  <a:pt x="983601" y="1375252"/>
                </a:cubicBezTo>
                <a:cubicBezTo>
                  <a:pt x="-567576" y="1094661"/>
                  <a:pt x="-247766" y="183003"/>
                  <a:pt x="1439188" y="32285"/>
                </a:cubicBezTo>
                <a:cubicBezTo>
                  <a:pt x="1850182" y="20631"/>
                  <a:pt x="2229701" y="75716"/>
                  <a:pt x="2651573" y="35157"/>
                </a:cubicBezTo>
                <a:cubicBezTo>
                  <a:pt x="4246514" y="232668"/>
                  <a:pt x="4542340" y="1138853"/>
                  <a:pt x="3043362" y="1383513"/>
                </a:cubicBezTo>
                <a:cubicBezTo>
                  <a:pt x="2672366" y="1487432"/>
                  <a:pt x="2156246" y="1529694"/>
                  <a:pt x="1712222" y="1472276"/>
                </a:cubicBezTo>
                <a:cubicBezTo>
                  <a:pt x="1625280" y="1452831"/>
                  <a:pt x="1434151" y="1430384"/>
                  <a:pt x="1335093" y="1436547"/>
                </a:cubicBezTo>
                <a:close/>
              </a:path>
            </a:pathLst>
          </a:custGeom>
          <a:ln w="38100">
            <a:solidFill>
              <a:srgbClr val="3399FF"/>
            </a:solidFill>
            <a:extLst>
              <a:ext uri="{C807C97D-BFC1-408E-A445-0C87EB9F89A2}">
                <ask:lineSketchStyleProps xmlns:ask="http://schemas.microsoft.com/office/drawing/2018/sketchyshapes" sd="248270243">
                  <a:prstGeom prst="wedgeEllipseCallout">
                    <a:avLst>
                      <a:gd name="adj1" fmla="val -16313"/>
                      <a:gd name="adj2" fmla="val 4464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#9Slide05 SVNClementine" panose="020F0502020204030203" pitchFamily="34" charset="0"/>
              </a:rPr>
              <a:t>Chia </a:t>
            </a:r>
            <a:r>
              <a:rPr lang="en-US" sz="6000" dirty="0" err="1">
                <a:solidFill>
                  <a:schemeClr val="tx1"/>
                </a:solidFill>
                <a:latin typeface="#9Slide05 SVNClementine" panose="020F0502020204030203" pitchFamily="34" charset="0"/>
              </a:rPr>
              <a:t>sẻ</a:t>
            </a:r>
            <a:endParaRPr lang="en-US" sz="6000" dirty="0">
              <a:solidFill>
                <a:schemeClr val="tx1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87F8B5-ADF1-7E2A-233E-C38ABB051832}"/>
              </a:ext>
            </a:extLst>
          </p:cNvPr>
          <p:cNvSpPr/>
          <p:nvPr/>
        </p:nvSpPr>
        <p:spPr>
          <a:xfrm>
            <a:off x="5337987" y="2717571"/>
            <a:ext cx="5438834" cy="2618508"/>
          </a:xfrm>
          <a:custGeom>
            <a:avLst/>
            <a:gdLst>
              <a:gd name="connsiteX0" fmla="*/ 0 w 5438834"/>
              <a:gd name="connsiteY0" fmla="*/ 436427 h 2618508"/>
              <a:gd name="connsiteX1" fmla="*/ 436427 w 5438834"/>
              <a:gd name="connsiteY1" fmla="*/ 0 h 2618508"/>
              <a:gd name="connsiteX2" fmla="*/ 870195 w 5438834"/>
              <a:gd name="connsiteY2" fmla="*/ 0 h 2618508"/>
              <a:gd name="connsiteX3" fmla="*/ 1349623 w 5438834"/>
              <a:gd name="connsiteY3" fmla="*/ 0 h 2618508"/>
              <a:gd name="connsiteX4" fmla="*/ 1874711 w 5438834"/>
              <a:gd name="connsiteY4" fmla="*/ 0 h 2618508"/>
              <a:gd name="connsiteX5" fmla="*/ 2308479 w 5438834"/>
              <a:gd name="connsiteY5" fmla="*/ 0 h 2618508"/>
              <a:gd name="connsiteX6" fmla="*/ 2970546 w 5438834"/>
              <a:gd name="connsiteY6" fmla="*/ 0 h 2618508"/>
              <a:gd name="connsiteX7" fmla="*/ 3404314 w 5438834"/>
              <a:gd name="connsiteY7" fmla="*/ 0 h 2618508"/>
              <a:gd name="connsiteX8" fmla="*/ 4066381 w 5438834"/>
              <a:gd name="connsiteY8" fmla="*/ 0 h 2618508"/>
              <a:gd name="connsiteX9" fmla="*/ 5002407 w 5438834"/>
              <a:gd name="connsiteY9" fmla="*/ 0 h 2618508"/>
              <a:gd name="connsiteX10" fmla="*/ 5438834 w 5438834"/>
              <a:gd name="connsiteY10" fmla="*/ 436427 h 2618508"/>
              <a:gd name="connsiteX11" fmla="*/ 5438834 w 5438834"/>
              <a:gd name="connsiteY11" fmla="*/ 983399 h 2618508"/>
              <a:gd name="connsiteX12" fmla="*/ 5438834 w 5438834"/>
              <a:gd name="connsiteY12" fmla="*/ 1512914 h 2618508"/>
              <a:gd name="connsiteX13" fmla="*/ 5438834 w 5438834"/>
              <a:gd name="connsiteY13" fmla="*/ 2182081 h 2618508"/>
              <a:gd name="connsiteX14" fmla="*/ 5002407 w 5438834"/>
              <a:gd name="connsiteY14" fmla="*/ 2618508 h 2618508"/>
              <a:gd name="connsiteX15" fmla="*/ 4568639 w 5438834"/>
              <a:gd name="connsiteY15" fmla="*/ 2618508 h 2618508"/>
              <a:gd name="connsiteX16" fmla="*/ 4043551 w 5438834"/>
              <a:gd name="connsiteY16" fmla="*/ 2618508 h 2618508"/>
              <a:gd name="connsiteX17" fmla="*/ 3609783 w 5438834"/>
              <a:gd name="connsiteY17" fmla="*/ 2618508 h 2618508"/>
              <a:gd name="connsiteX18" fmla="*/ 2993376 w 5438834"/>
              <a:gd name="connsiteY18" fmla="*/ 2618508 h 2618508"/>
              <a:gd name="connsiteX19" fmla="*/ 2376968 w 5438834"/>
              <a:gd name="connsiteY19" fmla="*/ 2618508 h 2618508"/>
              <a:gd name="connsiteX20" fmla="*/ 1943200 w 5438834"/>
              <a:gd name="connsiteY20" fmla="*/ 2618508 h 2618508"/>
              <a:gd name="connsiteX21" fmla="*/ 1418113 w 5438834"/>
              <a:gd name="connsiteY21" fmla="*/ 2618508 h 2618508"/>
              <a:gd name="connsiteX22" fmla="*/ 436427 w 5438834"/>
              <a:gd name="connsiteY22" fmla="*/ 2618508 h 2618508"/>
              <a:gd name="connsiteX23" fmla="*/ 0 w 5438834"/>
              <a:gd name="connsiteY23" fmla="*/ 2182081 h 2618508"/>
              <a:gd name="connsiteX24" fmla="*/ 0 w 5438834"/>
              <a:gd name="connsiteY24" fmla="*/ 1635109 h 2618508"/>
              <a:gd name="connsiteX25" fmla="*/ 0 w 5438834"/>
              <a:gd name="connsiteY25" fmla="*/ 1053225 h 2618508"/>
              <a:gd name="connsiteX26" fmla="*/ 0 w 5438834"/>
              <a:gd name="connsiteY26" fmla="*/ 436427 h 261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38834" h="2618508" fill="none" extrusionOk="0">
                <a:moveTo>
                  <a:pt x="0" y="436427"/>
                </a:moveTo>
                <a:cubicBezTo>
                  <a:pt x="1061" y="221031"/>
                  <a:pt x="229790" y="29888"/>
                  <a:pt x="436427" y="0"/>
                </a:cubicBezTo>
                <a:cubicBezTo>
                  <a:pt x="581857" y="-45560"/>
                  <a:pt x="703483" y="33087"/>
                  <a:pt x="870195" y="0"/>
                </a:cubicBezTo>
                <a:cubicBezTo>
                  <a:pt x="1036907" y="-33087"/>
                  <a:pt x="1226034" y="27726"/>
                  <a:pt x="1349623" y="0"/>
                </a:cubicBezTo>
                <a:cubicBezTo>
                  <a:pt x="1473212" y="-27726"/>
                  <a:pt x="1661456" y="37811"/>
                  <a:pt x="1874711" y="0"/>
                </a:cubicBezTo>
                <a:cubicBezTo>
                  <a:pt x="2087966" y="-37811"/>
                  <a:pt x="2095239" y="25187"/>
                  <a:pt x="2308479" y="0"/>
                </a:cubicBezTo>
                <a:cubicBezTo>
                  <a:pt x="2521719" y="-25187"/>
                  <a:pt x="2684151" y="35740"/>
                  <a:pt x="2970546" y="0"/>
                </a:cubicBezTo>
                <a:cubicBezTo>
                  <a:pt x="3256941" y="-35740"/>
                  <a:pt x="3276104" y="32677"/>
                  <a:pt x="3404314" y="0"/>
                </a:cubicBezTo>
                <a:cubicBezTo>
                  <a:pt x="3532524" y="-32677"/>
                  <a:pt x="3767845" y="11758"/>
                  <a:pt x="4066381" y="0"/>
                </a:cubicBezTo>
                <a:cubicBezTo>
                  <a:pt x="4364917" y="-11758"/>
                  <a:pt x="4698425" y="96"/>
                  <a:pt x="5002407" y="0"/>
                </a:cubicBezTo>
                <a:cubicBezTo>
                  <a:pt x="5234003" y="10296"/>
                  <a:pt x="5371317" y="197432"/>
                  <a:pt x="5438834" y="436427"/>
                </a:cubicBezTo>
                <a:cubicBezTo>
                  <a:pt x="5440959" y="690094"/>
                  <a:pt x="5401892" y="745577"/>
                  <a:pt x="5438834" y="983399"/>
                </a:cubicBezTo>
                <a:cubicBezTo>
                  <a:pt x="5475776" y="1221221"/>
                  <a:pt x="5385005" y="1314073"/>
                  <a:pt x="5438834" y="1512914"/>
                </a:cubicBezTo>
                <a:cubicBezTo>
                  <a:pt x="5492663" y="1711756"/>
                  <a:pt x="5426569" y="1957274"/>
                  <a:pt x="5438834" y="2182081"/>
                </a:cubicBezTo>
                <a:cubicBezTo>
                  <a:pt x="5449223" y="2424668"/>
                  <a:pt x="5205286" y="2632266"/>
                  <a:pt x="5002407" y="2618508"/>
                </a:cubicBezTo>
                <a:cubicBezTo>
                  <a:pt x="4891554" y="2650315"/>
                  <a:pt x="4749234" y="2568956"/>
                  <a:pt x="4568639" y="2618508"/>
                </a:cubicBezTo>
                <a:cubicBezTo>
                  <a:pt x="4388044" y="2668060"/>
                  <a:pt x="4299931" y="2600356"/>
                  <a:pt x="4043551" y="2618508"/>
                </a:cubicBezTo>
                <a:cubicBezTo>
                  <a:pt x="3787171" y="2636660"/>
                  <a:pt x="3711052" y="2601269"/>
                  <a:pt x="3609783" y="2618508"/>
                </a:cubicBezTo>
                <a:cubicBezTo>
                  <a:pt x="3508514" y="2635747"/>
                  <a:pt x="3147339" y="2549436"/>
                  <a:pt x="2993376" y="2618508"/>
                </a:cubicBezTo>
                <a:cubicBezTo>
                  <a:pt x="2839413" y="2687580"/>
                  <a:pt x="2521000" y="2580814"/>
                  <a:pt x="2376968" y="2618508"/>
                </a:cubicBezTo>
                <a:cubicBezTo>
                  <a:pt x="2232936" y="2656202"/>
                  <a:pt x="2082444" y="2606756"/>
                  <a:pt x="1943200" y="2618508"/>
                </a:cubicBezTo>
                <a:cubicBezTo>
                  <a:pt x="1803956" y="2630260"/>
                  <a:pt x="1576555" y="2613651"/>
                  <a:pt x="1418113" y="2618508"/>
                </a:cubicBezTo>
                <a:cubicBezTo>
                  <a:pt x="1259671" y="2623365"/>
                  <a:pt x="834768" y="2577691"/>
                  <a:pt x="436427" y="2618508"/>
                </a:cubicBezTo>
                <a:cubicBezTo>
                  <a:pt x="218969" y="2608463"/>
                  <a:pt x="-51887" y="2454790"/>
                  <a:pt x="0" y="2182081"/>
                </a:cubicBezTo>
                <a:cubicBezTo>
                  <a:pt x="-11891" y="2043643"/>
                  <a:pt x="32432" y="1865623"/>
                  <a:pt x="0" y="1635109"/>
                </a:cubicBezTo>
                <a:cubicBezTo>
                  <a:pt x="-32432" y="1404595"/>
                  <a:pt x="24920" y="1237897"/>
                  <a:pt x="0" y="1053225"/>
                </a:cubicBezTo>
                <a:cubicBezTo>
                  <a:pt x="-24920" y="868553"/>
                  <a:pt x="41100" y="590757"/>
                  <a:pt x="0" y="436427"/>
                </a:cubicBezTo>
                <a:close/>
              </a:path>
              <a:path w="5438834" h="2618508" stroke="0" extrusionOk="0">
                <a:moveTo>
                  <a:pt x="0" y="436427"/>
                </a:moveTo>
                <a:cubicBezTo>
                  <a:pt x="43103" y="140717"/>
                  <a:pt x="191769" y="-5274"/>
                  <a:pt x="436427" y="0"/>
                </a:cubicBezTo>
                <a:cubicBezTo>
                  <a:pt x="614597" y="-17328"/>
                  <a:pt x="793386" y="43068"/>
                  <a:pt x="961515" y="0"/>
                </a:cubicBezTo>
                <a:cubicBezTo>
                  <a:pt x="1129644" y="-43068"/>
                  <a:pt x="1297333" y="11616"/>
                  <a:pt x="1623582" y="0"/>
                </a:cubicBezTo>
                <a:cubicBezTo>
                  <a:pt x="1949831" y="-11616"/>
                  <a:pt x="1991136" y="7770"/>
                  <a:pt x="2239989" y="0"/>
                </a:cubicBezTo>
                <a:cubicBezTo>
                  <a:pt x="2488842" y="-7770"/>
                  <a:pt x="2648359" y="46858"/>
                  <a:pt x="2810737" y="0"/>
                </a:cubicBezTo>
                <a:cubicBezTo>
                  <a:pt x="2973115" y="-46858"/>
                  <a:pt x="3109976" y="44155"/>
                  <a:pt x="3290165" y="0"/>
                </a:cubicBezTo>
                <a:cubicBezTo>
                  <a:pt x="3470354" y="-44155"/>
                  <a:pt x="3689679" y="52228"/>
                  <a:pt x="3860912" y="0"/>
                </a:cubicBezTo>
                <a:cubicBezTo>
                  <a:pt x="4032145" y="-52228"/>
                  <a:pt x="4130706" y="35787"/>
                  <a:pt x="4294680" y="0"/>
                </a:cubicBezTo>
                <a:cubicBezTo>
                  <a:pt x="4458654" y="-35787"/>
                  <a:pt x="4676920" y="14647"/>
                  <a:pt x="5002407" y="0"/>
                </a:cubicBezTo>
                <a:cubicBezTo>
                  <a:pt x="5291530" y="33654"/>
                  <a:pt x="5439249" y="188405"/>
                  <a:pt x="5438834" y="436427"/>
                </a:cubicBezTo>
                <a:cubicBezTo>
                  <a:pt x="5474300" y="571503"/>
                  <a:pt x="5437087" y="918671"/>
                  <a:pt x="5438834" y="1053225"/>
                </a:cubicBezTo>
                <a:cubicBezTo>
                  <a:pt x="5440581" y="1187779"/>
                  <a:pt x="5386353" y="1340540"/>
                  <a:pt x="5438834" y="1582740"/>
                </a:cubicBezTo>
                <a:cubicBezTo>
                  <a:pt x="5491315" y="1824940"/>
                  <a:pt x="5417117" y="2025953"/>
                  <a:pt x="5438834" y="2182081"/>
                </a:cubicBezTo>
                <a:cubicBezTo>
                  <a:pt x="5444691" y="2400620"/>
                  <a:pt x="5301779" y="2639796"/>
                  <a:pt x="5002407" y="2618508"/>
                </a:cubicBezTo>
                <a:cubicBezTo>
                  <a:pt x="4767794" y="2664586"/>
                  <a:pt x="4671392" y="2599315"/>
                  <a:pt x="4522979" y="2618508"/>
                </a:cubicBezTo>
                <a:cubicBezTo>
                  <a:pt x="4374566" y="2637701"/>
                  <a:pt x="4063278" y="2571734"/>
                  <a:pt x="3860912" y="2618508"/>
                </a:cubicBezTo>
                <a:cubicBezTo>
                  <a:pt x="3658546" y="2665282"/>
                  <a:pt x="3570156" y="2594642"/>
                  <a:pt x="3381484" y="2618508"/>
                </a:cubicBezTo>
                <a:cubicBezTo>
                  <a:pt x="3192812" y="2642374"/>
                  <a:pt x="3042107" y="2591111"/>
                  <a:pt x="2947716" y="2618508"/>
                </a:cubicBezTo>
                <a:cubicBezTo>
                  <a:pt x="2853325" y="2645905"/>
                  <a:pt x="2616349" y="2600520"/>
                  <a:pt x="2513948" y="2618508"/>
                </a:cubicBezTo>
                <a:cubicBezTo>
                  <a:pt x="2411547" y="2636496"/>
                  <a:pt x="2069733" y="2543019"/>
                  <a:pt x="1851881" y="2618508"/>
                </a:cubicBezTo>
                <a:cubicBezTo>
                  <a:pt x="1634029" y="2693997"/>
                  <a:pt x="1428708" y="2591570"/>
                  <a:pt x="1281133" y="2618508"/>
                </a:cubicBezTo>
                <a:cubicBezTo>
                  <a:pt x="1133558" y="2645446"/>
                  <a:pt x="812604" y="2550032"/>
                  <a:pt x="436427" y="2618508"/>
                </a:cubicBezTo>
                <a:cubicBezTo>
                  <a:pt x="226789" y="2592050"/>
                  <a:pt x="8304" y="2431949"/>
                  <a:pt x="0" y="2182081"/>
                </a:cubicBezTo>
                <a:cubicBezTo>
                  <a:pt x="-31086" y="1913397"/>
                  <a:pt x="47545" y="1867939"/>
                  <a:pt x="0" y="1600196"/>
                </a:cubicBezTo>
                <a:cubicBezTo>
                  <a:pt x="-47545" y="1332454"/>
                  <a:pt x="16540" y="1224468"/>
                  <a:pt x="0" y="1018312"/>
                </a:cubicBezTo>
                <a:cubicBezTo>
                  <a:pt x="-16540" y="812156"/>
                  <a:pt x="46235" y="656019"/>
                  <a:pt x="0" y="436427"/>
                </a:cubicBezTo>
                <a:close/>
              </a:path>
            </a:pathLst>
          </a:custGeom>
          <a:ln w="38100">
            <a:solidFill>
              <a:srgbClr val="3399FF"/>
            </a:solidFill>
            <a:extLst>
              <a:ext uri="{C807C97D-BFC1-408E-A445-0C87EB9F89A2}">
                <ask:lineSketchStyleProps xmlns:ask="http://schemas.microsoft.com/office/drawing/2018/sketchyshapes" sd="32037036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r>
              <a:rPr lang="en-US" sz="3200" dirty="0"/>
              <a:t> dung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bức</a:t>
            </a:r>
            <a:r>
              <a:rPr lang="en-US" sz="3200" dirty="0"/>
              <a:t> </a:t>
            </a:r>
            <a:r>
              <a:rPr lang="en-US" sz="3200" dirty="0" err="1"/>
              <a:t>thư</a:t>
            </a:r>
            <a:r>
              <a:rPr lang="en-US" sz="3200" dirty="0"/>
              <a:t> </a:t>
            </a:r>
            <a:r>
              <a:rPr lang="en-US" sz="3200" dirty="0" err="1"/>
              <a:t>gửi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ở </a:t>
            </a:r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xa</a:t>
            </a:r>
            <a:r>
              <a:rPr lang="en-US" sz="3200" dirty="0"/>
              <a:t>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D594EFC-F7C8-4235-7A8B-AA969F060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70264" y="2816633"/>
            <a:ext cx="3064334" cy="409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4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711</Words>
  <Application>Microsoft Office PowerPoint</Application>
  <PresentationFormat>Widescreen</PresentationFormat>
  <Paragraphs>99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#9Slide05 Phobia</vt:lpstr>
      <vt:lpstr>#9Slide05 SVNClementine</vt:lpstr>
      <vt:lpstr>Arial</vt:lpstr>
      <vt:lpstr>Bahnschrift SemiBold Condensed</vt:lpstr>
      <vt:lpstr>Calibri</vt:lpstr>
      <vt:lpstr>Calibri Light</vt:lpstr>
      <vt:lpstr>HP001 4 hàng</vt:lpstr>
      <vt:lpstr>iCiel Crocante</vt:lpstr>
      <vt:lpstr>SVN-Hole Hearted</vt:lpstr>
      <vt:lpstr>SVN-Poky's</vt:lpstr>
      <vt:lpstr>UTM Cookies</vt:lpstr>
      <vt:lpstr>UTM Fleur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THI TRIEU VI</dc:creator>
  <cp:lastModifiedBy>10</cp:lastModifiedBy>
  <cp:revision>25</cp:revision>
  <dcterms:created xsi:type="dcterms:W3CDTF">2022-08-10T08:05:18Z</dcterms:created>
  <dcterms:modified xsi:type="dcterms:W3CDTF">2024-04-03T11:40:09Z</dcterms:modified>
</cp:coreProperties>
</file>