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</p:sldMasterIdLst>
  <p:notesMasterIdLst>
    <p:notesMasterId r:id="rId40"/>
  </p:notesMasterIdLst>
  <p:sldIdLst>
    <p:sldId id="256" r:id="rId3"/>
    <p:sldId id="257" r:id="rId4"/>
    <p:sldId id="259" r:id="rId5"/>
    <p:sldId id="554" r:id="rId6"/>
    <p:sldId id="532" r:id="rId7"/>
    <p:sldId id="533" r:id="rId8"/>
    <p:sldId id="534" r:id="rId9"/>
    <p:sldId id="260" r:id="rId10"/>
    <p:sldId id="556" r:id="rId11"/>
    <p:sldId id="262" r:id="rId12"/>
    <p:sldId id="263" r:id="rId13"/>
    <p:sldId id="264" r:id="rId14"/>
    <p:sldId id="265" r:id="rId15"/>
    <p:sldId id="557" r:id="rId16"/>
    <p:sldId id="558" r:id="rId17"/>
    <p:sldId id="559" r:id="rId18"/>
    <p:sldId id="560" r:id="rId19"/>
    <p:sldId id="297" r:id="rId20"/>
    <p:sldId id="270" r:id="rId21"/>
    <p:sldId id="271" r:id="rId22"/>
    <p:sldId id="272" r:id="rId23"/>
    <p:sldId id="282" r:id="rId24"/>
    <p:sldId id="274" r:id="rId25"/>
    <p:sldId id="275" r:id="rId26"/>
    <p:sldId id="561" r:id="rId27"/>
    <p:sldId id="562" r:id="rId28"/>
    <p:sldId id="563" r:id="rId29"/>
    <p:sldId id="281" r:id="rId30"/>
    <p:sldId id="273" r:id="rId31"/>
    <p:sldId id="283" r:id="rId32"/>
    <p:sldId id="285" r:id="rId33"/>
    <p:sldId id="286" r:id="rId34"/>
    <p:sldId id="289" r:id="rId35"/>
    <p:sldId id="290" r:id="rId36"/>
    <p:sldId id="291" r:id="rId37"/>
    <p:sldId id="293" r:id="rId38"/>
    <p:sldId id="29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FEAFB"/>
    <a:srgbClr val="A5E2FA"/>
    <a:srgbClr val="FFFFFF"/>
    <a:srgbClr val="F14DAD"/>
    <a:srgbClr val="F9B2DC"/>
    <a:srgbClr val="58BA38"/>
    <a:srgbClr val="AAD715"/>
    <a:srgbClr val="C4E012"/>
    <a:srgbClr val="3EC0F3"/>
    <a:srgbClr val="EE2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64" autoAdjust="0"/>
  </p:normalViewPr>
  <p:slideViewPr>
    <p:cSldViewPr snapToGrid="0">
      <p:cViewPr varScale="1">
        <p:scale>
          <a:sx n="58" d="100"/>
          <a:sy n="58" d="100"/>
        </p:scale>
        <p:origin x="11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C2FEB-D019-4796-8A1D-1C59E07D85F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B9CA3-7175-4B47-8A3B-CFD6591C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3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50A-8175-492E-9DDF-FB9B86E92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664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ạ!</a:t>
            </a:r>
          </a:p>
          <a:p>
            <a:r>
              <a:rPr lang="en-US" dirty="0"/>
              <a:t>Game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3 ý A, B, C.</a:t>
            </a:r>
          </a:p>
          <a:p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CORRECT ANSWER,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WRONG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50A-8175-492E-9DDF-FB9B86E92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085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50A-8175-492E-9DDF-FB9B86E92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23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50A-8175-492E-9DDF-FB9B86E92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252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50A-8175-492E-9DDF-FB9B86E92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14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50A-8175-492E-9DDF-FB9B86E92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1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click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chuột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vào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chữ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A,B,C,D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để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hiện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kết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quả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đáp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án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B9CA3-7175-4B47-8A3B-CFD6591CE37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38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click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chuột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vào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chữ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A,B,C,D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để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hiện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kết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quả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đáp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án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B9CA3-7175-4B47-8A3B-CFD6591CE37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4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3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9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70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56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9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0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957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2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0A391-F87F-42B0-BDBE-23E557088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21DCE-B2E9-4009-8A29-6C857878E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F5C78-6F87-46FF-9592-8E79397DA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5CD40-6160-4DFE-A259-BE57E950D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628CD-B3EE-44B2-8222-40B106B2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91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C1440-BD4D-4F64-8781-E646C521D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475A1-B64F-4E84-8716-720D3D577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7846E-021A-4E8C-BEB2-67BB20E59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F0774-2590-45F2-B3F0-126FCC9EF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2175-1E2B-48F5-8A29-19502DE0E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88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DA8E-4070-4B41-A03A-8FDCC2DB3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F8894-10C9-46B6-BBF4-38735201F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A8A28-A8F0-4DAF-8A9C-D6E5649F4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8F86C-F90D-46B8-9FC0-DD5A38E17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0C75E-3209-4A7C-9592-DDA040C4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11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5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F8C3A-D653-4AB6-A172-35685D231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CDF6E-255D-42D7-A4D4-3897B6E34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138C6-1DFA-4746-93B8-6CCA5C098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96976-7E5C-42BF-9A8F-8F5F73C6C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175F0-BE1E-4B55-B72B-3F7842ADA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B9EE2-21EE-441F-9093-7C6F112F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23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0533C-B84E-44F0-9F01-21AEE2BB2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2A91-884D-4A82-953B-7EAAD2A2D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8BFC76-0F20-4395-A4E8-D15695A5B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7768FC-5307-4F2C-8EC8-38CACE3D3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37B665-6124-426C-9981-968CC7DAF0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017CAC-206C-4B6E-B600-E598DFE2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D1D9A6-C3B4-418A-8C19-0490CCDC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E9253F-59CC-47A3-8875-834987E6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78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F5C7C-1DCE-4141-BDBD-5741CD9D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90F3E9-AD85-41D7-9A22-C69852872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10EFD-2A82-452B-B00A-873948582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E678D-5B1D-4490-B714-42E1693C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80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822125-7474-4FF3-9636-F03719683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23CF4-09EE-468A-9614-A22B78167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83282-1FE4-48EF-8163-A994BCA4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21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2CC30-E1B0-4B02-B46E-BA49A832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FFA47-40C2-4BB5-BA75-1B0E7145B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5ECA6-2502-49E8-83C0-98B831CD2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546A2-25D0-49AD-9D20-9C6EAB763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1ED6B-712D-4B30-AB26-E994BAB38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EED7D-A630-41BD-8631-487BD55C5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92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5D17E-1EF8-4545-B6DB-4A227BF8A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686617-1F78-4595-93AF-08F0ABBCDC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91CAAC-C207-4027-AFCC-17892AE71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BAC57-95E5-4B03-97E2-3F90DB942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044DF-AFA9-4659-BB39-A348E711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EC06B-BE8C-41F5-9F26-0DD075B5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57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50EA8-C4E3-43AA-BE29-7B5FFE0D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C11799-9BDB-4D5A-830F-77DD0780A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3F3B9-62A2-4FA9-8171-EC735AA69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695EB-3111-45F5-A012-A5F5B2FBE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D8DF2-ADC9-4887-9EDB-BC1515583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988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710DD0-913B-4808-92E1-C9E2F9B55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0E739-0DFE-4E99-9326-5C694DAB7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FEDFB-A5FA-475E-AF3F-C3491006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C340-7A04-47BC-8C5D-F3EDB73A65A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F5126-1AE8-4CF3-AE83-C60B12E5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296CC-4BB9-4154-A639-C11F3D486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FC3F-1E74-4A10-A9D6-2160F735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0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96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9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17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27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15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2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:a16="http://schemas.microsoft.com/office/drawing/2014/main" id="{540EBF84-BD65-442C-9D4A-D94CBB0D51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9665E-7F80-4FBD-992C-CAF3A27A187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2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5" r:id="rId14"/>
    <p:sldLayoutId id="2147483666" r:id="rId15"/>
    <p:sldLayoutId id="214748367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4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FDFE3074-13CD-44F1-9B9E-EEAD0677E4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F7B045-8964-4D43-80DC-C2445D3FC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6D655-27B8-46F1-A114-1ED82AF22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0E6DD-0782-433A-87A9-4842C86FB2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CC340-7A04-47BC-8C5D-F3EDB73A65A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8789F-D8FD-4DE5-8651-BFEE23E5B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34108-3EAD-44E0-BD36-6C8D22586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3FC3F-1E74-4A10-A9D6-2160F7355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7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audio" Target="../media/audio3.wav"/><Relationship Id="rId4" Type="http://schemas.openxmlformats.org/officeDocument/2006/relationships/audio" Target="../media/audio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notesSlide" Target="../notesSlides/notesSlide1.xml"/><Relationship Id="rId7" Type="http://schemas.openxmlformats.org/officeDocument/2006/relationships/slide" Target="slide5.xml"/><Relationship Id="rId12" Type="http://schemas.openxmlformats.org/officeDocument/2006/relationships/slide" Target="slide1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image" Target="../media/image6.gif"/><Relationship Id="rId10" Type="http://schemas.openxmlformats.org/officeDocument/2006/relationships/slide" Target="slide8.xml"/><Relationship Id="rId4" Type="http://schemas.openxmlformats.org/officeDocument/2006/relationships/image" Target="../media/image5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1.xml"/><Relationship Id="rId1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gif"/><Relationship Id="rId12" Type="http://schemas.openxmlformats.org/officeDocument/2006/relationships/slide" Target="slide9.xml"/><Relationship Id="rId17" Type="http://schemas.openxmlformats.org/officeDocument/2006/relationships/image" Target="../media/image10.gif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9.gif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slide" Target="slide8.xml"/><Relationship Id="rId5" Type="http://schemas.openxmlformats.org/officeDocument/2006/relationships/audio" Target="../media/audio2.wav"/><Relationship Id="rId15" Type="http://schemas.openxmlformats.org/officeDocument/2006/relationships/image" Target="../media/image8.jpeg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slide" Target="slide6.xml"/><Relationship Id="rId1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1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gif"/><Relationship Id="rId12" Type="http://schemas.openxmlformats.org/officeDocument/2006/relationships/slide" Target="slide9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0.gif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slide" Target="slide8.xml"/><Relationship Id="rId5" Type="http://schemas.openxmlformats.org/officeDocument/2006/relationships/audio" Target="../media/audio2.wav"/><Relationship Id="rId15" Type="http://schemas.openxmlformats.org/officeDocument/2006/relationships/image" Target="../media/image9.gif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slide" Target="slide6.xml"/><Relationship Id="rId1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1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gif"/><Relationship Id="rId12" Type="http://schemas.openxmlformats.org/officeDocument/2006/relationships/slide" Target="slide9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0.gif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slide" Target="slide8.xml"/><Relationship Id="rId5" Type="http://schemas.openxmlformats.org/officeDocument/2006/relationships/audio" Target="../media/audio2.wav"/><Relationship Id="rId15" Type="http://schemas.openxmlformats.org/officeDocument/2006/relationships/image" Target="../media/image9.gif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slide" Target="slide6.xml"/><Relationship Id="rId1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1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gif"/><Relationship Id="rId12" Type="http://schemas.openxmlformats.org/officeDocument/2006/relationships/slide" Target="slide9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0.gif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slide" Target="slide8.xml"/><Relationship Id="rId5" Type="http://schemas.openxmlformats.org/officeDocument/2006/relationships/audio" Target="../media/audio2.wav"/><Relationship Id="rId15" Type="http://schemas.openxmlformats.org/officeDocument/2006/relationships/image" Target="../media/image9.gif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slide" Target="slide6.xml"/><Relationship Id="rId1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1.xml"/><Relationship Id="rId3" Type="http://schemas.openxmlformats.org/officeDocument/2006/relationships/audio" Target="../media/media1.mp3"/><Relationship Id="rId7" Type="http://schemas.openxmlformats.org/officeDocument/2006/relationships/image" Target="../media/image6.gif"/><Relationship Id="rId12" Type="http://schemas.openxmlformats.org/officeDocument/2006/relationships/slide" Target="slide9.xml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slide" Target="slide8.xml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13.png"/><Relationship Id="rId10" Type="http://schemas.openxmlformats.org/officeDocument/2006/relationships/slide" Target="slide7.xml"/><Relationship Id="rId4" Type="http://schemas.openxmlformats.org/officeDocument/2006/relationships/slideLayout" Target="../slideLayouts/slideLayout23.xml"/><Relationship Id="rId9" Type="http://schemas.openxmlformats.org/officeDocument/2006/relationships/slide" Target="slide6.xml"/><Relationship Id="rId1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7A9A5B-C08F-4092-B6DA-271C1C2AB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1"/>
            <a:ext cx="13735050" cy="824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2298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E1CC73-47DC-478C-AF84-86782D86F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617" y="361950"/>
            <a:ext cx="697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6308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55" b="83571" l="0" r="48571">
                        <a14:foregroundMark x1="18061" y1="37347" x2="25510" y2="38878"/>
                        <a14:foregroundMark x1="28878" y1="36429" x2="34082" y2="38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14" r="50889" b="17142"/>
          <a:stretch/>
        </p:blipFill>
        <p:spPr>
          <a:xfrm>
            <a:off x="4311832" y="1195251"/>
            <a:ext cx="3368040" cy="446749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59915" y="77414"/>
            <a:ext cx="4808474" cy="3096860"/>
            <a:chOff x="259915" y="77414"/>
            <a:chExt cx="4808474" cy="3096860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8"/>
              <a:ext cx="4808474" cy="3030786"/>
            </a:xfrm>
            <a:custGeom>
              <a:avLst/>
              <a:gdLst>
                <a:gd name="connsiteX0" fmla="*/ 0 w 4808474"/>
                <a:gd name="connsiteY0" fmla="*/ 505141 h 3030786"/>
                <a:gd name="connsiteX1" fmla="*/ 505141 w 4808474"/>
                <a:gd name="connsiteY1" fmla="*/ 0 h 3030786"/>
                <a:gd name="connsiteX2" fmla="*/ 4303333 w 4808474"/>
                <a:gd name="connsiteY2" fmla="*/ 0 h 3030786"/>
                <a:gd name="connsiteX3" fmla="*/ 4808474 w 4808474"/>
                <a:gd name="connsiteY3" fmla="*/ 505141 h 3030786"/>
                <a:gd name="connsiteX4" fmla="*/ 4808474 w 4808474"/>
                <a:gd name="connsiteY4" fmla="*/ 2525645 h 3030786"/>
                <a:gd name="connsiteX5" fmla="*/ 4303333 w 4808474"/>
                <a:gd name="connsiteY5" fmla="*/ 3030786 h 3030786"/>
                <a:gd name="connsiteX6" fmla="*/ 505141 w 4808474"/>
                <a:gd name="connsiteY6" fmla="*/ 3030786 h 3030786"/>
                <a:gd name="connsiteX7" fmla="*/ 0 w 4808474"/>
                <a:gd name="connsiteY7" fmla="*/ 2525645 h 3030786"/>
                <a:gd name="connsiteX8" fmla="*/ 0 w 4808474"/>
                <a:gd name="connsiteY8" fmla="*/ 505141 h 303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08474" h="3030786" fill="none" extrusionOk="0">
                  <a:moveTo>
                    <a:pt x="0" y="505141"/>
                  </a:moveTo>
                  <a:cubicBezTo>
                    <a:pt x="-54652" y="229557"/>
                    <a:pt x="217749" y="47754"/>
                    <a:pt x="505141" y="0"/>
                  </a:cubicBezTo>
                  <a:cubicBezTo>
                    <a:pt x="1074346" y="77600"/>
                    <a:pt x="2877105" y="-27269"/>
                    <a:pt x="4303333" y="0"/>
                  </a:cubicBezTo>
                  <a:cubicBezTo>
                    <a:pt x="4603893" y="-28465"/>
                    <a:pt x="4822996" y="230434"/>
                    <a:pt x="4808474" y="505141"/>
                  </a:cubicBezTo>
                  <a:cubicBezTo>
                    <a:pt x="4917474" y="853713"/>
                    <a:pt x="4730265" y="1923915"/>
                    <a:pt x="4808474" y="2525645"/>
                  </a:cubicBezTo>
                  <a:cubicBezTo>
                    <a:pt x="4799540" y="2801132"/>
                    <a:pt x="4535789" y="3051305"/>
                    <a:pt x="4303333" y="3030786"/>
                  </a:cubicBezTo>
                  <a:cubicBezTo>
                    <a:pt x="3039542" y="3079963"/>
                    <a:pt x="1146123" y="2908084"/>
                    <a:pt x="505141" y="3030786"/>
                  </a:cubicBezTo>
                  <a:cubicBezTo>
                    <a:pt x="219768" y="3079867"/>
                    <a:pt x="-23755" y="2825080"/>
                    <a:pt x="0" y="2525645"/>
                  </a:cubicBezTo>
                  <a:cubicBezTo>
                    <a:pt x="47022" y="2171525"/>
                    <a:pt x="104569" y="1423362"/>
                    <a:pt x="0" y="505141"/>
                  </a:cubicBezTo>
                  <a:close/>
                </a:path>
                <a:path w="4808474" h="3030786" stroke="0" extrusionOk="0">
                  <a:moveTo>
                    <a:pt x="0" y="505141"/>
                  </a:moveTo>
                  <a:cubicBezTo>
                    <a:pt x="14281" y="224527"/>
                    <a:pt x="235514" y="-624"/>
                    <a:pt x="505141" y="0"/>
                  </a:cubicBezTo>
                  <a:cubicBezTo>
                    <a:pt x="2146093" y="-129276"/>
                    <a:pt x="2650115" y="-77778"/>
                    <a:pt x="4303333" y="0"/>
                  </a:cubicBezTo>
                  <a:cubicBezTo>
                    <a:pt x="4566431" y="-50638"/>
                    <a:pt x="4807290" y="232988"/>
                    <a:pt x="4808474" y="505141"/>
                  </a:cubicBezTo>
                  <a:cubicBezTo>
                    <a:pt x="4890073" y="783497"/>
                    <a:pt x="4962774" y="2278982"/>
                    <a:pt x="4808474" y="2525645"/>
                  </a:cubicBezTo>
                  <a:cubicBezTo>
                    <a:pt x="4815359" y="2819148"/>
                    <a:pt x="4564461" y="3036854"/>
                    <a:pt x="4303333" y="3030786"/>
                  </a:cubicBezTo>
                  <a:cubicBezTo>
                    <a:pt x="2950094" y="3075006"/>
                    <a:pt x="1028607" y="3001404"/>
                    <a:pt x="505141" y="3030786"/>
                  </a:cubicBezTo>
                  <a:cubicBezTo>
                    <a:pt x="221316" y="3012177"/>
                    <a:pt x="-17399" y="2800606"/>
                    <a:pt x="0" y="2525645"/>
                  </a:cubicBezTo>
                  <a:cubicBezTo>
                    <a:pt x="-159954" y="2311462"/>
                    <a:pt x="22140" y="1437508"/>
                    <a:pt x="0" y="50514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53634" y="77414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0" dirty="0" err="1">
                  <a:latin typeface="+mn-lt"/>
                </a:rPr>
                <a:t>Vị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khách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này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muốn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thiết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kế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một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chiếc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đầm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cho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buổi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sinh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nhật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của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bản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thân</a:t>
              </a:r>
              <a:r>
                <a:rPr lang="en-US" sz="3200" b="0" dirty="0">
                  <a:latin typeface="+mn-lt"/>
                </a:rPr>
                <a:t>. </a:t>
              </a:r>
              <a:r>
                <a:rPr lang="en-US" sz="3200" b="0" dirty="0" err="1">
                  <a:latin typeface="+mn-lt"/>
                </a:rPr>
                <a:t>Hãy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hoàn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thành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nhiệm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vụ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để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thiết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kế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cho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cô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bé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nhé</a:t>
              </a:r>
              <a:r>
                <a:rPr lang="en-US" sz="3200" b="0" dirty="0">
                  <a:latin typeface="+mn-lt"/>
                </a:rPr>
                <a:t>!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61" b="97449" l="61443" r="97377">
                        <a14:foregroundMark x1="78426" y1="57959" x2="79475" y2="67857"/>
                        <a14:foregroundMark x1="70230" y1="55000" x2="70361" y2="55408"/>
                        <a14:foregroundMark x1="76984" y1="85714" x2="76984" y2="86939"/>
                        <a14:foregroundMark x1="69180" y1="53163" x2="68918" y2="52755"/>
                        <a14:foregroundMark x1="73377" y1="40816" x2="75410" y2="41837"/>
                        <a14:foregroundMark x1="79869" y1="41633" x2="82557" y2="44082"/>
                        <a14:foregroundMark x1="75803" y1="56837" x2="78033" y2="60612"/>
                        <a14:foregroundMark x1="79344" y1="58163" x2="80262" y2="58163"/>
                        <a14:foregroundMark x1="80131" y1="56633" x2="80393" y2="5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5" t="15965" r="2231" b="2389"/>
          <a:stretch/>
        </p:blipFill>
        <p:spPr>
          <a:xfrm>
            <a:off x="6775269" y="1658881"/>
            <a:ext cx="3709851" cy="5277394"/>
          </a:xfrm>
          <a:prstGeom prst="rect">
            <a:avLst/>
          </a:prstGeom>
        </p:spPr>
      </p:pic>
      <p:pic>
        <p:nvPicPr>
          <p:cNvPr id="13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1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259238" y="2122893"/>
            <a:ext cx="6598762" cy="3205470"/>
            <a:chOff x="1308040" y="1907257"/>
            <a:chExt cx="7260608" cy="3331978"/>
          </a:xfrm>
        </p:grpSpPr>
        <p:sp>
          <p:nvSpPr>
            <p:cNvPr id="15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Ý TƯỞNG CHIẾC VÁY</a:t>
              </a:r>
              <a:endParaRPr lang="vi-VN" sz="10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0" y="1944024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Ý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8C2D2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Ư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5B677"/>
                  </a:solidFill>
                  <a:latin typeface="SVN-Hole Hearted" panose="020B0A06020104020203" pitchFamily="34" charset="0"/>
                </a:rPr>
                <a:t>Ở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78F4A1"/>
                  </a:solidFill>
                  <a:latin typeface="SVN-Hole Hearted" panose="020B0A06020104020203" pitchFamily="34" charset="0"/>
                </a:rPr>
                <a:t>N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G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78F4A1"/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7A7CB"/>
                  </a:solidFill>
                  <a:latin typeface="SVN-Hole Hearted" panose="020B0A06020104020203" pitchFamily="34" charset="0"/>
                </a:rPr>
                <a:t>C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H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78F4A1"/>
                  </a:solidFill>
                  <a:latin typeface="SVN-Hole Hearted" panose="020B0A06020104020203" pitchFamily="34" charset="0"/>
                </a:rPr>
                <a:t>I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EF4B2"/>
                  </a:solidFill>
                  <a:latin typeface="SVN-Hole Hearted" panose="020B0A06020104020203" pitchFamily="34" charset="0"/>
                </a:rPr>
                <a:t>Ế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5B677"/>
                  </a:solidFill>
                  <a:latin typeface="SVN-Hole Hearted" panose="020B0A06020104020203" pitchFamily="34" charset="0"/>
                </a:rPr>
                <a:t>C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78F4A1"/>
                  </a:solidFill>
                  <a:latin typeface="SVN-Hole Hearted" panose="020B0A06020104020203" pitchFamily="34" charset="0"/>
                </a:rPr>
                <a:t> V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Y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418347" y="1387907"/>
            <a:ext cx="4280542" cy="734986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852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219828"/>
              </p:ext>
            </p:extLst>
          </p:nvPr>
        </p:nvGraphicFramePr>
        <p:xfrm>
          <a:off x="6096000" y="2305050"/>
          <a:ext cx="5243644" cy="218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881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084591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064506">
                  <a:extLst>
                    <a:ext uri="{9D8B030D-6E8A-4147-A177-3AD203B41FA5}">
                      <a16:colId xmlns:a16="http://schemas.microsoft.com/office/drawing/2014/main" val="1571866971"/>
                    </a:ext>
                  </a:extLst>
                </a:gridCol>
                <a:gridCol w="101006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91459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65895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583729"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Chục nghìn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Nghìn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Trăm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5837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265402" y="440249"/>
            <a:ext cx="77620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5050"/>
                </a:solidFill>
              </a:rPr>
              <a:t>GIỚI THIỆU SỐ </a:t>
            </a:r>
            <a:r>
              <a:rPr lang="en-US" sz="4500" b="1">
                <a:solidFill>
                  <a:srgbClr val="FF5050"/>
                </a:solidFill>
              </a:rPr>
              <a:t>CÓ NĂMCHỮ </a:t>
            </a:r>
            <a:r>
              <a:rPr lang="en-US" sz="4500" b="1" dirty="0">
                <a:solidFill>
                  <a:srgbClr val="FF5050"/>
                </a:solidFill>
              </a:rPr>
              <a:t>SỐ</a:t>
            </a:r>
            <a:endParaRPr lang="vi-VN" sz="4500" b="1" dirty="0">
              <a:solidFill>
                <a:srgbClr val="FF505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50295" y="5228983"/>
            <a:ext cx="4507920" cy="8393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5D5D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4000" dirty="0">
                <a:ea typeface="Calibri" panose="020F0502020204030204" pitchFamily="34" charset="0"/>
                <a:cs typeface="Times New Roman" panose="02020603050405020304" pitchFamily="18" charset="0"/>
              </a:rPr>
              <a:t>Có </a:t>
            </a:r>
            <a:r>
              <a:rPr lang="pt-BR" sz="4000">
                <a:ea typeface="Calibri" panose="020F0502020204030204" pitchFamily="34" charset="0"/>
                <a:cs typeface="Times New Roman" panose="02020603050405020304" pitchFamily="18" charset="0"/>
              </a:rPr>
              <a:t>mấy chục nghìn</a:t>
            </a:r>
            <a:r>
              <a:rPr lang="pt-BR" sz="40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6469800" y="3950339"/>
            <a:ext cx="449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4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084075" y="1582122"/>
            <a:ext cx="1220851" cy="534869"/>
            <a:chOff x="674936" y="1722557"/>
            <a:chExt cx="1375856" cy="608139"/>
          </a:xfrm>
        </p:grpSpPr>
        <p:sp>
          <p:nvSpPr>
            <p:cNvPr id="24" name="Oval 23"/>
            <p:cNvSpPr/>
            <p:nvPr/>
          </p:nvSpPr>
          <p:spPr>
            <a:xfrm>
              <a:off x="674936" y="1722557"/>
              <a:ext cx="1375856" cy="5948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74936" y="1735802"/>
              <a:ext cx="1375856" cy="594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40 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000</a:t>
              </a:r>
              <a:endParaRPr lang="vi-VN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749783" y="4868727"/>
            <a:ext cx="6059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err="1">
                <a:solidFill>
                  <a:srgbClr val="FF5050"/>
                </a:solidFill>
                <a:ea typeface="Calibri" panose="020F0502020204030204" pitchFamily="34" charset="0"/>
              </a:rPr>
              <a:t>Có</a:t>
            </a:r>
            <a:r>
              <a:rPr lang="en-US" sz="4000" b="1">
                <a:solidFill>
                  <a:srgbClr val="FF5050"/>
                </a:solidFill>
                <a:ea typeface="Calibri" panose="020F0502020204030204" pitchFamily="34" charset="0"/>
              </a:rPr>
              <a:t> 4 chục </a:t>
            </a:r>
            <a:r>
              <a:rPr lang="en-US" sz="4000" b="1" dirty="0" err="1">
                <a:solidFill>
                  <a:srgbClr val="FF5050"/>
                </a:solidFill>
                <a:ea typeface="Calibri" panose="020F0502020204030204" pitchFamily="34" charset="0"/>
              </a:rPr>
              <a:t>nghìn</a:t>
            </a:r>
            <a:r>
              <a:rPr lang="en-US" sz="4000" b="1" dirty="0">
                <a:solidFill>
                  <a:srgbClr val="FF5050"/>
                </a:solidFill>
                <a:ea typeface="Calibri" panose="020F0502020204030204" pitchFamily="34" charset="0"/>
              </a:rPr>
              <a:t>, ta </a:t>
            </a:r>
            <a:r>
              <a:rPr lang="en-US" sz="4000" b="1" dirty="0" err="1">
                <a:solidFill>
                  <a:srgbClr val="FF5050"/>
                </a:solidFill>
                <a:ea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FF5050"/>
                </a:solidFill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ea typeface="Calibri" panose="020F0502020204030204" pitchFamily="34" charset="0"/>
              </a:rPr>
              <a:t>chữ</a:t>
            </a:r>
            <a:r>
              <a:rPr lang="en-US" sz="4000" b="1" dirty="0">
                <a:solidFill>
                  <a:srgbClr val="FF5050"/>
                </a:solidFill>
                <a:ea typeface="Calibri" panose="020F0502020204030204" pitchFamily="34" charset="0"/>
              </a:rPr>
              <a:t> </a:t>
            </a:r>
            <a:r>
              <a:rPr lang="en-US" sz="4000" b="1">
                <a:solidFill>
                  <a:srgbClr val="FF5050"/>
                </a:solidFill>
                <a:ea typeface="Calibri" panose="020F0502020204030204" pitchFamily="34" charset="0"/>
              </a:rPr>
              <a:t>số 4 </a:t>
            </a:r>
            <a:r>
              <a:rPr lang="en-US" sz="4000" b="1" dirty="0">
                <a:solidFill>
                  <a:srgbClr val="FF5050"/>
                </a:solidFill>
                <a:ea typeface="Calibri" panose="020F0502020204030204" pitchFamily="34" charset="0"/>
              </a:rPr>
              <a:t>ở </a:t>
            </a:r>
            <a:r>
              <a:rPr lang="en-US" sz="4000" b="1" err="1">
                <a:solidFill>
                  <a:srgbClr val="FF5050"/>
                </a:solidFill>
                <a:ea typeface="Calibri" panose="020F0502020204030204" pitchFamily="34" charset="0"/>
              </a:rPr>
              <a:t>hàng</a:t>
            </a:r>
            <a:r>
              <a:rPr lang="en-US" sz="4000" b="1">
                <a:solidFill>
                  <a:srgbClr val="FF5050"/>
                </a:solidFill>
                <a:ea typeface="Calibri" panose="020F0502020204030204" pitchFamily="34" charset="0"/>
              </a:rPr>
              <a:t> chục nghìn</a:t>
            </a:r>
            <a:r>
              <a:rPr lang="en-US" sz="4000" b="1" dirty="0">
                <a:solidFill>
                  <a:srgbClr val="FF5050"/>
                </a:solidFill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rgbClr val="FF5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4E7AF4-591E-44BC-BB2B-AE9D2760B1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5" t="15128" r="14477" b="51427"/>
          <a:stretch/>
        </p:blipFill>
        <p:spPr>
          <a:xfrm>
            <a:off x="653537" y="1601197"/>
            <a:ext cx="5160138" cy="338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96000" y="2305050"/>
          <a:ext cx="5243644" cy="218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881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084591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064506">
                  <a:extLst>
                    <a:ext uri="{9D8B030D-6E8A-4147-A177-3AD203B41FA5}">
                      <a16:colId xmlns:a16="http://schemas.microsoft.com/office/drawing/2014/main" val="1571866971"/>
                    </a:ext>
                  </a:extLst>
                </a:gridCol>
                <a:gridCol w="101006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91459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65895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583729"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Chục nghìn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Nghìn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Trăm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5837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265402" y="440249"/>
            <a:ext cx="77620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GIỚI THIỆU SỐ 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 NĂMCHỮ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50295" y="5228983"/>
            <a:ext cx="3616955" cy="8393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5D5D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 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mấy nghìn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6469800" y="3950339"/>
            <a:ext cx="449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084075" y="1582122"/>
            <a:ext cx="1220851" cy="534869"/>
            <a:chOff x="674936" y="1722557"/>
            <a:chExt cx="1375856" cy="608139"/>
          </a:xfrm>
        </p:grpSpPr>
        <p:sp>
          <p:nvSpPr>
            <p:cNvPr id="24" name="Oval 23"/>
            <p:cNvSpPr/>
            <p:nvPr/>
          </p:nvSpPr>
          <p:spPr>
            <a:xfrm>
              <a:off x="674936" y="1722557"/>
              <a:ext cx="1375856" cy="5948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74936" y="1735802"/>
              <a:ext cx="1375856" cy="594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40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000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749783" y="4868727"/>
            <a:ext cx="6059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5 nghìn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,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số 5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ở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nghìn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4E7AF4-591E-44BC-BB2B-AE9D2760B1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5" t="15128" r="14477" b="51427"/>
          <a:stretch/>
        </p:blipFill>
        <p:spPr>
          <a:xfrm>
            <a:off x="653537" y="1601197"/>
            <a:ext cx="5160138" cy="3382125"/>
          </a:xfrm>
          <a:prstGeom prst="rect">
            <a:avLst/>
          </a:prstGeom>
        </p:spPr>
      </p:pic>
      <p:sp>
        <p:nvSpPr>
          <p:cNvPr id="13" name="Ngoặc móc Phải 33">
            <a:extLst>
              <a:ext uri="{FF2B5EF4-FFF2-40B4-BE49-F238E27FC236}">
                <a16:creationId xmlns:a16="http://schemas.microsoft.com/office/drawing/2014/main" id="{330F987F-9C5D-4C53-AD00-ADFA75711EE1}"/>
              </a:ext>
            </a:extLst>
          </p:cNvPr>
          <p:cNvSpPr/>
          <p:nvPr/>
        </p:nvSpPr>
        <p:spPr>
          <a:xfrm rot="5400000">
            <a:off x="1626683" y="4012947"/>
            <a:ext cx="397068" cy="2090645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069F67-F160-4BF5-BB3E-2D2BCD4C9E48}"/>
              </a:ext>
            </a:extLst>
          </p:cNvPr>
          <p:cNvGrpSpPr/>
          <p:nvPr/>
        </p:nvGrpSpPr>
        <p:grpSpPr>
          <a:xfrm>
            <a:off x="7360425" y="1569674"/>
            <a:ext cx="1220851" cy="534869"/>
            <a:chOff x="674936" y="1722557"/>
            <a:chExt cx="1375856" cy="60813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9D1773-F8BF-4FAB-A8DD-E0E919D518A2}"/>
                </a:ext>
              </a:extLst>
            </p:cNvPr>
            <p:cNvSpPr/>
            <p:nvPr/>
          </p:nvSpPr>
          <p:spPr>
            <a:xfrm>
              <a:off x="674936" y="1722557"/>
              <a:ext cx="1375856" cy="5948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Hộp Văn bản 31">
              <a:extLst>
                <a:ext uri="{FF2B5EF4-FFF2-40B4-BE49-F238E27FC236}">
                  <a16:creationId xmlns:a16="http://schemas.microsoft.com/office/drawing/2014/main" id="{C0CA9978-BDC2-437D-ADE0-97E4F9F87042}"/>
                </a:ext>
              </a:extLst>
            </p:cNvPr>
            <p:cNvSpPr txBox="1"/>
            <p:nvPr/>
          </p:nvSpPr>
          <p:spPr>
            <a:xfrm>
              <a:off x="674936" y="1735802"/>
              <a:ext cx="1375856" cy="594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5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000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Hộp Văn bản 31">
            <a:extLst>
              <a:ext uri="{FF2B5EF4-FFF2-40B4-BE49-F238E27FC236}">
                <a16:creationId xmlns:a16="http://schemas.microsoft.com/office/drawing/2014/main" id="{C3027FD0-3652-4E7D-91A0-0BFF4CCC40C6}"/>
              </a:ext>
            </a:extLst>
          </p:cNvPr>
          <p:cNvSpPr txBox="1"/>
          <p:nvPr/>
        </p:nvSpPr>
        <p:spPr>
          <a:xfrm>
            <a:off x="7574497" y="3941308"/>
            <a:ext cx="449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71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7" grpId="0"/>
      <p:bldP spid="13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96000" y="2305050"/>
          <a:ext cx="5243644" cy="218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881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084591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064506">
                  <a:extLst>
                    <a:ext uri="{9D8B030D-6E8A-4147-A177-3AD203B41FA5}">
                      <a16:colId xmlns:a16="http://schemas.microsoft.com/office/drawing/2014/main" val="1571866971"/>
                    </a:ext>
                  </a:extLst>
                </a:gridCol>
                <a:gridCol w="101006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91459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65895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583729"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Chục nghìn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Nghìn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Trăm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5837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265402" y="440249"/>
            <a:ext cx="77620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GIỚI THIỆU SỐ 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 NĂMCHỮ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50295" y="5228983"/>
            <a:ext cx="3616955" cy="8393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5D5D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 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mấy trăm</a:t>
            </a:r>
            <a:r>
              <a:rPr kumimoji="0" lang="pt-BR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6469800" y="3950339"/>
            <a:ext cx="449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084075" y="1582122"/>
            <a:ext cx="1220851" cy="534869"/>
            <a:chOff x="674936" y="1722557"/>
            <a:chExt cx="1375856" cy="608139"/>
          </a:xfrm>
        </p:grpSpPr>
        <p:sp>
          <p:nvSpPr>
            <p:cNvPr id="24" name="Oval 23"/>
            <p:cNvSpPr/>
            <p:nvPr/>
          </p:nvSpPr>
          <p:spPr>
            <a:xfrm>
              <a:off x="674936" y="1722557"/>
              <a:ext cx="1375856" cy="5948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74936" y="1735802"/>
              <a:ext cx="1375856" cy="594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40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000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749783" y="4868727"/>
            <a:ext cx="6059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2 trăm,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số 2ở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trăm.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4E7AF4-591E-44BC-BB2B-AE9D2760B1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5" t="15128" r="14477" b="51427"/>
          <a:stretch/>
        </p:blipFill>
        <p:spPr>
          <a:xfrm>
            <a:off x="653537" y="1601197"/>
            <a:ext cx="5160138" cy="3382125"/>
          </a:xfrm>
          <a:prstGeom prst="rect">
            <a:avLst/>
          </a:prstGeom>
        </p:spPr>
      </p:pic>
      <p:sp>
        <p:nvSpPr>
          <p:cNvPr id="13" name="Ngoặc móc Phải 33">
            <a:extLst>
              <a:ext uri="{FF2B5EF4-FFF2-40B4-BE49-F238E27FC236}">
                <a16:creationId xmlns:a16="http://schemas.microsoft.com/office/drawing/2014/main" id="{330F987F-9C5D-4C53-AD00-ADFA75711EE1}"/>
              </a:ext>
            </a:extLst>
          </p:cNvPr>
          <p:cNvSpPr/>
          <p:nvPr/>
        </p:nvSpPr>
        <p:spPr>
          <a:xfrm rot="5400000">
            <a:off x="3714585" y="4466820"/>
            <a:ext cx="424393" cy="1099936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069F67-F160-4BF5-BB3E-2D2BCD4C9E48}"/>
              </a:ext>
            </a:extLst>
          </p:cNvPr>
          <p:cNvGrpSpPr/>
          <p:nvPr/>
        </p:nvGrpSpPr>
        <p:grpSpPr>
          <a:xfrm>
            <a:off x="7360426" y="1569674"/>
            <a:ext cx="1026024" cy="534869"/>
            <a:chOff x="674936" y="1722557"/>
            <a:chExt cx="1375856" cy="60813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9D1773-F8BF-4FAB-A8DD-E0E919D518A2}"/>
                </a:ext>
              </a:extLst>
            </p:cNvPr>
            <p:cNvSpPr/>
            <p:nvPr/>
          </p:nvSpPr>
          <p:spPr>
            <a:xfrm>
              <a:off x="674936" y="1722557"/>
              <a:ext cx="1375856" cy="5948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Hộp Văn bản 31">
              <a:extLst>
                <a:ext uri="{FF2B5EF4-FFF2-40B4-BE49-F238E27FC236}">
                  <a16:creationId xmlns:a16="http://schemas.microsoft.com/office/drawing/2014/main" id="{C0CA9978-BDC2-437D-ADE0-97E4F9F87042}"/>
                </a:ext>
              </a:extLst>
            </p:cNvPr>
            <p:cNvSpPr txBox="1"/>
            <p:nvPr/>
          </p:nvSpPr>
          <p:spPr>
            <a:xfrm>
              <a:off x="674936" y="1735802"/>
              <a:ext cx="1375856" cy="594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5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000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Hộp Văn bản 31">
            <a:extLst>
              <a:ext uri="{FF2B5EF4-FFF2-40B4-BE49-F238E27FC236}">
                <a16:creationId xmlns:a16="http://schemas.microsoft.com/office/drawing/2014/main" id="{C3027FD0-3652-4E7D-91A0-0BFF4CCC40C6}"/>
              </a:ext>
            </a:extLst>
          </p:cNvPr>
          <p:cNvSpPr txBox="1"/>
          <p:nvPr/>
        </p:nvSpPr>
        <p:spPr>
          <a:xfrm>
            <a:off x="7574497" y="3941308"/>
            <a:ext cx="449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B1551-884F-46F6-A937-86421E08B360}"/>
              </a:ext>
            </a:extLst>
          </p:cNvPr>
          <p:cNvGrpSpPr/>
          <p:nvPr/>
        </p:nvGrpSpPr>
        <p:grpSpPr>
          <a:xfrm>
            <a:off x="8534476" y="1593771"/>
            <a:ext cx="1026025" cy="534869"/>
            <a:chOff x="674936" y="1722557"/>
            <a:chExt cx="1375856" cy="60813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5D7D82F-6FC0-4F7A-B89B-741F390F9536}"/>
                </a:ext>
              </a:extLst>
            </p:cNvPr>
            <p:cNvSpPr/>
            <p:nvPr/>
          </p:nvSpPr>
          <p:spPr>
            <a:xfrm>
              <a:off x="674936" y="1722557"/>
              <a:ext cx="1375856" cy="5948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Hộp Văn bản 31">
              <a:extLst>
                <a:ext uri="{FF2B5EF4-FFF2-40B4-BE49-F238E27FC236}">
                  <a16:creationId xmlns:a16="http://schemas.microsoft.com/office/drawing/2014/main" id="{9ED94508-05A2-4C10-A18C-0226E6F0B2BE}"/>
                </a:ext>
              </a:extLst>
            </p:cNvPr>
            <p:cNvSpPr txBox="1"/>
            <p:nvPr/>
          </p:nvSpPr>
          <p:spPr>
            <a:xfrm>
              <a:off x="674936" y="1735802"/>
              <a:ext cx="1375856" cy="594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200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Hộp Văn bản 31">
            <a:extLst>
              <a:ext uri="{FF2B5EF4-FFF2-40B4-BE49-F238E27FC236}">
                <a16:creationId xmlns:a16="http://schemas.microsoft.com/office/drawing/2014/main" id="{EE610CC8-C437-4DD2-8FEE-4543A59404BB}"/>
              </a:ext>
            </a:extLst>
          </p:cNvPr>
          <p:cNvSpPr txBox="1"/>
          <p:nvPr/>
        </p:nvSpPr>
        <p:spPr>
          <a:xfrm>
            <a:off x="8636975" y="3942017"/>
            <a:ext cx="449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70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7" grpId="0"/>
      <p:bldP spid="13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96000" y="2305050"/>
          <a:ext cx="5243644" cy="218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881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084591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064506">
                  <a:extLst>
                    <a:ext uri="{9D8B030D-6E8A-4147-A177-3AD203B41FA5}">
                      <a16:colId xmlns:a16="http://schemas.microsoft.com/office/drawing/2014/main" val="1571866971"/>
                    </a:ext>
                  </a:extLst>
                </a:gridCol>
                <a:gridCol w="101006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91459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65895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583729"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Chục nghìn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Nghìn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Trăm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5837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265402" y="440249"/>
            <a:ext cx="77620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GIỚI THIỆU SỐ 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 NĂMCHỮ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50295" y="5228983"/>
            <a:ext cx="3616955" cy="8393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5D5D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 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mấy chục?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6469800" y="3950339"/>
            <a:ext cx="449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084075" y="1582122"/>
            <a:ext cx="1220851" cy="534869"/>
            <a:chOff x="674936" y="1722557"/>
            <a:chExt cx="1375856" cy="608139"/>
          </a:xfrm>
        </p:grpSpPr>
        <p:sp>
          <p:nvSpPr>
            <p:cNvPr id="24" name="Oval 23"/>
            <p:cNvSpPr/>
            <p:nvPr/>
          </p:nvSpPr>
          <p:spPr>
            <a:xfrm>
              <a:off x="674936" y="1722557"/>
              <a:ext cx="1375856" cy="5948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74936" y="1735802"/>
              <a:ext cx="1375856" cy="594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40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000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749783" y="4868727"/>
            <a:ext cx="6059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7 chục,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số 7 ở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chục.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4E7AF4-591E-44BC-BB2B-AE9D2760B1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5" t="15128" r="14477" b="51427"/>
          <a:stretch/>
        </p:blipFill>
        <p:spPr>
          <a:xfrm>
            <a:off x="653537" y="1601197"/>
            <a:ext cx="5160138" cy="3382125"/>
          </a:xfrm>
          <a:prstGeom prst="rect">
            <a:avLst/>
          </a:prstGeom>
        </p:spPr>
      </p:pic>
      <p:sp>
        <p:nvSpPr>
          <p:cNvPr id="13" name="Ngoặc móc Phải 33">
            <a:extLst>
              <a:ext uri="{FF2B5EF4-FFF2-40B4-BE49-F238E27FC236}">
                <a16:creationId xmlns:a16="http://schemas.microsoft.com/office/drawing/2014/main" id="{330F987F-9C5D-4C53-AD00-ADFA75711EE1}"/>
              </a:ext>
            </a:extLst>
          </p:cNvPr>
          <p:cNvSpPr/>
          <p:nvPr/>
        </p:nvSpPr>
        <p:spPr>
          <a:xfrm rot="5400000">
            <a:off x="4658757" y="4714912"/>
            <a:ext cx="432170" cy="651615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069F67-F160-4BF5-BB3E-2D2BCD4C9E48}"/>
              </a:ext>
            </a:extLst>
          </p:cNvPr>
          <p:cNvGrpSpPr/>
          <p:nvPr/>
        </p:nvGrpSpPr>
        <p:grpSpPr>
          <a:xfrm>
            <a:off x="7360426" y="1569674"/>
            <a:ext cx="1026024" cy="534869"/>
            <a:chOff x="674936" y="1722557"/>
            <a:chExt cx="1375856" cy="60813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9D1773-F8BF-4FAB-A8DD-E0E919D518A2}"/>
                </a:ext>
              </a:extLst>
            </p:cNvPr>
            <p:cNvSpPr/>
            <p:nvPr/>
          </p:nvSpPr>
          <p:spPr>
            <a:xfrm>
              <a:off x="674936" y="1722557"/>
              <a:ext cx="1375856" cy="5948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Hộp Văn bản 31">
              <a:extLst>
                <a:ext uri="{FF2B5EF4-FFF2-40B4-BE49-F238E27FC236}">
                  <a16:creationId xmlns:a16="http://schemas.microsoft.com/office/drawing/2014/main" id="{C0CA9978-BDC2-437D-ADE0-97E4F9F87042}"/>
                </a:ext>
              </a:extLst>
            </p:cNvPr>
            <p:cNvSpPr txBox="1"/>
            <p:nvPr/>
          </p:nvSpPr>
          <p:spPr>
            <a:xfrm>
              <a:off x="674936" y="1735802"/>
              <a:ext cx="1375856" cy="594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5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000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Hộp Văn bản 31">
            <a:extLst>
              <a:ext uri="{FF2B5EF4-FFF2-40B4-BE49-F238E27FC236}">
                <a16:creationId xmlns:a16="http://schemas.microsoft.com/office/drawing/2014/main" id="{C3027FD0-3652-4E7D-91A0-0BFF4CCC40C6}"/>
              </a:ext>
            </a:extLst>
          </p:cNvPr>
          <p:cNvSpPr txBox="1"/>
          <p:nvPr/>
        </p:nvSpPr>
        <p:spPr>
          <a:xfrm>
            <a:off x="7574497" y="3941308"/>
            <a:ext cx="449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B1551-884F-46F6-A937-86421E08B360}"/>
              </a:ext>
            </a:extLst>
          </p:cNvPr>
          <p:cNvGrpSpPr/>
          <p:nvPr/>
        </p:nvGrpSpPr>
        <p:grpSpPr>
          <a:xfrm>
            <a:off x="8534476" y="1593771"/>
            <a:ext cx="1166864" cy="534869"/>
            <a:chOff x="674936" y="1722557"/>
            <a:chExt cx="1564715" cy="60813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5D7D82F-6FC0-4F7A-B89B-741F390F9536}"/>
                </a:ext>
              </a:extLst>
            </p:cNvPr>
            <p:cNvSpPr/>
            <p:nvPr/>
          </p:nvSpPr>
          <p:spPr>
            <a:xfrm>
              <a:off x="674936" y="1722557"/>
              <a:ext cx="1375856" cy="5948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Hộp Văn bản 31">
              <a:extLst>
                <a:ext uri="{FF2B5EF4-FFF2-40B4-BE49-F238E27FC236}">
                  <a16:creationId xmlns:a16="http://schemas.microsoft.com/office/drawing/2014/main" id="{9ED94508-05A2-4C10-A18C-0226E6F0B2BE}"/>
                </a:ext>
              </a:extLst>
            </p:cNvPr>
            <p:cNvSpPr txBox="1"/>
            <p:nvPr/>
          </p:nvSpPr>
          <p:spPr>
            <a:xfrm>
              <a:off x="863795" y="1735802"/>
              <a:ext cx="1375856" cy="594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200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Hộp Văn bản 31">
            <a:extLst>
              <a:ext uri="{FF2B5EF4-FFF2-40B4-BE49-F238E27FC236}">
                <a16:creationId xmlns:a16="http://schemas.microsoft.com/office/drawing/2014/main" id="{EE610CC8-C437-4DD2-8FEE-4543A59404BB}"/>
              </a:ext>
            </a:extLst>
          </p:cNvPr>
          <p:cNvSpPr txBox="1"/>
          <p:nvPr/>
        </p:nvSpPr>
        <p:spPr>
          <a:xfrm>
            <a:off x="8636975" y="3942017"/>
            <a:ext cx="449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7E80F1C-40F4-4019-A84C-4D313A98F154}"/>
              </a:ext>
            </a:extLst>
          </p:cNvPr>
          <p:cNvGrpSpPr/>
          <p:nvPr/>
        </p:nvGrpSpPr>
        <p:grpSpPr>
          <a:xfrm>
            <a:off x="9567611" y="1593771"/>
            <a:ext cx="652169" cy="534869"/>
            <a:chOff x="674936" y="1722557"/>
            <a:chExt cx="1375856" cy="608139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AC0C2B7-CBA1-46B4-891B-DC49F901A81C}"/>
                </a:ext>
              </a:extLst>
            </p:cNvPr>
            <p:cNvSpPr/>
            <p:nvPr/>
          </p:nvSpPr>
          <p:spPr>
            <a:xfrm>
              <a:off x="674936" y="1722557"/>
              <a:ext cx="1375856" cy="5948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Hộp Văn bản 31">
              <a:extLst>
                <a:ext uri="{FF2B5EF4-FFF2-40B4-BE49-F238E27FC236}">
                  <a16:creationId xmlns:a16="http://schemas.microsoft.com/office/drawing/2014/main" id="{DBA8998C-CCFD-4374-94B7-F971FC3725F6}"/>
                </a:ext>
              </a:extLst>
            </p:cNvPr>
            <p:cNvSpPr txBox="1"/>
            <p:nvPr/>
          </p:nvSpPr>
          <p:spPr>
            <a:xfrm>
              <a:off x="674936" y="1735802"/>
              <a:ext cx="1375856" cy="594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0" name="Hộp Văn bản 31">
            <a:extLst>
              <a:ext uri="{FF2B5EF4-FFF2-40B4-BE49-F238E27FC236}">
                <a16:creationId xmlns:a16="http://schemas.microsoft.com/office/drawing/2014/main" id="{30A3C8ED-440C-41D7-AD8D-87A8D1C3AE56}"/>
              </a:ext>
            </a:extLst>
          </p:cNvPr>
          <p:cNvSpPr txBox="1"/>
          <p:nvPr/>
        </p:nvSpPr>
        <p:spPr>
          <a:xfrm>
            <a:off x="9668995" y="3941308"/>
            <a:ext cx="449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7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7" grpId="0"/>
      <p:bldP spid="13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96000" y="2305050"/>
          <a:ext cx="5243644" cy="218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881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084591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064506">
                  <a:extLst>
                    <a:ext uri="{9D8B030D-6E8A-4147-A177-3AD203B41FA5}">
                      <a16:colId xmlns:a16="http://schemas.microsoft.com/office/drawing/2014/main" val="1571866971"/>
                    </a:ext>
                  </a:extLst>
                </a:gridCol>
                <a:gridCol w="101006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91459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65895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583729"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Chục nghìn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Nghìn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Trăm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5837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265402" y="440249"/>
            <a:ext cx="77620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GIỚI THIỆU SỐ 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 NĂMCHỮ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50295" y="5228983"/>
            <a:ext cx="3616955" cy="8393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5D5D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 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mấy </a:t>
            </a:r>
            <a:r>
              <a:rPr lang="pt-BR" sz="400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đơn vị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6469800" y="3950339"/>
            <a:ext cx="449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084075" y="1582122"/>
            <a:ext cx="1220851" cy="534869"/>
            <a:chOff x="674936" y="1722557"/>
            <a:chExt cx="1375856" cy="608139"/>
          </a:xfrm>
        </p:grpSpPr>
        <p:sp>
          <p:nvSpPr>
            <p:cNvPr id="24" name="Oval 23"/>
            <p:cNvSpPr/>
            <p:nvPr/>
          </p:nvSpPr>
          <p:spPr>
            <a:xfrm>
              <a:off x="674936" y="1722557"/>
              <a:ext cx="1375856" cy="5948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74936" y="1735802"/>
              <a:ext cx="1375856" cy="594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40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000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749783" y="4868727"/>
            <a:ext cx="6059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3 đơn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vị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số 3 ở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000" b="1" noProof="0">
                <a:solidFill>
                  <a:srgbClr val="FF5050"/>
                </a:solidFill>
                <a:latin typeface="Calibri" panose="020F0502020204030204"/>
                <a:ea typeface="Calibri" panose="020F0502020204030204" pitchFamily="34" charset="0"/>
              </a:rPr>
              <a:t>đ</a:t>
            </a:r>
            <a:r>
              <a:rPr lang="en-US" sz="4000" b="1">
                <a:solidFill>
                  <a:srgbClr val="FF5050"/>
                </a:solidFill>
                <a:latin typeface="Calibri" panose="020F0502020204030204"/>
                <a:ea typeface="Calibri" panose="020F0502020204030204" pitchFamily="34" charset="0"/>
              </a:rPr>
              <a:t>ơn vị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4E7AF4-591E-44BC-BB2B-AE9D2760B1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5" t="15128" r="14477" b="51427"/>
          <a:stretch/>
        </p:blipFill>
        <p:spPr>
          <a:xfrm>
            <a:off x="653537" y="1601197"/>
            <a:ext cx="5160138" cy="3382125"/>
          </a:xfrm>
          <a:prstGeom prst="rect">
            <a:avLst/>
          </a:prstGeom>
        </p:spPr>
      </p:pic>
      <p:sp>
        <p:nvSpPr>
          <p:cNvPr id="13" name="Ngoặc móc Phải 33">
            <a:extLst>
              <a:ext uri="{FF2B5EF4-FFF2-40B4-BE49-F238E27FC236}">
                <a16:creationId xmlns:a16="http://schemas.microsoft.com/office/drawing/2014/main" id="{330F987F-9C5D-4C53-AD00-ADFA75711EE1}"/>
              </a:ext>
            </a:extLst>
          </p:cNvPr>
          <p:cNvSpPr/>
          <p:nvPr/>
        </p:nvSpPr>
        <p:spPr>
          <a:xfrm rot="5400000">
            <a:off x="5273223" y="4853237"/>
            <a:ext cx="384794" cy="366702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069F67-F160-4BF5-BB3E-2D2BCD4C9E48}"/>
              </a:ext>
            </a:extLst>
          </p:cNvPr>
          <p:cNvGrpSpPr/>
          <p:nvPr/>
        </p:nvGrpSpPr>
        <p:grpSpPr>
          <a:xfrm>
            <a:off x="7360426" y="1569674"/>
            <a:ext cx="1026024" cy="534869"/>
            <a:chOff x="674936" y="1722557"/>
            <a:chExt cx="1375856" cy="60813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9D1773-F8BF-4FAB-A8DD-E0E919D518A2}"/>
                </a:ext>
              </a:extLst>
            </p:cNvPr>
            <p:cNvSpPr/>
            <p:nvPr/>
          </p:nvSpPr>
          <p:spPr>
            <a:xfrm>
              <a:off x="674936" y="1722557"/>
              <a:ext cx="1375856" cy="5948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Hộp Văn bản 31">
              <a:extLst>
                <a:ext uri="{FF2B5EF4-FFF2-40B4-BE49-F238E27FC236}">
                  <a16:creationId xmlns:a16="http://schemas.microsoft.com/office/drawing/2014/main" id="{C0CA9978-BDC2-437D-ADE0-97E4F9F87042}"/>
                </a:ext>
              </a:extLst>
            </p:cNvPr>
            <p:cNvSpPr txBox="1"/>
            <p:nvPr/>
          </p:nvSpPr>
          <p:spPr>
            <a:xfrm>
              <a:off x="674936" y="1735802"/>
              <a:ext cx="1375856" cy="594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5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000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Hộp Văn bản 31">
            <a:extLst>
              <a:ext uri="{FF2B5EF4-FFF2-40B4-BE49-F238E27FC236}">
                <a16:creationId xmlns:a16="http://schemas.microsoft.com/office/drawing/2014/main" id="{C3027FD0-3652-4E7D-91A0-0BFF4CCC40C6}"/>
              </a:ext>
            </a:extLst>
          </p:cNvPr>
          <p:cNvSpPr txBox="1"/>
          <p:nvPr/>
        </p:nvSpPr>
        <p:spPr>
          <a:xfrm>
            <a:off x="7574497" y="3941308"/>
            <a:ext cx="449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B1551-884F-46F6-A937-86421E08B360}"/>
              </a:ext>
            </a:extLst>
          </p:cNvPr>
          <p:cNvGrpSpPr/>
          <p:nvPr/>
        </p:nvGrpSpPr>
        <p:grpSpPr>
          <a:xfrm>
            <a:off x="8534476" y="1593771"/>
            <a:ext cx="1166864" cy="534869"/>
            <a:chOff x="674936" y="1722557"/>
            <a:chExt cx="1564715" cy="60813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5D7D82F-6FC0-4F7A-B89B-741F390F9536}"/>
                </a:ext>
              </a:extLst>
            </p:cNvPr>
            <p:cNvSpPr/>
            <p:nvPr/>
          </p:nvSpPr>
          <p:spPr>
            <a:xfrm>
              <a:off x="674936" y="1722557"/>
              <a:ext cx="1375856" cy="5948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Hộp Văn bản 31">
              <a:extLst>
                <a:ext uri="{FF2B5EF4-FFF2-40B4-BE49-F238E27FC236}">
                  <a16:creationId xmlns:a16="http://schemas.microsoft.com/office/drawing/2014/main" id="{9ED94508-05A2-4C10-A18C-0226E6F0B2BE}"/>
                </a:ext>
              </a:extLst>
            </p:cNvPr>
            <p:cNvSpPr txBox="1"/>
            <p:nvPr/>
          </p:nvSpPr>
          <p:spPr>
            <a:xfrm>
              <a:off x="863795" y="1735802"/>
              <a:ext cx="1375856" cy="594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200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Hộp Văn bản 31">
            <a:extLst>
              <a:ext uri="{FF2B5EF4-FFF2-40B4-BE49-F238E27FC236}">
                <a16:creationId xmlns:a16="http://schemas.microsoft.com/office/drawing/2014/main" id="{EE610CC8-C437-4DD2-8FEE-4543A59404BB}"/>
              </a:ext>
            </a:extLst>
          </p:cNvPr>
          <p:cNvSpPr txBox="1"/>
          <p:nvPr/>
        </p:nvSpPr>
        <p:spPr>
          <a:xfrm>
            <a:off x="8636975" y="3942017"/>
            <a:ext cx="449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7E80F1C-40F4-4019-A84C-4D313A98F154}"/>
              </a:ext>
            </a:extLst>
          </p:cNvPr>
          <p:cNvGrpSpPr/>
          <p:nvPr/>
        </p:nvGrpSpPr>
        <p:grpSpPr>
          <a:xfrm>
            <a:off x="9607581" y="1609747"/>
            <a:ext cx="652169" cy="534869"/>
            <a:chOff x="674936" y="1722557"/>
            <a:chExt cx="1375856" cy="608139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AC0C2B7-CBA1-46B4-891B-DC49F901A81C}"/>
                </a:ext>
              </a:extLst>
            </p:cNvPr>
            <p:cNvSpPr/>
            <p:nvPr/>
          </p:nvSpPr>
          <p:spPr>
            <a:xfrm>
              <a:off x="674936" y="1722557"/>
              <a:ext cx="1375856" cy="5948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Hộp Văn bản 31">
              <a:extLst>
                <a:ext uri="{FF2B5EF4-FFF2-40B4-BE49-F238E27FC236}">
                  <a16:creationId xmlns:a16="http://schemas.microsoft.com/office/drawing/2014/main" id="{DBA8998C-CCFD-4374-94B7-F971FC3725F6}"/>
                </a:ext>
              </a:extLst>
            </p:cNvPr>
            <p:cNvSpPr txBox="1"/>
            <p:nvPr/>
          </p:nvSpPr>
          <p:spPr>
            <a:xfrm>
              <a:off x="674936" y="1735802"/>
              <a:ext cx="1375856" cy="594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70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0" name="Hộp Văn bản 31">
            <a:extLst>
              <a:ext uri="{FF2B5EF4-FFF2-40B4-BE49-F238E27FC236}">
                <a16:creationId xmlns:a16="http://schemas.microsoft.com/office/drawing/2014/main" id="{30A3C8ED-440C-41D7-AD8D-87A8D1C3AE56}"/>
              </a:ext>
            </a:extLst>
          </p:cNvPr>
          <p:cNvSpPr txBox="1"/>
          <p:nvPr/>
        </p:nvSpPr>
        <p:spPr>
          <a:xfrm>
            <a:off x="9668995" y="3941308"/>
            <a:ext cx="449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7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0620677-440F-4C59-944F-3234A2E8D9D9}"/>
              </a:ext>
            </a:extLst>
          </p:cNvPr>
          <p:cNvGrpSpPr/>
          <p:nvPr/>
        </p:nvGrpSpPr>
        <p:grpSpPr>
          <a:xfrm>
            <a:off x="10492339" y="1593771"/>
            <a:ext cx="652169" cy="534869"/>
            <a:chOff x="674936" y="1722557"/>
            <a:chExt cx="1375856" cy="60813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A233778-B233-4B2F-B768-9E543B50EF77}"/>
                </a:ext>
              </a:extLst>
            </p:cNvPr>
            <p:cNvSpPr/>
            <p:nvPr/>
          </p:nvSpPr>
          <p:spPr>
            <a:xfrm>
              <a:off x="674936" y="1722557"/>
              <a:ext cx="1375856" cy="5948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Hộp Văn bản 31">
              <a:extLst>
                <a:ext uri="{FF2B5EF4-FFF2-40B4-BE49-F238E27FC236}">
                  <a16:creationId xmlns:a16="http://schemas.microsoft.com/office/drawing/2014/main" id="{385FC92C-C873-48A9-A36B-B89523B5B693}"/>
                </a:ext>
              </a:extLst>
            </p:cNvPr>
            <p:cNvSpPr txBox="1"/>
            <p:nvPr/>
          </p:nvSpPr>
          <p:spPr>
            <a:xfrm>
              <a:off x="674936" y="1735802"/>
              <a:ext cx="1375856" cy="594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4" name="Hộp Văn bản 31">
            <a:extLst>
              <a:ext uri="{FF2B5EF4-FFF2-40B4-BE49-F238E27FC236}">
                <a16:creationId xmlns:a16="http://schemas.microsoft.com/office/drawing/2014/main" id="{8EDF30DD-6BA1-4ABA-96FF-C03642765D19}"/>
              </a:ext>
            </a:extLst>
          </p:cNvPr>
          <p:cNvSpPr txBox="1"/>
          <p:nvPr/>
        </p:nvSpPr>
        <p:spPr>
          <a:xfrm>
            <a:off x="10593723" y="3941308"/>
            <a:ext cx="449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10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7" grpId="0"/>
      <p:bldP spid="1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356841" y="532918"/>
            <a:ext cx="85398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5050"/>
                </a:solidFill>
              </a:rPr>
              <a:t>GIỚI THIỆU SỐ </a:t>
            </a:r>
            <a:r>
              <a:rPr lang="en-US" sz="4500" b="1">
                <a:solidFill>
                  <a:srgbClr val="FF5050"/>
                </a:solidFill>
              </a:rPr>
              <a:t>CÓ NĂM </a:t>
            </a:r>
            <a:r>
              <a:rPr lang="en-US" sz="4500" b="1" dirty="0">
                <a:solidFill>
                  <a:srgbClr val="FF5050"/>
                </a:solidFill>
              </a:rPr>
              <a:t>CHỮ SỐ</a:t>
            </a:r>
            <a:endParaRPr lang="vi-VN" sz="4500" b="1" dirty="0">
              <a:solidFill>
                <a:srgbClr val="FF5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CFF4CE-3867-A6A4-93BF-81ED5093B7D0}"/>
              </a:ext>
            </a:extLst>
          </p:cNvPr>
          <p:cNvSpPr/>
          <p:nvPr/>
        </p:nvSpPr>
        <p:spPr>
          <a:xfrm>
            <a:off x="6196812" y="3955707"/>
            <a:ext cx="543053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000">
                <a:ea typeface="Calibri" panose="020F0502020204030204" pitchFamily="34" charset="0"/>
                <a:cs typeface="Times New Roman" panose="02020603050405020304" pitchFamily="18" charset="0"/>
              </a:rPr>
              <a:t> 4 chục nghìn, 5  nghìn, 2 trăm, </a:t>
            </a:r>
            <a:r>
              <a:rPr lang="en-US" sz="5000" dirty="0"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en-US" sz="50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5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5000" dirty="0" err="1"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5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endParaRPr lang="en-US" sz="5000" dirty="0"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1B2E515-14B4-42C2-A480-3F78DAEAE1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5" t="15128" r="14477" b="51427"/>
          <a:stretch/>
        </p:blipFill>
        <p:spPr>
          <a:xfrm>
            <a:off x="653537" y="1737937"/>
            <a:ext cx="5160138" cy="3382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47F013-B2C9-4C93-8A72-16A21E150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163" y="1563409"/>
            <a:ext cx="5273497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022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938374"/>
              </p:ext>
            </p:extLst>
          </p:nvPr>
        </p:nvGraphicFramePr>
        <p:xfrm>
          <a:off x="946115" y="3809258"/>
          <a:ext cx="4606152" cy="1751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583729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58372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Nghìn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Trăm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5837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5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7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46115" y="5560445"/>
            <a:ext cx="11334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ea typeface="Calibri" panose="020F0502020204030204" pitchFamily="34" charset="0"/>
              </a:rPr>
              <a:t>- </a:t>
            </a:r>
            <a:r>
              <a:rPr lang="en-US" sz="4000" b="1" dirty="0" err="1">
                <a:ea typeface="Calibri" panose="020F0502020204030204" pitchFamily="34" charset="0"/>
              </a:rPr>
              <a:t>Đọc</a:t>
            </a:r>
            <a:r>
              <a:rPr lang="en-US" sz="4000" b="1" dirty="0">
                <a:ea typeface="Calibri" panose="020F0502020204030204" pitchFamily="34" charset="0"/>
              </a:rPr>
              <a:t> số</a:t>
            </a:r>
            <a:r>
              <a:rPr lang="en-US" sz="4000" b="1">
                <a:ea typeface="Calibri" panose="020F0502020204030204" pitchFamily="34" charset="0"/>
              </a:rPr>
              <a:t>: </a:t>
            </a:r>
            <a:r>
              <a:rPr lang="en-US" sz="4000">
                <a:ea typeface="Calibri" panose="020F0502020204030204" pitchFamily="34" charset="0"/>
              </a:rPr>
              <a:t>Bốn mươi lăm nghìn hai trăm bảy mươi ba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836453" y="1280921"/>
            <a:ext cx="35859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ea typeface="Calibri" panose="020F0502020204030204" pitchFamily="34" charset="0"/>
              </a:rPr>
              <a:t>- </a:t>
            </a:r>
            <a:r>
              <a:rPr lang="en-US" sz="4000" b="1" dirty="0" err="1">
                <a:ea typeface="Calibri" panose="020F0502020204030204" pitchFamily="34" charset="0"/>
              </a:rPr>
              <a:t>Viết</a:t>
            </a:r>
            <a:r>
              <a:rPr lang="en-US" sz="4000" b="1" dirty="0">
                <a:ea typeface="Calibri" panose="020F0502020204030204" pitchFamily="34" charset="0"/>
              </a:rPr>
              <a:t> số</a:t>
            </a:r>
            <a:r>
              <a:rPr lang="en-US" sz="4000" b="1">
                <a:ea typeface="Calibri" panose="020F0502020204030204" pitchFamily="34" charset="0"/>
              </a:rPr>
              <a:t>: </a:t>
            </a:r>
            <a:r>
              <a:rPr lang="en-US" sz="4000">
                <a:ea typeface="Calibri" panose="020F0502020204030204" pitchFamily="34" charset="0"/>
              </a:rPr>
              <a:t>45 273</a:t>
            </a:r>
            <a:endParaRPr lang="en-US" sz="4000" dirty="0"/>
          </a:p>
        </p:txBody>
      </p:sp>
      <p:sp>
        <p:nvSpPr>
          <p:cNvPr id="38" name="Rectangle 37"/>
          <p:cNvSpPr/>
          <p:nvPr/>
        </p:nvSpPr>
        <p:spPr>
          <a:xfrm>
            <a:off x="946115" y="2166995"/>
            <a:ext cx="4930250" cy="3323987"/>
          </a:xfrm>
          <a:prstGeom prst="rect">
            <a:avLst/>
          </a:prstGeom>
          <a:solidFill>
            <a:schemeClr val="bg1"/>
          </a:solidFill>
          <a:ln w="38100">
            <a:solidFill>
              <a:srgbClr val="FF5D5D"/>
            </a:solidFill>
            <a:prstDash val="dash"/>
          </a:ln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5050"/>
                </a:solidFill>
                <a:ea typeface="Calibri" panose="020F0502020204030204" pitchFamily="34" charset="0"/>
              </a:rPr>
              <a:t>LƯU Ý: </a:t>
            </a:r>
            <a:r>
              <a:rPr lang="vi-VN" sz="3000" dirty="0">
                <a:ea typeface="Calibri" panose="020F0502020204030204" pitchFamily="34" charset="0"/>
              </a:rPr>
              <a:t>Khi viết các số có bốn chữ số nên viết khoảng cách giữa chữ số hàng nghìn và hàng trăm rộng hơn một chút so với các khoảng cách khác</a:t>
            </a:r>
            <a:endParaRPr lang="en-US" sz="3000" dirty="0"/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356841" y="532918"/>
            <a:ext cx="77620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5050"/>
                </a:solidFill>
              </a:rPr>
              <a:t>GIỚI THIỆU SỐ CÓ BỐN CHỮ SỐ</a:t>
            </a:r>
            <a:endParaRPr lang="vi-VN" sz="4500" b="1" dirty="0">
              <a:solidFill>
                <a:srgbClr val="FF505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12DD0A-E7B7-489B-9667-8A43111D3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845" y="1563409"/>
            <a:ext cx="5273497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565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AEBA1-60E6-43F9-BA3A-B214D4550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0"/>
            <a:ext cx="14019467" cy="842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59807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46085" y="4414431"/>
            <a:ext cx="644809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5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45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9437" y="1251466"/>
            <a:ext cx="552266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5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số ?</a:t>
            </a:r>
            <a:endParaRPr lang="en-US" sz="4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6085" y="2136408"/>
            <a:ext cx="589229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45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 </a:t>
            </a:r>
            <a:r>
              <a:rPr lang="en-US" sz="45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45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vi-VN" sz="45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273 </a:t>
            </a:r>
            <a:r>
              <a:rPr lang="vi-VN" sz="45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gồm </a:t>
            </a:r>
            <a:r>
              <a:rPr lang="en-US" sz="45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chục nghìn, </a:t>
            </a:r>
            <a:r>
              <a:rPr lang="vi-VN" sz="45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vi-VN" sz="45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nghìn, 2 </a:t>
            </a:r>
            <a:r>
              <a:rPr lang="vi-VN" sz="45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trăm,</a:t>
            </a:r>
            <a:endParaRPr lang="en-US" sz="450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45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5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chục và 3 đơn vị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5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56841" y="5338631"/>
            <a:ext cx="91358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>
                <a:solidFill>
                  <a:srgbClr val="FF5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4500" b="1">
                <a:solidFill>
                  <a:srgbClr val="FF5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vi-VN" sz="4500" b="1" dirty="0">
                <a:solidFill>
                  <a:srgbClr val="FF5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273 </a:t>
            </a:r>
            <a:r>
              <a:rPr lang="en-US" sz="4500" b="1">
                <a:solidFill>
                  <a:srgbClr val="FF5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40 000 + 5 </a:t>
            </a:r>
            <a:r>
              <a:rPr lang="en-US" sz="4500" b="1" dirty="0">
                <a:solidFill>
                  <a:srgbClr val="FF5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000 + 200 + 70 + 3</a:t>
            </a:r>
            <a:endParaRPr lang="en-US" sz="4500" b="1" dirty="0">
              <a:solidFill>
                <a:srgbClr val="FF5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356841" y="532918"/>
            <a:ext cx="77620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5050"/>
                </a:solidFill>
              </a:rPr>
              <a:t>GIỚI THIỆU SỐ CÓ BỐN CHỮ SỐ</a:t>
            </a:r>
            <a:endParaRPr lang="vi-VN" sz="4500" b="1" dirty="0">
              <a:solidFill>
                <a:srgbClr val="FF505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D5606E-7DF6-4166-B66E-717C25724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140" y="1442752"/>
            <a:ext cx="5273497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7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46240" y="334234"/>
            <a:ext cx="4252153" cy="1232263"/>
            <a:chOff x="259915" y="77414"/>
            <a:chExt cx="4808474" cy="3096860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8"/>
              <a:ext cx="4808474" cy="3030786"/>
            </a:xfrm>
            <a:custGeom>
              <a:avLst/>
              <a:gdLst>
                <a:gd name="connsiteX0" fmla="*/ 0 w 4808474"/>
                <a:gd name="connsiteY0" fmla="*/ 505141 h 3030786"/>
                <a:gd name="connsiteX1" fmla="*/ 505141 w 4808474"/>
                <a:gd name="connsiteY1" fmla="*/ 0 h 3030786"/>
                <a:gd name="connsiteX2" fmla="*/ 4303333 w 4808474"/>
                <a:gd name="connsiteY2" fmla="*/ 0 h 3030786"/>
                <a:gd name="connsiteX3" fmla="*/ 4808474 w 4808474"/>
                <a:gd name="connsiteY3" fmla="*/ 505141 h 3030786"/>
                <a:gd name="connsiteX4" fmla="*/ 4808474 w 4808474"/>
                <a:gd name="connsiteY4" fmla="*/ 2525645 h 3030786"/>
                <a:gd name="connsiteX5" fmla="*/ 4303333 w 4808474"/>
                <a:gd name="connsiteY5" fmla="*/ 3030786 h 3030786"/>
                <a:gd name="connsiteX6" fmla="*/ 505141 w 4808474"/>
                <a:gd name="connsiteY6" fmla="*/ 3030786 h 3030786"/>
                <a:gd name="connsiteX7" fmla="*/ 0 w 4808474"/>
                <a:gd name="connsiteY7" fmla="*/ 2525645 h 3030786"/>
                <a:gd name="connsiteX8" fmla="*/ 0 w 4808474"/>
                <a:gd name="connsiteY8" fmla="*/ 505141 h 303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08474" h="3030786" fill="none" extrusionOk="0">
                  <a:moveTo>
                    <a:pt x="0" y="505141"/>
                  </a:moveTo>
                  <a:cubicBezTo>
                    <a:pt x="-54652" y="229557"/>
                    <a:pt x="217749" y="47754"/>
                    <a:pt x="505141" y="0"/>
                  </a:cubicBezTo>
                  <a:cubicBezTo>
                    <a:pt x="1074346" y="77600"/>
                    <a:pt x="2877105" y="-27269"/>
                    <a:pt x="4303333" y="0"/>
                  </a:cubicBezTo>
                  <a:cubicBezTo>
                    <a:pt x="4603893" y="-28465"/>
                    <a:pt x="4822996" y="230434"/>
                    <a:pt x="4808474" y="505141"/>
                  </a:cubicBezTo>
                  <a:cubicBezTo>
                    <a:pt x="4917474" y="853713"/>
                    <a:pt x="4730265" y="1923915"/>
                    <a:pt x="4808474" y="2525645"/>
                  </a:cubicBezTo>
                  <a:cubicBezTo>
                    <a:pt x="4799540" y="2801132"/>
                    <a:pt x="4535789" y="3051305"/>
                    <a:pt x="4303333" y="3030786"/>
                  </a:cubicBezTo>
                  <a:cubicBezTo>
                    <a:pt x="3039542" y="3079963"/>
                    <a:pt x="1146123" y="2908084"/>
                    <a:pt x="505141" y="3030786"/>
                  </a:cubicBezTo>
                  <a:cubicBezTo>
                    <a:pt x="219768" y="3079867"/>
                    <a:pt x="-23755" y="2825080"/>
                    <a:pt x="0" y="2525645"/>
                  </a:cubicBezTo>
                  <a:cubicBezTo>
                    <a:pt x="47022" y="2171525"/>
                    <a:pt x="104569" y="1423362"/>
                    <a:pt x="0" y="505141"/>
                  </a:cubicBezTo>
                  <a:close/>
                </a:path>
                <a:path w="4808474" h="3030786" stroke="0" extrusionOk="0">
                  <a:moveTo>
                    <a:pt x="0" y="505141"/>
                  </a:moveTo>
                  <a:cubicBezTo>
                    <a:pt x="14281" y="224527"/>
                    <a:pt x="235514" y="-624"/>
                    <a:pt x="505141" y="0"/>
                  </a:cubicBezTo>
                  <a:cubicBezTo>
                    <a:pt x="2146093" y="-129276"/>
                    <a:pt x="2650115" y="-77778"/>
                    <a:pt x="4303333" y="0"/>
                  </a:cubicBezTo>
                  <a:cubicBezTo>
                    <a:pt x="4566431" y="-50638"/>
                    <a:pt x="4807290" y="232988"/>
                    <a:pt x="4808474" y="505141"/>
                  </a:cubicBezTo>
                  <a:cubicBezTo>
                    <a:pt x="4890073" y="783497"/>
                    <a:pt x="4962774" y="2278982"/>
                    <a:pt x="4808474" y="2525645"/>
                  </a:cubicBezTo>
                  <a:cubicBezTo>
                    <a:pt x="4815359" y="2819148"/>
                    <a:pt x="4564461" y="3036854"/>
                    <a:pt x="4303333" y="3030786"/>
                  </a:cubicBezTo>
                  <a:cubicBezTo>
                    <a:pt x="2950094" y="3075006"/>
                    <a:pt x="1028607" y="3001404"/>
                    <a:pt x="505141" y="3030786"/>
                  </a:cubicBezTo>
                  <a:cubicBezTo>
                    <a:pt x="221316" y="3012177"/>
                    <a:pt x="-17399" y="2800606"/>
                    <a:pt x="0" y="2525645"/>
                  </a:cubicBezTo>
                  <a:cubicBezTo>
                    <a:pt x="-159954" y="2311462"/>
                    <a:pt x="22140" y="1437508"/>
                    <a:pt x="0" y="50514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53634" y="77414"/>
              <a:ext cx="4330815" cy="14129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0" dirty="0" err="1">
                  <a:latin typeface="+mn-lt"/>
                </a:rPr>
                <a:t>Cháu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thích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một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chiếc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váy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xòe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lấp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lánh</a:t>
              </a:r>
              <a:r>
                <a:rPr lang="en-US" sz="3200" b="0" dirty="0">
                  <a:latin typeface="+mn-lt"/>
                </a:rPr>
                <a:t> ạ!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028" y="1556508"/>
            <a:ext cx="3235758" cy="4822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6003" y="641667"/>
            <a:ext cx="4743099" cy="628552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236824" y="5055326"/>
            <a:ext cx="4754879" cy="1593668"/>
            <a:chOff x="259915" y="77414"/>
            <a:chExt cx="4808474" cy="4137927"/>
          </a:xfrm>
        </p:grpSpPr>
        <p:sp>
          <p:nvSpPr>
            <p:cNvPr id="23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7"/>
              <a:ext cx="4808474" cy="4071854"/>
            </a:xfrm>
            <a:custGeom>
              <a:avLst/>
              <a:gdLst>
                <a:gd name="connsiteX0" fmla="*/ 0 w 4808474"/>
                <a:gd name="connsiteY0" fmla="*/ 678656 h 4071854"/>
                <a:gd name="connsiteX1" fmla="*/ 678656 w 4808474"/>
                <a:gd name="connsiteY1" fmla="*/ 0 h 4071854"/>
                <a:gd name="connsiteX2" fmla="*/ 4129818 w 4808474"/>
                <a:gd name="connsiteY2" fmla="*/ 0 h 4071854"/>
                <a:gd name="connsiteX3" fmla="*/ 4808474 w 4808474"/>
                <a:gd name="connsiteY3" fmla="*/ 678656 h 4071854"/>
                <a:gd name="connsiteX4" fmla="*/ 4808474 w 4808474"/>
                <a:gd name="connsiteY4" fmla="*/ 3393198 h 4071854"/>
                <a:gd name="connsiteX5" fmla="*/ 4129818 w 4808474"/>
                <a:gd name="connsiteY5" fmla="*/ 4071854 h 4071854"/>
                <a:gd name="connsiteX6" fmla="*/ 678656 w 4808474"/>
                <a:gd name="connsiteY6" fmla="*/ 4071854 h 4071854"/>
                <a:gd name="connsiteX7" fmla="*/ 0 w 4808474"/>
                <a:gd name="connsiteY7" fmla="*/ 3393198 h 4071854"/>
                <a:gd name="connsiteX8" fmla="*/ 0 w 4808474"/>
                <a:gd name="connsiteY8" fmla="*/ 678656 h 407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08474" h="4071854" fill="none" extrusionOk="0">
                  <a:moveTo>
                    <a:pt x="0" y="678656"/>
                  </a:moveTo>
                  <a:cubicBezTo>
                    <a:pt x="-41359" y="306417"/>
                    <a:pt x="299591" y="24156"/>
                    <a:pt x="678656" y="0"/>
                  </a:cubicBezTo>
                  <a:cubicBezTo>
                    <a:pt x="1135979" y="77600"/>
                    <a:pt x="3661979" y="-27269"/>
                    <a:pt x="4129818" y="0"/>
                  </a:cubicBezTo>
                  <a:cubicBezTo>
                    <a:pt x="4526609" y="-28994"/>
                    <a:pt x="4832850" y="311021"/>
                    <a:pt x="4808474" y="678656"/>
                  </a:cubicBezTo>
                  <a:cubicBezTo>
                    <a:pt x="4917474" y="1878227"/>
                    <a:pt x="4730265" y="2454691"/>
                    <a:pt x="4808474" y="3393198"/>
                  </a:cubicBezTo>
                  <a:cubicBezTo>
                    <a:pt x="4742305" y="3742124"/>
                    <a:pt x="4442521" y="4099245"/>
                    <a:pt x="4129818" y="4071854"/>
                  </a:cubicBezTo>
                  <a:cubicBezTo>
                    <a:pt x="2823789" y="4121031"/>
                    <a:pt x="2314344" y="3949152"/>
                    <a:pt x="678656" y="4071854"/>
                  </a:cubicBezTo>
                  <a:cubicBezTo>
                    <a:pt x="299951" y="4101757"/>
                    <a:pt x="-53370" y="3813961"/>
                    <a:pt x="0" y="3393198"/>
                  </a:cubicBezTo>
                  <a:cubicBezTo>
                    <a:pt x="47022" y="2432127"/>
                    <a:pt x="104569" y="1177581"/>
                    <a:pt x="0" y="678656"/>
                  </a:cubicBezTo>
                  <a:close/>
                </a:path>
                <a:path w="4808474" h="4071854" stroke="0" extrusionOk="0">
                  <a:moveTo>
                    <a:pt x="0" y="678656"/>
                  </a:moveTo>
                  <a:cubicBezTo>
                    <a:pt x="60433" y="296937"/>
                    <a:pt x="345094" y="-2752"/>
                    <a:pt x="678656" y="0"/>
                  </a:cubicBezTo>
                  <a:cubicBezTo>
                    <a:pt x="2377555" y="-129276"/>
                    <a:pt x="3602345" y="-77778"/>
                    <a:pt x="4129818" y="0"/>
                  </a:cubicBezTo>
                  <a:cubicBezTo>
                    <a:pt x="4500428" y="-13394"/>
                    <a:pt x="4804504" y="326736"/>
                    <a:pt x="4808474" y="678656"/>
                  </a:cubicBezTo>
                  <a:cubicBezTo>
                    <a:pt x="4890073" y="1939063"/>
                    <a:pt x="4962774" y="2977890"/>
                    <a:pt x="4808474" y="3393198"/>
                  </a:cubicBezTo>
                  <a:cubicBezTo>
                    <a:pt x="4819747" y="3791782"/>
                    <a:pt x="4494780" y="4075201"/>
                    <a:pt x="4129818" y="4071854"/>
                  </a:cubicBezTo>
                  <a:cubicBezTo>
                    <a:pt x="2900261" y="4116074"/>
                    <a:pt x="1300250" y="4042472"/>
                    <a:pt x="678656" y="4071854"/>
                  </a:cubicBezTo>
                  <a:cubicBezTo>
                    <a:pt x="286592" y="4005565"/>
                    <a:pt x="-14089" y="3764753"/>
                    <a:pt x="0" y="3393198"/>
                  </a:cubicBezTo>
                  <a:cubicBezTo>
                    <a:pt x="-159954" y="2221815"/>
                    <a:pt x="22140" y="1912686"/>
                    <a:pt x="0" y="67865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16D8D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53634" y="77414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0" dirty="0" err="1">
                  <a:latin typeface="+mn-lt"/>
                </a:rPr>
                <a:t>Cảm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ơn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em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đã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giúp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chị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hiểu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thêm</a:t>
              </a:r>
              <a:r>
                <a:rPr lang="en-US" sz="3200" b="0" dirty="0">
                  <a:latin typeface="+mn-lt"/>
                </a:rPr>
                <a:t> về ý </a:t>
              </a:r>
              <a:r>
                <a:rPr lang="en-US" sz="3200" b="0" dirty="0" err="1">
                  <a:latin typeface="+mn-lt"/>
                </a:rPr>
                <a:t>tưởng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chiếc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váy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của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cô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bé</a:t>
              </a:r>
              <a:r>
                <a:rPr lang="en-US" sz="3200" b="0" dirty="0">
                  <a:latin typeface="+mn-lt"/>
                </a:rPr>
                <a:t>! 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2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5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2363B5-E57A-45A7-ADFF-799F9D3A6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45" y="419100"/>
            <a:ext cx="594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44152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239933" y="2403298"/>
            <a:ext cx="6598763" cy="3190140"/>
            <a:chOff x="1308039" y="1886425"/>
            <a:chExt cx="7260609" cy="3316043"/>
          </a:xfrm>
        </p:grpSpPr>
        <p:sp>
          <p:nvSpPr>
            <p:cNvPr id="15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CHẤT LIỆU YÊU THÍCH</a:t>
              </a:r>
              <a:endParaRPr lang="vi-VN" sz="10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39" y="1886425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C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8C2D2"/>
                  </a:solidFill>
                  <a:latin typeface="SVN-Hole Hearted" panose="020B0A06020104020203" pitchFamily="34" charset="0"/>
                </a:rPr>
                <a:t>H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Ấ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5B677"/>
                  </a:solidFill>
                  <a:latin typeface="SVN-Hole Hearted" panose="020B0A06020104020203" pitchFamily="34" charset="0"/>
                </a:rPr>
                <a:t>T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78F4A1"/>
                  </a:solidFill>
                  <a:latin typeface="SVN-Hole Hearted" panose="020B0A06020104020203" pitchFamily="34" charset="0"/>
                </a:rPr>
                <a:t>L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I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7A7CB"/>
                  </a:solidFill>
                  <a:latin typeface="SVN-Hole Hearted" panose="020B0A06020104020203" pitchFamily="34" charset="0"/>
                </a:rPr>
                <a:t>Ệ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U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78F4A1"/>
                  </a:solidFill>
                  <a:latin typeface="SVN-Hole Hearted" panose="020B0A06020104020203" pitchFamily="34" charset="0"/>
                </a:rPr>
                <a:t>Y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EF4B2"/>
                  </a:solidFill>
                  <a:latin typeface="SVN-Hole Hearted" panose="020B0A06020104020203" pitchFamily="34" charset="0"/>
                </a:rPr>
                <a:t>Ê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5B677"/>
                  </a:solidFill>
                  <a:latin typeface="SVN-Hole Hearted" panose="020B0A06020104020203" pitchFamily="34" charset="0"/>
                </a:rPr>
                <a:t>U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78F4A1"/>
                  </a:solidFill>
                  <a:latin typeface="SVN-Hole Hearted" panose="020B0A06020104020203" pitchFamily="34" charset="0"/>
                </a:rPr>
                <a:t> T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H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8C2D2"/>
                  </a:solidFill>
                  <a:latin typeface="SVN-Hole Hearted" panose="020B0A06020104020203" pitchFamily="34" charset="0"/>
                </a:rPr>
                <a:t>Í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C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H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399044" y="1406487"/>
            <a:ext cx="4299845" cy="716409"/>
            <a:chOff x="3647053" y="4533440"/>
            <a:chExt cx="4299845" cy="1421233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NHIỆM VỤ 2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47053" y="4533440"/>
              <a:ext cx="4280542" cy="138147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NHIỆM VỤ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251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E47A28-9E17-4A05-8CDB-C6BD9E1D3B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70136" r="10606" b="6208"/>
          <a:stretch/>
        </p:blipFill>
        <p:spPr>
          <a:xfrm>
            <a:off x="641124" y="1245643"/>
            <a:ext cx="11167739" cy="4550508"/>
          </a:xfrm>
          <a:prstGeom prst="rect">
            <a:avLst/>
          </a:prstGeom>
        </p:spPr>
      </p:pic>
      <p:grpSp>
        <p:nvGrpSpPr>
          <p:cNvPr id="19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787082" y="1245643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20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EB40E50-FD92-42DF-9849-3413B5E456D9}"/>
              </a:ext>
            </a:extLst>
          </p:cNvPr>
          <p:cNvSpPr/>
          <p:nvPr/>
        </p:nvSpPr>
        <p:spPr>
          <a:xfrm>
            <a:off x="1559242" y="2209800"/>
            <a:ext cx="198405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7158BB-171D-44AE-895C-D1697B8B0FB9}"/>
              </a:ext>
            </a:extLst>
          </p:cNvPr>
          <p:cNvSpPr/>
          <p:nvPr/>
        </p:nvSpPr>
        <p:spPr>
          <a:xfrm>
            <a:off x="949642" y="4063426"/>
            <a:ext cx="1393508" cy="1264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408121-177F-4046-AD1B-FDEFF4F62E50}"/>
              </a:ext>
            </a:extLst>
          </p:cNvPr>
          <p:cNvSpPr/>
          <p:nvPr/>
        </p:nvSpPr>
        <p:spPr>
          <a:xfrm>
            <a:off x="2343150" y="4385659"/>
            <a:ext cx="971550" cy="1264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E61D83-9441-4A16-BB01-5336EDC1B4B7}"/>
              </a:ext>
            </a:extLst>
          </p:cNvPr>
          <p:cNvSpPr/>
          <p:nvPr/>
        </p:nvSpPr>
        <p:spPr>
          <a:xfrm>
            <a:off x="3212062" y="3228569"/>
            <a:ext cx="833114" cy="2074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7AEFF2-F543-4AF7-B1A0-0FB9FB7B5F96}"/>
              </a:ext>
            </a:extLst>
          </p:cNvPr>
          <p:cNvSpPr/>
          <p:nvPr/>
        </p:nvSpPr>
        <p:spPr>
          <a:xfrm>
            <a:off x="4080974" y="2816211"/>
            <a:ext cx="833114" cy="2628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E4E2C3-98A3-456C-8F60-50E6782219A6}"/>
              </a:ext>
            </a:extLst>
          </p:cNvPr>
          <p:cNvSpPr/>
          <p:nvPr/>
        </p:nvSpPr>
        <p:spPr>
          <a:xfrm>
            <a:off x="4904562" y="2794575"/>
            <a:ext cx="1420037" cy="2628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F86C50-CC64-472B-8B30-0FA3101F716C}"/>
              </a:ext>
            </a:extLst>
          </p:cNvPr>
          <p:cNvSpPr/>
          <p:nvPr/>
        </p:nvSpPr>
        <p:spPr>
          <a:xfrm>
            <a:off x="9930307" y="2502187"/>
            <a:ext cx="1620569" cy="2628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A8EBFE8-4DB9-41A7-BA9D-02152A9B9890}"/>
              </a:ext>
            </a:extLst>
          </p:cNvPr>
          <p:cNvSpPr/>
          <p:nvPr/>
        </p:nvSpPr>
        <p:spPr>
          <a:xfrm>
            <a:off x="7307885" y="1771650"/>
            <a:ext cx="2388565" cy="3928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100812" y="79783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20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301B01C-DE1C-4920-8CD3-A4AC42A76968}"/>
              </a:ext>
            </a:extLst>
          </p:cNvPr>
          <p:cNvSpPr txBox="1"/>
          <p:nvPr/>
        </p:nvSpPr>
        <p:spPr>
          <a:xfrm>
            <a:off x="4456038" y="339503"/>
            <a:ext cx="5448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a ) </a:t>
            </a:r>
            <a:r>
              <a:rPr lang="en-US" sz="5400">
                <a:solidFill>
                  <a:sysClr val="windowText" lastClr="000000"/>
                </a:solidFill>
              </a:rPr>
              <a:t>48 131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31D1C7-88CF-41E8-B3BB-B4ECD4709894}"/>
              </a:ext>
            </a:extLst>
          </p:cNvPr>
          <p:cNvGrpSpPr/>
          <p:nvPr/>
        </p:nvGrpSpPr>
        <p:grpSpPr>
          <a:xfrm>
            <a:off x="1571568" y="2381241"/>
            <a:ext cx="1504854" cy="2105938"/>
            <a:chOff x="872972" y="780823"/>
            <a:chExt cx="1504854" cy="210593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02A33B-13FE-4812-94A6-D42DE1BC2F13}"/>
                </a:ext>
              </a:extLst>
            </p:cNvPr>
            <p:cNvSpPr/>
            <p:nvPr/>
          </p:nvSpPr>
          <p:spPr>
            <a:xfrm>
              <a:off x="872972" y="2205380"/>
              <a:ext cx="1447800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EE2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10 000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8AF8025-5915-472B-BDCB-9B9211085D02}"/>
                </a:ext>
              </a:extLst>
            </p:cNvPr>
            <p:cNvSpPr/>
            <p:nvPr/>
          </p:nvSpPr>
          <p:spPr>
            <a:xfrm>
              <a:off x="872972" y="1741859"/>
              <a:ext cx="1447800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EE2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10 000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F267ED4-B420-4786-A957-59ED70CD7B0E}"/>
                </a:ext>
              </a:extLst>
            </p:cNvPr>
            <p:cNvSpPr/>
            <p:nvPr/>
          </p:nvSpPr>
          <p:spPr>
            <a:xfrm>
              <a:off x="930026" y="1244344"/>
              <a:ext cx="1447800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EE2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10 000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D504254-759D-412A-8FAE-FD993F4DAA00}"/>
                </a:ext>
              </a:extLst>
            </p:cNvPr>
            <p:cNvSpPr/>
            <p:nvPr/>
          </p:nvSpPr>
          <p:spPr>
            <a:xfrm>
              <a:off x="930026" y="780823"/>
              <a:ext cx="1447800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EE2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10 000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60DE39-20F0-4A52-ADD1-C54F61E3C176}"/>
              </a:ext>
            </a:extLst>
          </p:cNvPr>
          <p:cNvGrpSpPr/>
          <p:nvPr/>
        </p:nvGrpSpPr>
        <p:grpSpPr>
          <a:xfrm>
            <a:off x="3719294" y="1761839"/>
            <a:ext cx="2476306" cy="2744014"/>
            <a:chOff x="3008709" y="1802264"/>
            <a:chExt cx="2476306" cy="274401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804F83E-D7BF-45E1-8A97-4C30B1BD348F}"/>
                </a:ext>
              </a:extLst>
            </p:cNvPr>
            <p:cNvSpPr/>
            <p:nvPr/>
          </p:nvSpPr>
          <p:spPr>
            <a:xfrm>
              <a:off x="3008709" y="3824472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1 000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09CC8A4-F519-47E7-B642-53E2E70BF1B4}"/>
                </a:ext>
              </a:extLst>
            </p:cNvPr>
            <p:cNvSpPr/>
            <p:nvPr/>
          </p:nvSpPr>
          <p:spPr>
            <a:xfrm>
              <a:off x="3008709" y="3307786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1 000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64ED20-9D85-438D-BC60-6777F6A62D41}"/>
                </a:ext>
              </a:extLst>
            </p:cNvPr>
            <p:cNvSpPr/>
            <p:nvPr/>
          </p:nvSpPr>
          <p:spPr>
            <a:xfrm>
              <a:off x="3008709" y="2791100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1 000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492E24F-E6AF-4779-A499-0A04C523A278}"/>
                </a:ext>
              </a:extLst>
            </p:cNvPr>
            <p:cNvSpPr/>
            <p:nvPr/>
          </p:nvSpPr>
          <p:spPr>
            <a:xfrm>
              <a:off x="3008709" y="2274414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1 000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16746CF-0DCC-4E98-8F2E-567A522D4450}"/>
                </a:ext>
              </a:extLst>
            </p:cNvPr>
            <p:cNvSpPr/>
            <p:nvPr/>
          </p:nvSpPr>
          <p:spPr>
            <a:xfrm>
              <a:off x="3008709" y="1802264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1 000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B6D9335-FD93-42DD-AF4A-0F762BF9CC0F}"/>
                </a:ext>
              </a:extLst>
            </p:cNvPr>
            <p:cNvSpPr/>
            <p:nvPr/>
          </p:nvSpPr>
          <p:spPr>
            <a:xfrm>
              <a:off x="4246862" y="3864897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1 000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F9F659E-DF8D-4B60-9A78-016BCA74593B}"/>
                </a:ext>
              </a:extLst>
            </p:cNvPr>
            <p:cNvSpPr/>
            <p:nvPr/>
          </p:nvSpPr>
          <p:spPr>
            <a:xfrm>
              <a:off x="4246862" y="3348211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1 000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F54900A-FAAE-4764-8DE0-030FCC7524EC}"/>
                </a:ext>
              </a:extLst>
            </p:cNvPr>
            <p:cNvSpPr/>
            <p:nvPr/>
          </p:nvSpPr>
          <p:spPr>
            <a:xfrm>
              <a:off x="4246862" y="2831525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1 000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D897E4FF-39D8-403A-B71D-4E3AB7EFD3A0}"/>
              </a:ext>
            </a:extLst>
          </p:cNvPr>
          <p:cNvSpPr/>
          <p:nvPr/>
        </p:nvSpPr>
        <p:spPr>
          <a:xfrm>
            <a:off x="6792693" y="3773379"/>
            <a:ext cx="939647" cy="681381"/>
          </a:xfrm>
          <a:prstGeom prst="ellipse">
            <a:avLst/>
          </a:prstGeom>
          <a:solidFill>
            <a:srgbClr val="C4E012"/>
          </a:solidFill>
          <a:ln w="28575">
            <a:solidFill>
              <a:srgbClr val="58B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</a:rPr>
              <a:t>100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01180F-56C2-47CD-AF3A-3E3C6CC6DA5B}"/>
              </a:ext>
            </a:extLst>
          </p:cNvPr>
          <p:cNvGrpSpPr/>
          <p:nvPr/>
        </p:nvGrpSpPr>
        <p:grpSpPr>
          <a:xfrm>
            <a:off x="8343326" y="2773567"/>
            <a:ext cx="706771" cy="1647344"/>
            <a:chOff x="6760829" y="2771503"/>
            <a:chExt cx="706771" cy="164734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2EAAB03-D257-40D6-801D-7B6CE20A6644}"/>
                </a:ext>
              </a:extLst>
            </p:cNvPr>
            <p:cNvSpPr/>
            <p:nvPr/>
          </p:nvSpPr>
          <p:spPr>
            <a:xfrm>
              <a:off x="6760829" y="3737466"/>
              <a:ext cx="706771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F14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10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3A3E191-71DD-4033-9F13-D2866DCCD118}"/>
                </a:ext>
              </a:extLst>
            </p:cNvPr>
            <p:cNvSpPr/>
            <p:nvPr/>
          </p:nvSpPr>
          <p:spPr>
            <a:xfrm>
              <a:off x="6760829" y="3267433"/>
              <a:ext cx="706771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F14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10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D7343E0-E065-4F33-94F8-3F0C49DE7BB3}"/>
                </a:ext>
              </a:extLst>
            </p:cNvPr>
            <p:cNvSpPr/>
            <p:nvPr/>
          </p:nvSpPr>
          <p:spPr>
            <a:xfrm>
              <a:off x="6760829" y="2771503"/>
              <a:ext cx="706771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F14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10</a:t>
              </a: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14957FE8-A32A-4EC6-ACD8-F438B0E383DB}"/>
              </a:ext>
            </a:extLst>
          </p:cNvPr>
          <p:cNvSpPr/>
          <p:nvPr/>
        </p:nvSpPr>
        <p:spPr>
          <a:xfrm>
            <a:off x="9867900" y="3701641"/>
            <a:ext cx="706771" cy="681381"/>
          </a:xfrm>
          <a:prstGeom prst="ellipse">
            <a:avLst/>
          </a:prstGeom>
          <a:solidFill>
            <a:srgbClr val="BFEAFB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4906BD-A151-45D6-91C8-B0C76E06610E}"/>
              </a:ext>
            </a:extLst>
          </p:cNvPr>
          <p:cNvSpPr txBox="1"/>
          <p:nvPr/>
        </p:nvSpPr>
        <p:spPr>
          <a:xfrm>
            <a:off x="872972" y="517804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4 chục nghìn, 8 nghìn, 1 trăm, 3 chục, 1 đơn vị</a:t>
            </a:r>
            <a:endParaRPr lang="en-US" sz="44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100812" y="79783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20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301B01C-DE1C-4920-8CD3-A4AC42A76968}"/>
              </a:ext>
            </a:extLst>
          </p:cNvPr>
          <p:cNvSpPr txBox="1"/>
          <p:nvPr/>
        </p:nvSpPr>
        <p:spPr>
          <a:xfrm>
            <a:off x="4456038" y="339503"/>
            <a:ext cx="5448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 )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97 254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31D1C7-88CF-41E8-B3BB-B4ECD4709894}"/>
              </a:ext>
            </a:extLst>
          </p:cNvPr>
          <p:cNvGrpSpPr/>
          <p:nvPr/>
        </p:nvGrpSpPr>
        <p:grpSpPr>
          <a:xfrm>
            <a:off x="872972" y="1909219"/>
            <a:ext cx="2775643" cy="2566494"/>
            <a:chOff x="872972" y="341220"/>
            <a:chExt cx="2775643" cy="256649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02A33B-13FE-4812-94A6-D42DE1BC2F13}"/>
                </a:ext>
              </a:extLst>
            </p:cNvPr>
            <p:cNvSpPr/>
            <p:nvPr/>
          </p:nvSpPr>
          <p:spPr>
            <a:xfrm>
              <a:off x="872972" y="2205380"/>
              <a:ext cx="1447800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EE2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8AF8025-5915-472B-BDCB-9B9211085D02}"/>
                </a:ext>
              </a:extLst>
            </p:cNvPr>
            <p:cNvSpPr/>
            <p:nvPr/>
          </p:nvSpPr>
          <p:spPr>
            <a:xfrm>
              <a:off x="872972" y="1741859"/>
              <a:ext cx="1447800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EE2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F267ED4-B420-4786-A957-59ED70CD7B0E}"/>
                </a:ext>
              </a:extLst>
            </p:cNvPr>
            <p:cNvSpPr/>
            <p:nvPr/>
          </p:nvSpPr>
          <p:spPr>
            <a:xfrm>
              <a:off x="930026" y="1244344"/>
              <a:ext cx="1447800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EE2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D504254-759D-412A-8FAE-FD993F4DAA00}"/>
                </a:ext>
              </a:extLst>
            </p:cNvPr>
            <p:cNvSpPr/>
            <p:nvPr/>
          </p:nvSpPr>
          <p:spPr>
            <a:xfrm>
              <a:off x="930026" y="780823"/>
              <a:ext cx="1447800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EE2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44839F7-2D6F-4864-9FC0-08A1781B0BF6}"/>
                </a:ext>
              </a:extLst>
            </p:cNvPr>
            <p:cNvSpPr/>
            <p:nvPr/>
          </p:nvSpPr>
          <p:spPr>
            <a:xfrm>
              <a:off x="958640" y="341220"/>
              <a:ext cx="1447800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EE2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724BA6E-E986-4A51-AC20-5FAE83497E81}"/>
                </a:ext>
              </a:extLst>
            </p:cNvPr>
            <p:cNvSpPr/>
            <p:nvPr/>
          </p:nvSpPr>
          <p:spPr>
            <a:xfrm>
              <a:off x="2130332" y="2226333"/>
              <a:ext cx="1447800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EE2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C6C3341-67DC-47F8-8328-79F0F917C757}"/>
                </a:ext>
              </a:extLst>
            </p:cNvPr>
            <p:cNvSpPr/>
            <p:nvPr/>
          </p:nvSpPr>
          <p:spPr>
            <a:xfrm>
              <a:off x="2130332" y="1729947"/>
              <a:ext cx="1447800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EE2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841807A-CCC3-4BE6-83E3-B39426F766F5}"/>
                </a:ext>
              </a:extLst>
            </p:cNvPr>
            <p:cNvSpPr/>
            <p:nvPr/>
          </p:nvSpPr>
          <p:spPr>
            <a:xfrm>
              <a:off x="2166671" y="1197590"/>
              <a:ext cx="1447800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EE2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359245D-01BF-4B57-A25D-408249E4ABF9}"/>
                </a:ext>
              </a:extLst>
            </p:cNvPr>
            <p:cNvSpPr/>
            <p:nvPr/>
          </p:nvSpPr>
          <p:spPr>
            <a:xfrm>
              <a:off x="2200815" y="683402"/>
              <a:ext cx="1447800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EE2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60DE39-20F0-4A52-ADD1-C54F61E3C176}"/>
              </a:ext>
            </a:extLst>
          </p:cNvPr>
          <p:cNvGrpSpPr/>
          <p:nvPr/>
        </p:nvGrpSpPr>
        <p:grpSpPr>
          <a:xfrm>
            <a:off x="4087174" y="1721414"/>
            <a:ext cx="2476306" cy="2744014"/>
            <a:chOff x="3008709" y="1802264"/>
            <a:chExt cx="2476306" cy="274401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804F83E-D7BF-45E1-8A97-4C30B1BD348F}"/>
                </a:ext>
              </a:extLst>
            </p:cNvPr>
            <p:cNvSpPr/>
            <p:nvPr/>
          </p:nvSpPr>
          <p:spPr>
            <a:xfrm>
              <a:off x="3008709" y="3824472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09CC8A4-F519-47E7-B642-53E2E70BF1B4}"/>
                </a:ext>
              </a:extLst>
            </p:cNvPr>
            <p:cNvSpPr/>
            <p:nvPr/>
          </p:nvSpPr>
          <p:spPr>
            <a:xfrm>
              <a:off x="3008709" y="3307786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64ED20-9D85-438D-BC60-6777F6A62D41}"/>
                </a:ext>
              </a:extLst>
            </p:cNvPr>
            <p:cNvSpPr/>
            <p:nvPr/>
          </p:nvSpPr>
          <p:spPr>
            <a:xfrm>
              <a:off x="3008709" y="2791100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492E24F-E6AF-4779-A499-0A04C523A278}"/>
                </a:ext>
              </a:extLst>
            </p:cNvPr>
            <p:cNvSpPr/>
            <p:nvPr/>
          </p:nvSpPr>
          <p:spPr>
            <a:xfrm>
              <a:off x="3008709" y="2274414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16746CF-0DCC-4E98-8F2E-567A522D4450}"/>
                </a:ext>
              </a:extLst>
            </p:cNvPr>
            <p:cNvSpPr/>
            <p:nvPr/>
          </p:nvSpPr>
          <p:spPr>
            <a:xfrm>
              <a:off x="3008709" y="1802264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B6D9335-FD93-42DD-AF4A-0F762BF9CC0F}"/>
                </a:ext>
              </a:extLst>
            </p:cNvPr>
            <p:cNvSpPr/>
            <p:nvPr/>
          </p:nvSpPr>
          <p:spPr>
            <a:xfrm>
              <a:off x="4246862" y="3864897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F9F659E-DF8D-4B60-9A78-016BCA74593B}"/>
                </a:ext>
              </a:extLst>
            </p:cNvPr>
            <p:cNvSpPr/>
            <p:nvPr/>
          </p:nvSpPr>
          <p:spPr>
            <a:xfrm>
              <a:off x="4246862" y="3348211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01180F-56C2-47CD-AF3A-3E3C6CC6DA5B}"/>
              </a:ext>
            </a:extLst>
          </p:cNvPr>
          <p:cNvGrpSpPr/>
          <p:nvPr/>
        </p:nvGrpSpPr>
        <p:grpSpPr>
          <a:xfrm>
            <a:off x="8343325" y="1741019"/>
            <a:ext cx="706772" cy="2679892"/>
            <a:chOff x="6760828" y="1738955"/>
            <a:chExt cx="706772" cy="267989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2EAAB03-D257-40D6-801D-7B6CE20A6644}"/>
                </a:ext>
              </a:extLst>
            </p:cNvPr>
            <p:cNvSpPr/>
            <p:nvPr/>
          </p:nvSpPr>
          <p:spPr>
            <a:xfrm>
              <a:off x="6760829" y="3737466"/>
              <a:ext cx="706771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F14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3A3E191-71DD-4033-9F13-D2866DCCD118}"/>
                </a:ext>
              </a:extLst>
            </p:cNvPr>
            <p:cNvSpPr/>
            <p:nvPr/>
          </p:nvSpPr>
          <p:spPr>
            <a:xfrm>
              <a:off x="6760829" y="3267433"/>
              <a:ext cx="706771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F14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D7343E0-E065-4F33-94F8-3F0C49DE7BB3}"/>
                </a:ext>
              </a:extLst>
            </p:cNvPr>
            <p:cNvSpPr/>
            <p:nvPr/>
          </p:nvSpPr>
          <p:spPr>
            <a:xfrm>
              <a:off x="6760829" y="2771503"/>
              <a:ext cx="706771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F14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C0B7728-FDB6-4E52-81A5-914309F05C7A}"/>
                </a:ext>
              </a:extLst>
            </p:cNvPr>
            <p:cNvSpPr/>
            <p:nvPr/>
          </p:nvSpPr>
          <p:spPr>
            <a:xfrm>
              <a:off x="6760828" y="2250057"/>
              <a:ext cx="706771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F14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8E50C61-3E76-4B57-BD28-498BB36F8634}"/>
                </a:ext>
              </a:extLst>
            </p:cNvPr>
            <p:cNvSpPr/>
            <p:nvPr/>
          </p:nvSpPr>
          <p:spPr>
            <a:xfrm>
              <a:off x="6760828" y="1738955"/>
              <a:ext cx="706771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F14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84906BD-A151-45D6-91C8-B0C76E06610E}"/>
              </a:ext>
            </a:extLst>
          </p:cNvPr>
          <p:cNvSpPr txBox="1"/>
          <p:nvPr/>
        </p:nvSpPr>
        <p:spPr>
          <a:xfrm>
            <a:off x="872972" y="517804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chục nghìn, 7 nghìn, 2 trăm, 5 chục, 4 đơn vị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D0C5EF-1676-4939-A9DA-79FD2F7744BA}"/>
              </a:ext>
            </a:extLst>
          </p:cNvPr>
          <p:cNvGrpSpPr/>
          <p:nvPr/>
        </p:nvGrpSpPr>
        <p:grpSpPr>
          <a:xfrm>
            <a:off x="6946617" y="3193894"/>
            <a:ext cx="939647" cy="1219965"/>
            <a:chOff x="6792693" y="3234795"/>
            <a:chExt cx="939647" cy="121996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897E4FF-39D8-403A-B71D-4E3AB7EFD3A0}"/>
                </a:ext>
              </a:extLst>
            </p:cNvPr>
            <p:cNvSpPr/>
            <p:nvPr/>
          </p:nvSpPr>
          <p:spPr>
            <a:xfrm>
              <a:off x="6792693" y="3773379"/>
              <a:ext cx="939647" cy="681381"/>
            </a:xfrm>
            <a:prstGeom prst="ellipse">
              <a:avLst/>
            </a:prstGeom>
            <a:solidFill>
              <a:srgbClr val="C4E012"/>
            </a:solidFill>
            <a:ln w="28575">
              <a:solidFill>
                <a:srgbClr val="58BA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8AC0BAD-70D7-49FF-B49E-187EA3A39590}"/>
                </a:ext>
              </a:extLst>
            </p:cNvPr>
            <p:cNvSpPr/>
            <p:nvPr/>
          </p:nvSpPr>
          <p:spPr>
            <a:xfrm>
              <a:off x="6792693" y="3234795"/>
              <a:ext cx="939647" cy="681381"/>
            </a:xfrm>
            <a:prstGeom prst="ellipse">
              <a:avLst/>
            </a:prstGeom>
            <a:solidFill>
              <a:srgbClr val="C4E012"/>
            </a:solidFill>
            <a:ln w="28575">
              <a:solidFill>
                <a:srgbClr val="58BA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4158F57-521B-4C85-B74B-AB4C9CDB7720}"/>
              </a:ext>
            </a:extLst>
          </p:cNvPr>
          <p:cNvGrpSpPr/>
          <p:nvPr/>
        </p:nvGrpSpPr>
        <p:grpSpPr>
          <a:xfrm>
            <a:off x="9904336" y="2348821"/>
            <a:ext cx="706772" cy="2072090"/>
            <a:chOff x="9904336" y="2348821"/>
            <a:chExt cx="706772" cy="207209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4957FE8-A32A-4EC6-ACD8-F438B0E383DB}"/>
                </a:ext>
              </a:extLst>
            </p:cNvPr>
            <p:cNvSpPr/>
            <p:nvPr/>
          </p:nvSpPr>
          <p:spPr>
            <a:xfrm>
              <a:off x="9904337" y="3739530"/>
              <a:ext cx="706771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E096E86-21DB-45C8-AF78-1BB9C8AEBF62}"/>
                </a:ext>
              </a:extLst>
            </p:cNvPr>
            <p:cNvSpPr/>
            <p:nvPr/>
          </p:nvSpPr>
          <p:spPr>
            <a:xfrm>
              <a:off x="9904336" y="3282980"/>
              <a:ext cx="706771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EDA0BE7-8DFE-4B62-B44A-D9C6DB17251A}"/>
                </a:ext>
              </a:extLst>
            </p:cNvPr>
            <p:cNvSpPr/>
            <p:nvPr/>
          </p:nvSpPr>
          <p:spPr>
            <a:xfrm>
              <a:off x="9904336" y="2844129"/>
              <a:ext cx="706771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D7214BD-2C82-4655-8BFF-52D300F1EF25}"/>
                </a:ext>
              </a:extLst>
            </p:cNvPr>
            <p:cNvSpPr/>
            <p:nvPr/>
          </p:nvSpPr>
          <p:spPr>
            <a:xfrm>
              <a:off x="9904336" y="2348821"/>
              <a:ext cx="706771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427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100812" y="79783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20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301B01C-DE1C-4920-8CD3-A4AC42A76968}"/>
              </a:ext>
            </a:extLst>
          </p:cNvPr>
          <p:cNvSpPr txBox="1"/>
          <p:nvPr/>
        </p:nvSpPr>
        <p:spPr>
          <a:xfrm>
            <a:off x="4456038" y="339503"/>
            <a:ext cx="5448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18 546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A02A33B-13FE-4812-94A6-D42DE1BC2F13}"/>
              </a:ext>
            </a:extLst>
          </p:cNvPr>
          <p:cNvSpPr/>
          <p:nvPr/>
        </p:nvSpPr>
        <p:spPr>
          <a:xfrm>
            <a:off x="872972" y="3773379"/>
            <a:ext cx="1447800" cy="681381"/>
          </a:xfrm>
          <a:prstGeom prst="ellipse">
            <a:avLst/>
          </a:prstGeom>
          <a:solidFill>
            <a:srgbClr val="F9B2DC"/>
          </a:solidFill>
          <a:ln w="28575">
            <a:solidFill>
              <a:srgbClr val="EE2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10 000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60DE39-20F0-4A52-ADD1-C54F61E3C176}"/>
              </a:ext>
            </a:extLst>
          </p:cNvPr>
          <p:cNvGrpSpPr/>
          <p:nvPr/>
        </p:nvGrpSpPr>
        <p:grpSpPr>
          <a:xfrm>
            <a:off x="3148031" y="1708716"/>
            <a:ext cx="2500918" cy="2744014"/>
            <a:chOff x="3008709" y="1802264"/>
            <a:chExt cx="2500918" cy="274401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804F83E-D7BF-45E1-8A97-4C30B1BD348F}"/>
                </a:ext>
              </a:extLst>
            </p:cNvPr>
            <p:cNvSpPr/>
            <p:nvPr/>
          </p:nvSpPr>
          <p:spPr>
            <a:xfrm>
              <a:off x="3008709" y="3824472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09CC8A4-F519-47E7-B642-53E2E70BF1B4}"/>
                </a:ext>
              </a:extLst>
            </p:cNvPr>
            <p:cNvSpPr/>
            <p:nvPr/>
          </p:nvSpPr>
          <p:spPr>
            <a:xfrm>
              <a:off x="3008709" y="3307786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64ED20-9D85-438D-BC60-6777F6A62D41}"/>
                </a:ext>
              </a:extLst>
            </p:cNvPr>
            <p:cNvSpPr/>
            <p:nvPr/>
          </p:nvSpPr>
          <p:spPr>
            <a:xfrm>
              <a:off x="3008709" y="2791100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492E24F-E6AF-4779-A499-0A04C523A278}"/>
                </a:ext>
              </a:extLst>
            </p:cNvPr>
            <p:cNvSpPr/>
            <p:nvPr/>
          </p:nvSpPr>
          <p:spPr>
            <a:xfrm>
              <a:off x="3008709" y="2274414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16746CF-0DCC-4E98-8F2E-567A522D4450}"/>
                </a:ext>
              </a:extLst>
            </p:cNvPr>
            <p:cNvSpPr/>
            <p:nvPr/>
          </p:nvSpPr>
          <p:spPr>
            <a:xfrm>
              <a:off x="3008709" y="1802264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B6D9335-FD93-42DD-AF4A-0F762BF9CC0F}"/>
                </a:ext>
              </a:extLst>
            </p:cNvPr>
            <p:cNvSpPr/>
            <p:nvPr/>
          </p:nvSpPr>
          <p:spPr>
            <a:xfrm>
              <a:off x="4246862" y="3864897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F9F659E-DF8D-4B60-9A78-016BCA74593B}"/>
                </a:ext>
              </a:extLst>
            </p:cNvPr>
            <p:cNvSpPr/>
            <p:nvPr/>
          </p:nvSpPr>
          <p:spPr>
            <a:xfrm>
              <a:off x="4246862" y="3348211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34C5765-DD4C-40C6-9FF6-64E688D309DC}"/>
                </a:ext>
              </a:extLst>
            </p:cNvPr>
            <p:cNvSpPr/>
            <p:nvPr/>
          </p:nvSpPr>
          <p:spPr>
            <a:xfrm>
              <a:off x="4271474" y="2813099"/>
              <a:ext cx="1238153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3E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01180F-56C2-47CD-AF3A-3E3C6CC6DA5B}"/>
              </a:ext>
            </a:extLst>
          </p:cNvPr>
          <p:cNvGrpSpPr/>
          <p:nvPr/>
        </p:nvGrpSpPr>
        <p:grpSpPr>
          <a:xfrm>
            <a:off x="8343325" y="2252121"/>
            <a:ext cx="706772" cy="2168790"/>
            <a:chOff x="6760828" y="2250057"/>
            <a:chExt cx="706772" cy="216879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2EAAB03-D257-40D6-801D-7B6CE20A6644}"/>
                </a:ext>
              </a:extLst>
            </p:cNvPr>
            <p:cNvSpPr/>
            <p:nvPr/>
          </p:nvSpPr>
          <p:spPr>
            <a:xfrm>
              <a:off x="6760829" y="3737466"/>
              <a:ext cx="706771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F14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3A3E191-71DD-4033-9F13-D2866DCCD118}"/>
                </a:ext>
              </a:extLst>
            </p:cNvPr>
            <p:cNvSpPr/>
            <p:nvPr/>
          </p:nvSpPr>
          <p:spPr>
            <a:xfrm>
              <a:off x="6760829" y="3267433"/>
              <a:ext cx="706771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F14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D7343E0-E065-4F33-94F8-3F0C49DE7BB3}"/>
                </a:ext>
              </a:extLst>
            </p:cNvPr>
            <p:cNvSpPr/>
            <p:nvPr/>
          </p:nvSpPr>
          <p:spPr>
            <a:xfrm>
              <a:off x="6760829" y="2771503"/>
              <a:ext cx="706771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F14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C0B7728-FDB6-4E52-81A5-914309F05C7A}"/>
                </a:ext>
              </a:extLst>
            </p:cNvPr>
            <p:cNvSpPr/>
            <p:nvPr/>
          </p:nvSpPr>
          <p:spPr>
            <a:xfrm>
              <a:off x="6760828" y="2250057"/>
              <a:ext cx="706771" cy="681381"/>
            </a:xfrm>
            <a:prstGeom prst="ellipse">
              <a:avLst/>
            </a:prstGeom>
            <a:solidFill>
              <a:srgbClr val="F9B2DC"/>
            </a:solidFill>
            <a:ln w="28575">
              <a:solidFill>
                <a:srgbClr val="F14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84906BD-A151-45D6-91C8-B0C76E06610E}"/>
              </a:ext>
            </a:extLst>
          </p:cNvPr>
          <p:cNvSpPr txBox="1"/>
          <p:nvPr/>
        </p:nvSpPr>
        <p:spPr>
          <a:xfrm>
            <a:off x="872972" y="517804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chục nghìn, 8 nghìn, 5 trăm, 4 chục, 6 đơn vị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D0C5EF-1676-4939-A9DA-79FD2F7744BA}"/>
              </a:ext>
            </a:extLst>
          </p:cNvPr>
          <p:cNvGrpSpPr/>
          <p:nvPr/>
        </p:nvGrpSpPr>
        <p:grpSpPr>
          <a:xfrm>
            <a:off x="6353202" y="1586580"/>
            <a:ext cx="941311" cy="2825725"/>
            <a:chOff x="6791029" y="1629035"/>
            <a:chExt cx="941311" cy="282572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897E4FF-39D8-403A-B71D-4E3AB7EFD3A0}"/>
                </a:ext>
              </a:extLst>
            </p:cNvPr>
            <p:cNvSpPr/>
            <p:nvPr/>
          </p:nvSpPr>
          <p:spPr>
            <a:xfrm>
              <a:off x="6792693" y="3773379"/>
              <a:ext cx="939647" cy="681381"/>
            </a:xfrm>
            <a:prstGeom prst="ellipse">
              <a:avLst/>
            </a:prstGeom>
            <a:solidFill>
              <a:srgbClr val="C4E012"/>
            </a:solidFill>
            <a:ln w="28575">
              <a:solidFill>
                <a:srgbClr val="58BA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8AC0BAD-70D7-49FF-B49E-187EA3A39590}"/>
                </a:ext>
              </a:extLst>
            </p:cNvPr>
            <p:cNvSpPr/>
            <p:nvPr/>
          </p:nvSpPr>
          <p:spPr>
            <a:xfrm>
              <a:off x="6792693" y="3234795"/>
              <a:ext cx="939647" cy="681381"/>
            </a:xfrm>
            <a:prstGeom prst="ellipse">
              <a:avLst/>
            </a:prstGeom>
            <a:solidFill>
              <a:srgbClr val="C4E012"/>
            </a:solidFill>
            <a:ln w="28575">
              <a:solidFill>
                <a:srgbClr val="58BA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D76A81B-52DF-47B9-9254-3C13E5D5CE79}"/>
                </a:ext>
              </a:extLst>
            </p:cNvPr>
            <p:cNvSpPr/>
            <p:nvPr/>
          </p:nvSpPr>
          <p:spPr>
            <a:xfrm>
              <a:off x="6792693" y="2644054"/>
              <a:ext cx="939647" cy="681381"/>
            </a:xfrm>
            <a:prstGeom prst="ellipse">
              <a:avLst/>
            </a:prstGeom>
            <a:solidFill>
              <a:srgbClr val="C4E012"/>
            </a:solidFill>
            <a:ln w="28575">
              <a:solidFill>
                <a:srgbClr val="58BA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5919BFF-80DC-4B9E-AFB6-55C846A0D68A}"/>
                </a:ext>
              </a:extLst>
            </p:cNvPr>
            <p:cNvSpPr/>
            <p:nvPr/>
          </p:nvSpPr>
          <p:spPr>
            <a:xfrm>
              <a:off x="6791029" y="2144465"/>
              <a:ext cx="939647" cy="681381"/>
            </a:xfrm>
            <a:prstGeom prst="ellipse">
              <a:avLst/>
            </a:prstGeom>
            <a:solidFill>
              <a:srgbClr val="C4E012"/>
            </a:solidFill>
            <a:ln w="28575">
              <a:solidFill>
                <a:srgbClr val="58BA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88D53F9-4591-42A0-A3B8-C9DDA4C4729B}"/>
                </a:ext>
              </a:extLst>
            </p:cNvPr>
            <p:cNvSpPr/>
            <p:nvPr/>
          </p:nvSpPr>
          <p:spPr>
            <a:xfrm>
              <a:off x="6792692" y="1629035"/>
              <a:ext cx="939647" cy="681381"/>
            </a:xfrm>
            <a:prstGeom prst="ellipse">
              <a:avLst/>
            </a:prstGeom>
            <a:solidFill>
              <a:srgbClr val="C4E012"/>
            </a:solidFill>
            <a:ln w="28575">
              <a:solidFill>
                <a:srgbClr val="58BA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4158F57-521B-4C85-B74B-AB4C9CDB7720}"/>
              </a:ext>
            </a:extLst>
          </p:cNvPr>
          <p:cNvGrpSpPr/>
          <p:nvPr/>
        </p:nvGrpSpPr>
        <p:grpSpPr>
          <a:xfrm>
            <a:off x="9904335" y="1851591"/>
            <a:ext cx="1413543" cy="2585230"/>
            <a:chOff x="9904335" y="1851591"/>
            <a:chExt cx="1413543" cy="258523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4957FE8-A32A-4EC6-ACD8-F438B0E383DB}"/>
                </a:ext>
              </a:extLst>
            </p:cNvPr>
            <p:cNvSpPr/>
            <p:nvPr/>
          </p:nvSpPr>
          <p:spPr>
            <a:xfrm>
              <a:off x="9904337" y="3739530"/>
              <a:ext cx="706771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E096E86-21DB-45C8-AF78-1BB9C8AEBF62}"/>
                </a:ext>
              </a:extLst>
            </p:cNvPr>
            <p:cNvSpPr/>
            <p:nvPr/>
          </p:nvSpPr>
          <p:spPr>
            <a:xfrm>
              <a:off x="9904336" y="3282980"/>
              <a:ext cx="706771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EDA0BE7-8DFE-4B62-B44A-D9C6DB17251A}"/>
                </a:ext>
              </a:extLst>
            </p:cNvPr>
            <p:cNvSpPr/>
            <p:nvPr/>
          </p:nvSpPr>
          <p:spPr>
            <a:xfrm>
              <a:off x="9904336" y="2844129"/>
              <a:ext cx="706771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D7214BD-2C82-4655-8BFF-52D300F1EF25}"/>
                </a:ext>
              </a:extLst>
            </p:cNvPr>
            <p:cNvSpPr/>
            <p:nvPr/>
          </p:nvSpPr>
          <p:spPr>
            <a:xfrm>
              <a:off x="9904336" y="2348821"/>
              <a:ext cx="706771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27900E-227D-4295-852E-40B669BCFE90}"/>
                </a:ext>
              </a:extLst>
            </p:cNvPr>
            <p:cNvSpPr/>
            <p:nvPr/>
          </p:nvSpPr>
          <p:spPr>
            <a:xfrm>
              <a:off x="9904335" y="1851591"/>
              <a:ext cx="706771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013FF5E-0681-4302-BB10-284CD2651284}"/>
                </a:ext>
              </a:extLst>
            </p:cNvPr>
            <p:cNvSpPr/>
            <p:nvPr/>
          </p:nvSpPr>
          <p:spPr>
            <a:xfrm>
              <a:off x="10611107" y="3755440"/>
              <a:ext cx="706771" cy="681381"/>
            </a:xfrm>
            <a:prstGeom prst="ellipse">
              <a:avLst/>
            </a:prstGeom>
            <a:solidFill>
              <a:srgbClr val="BFEAF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532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55" b="83571" l="0" r="48571">
                        <a14:foregroundMark x1="18061" y1="37347" x2="25510" y2="38878"/>
                        <a14:foregroundMark x1="28878" y1="36429" x2="34082" y2="38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14" r="54992" b="42405"/>
          <a:stretch/>
        </p:blipFill>
        <p:spPr>
          <a:xfrm>
            <a:off x="4337958" y="2492823"/>
            <a:ext cx="5015048" cy="444355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9724" y="3183458"/>
            <a:ext cx="4808474" cy="1650414"/>
            <a:chOff x="259915" y="77414"/>
            <a:chExt cx="4808474" cy="1650414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8"/>
              <a:ext cx="4808474" cy="1584340"/>
            </a:xfrm>
            <a:custGeom>
              <a:avLst/>
              <a:gdLst>
                <a:gd name="connsiteX0" fmla="*/ 0 w 4808474"/>
                <a:gd name="connsiteY0" fmla="*/ 264062 h 1584340"/>
                <a:gd name="connsiteX1" fmla="*/ 264062 w 4808474"/>
                <a:gd name="connsiteY1" fmla="*/ 0 h 1584340"/>
                <a:gd name="connsiteX2" fmla="*/ 4544412 w 4808474"/>
                <a:gd name="connsiteY2" fmla="*/ 0 h 1584340"/>
                <a:gd name="connsiteX3" fmla="*/ 4808474 w 4808474"/>
                <a:gd name="connsiteY3" fmla="*/ 264062 h 1584340"/>
                <a:gd name="connsiteX4" fmla="*/ 4808474 w 4808474"/>
                <a:gd name="connsiteY4" fmla="*/ 1320278 h 1584340"/>
                <a:gd name="connsiteX5" fmla="*/ 4544412 w 4808474"/>
                <a:gd name="connsiteY5" fmla="*/ 1584340 h 1584340"/>
                <a:gd name="connsiteX6" fmla="*/ 264062 w 4808474"/>
                <a:gd name="connsiteY6" fmla="*/ 1584340 h 1584340"/>
                <a:gd name="connsiteX7" fmla="*/ 0 w 4808474"/>
                <a:gd name="connsiteY7" fmla="*/ 1320278 h 1584340"/>
                <a:gd name="connsiteX8" fmla="*/ 0 w 4808474"/>
                <a:gd name="connsiteY8" fmla="*/ 264062 h 158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08474" h="1584340" fill="none" extrusionOk="0">
                  <a:moveTo>
                    <a:pt x="0" y="264062"/>
                  </a:moveTo>
                  <a:cubicBezTo>
                    <a:pt x="-12549" y="119005"/>
                    <a:pt x="113857" y="24803"/>
                    <a:pt x="264062" y="0"/>
                  </a:cubicBezTo>
                  <a:cubicBezTo>
                    <a:pt x="2304500" y="77600"/>
                    <a:pt x="2459486" y="-27269"/>
                    <a:pt x="4544412" y="0"/>
                  </a:cubicBezTo>
                  <a:cubicBezTo>
                    <a:pt x="4701610" y="-14986"/>
                    <a:pt x="4836098" y="126357"/>
                    <a:pt x="4808474" y="264062"/>
                  </a:cubicBezTo>
                  <a:cubicBezTo>
                    <a:pt x="4801107" y="664786"/>
                    <a:pt x="4801310" y="878851"/>
                    <a:pt x="4808474" y="1320278"/>
                  </a:cubicBezTo>
                  <a:cubicBezTo>
                    <a:pt x="4794439" y="1460625"/>
                    <a:pt x="4679839" y="1588931"/>
                    <a:pt x="4544412" y="1584340"/>
                  </a:cubicBezTo>
                  <a:cubicBezTo>
                    <a:pt x="2435233" y="1633517"/>
                    <a:pt x="918693" y="1461638"/>
                    <a:pt x="264062" y="1584340"/>
                  </a:cubicBezTo>
                  <a:cubicBezTo>
                    <a:pt x="115384" y="1606156"/>
                    <a:pt x="-19942" y="1483285"/>
                    <a:pt x="0" y="1320278"/>
                  </a:cubicBezTo>
                  <a:cubicBezTo>
                    <a:pt x="-23035" y="954484"/>
                    <a:pt x="64440" y="624799"/>
                    <a:pt x="0" y="264062"/>
                  </a:cubicBezTo>
                  <a:close/>
                </a:path>
                <a:path w="4808474" h="1584340" stroke="0" extrusionOk="0">
                  <a:moveTo>
                    <a:pt x="0" y="264062"/>
                  </a:moveTo>
                  <a:cubicBezTo>
                    <a:pt x="16741" y="116311"/>
                    <a:pt x="143570" y="-1691"/>
                    <a:pt x="264062" y="0"/>
                  </a:cubicBezTo>
                  <a:cubicBezTo>
                    <a:pt x="1855221" y="-129276"/>
                    <a:pt x="4038565" y="-77778"/>
                    <a:pt x="4544412" y="0"/>
                  </a:cubicBezTo>
                  <a:cubicBezTo>
                    <a:pt x="4688986" y="-4026"/>
                    <a:pt x="4803905" y="144572"/>
                    <a:pt x="4808474" y="264062"/>
                  </a:cubicBezTo>
                  <a:cubicBezTo>
                    <a:pt x="4757885" y="693484"/>
                    <a:pt x="4737159" y="1013830"/>
                    <a:pt x="4808474" y="1320278"/>
                  </a:cubicBezTo>
                  <a:cubicBezTo>
                    <a:pt x="4814830" y="1479519"/>
                    <a:pt x="4670067" y="1591199"/>
                    <a:pt x="4544412" y="1584340"/>
                  </a:cubicBezTo>
                  <a:cubicBezTo>
                    <a:pt x="2622220" y="1628560"/>
                    <a:pt x="1880957" y="1554958"/>
                    <a:pt x="264062" y="1584340"/>
                  </a:cubicBezTo>
                  <a:cubicBezTo>
                    <a:pt x="116145" y="1576349"/>
                    <a:pt x="-2228" y="1465600"/>
                    <a:pt x="0" y="1320278"/>
                  </a:cubicBezTo>
                  <a:cubicBezTo>
                    <a:pt x="-8396" y="1138569"/>
                    <a:pt x="-17494" y="600200"/>
                    <a:pt x="0" y="264062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53634" y="77414"/>
              <a:ext cx="4330815" cy="14129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0" dirty="0" err="1">
                  <a:latin typeface="+mn-lt"/>
                </a:rPr>
                <a:t>Đây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là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loại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vải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đẹp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nhất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cháu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từng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thấy</a:t>
              </a:r>
              <a:r>
                <a:rPr lang="en-US" sz="3200" b="0" dirty="0">
                  <a:latin typeface="+mn-lt"/>
                </a:rPr>
                <a:t>! </a:t>
              </a:r>
              <a:r>
                <a:rPr lang="en-US" sz="3200" b="0" dirty="0" err="1">
                  <a:latin typeface="+mn-lt"/>
                </a:rPr>
                <a:t>Cháu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rất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thích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61" b="97449" l="61443" r="97377">
                        <a14:foregroundMark x1="78426" y1="57959" x2="79475" y2="67857"/>
                        <a14:foregroundMark x1="70230" y1="55000" x2="70361" y2="55408"/>
                        <a14:foregroundMark x1="76984" y1="85714" x2="76984" y2="86939"/>
                        <a14:foregroundMark x1="69180" y1="53163" x2="68918" y2="52755"/>
                        <a14:foregroundMark x1="73377" y1="40816" x2="75410" y2="41837"/>
                        <a14:foregroundMark x1="79869" y1="41633" x2="82557" y2="44082"/>
                        <a14:foregroundMark x1="75803" y1="56837" x2="78033" y2="60612"/>
                        <a14:foregroundMark x1="79344" y1="58163" x2="80262" y2="58163"/>
                        <a14:foregroundMark x1="80131" y1="56633" x2="80393" y2="5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5" t="15965" r="4817" b="28749"/>
          <a:stretch/>
        </p:blipFill>
        <p:spPr>
          <a:xfrm>
            <a:off x="7724504" y="1319066"/>
            <a:ext cx="5421629" cy="5616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809">
            <a:off x="1304044" y="3716576"/>
            <a:ext cx="6501822" cy="36572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067006" y="497268"/>
            <a:ext cx="4754879" cy="1593668"/>
            <a:chOff x="259915" y="77414"/>
            <a:chExt cx="4808474" cy="41379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7"/>
              <a:ext cx="4808474" cy="4071854"/>
            </a:xfrm>
            <a:custGeom>
              <a:avLst/>
              <a:gdLst>
                <a:gd name="connsiteX0" fmla="*/ 0 w 4808474"/>
                <a:gd name="connsiteY0" fmla="*/ 678656 h 4071854"/>
                <a:gd name="connsiteX1" fmla="*/ 678656 w 4808474"/>
                <a:gd name="connsiteY1" fmla="*/ 0 h 4071854"/>
                <a:gd name="connsiteX2" fmla="*/ 4129818 w 4808474"/>
                <a:gd name="connsiteY2" fmla="*/ 0 h 4071854"/>
                <a:gd name="connsiteX3" fmla="*/ 4808474 w 4808474"/>
                <a:gd name="connsiteY3" fmla="*/ 678656 h 4071854"/>
                <a:gd name="connsiteX4" fmla="*/ 4808474 w 4808474"/>
                <a:gd name="connsiteY4" fmla="*/ 3393198 h 4071854"/>
                <a:gd name="connsiteX5" fmla="*/ 4129818 w 4808474"/>
                <a:gd name="connsiteY5" fmla="*/ 4071854 h 4071854"/>
                <a:gd name="connsiteX6" fmla="*/ 678656 w 4808474"/>
                <a:gd name="connsiteY6" fmla="*/ 4071854 h 4071854"/>
                <a:gd name="connsiteX7" fmla="*/ 0 w 4808474"/>
                <a:gd name="connsiteY7" fmla="*/ 3393198 h 4071854"/>
                <a:gd name="connsiteX8" fmla="*/ 0 w 4808474"/>
                <a:gd name="connsiteY8" fmla="*/ 678656 h 407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08474" h="4071854" fill="none" extrusionOk="0">
                  <a:moveTo>
                    <a:pt x="0" y="678656"/>
                  </a:moveTo>
                  <a:cubicBezTo>
                    <a:pt x="-41359" y="306417"/>
                    <a:pt x="299591" y="24156"/>
                    <a:pt x="678656" y="0"/>
                  </a:cubicBezTo>
                  <a:cubicBezTo>
                    <a:pt x="1135979" y="77600"/>
                    <a:pt x="3661979" y="-27269"/>
                    <a:pt x="4129818" y="0"/>
                  </a:cubicBezTo>
                  <a:cubicBezTo>
                    <a:pt x="4526609" y="-28994"/>
                    <a:pt x="4832850" y="311021"/>
                    <a:pt x="4808474" y="678656"/>
                  </a:cubicBezTo>
                  <a:cubicBezTo>
                    <a:pt x="4917474" y="1878227"/>
                    <a:pt x="4730265" y="2454691"/>
                    <a:pt x="4808474" y="3393198"/>
                  </a:cubicBezTo>
                  <a:cubicBezTo>
                    <a:pt x="4742305" y="3742124"/>
                    <a:pt x="4442521" y="4099245"/>
                    <a:pt x="4129818" y="4071854"/>
                  </a:cubicBezTo>
                  <a:cubicBezTo>
                    <a:pt x="2823789" y="4121031"/>
                    <a:pt x="2314344" y="3949152"/>
                    <a:pt x="678656" y="4071854"/>
                  </a:cubicBezTo>
                  <a:cubicBezTo>
                    <a:pt x="299951" y="4101757"/>
                    <a:pt x="-53370" y="3813961"/>
                    <a:pt x="0" y="3393198"/>
                  </a:cubicBezTo>
                  <a:cubicBezTo>
                    <a:pt x="47022" y="2432127"/>
                    <a:pt x="104569" y="1177581"/>
                    <a:pt x="0" y="678656"/>
                  </a:cubicBezTo>
                  <a:close/>
                </a:path>
                <a:path w="4808474" h="4071854" stroke="0" extrusionOk="0">
                  <a:moveTo>
                    <a:pt x="0" y="678656"/>
                  </a:moveTo>
                  <a:cubicBezTo>
                    <a:pt x="60433" y="296937"/>
                    <a:pt x="345094" y="-2752"/>
                    <a:pt x="678656" y="0"/>
                  </a:cubicBezTo>
                  <a:cubicBezTo>
                    <a:pt x="2377555" y="-129276"/>
                    <a:pt x="3602345" y="-77778"/>
                    <a:pt x="4129818" y="0"/>
                  </a:cubicBezTo>
                  <a:cubicBezTo>
                    <a:pt x="4500428" y="-13394"/>
                    <a:pt x="4804504" y="326736"/>
                    <a:pt x="4808474" y="678656"/>
                  </a:cubicBezTo>
                  <a:cubicBezTo>
                    <a:pt x="4890073" y="1939063"/>
                    <a:pt x="4962774" y="2977890"/>
                    <a:pt x="4808474" y="3393198"/>
                  </a:cubicBezTo>
                  <a:cubicBezTo>
                    <a:pt x="4819747" y="3791782"/>
                    <a:pt x="4494780" y="4075201"/>
                    <a:pt x="4129818" y="4071854"/>
                  </a:cubicBezTo>
                  <a:cubicBezTo>
                    <a:pt x="2900261" y="4116074"/>
                    <a:pt x="1300250" y="4042472"/>
                    <a:pt x="678656" y="4071854"/>
                  </a:cubicBezTo>
                  <a:cubicBezTo>
                    <a:pt x="286592" y="4005565"/>
                    <a:pt x="-14089" y="3764753"/>
                    <a:pt x="0" y="3393198"/>
                  </a:cubicBezTo>
                  <a:cubicBezTo>
                    <a:pt x="-159954" y="2221815"/>
                    <a:pt x="22140" y="1912686"/>
                    <a:pt x="0" y="67865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16D8D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53634" y="77414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em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đã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giúp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vị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khách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nhí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tìm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ra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loại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vải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yêu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thích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rồi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đấy</a:t>
              </a:r>
              <a:r>
                <a:rPr lang="en-US" sz="3200" b="0" dirty="0">
                  <a:latin typeface="+mn-lt"/>
                </a:rPr>
                <a:t>!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0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1063868">
            <a:off x="5330950" y="305067"/>
            <a:ext cx="7238883" cy="6247864"/>
            <a:chOff x="2876479" y="2773788"/>
            <a:chExt cx="6688426" cy="2945880"/>
          </a:xfrm>
        </p:grpSpPr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</a:t>
              </a:r>
              <a:r>
                <a:rPr lang="en-US" sz="20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9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</a:t>
              </a:r>
              <a:r>
                <a:rPr lang="en-US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66875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C5235B-7AE9-40EB-BAB2-70CD2860C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747" y="43815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49858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637043" y="2326443"/>
            <a:ext cx="5458957" cy="3188618"/>
            <a:chOff x="1308038" y="1888007"/>
            <a:chExt cx="7260610" cy="3314461"/>
          </a:xfrm>
        </p:grpSpPr>
        <p:sp>
          <p:nvSpPr>
            <p:cNvPr id="15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SỐ ĐO CỦA BẠN</a:t>
              </a:r>
              <a:endParaRPr lang="vi-VN" sz="10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38" y="188800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S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8C2D2"/>
                  </a:solidFill>
                  <a:latin typeface="SVN-Hole Hearted" panose="020B0A06020104020203" pitchFamily="34" charset="0"/>
                </a:rPr>
                <a:t>Ố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Đ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5B677"/>
                  </a:solidFill>
                  <a:latin typeface="SVN-Hole Hearted" panose="020B0A06020104020203" pitchFamily="34" charset="0"/>
                </a:rPr>
                <a:t>O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C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7A7CB"/>
                  </a:solidFill>
                  <a:latin typeface="SVN-Hole Hearted" panose="020B0A06020104020203" pitchFamily="34" charset="0"/>
                </a:rPr>
                <a:t>Ủ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A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78F4A1"/>
                  </a:solidFill>
                  <a:latin typeface="SVN-Hole Hearted" panose="020B0A06020104020203" pitchFamily="34" charset="0"/>
                </a:rPr>
                <a:t>B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EF4B2"/>
                  </a:solidFill>
                  <a:latin typeface="SVN-Hole Hearted" panose="020B0A06020104020203" pitchFamily="34" charset="0"/>
                </a:rPr>
                <a:t>Ạ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5B677"/>
                  </a:solidFill>
                  <a:latin typeface="SVN-Hole Hearted" panose="020B0A06020104020203" pitchFamily="34" charset="0"/>
                </a:rPr>
                <a:t>N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399042" y="1408010"/>
            <a:ext cx="4299847" cy="714885"/>
            <a:chOff x="3647051" y="4536463"/>
            <a:chExt cx="4299847" cy="1418210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47051" y="4536463"/>
              <a:ext cx="4280542" cy="138147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812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AD382B-0C3F-4E34-90B4-DE4ACC3C3F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0" t="9134" r="9826" b="47778"/>
          <a:stretch/>
        </p:blipFill>
        <p:spPr>
          <a:xfrm>
            <a:off x="1937071" y="197893"/>
            <a:ext cx="8720878" cy="6525519"/>
          </a:xfrm>
          <a:prstGeom prst="rect">
            <a:avLst/>
          </a:prstGeom>
        </p:spPr>
      </p:pic>
      <p:grpSp>
        <p:nvGrpSpPr>
          <p:cNvPr id="5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57962" y="291619"/>
            <a:ext cx="10428295" cy="707886"/>
            <a:chOff x="1169225" y="243763"/>
            <a:chExt cx="10428295" cy="707886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45883" y="243763"/>
              <a:ext cx="965163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>
                  <a:solidFill>
                    <a:srgbClr val="FF5050"/>
                  </a:solidFill>
                </a:rPr>
                <a:t>Làm theo mẫu</a:t>
              </a:r>
              <a:endParaRPr lang="vi-VN" sz="35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40917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F89A29B-178B-4EC2-BEB7-9FE278571985}"/>
              </a:ext>
            </a:extLst>
          </p:cNvPr>
          <p:cNvSpPr/>
          <p:nvPr/>
        </p:nvSpPr>
        <p:spPr>
          <a:xfrm>
            <a:off x="4592610" y="3268114"/>
            <a:ext cx="118013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92 001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776E1A-7541-45F5-9BC0-FE4A49366C67}"/>
              </a:ext>
            </a:extLst>
          </p:cNvPr>
          <p:cNvSpPr/>
          <p:nvPr/>
        </p:nvSpPr>
        <p:spPr>
          <a:xfrm>
            <a:off x="6146406" y="3268114"/>
            <a:ext cx="36740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9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2E1659-0C79-4960-81FC-352107696297}"/>
              </a:ext>
            </a:extLst>
          </p:cNvPr>
          <p:cNvSpPr/>
          <p:nvPr/>
        </p:nvSpPr>
        <p:spPr>
          <a:xfrm>
            <a:off x="7148857" y="3268114"/>
            <a:ext cx="36740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BA8174-7A54-45F2-8F66-FAEF804B8DDB}"/>
              </a:ext>
            </a:extLst>
          </p:cNvPr>
          <p:cNvSpPr/>
          <p:nvPr/>
        </p:nvSpPr>
        <p:spPr>
          <a:xfrm>
            <a:off x="8060872" y="3268114"/>
            <a:ext cx="36740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0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F29417-D8D9-4D7F-BD02-1E8B20415C85}"/>
              </a:ext>
            </a:extLst>
          </p:cNvPr>
          <p:cNvSpPr/>
          <p:nvPr/>
        </p:nvSpPr>
        <p:spPr>
          <a:xfrm>
            <a:off x="8904465" y="3268114"/>
            <a:ext cx="36740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0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8043D2-D7B0-4381-A04C-25F9045418DF}"/>
              </a:ext>
            </a:extLst>
          </p:cNvPr>
          <p:cNvSpPr/>
          <p:nvPr/>
        </p:nvSpPr>
        <p:spPr>
          <a:xfrm>
            <a:off x="9798510" y="3268114"/>
            <a:ext cx="36740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F7478F-E87C-476F-A582-37D86A76D81D}"/>
              </a:ext>
            </a:extLst>
          </p:cNvPr>
          <p:cNvSpPr/>
          <p:nvPr/>
        </p:nvSpPr>
        <p:spPr>
          <a:xfrm>
            <a:off x="2127571" y="4144414"/>
            <a:ext cx="233012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mười ba nghìn một trăm linh năm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052A95-3B3D-47AB-AF73-F75FBBC842E0}"/>
              </a:ext>
            </a:extLst>
          </p:cNvPr>
          <p:cNvSpPr/>
          <p:nvPr/>
        </p:nvSpPr>
        <p:spPr>
          <a:xfrm>
            <a:off x="6133511" y="4220614"/>
            <a:ext cx="36740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755D88-6B54-4FF7-AA4D-7BF191EEC77A}"/>
              </a:ext>
            </a:extLst>
          </p:cNvPr>
          <p:cNvSpPr/>
          <p:nvPr/>
        </p:nvSpPr>
        <p:spPr>
          <a:xfrm>
            <a:off x="7135962" y="4220614"/>
            <a:ext cx="36740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9EFEFE-36E4-446D-ACB0-9B7C19C7C4EC}"/>
              </a:ext>
            </a:extLst>
          </p:cNvPr>
          <p:cNvSpPr/>
          <p:nvPr/>
        </p:nvSpPr>
        <p:spPr>
          <a:xfrm>
            <a:off x="8047977" y="4220614"/>
            <a:ext cx="36740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EBF4F18-C8CB-4434-A23D-155D62E9FF79}"/>
              </a:ext>
            </a:extLst>
          </p:cNvPr>
          <p:cNvSpPr/>
          <p:nvPr/>
        </p:nvSpPr>
        <p:spPr>
          <a:xfrm>
            <a:off x="8891570" y="4220614"/>
            <a:ext cx="36740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0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F8137E-6E4C-4891-BB54-9DC0764B9A2F}"/>
              </a:ext>
            </a:extLst>
          </p:cNvPr>
          <p:cNvSpPr/>
          <p:nvPr/>
        </p:nvSpPr>
        <p:spPr>
          <a:xfrm>
            <a:off x="9785615" y="4220614"/>
            <a:ext cx="36740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5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DA06C45-7992-4210-A417-0319C305DCE5}"/>
              </a:ext>
            </a:extLst>
          </p:cNvPr>
          <p:cNvSpPr/>
          <p:nvPr/>
        </p:nvSpPr>
        <p:spPr>
          <a:xfrm>
            <a:off x="2127571" y="4919118"/>
            <a:ext cx="233012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bốn mươi lăm nghìn một trăm mười lăm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276C8F-C3F5-4A41-A0E3-9167A04870C7}"/>
              </a:ext>
            </a:extLst>
          </p:cNvPr>
          <p:cNvSpPr/>
          <p:nvPr/>
        </p:nvSpPr>
        <p:spPr>
          <a:xfrm>
            <a:off x="6133511" y="5084734"/>
            <a:ext cx="36740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4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D9D2A77-44A2-4FAB-97C4-C7E903952F53}"/>
              </a:ext>
            </a:extLst>
          </p:cNvPr>
          <p:cNvSpPr/>
          <p:nvPr/>
        </p:nvSpPr>
        <p:spPr>
          <a:xfrm>
            <a:off x="7135962" y="5084734"/>
            <a:ext cx="36740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5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4735803-771E-4184-B582-236896263AD4}"/>
              </a:ext>
            </a:extLst>
          </p:cNvPr>
          <p:cNvSpPr/>
          <p:nvPr/>
        </p:nvSpPr>
        <p:spPr>
          <a:xfrm>
            <a:off x="8047977" y="5084734"/>
            <a:ext cx="36740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60A014F-B3FE-44F5-86C2-F5CEE6F4708D}"/>
              </a:ext>
            </a:extLst>
          </p:cNvPr>
          <p:cNvSpPr/>
          <p:nvPr/>
        </p:nvSpPr>
        <p:spPr>
          <a:xfrm>
            <a:off x="8891570" y="5084734"/>
            <a:ext cx="36740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AA0550-AFF6-48E1-A4D4-6EF13ADA4BCB}"/>
              </a:ext>
            </a:extLst>
          </p:cNvPr>
          <p:cNvSpPr/>
          <p:nvPr/>
        </p:nvSpPr>
        <p:spPr>
          <a:xfrm>
            <a:off x="9785615" y="5084734"/>
            <a:ext cx="36740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5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31B9569-CF26-4F0A-9036-38BDFA34FE1B}"/>
              </a:ext>
            </a:extLst>
          </p:cNvPr>
          <p:cNvSpPr/>
          <p:nvPr/>
        </p:nvSpPr>
        <p:spPr>
          <a:xfrm>
            <a:off x="4592610" y="5936832"/>
            <a:ext cx="99791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99 999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327E7B9-F5E4-4FB1-9FB7-1AF0EB8DE24D}"/>
              </a:ext>
            </a:extLst>
          </p:cNvPr>
          <p:cNvSpPr/>
          <p:nvPr/>
        </p:nvSpPr>
        <p:spPr>
          <a:xfrm>
            <a:off x="2070912" y="5690402"/>
            <a:ext cx="2330129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chín mươi chín nghìn chín trăm chín mươi chín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0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9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852" b="90741" l="3073" r="28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19" r="69221"/>
          <a:stretch/>
        </p:blipFill>
        <p:spPr>
          <a:xfrm>
            <a:off x="956470" y="344960"/>
            <a:ext cx="3529413" cy="595867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796831" y="1026243"/>
            <a:ext cx="4808474" cy="2197156"/>
            <a:chOff x="259915" y="77414"/>
            <a:chExt cx="4808474" cy="2197156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8"/>
              <a:ext cx="4808474" cy="2131082"/>
            </a:xfrm>
            <a:custGeom>
              <a:avLst/>
              <a:gdLst>
                <a:gd name="connsiteX0" fmla="*/ 0 w 4808474"/>
                <a:gd name="connsiteY0" fmla="*/ 355187 h 2131082"/>
                <a:gd name="connsiteX1" fmla="*/ 355187 w 4808474"/>
                <a:gd name="connsiteY1" fmla="*/ 0 h 2131082"/>
                <a:gd name="connsiteX2" fmla="*/ 4453287 w 4808474"/>
                <a:gd name="connsiteY2" fmla="*/ 0 h 2131082"/>
                <a:gd name="connsiteX3" fmla="*/ 4808474 w 4808474"/>
                <a:gd name="connsiteY3" fmla="*/ 355187 h 2131082"/>
                <a:gd name="connsiteX4" fmla="*/ 4808474 w 4808474"/>
                <a:gd name="connsiteY4" fmla="*/ 1775895 h 2131082"/>
                <a:gd name="connsiteX5" fmla="*/ 4453287 w 4808474"/>
                <a:gd name="connsiteY5" fmla="*/ 2131082 h 2131082"/>
                <a:gd name="connsiteX6" fmla="*/ 355187 w 4808474"/>
                <a:gd name="connsiteY6" fmla="*/ 2131082 h 2131082"/>
                <a:gd name="connsiteX7" fmla="*/ 0 w 4808474"/>
                <a:gd name="connsiteY7" fmla="*/ 1775895 h 2131082"/>
                <a:gd name="connsiteX8" fmla="*/ 0 w 4808474"/>
                <a:gd name="connsiteY8" fmla="*/ 355187 h 213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08474" h="2131082" fill="none" extrusionOk="0">
                  <a:moveTo>
                    <a:pt x="0" y="355187"/>
                  </a:moveTo>
                  <a:cubicBezTo>
                    <a:pt x="-34170" y="161148"/>
                    <a:pt x="156571" y="13925"/>
                    <a:pt x="355187" y="0"/>
                  </a:cubicBezTo>
                  <a:cubicBezTo>
                    <a:pt x="2248627" y="77600"/>
                    <a:pt x="2471594" y="-27269"/>
                    <a:pt x="4453287" y="0"/>
                  </a:cubicBezTo>
                  <a:cubicBezTo>
                    <a:pt x="4662761" y="-17558"/>
                    <a:pt x="4843278" y="169269"/>
                    <a:pt x="4808474" y="355187"/>
                  </a:cubicBezTo>
                  <a:cubicBezTo>
                    <a:pt x="4898835" y="568966"/>
                    <a:pt x="4750852" y="1580519"/>
                    <a:pt x="4808474" y="1775895"/>
                  </a:cubicBezTo>
                  <a:cubicBezTo>
                    <a:pt x="4804130" y="1970360"/>
                    <a:pt x="4628042" y="2140524"/>
                    <a:pt x="4453287" y="2131082"/>
                  </a:cubicBezTo>
                  <a:cubicBezTo>
                    <a:pt x="2745247" y="2180259"/>
                    <a:pt x="2277559" y="2008380"/>
                    <a:pt x="355187" y="2131082"/>
                  </a:cubicBezTo>
                  <a:cubicBezTo>
                    <a:pt x="156991" y="2146692"/>
                    <a:pt x="-10732" y="1981300"/>
                    <a:pt x="0" y="1775895"/>
                  </a:cubicBezTo>
                  <a:cubicBezTo>
                    <a:pt x="119619" y="1497272"/>
                    <a:pt x="-15171" y="1049222"/>
                    <a:pt x="0" y="355187"/>
                  </a:cubicBezTo>
                  <a:close/>
                </a:path>
                <a:path w="4808474" h="2131082" stroke="0" extrusionOk="0">
                  <a:moveTo>
                    <a:pt x="0" y="355187"/>
                  </a:moveTo>
                  <a:cubicBezTo>
                    <a:pt x="35639" y="154949"/>
                    <a:pt x="167522" y="-567"/>
                    <a:pt x="355187" y="0"/>
                  </a:cubicBezTo>
                  <a:cubicBezTo>
                    <a:pt x="977016" y="-129276"/>
                    <a:pt x="3556517" y="-77778"/>
                    <a:pt x="4453287" y="0"/>
                  </a:cubicBezTo>
                  <a:cubicBezTo>
                    <a:pt x="4644826" y="-14744"/>
                    <a:pt x="4802630" y="192720"/>
                    <a:pt x="4808474" y="355187"/>
                  </a:cubicBezTo>
                  <a:cubicBezTo>
                    <a:pt x="4762191" y="818329"/>
                    <a:pt x="4742551" y="1228093"/>
                    <a:pt x="4808474" y="1775895"/>
                  </a:cubicBezTo>
                  <a:cubicBezTo>
                    <a:pt x="4821588" y="1999715"/>
                    <a:pt x="4639077" y="2134608"/>
                    <a:pt x="4453287" y="2131082"/>
                  </a:cubicBezTo>
                  <a:cubicBezTo>
                    <a:pt x="2868541" y="2175302"/>
                    <a:pt x="1378981" y="2101700"/>
                    <a:pt x="355187" y="2131082"/>
                  </a:cubicBezTo>
                  <a:cubicBezTo>
                    <a:pt x="157284" y="2124400"/>
                    <a:pt x="-30061" y="1965111"/>
                    <a:pt x="0" y="1775895"/>
                  </a:cubicBezTo>
                  <a:cubicBezTo>
                    <a:pt x="123658" y="1262456"/>
                    <a:pt x="-51008" y="909541"/>
                    <a:pt x="0" y="35518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53634" y="77414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em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đã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giúp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chị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đo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được</a:t>
              </a:r>
              <a:r>
                <a:rPr lang="en-US" sz="3200" b="0" dirty="0">
                  <a:latin typeface="+mn-lt"/>
                </a:rPr>
                <a:t> số </a:t>
              </a:r>
              <a:r>
                <a:rPr lang="en-US" sz="3200" b="0" dirty="0" err="1">
                  <a:latin typeface="+mn-lt"/>
                </a:rPr>
                <a:t>đo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cho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cô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bé</a:t>
              </a:r>
              <a:r>
                <a:rPr lang="en-US" sz="3200" b="0" dirty="0">
                  <a:latin typeface="+mn-lt"/>
                </a:rPr>
                <a:t>. </a:t>
              </a:r>
              <a:r>
                <a:rPr lang="en-US" sz="3200" b="0" dirty="0" err="1">
                  <a:latin typeface="+mn-lt"/>
                </a:rPr>
                <a:t>Cảm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ơn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em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nhiều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nhé</a:t>
              </a:r>
              <a:r>
                <a:rPr lang="en-US" sz="3200" b="0" dirty="0">
                  <a:latin typeface="+mn-lt"/>
                </a:rPr>
                <a:t>!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61" b="97449" l="61443" r="97377">
                        <a14:foregroundMark x1="78426" y1="57959" x2="79475" y2="67857"/>
                        <a14:foregroundMark x1="70230" y1="55000" x2="70361" y2="55408"/>
                        <a14:foregroundMark x1="76984" y1="85714" x2="76984" y2="86939"/>
                        <a14:foregroundMark x1="69180" y1="53163" x2="68918" y2="52755"/>
                        <a14:foregroundMark x1="73377" y1="40816" x2="75410" y2="41837"/>
                        <a14:foregroundMark x1="79869" y1="41633" x2="82557" y2="44082"/>
                        <a14:foregroundMark x1="75803" y1="56837" x2="78033" y2="60612"/>
                        <a14:foregroundMark x1="79344" y1="58163" x2="80262" y2="58163"/>
                        <a14:foregroundMark x1="80131" y1="56633" x2="80393" y2="5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5" t="15965" r="2231" b="2389"/>
          <a:stretch/>
        </p:blipFill>
        <p:spPr>
          <a:xfrm>
            <a:off x="3587427" y="1308419"/>
            <a:ext cx="3709851" cy="52773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548" y="1286684"/>
            <a:ext cx="3340898" cy="44260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55" b="83571" l="0" r="48571">
                        <a14:foregroundMark x1="18061" y1="37347" x2="25510" y2="38878"/>
                        <a14:foregroundMark x1="28878" y1="36429" x2="34082" y2="38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14" r="50889" b="17142"/>
          <a:stretch/>
        </p:blipFill>
        <p:spPr>
          <a:xfrm>
            <a:off x="-2807887" y="1867288"/>
            <a:ext cx="3275161" cy="4344299"/>
          </a:xfrm>
          <a:prstGeom prst="rect">
            <a:avLst/>
          </a:prstGeom>
        </p:spPr>
      </p:pic>
      <p:pic>
        <p:nvPicPr>
          <p:cNvPr id="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6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0.31106 -0.081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47" y="-4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1063868">
            <a:off x="4677805" y="566324"/>
            <a:ext cx="7238883" cy="6247868"/>
            <a:chOff x="2876478" y="2773787"/>
            <a:chExt cx="6688426" cy="2945881"/>
          </a:xfrm>
        </p:grpSpPr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79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lang="en-US" sz="20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</a:p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8" y="2773787"/>
              <a:ext cx="6688425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lang="en-US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</a:p>
            <a:p>
              <a:pPr algn="ctr"/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110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028" y="1556508"/>
            <a:ext cx="3235758" cy="4822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003" y="641667"/>
            <a:ext cx="4743099" cy="628552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495008" y="280381"/>
            <a:ext cx="7432764" cy="1276127"/>
            <a:chOff x="259915" y="77414"/>
            <a:chExt cx="4808474" cy="4137927"/>
          </a:xfrm>
        </p:grpSpPr>
        <p:sp>
          <p:nvSpPr>
            <p:cNvPr id="23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7"/>
              <a:ext cx="4808474" cy="4071854"/>
            </a:xfrm>
            <a:custGeom>
              <a:avLst/>
              <a:gdLst>
                <a:gd name="connsiteX0" fmla="*/ 0 w 4808474"/>
                <a:gd name="connsiteY0" fmla="*/ 678656 h 4071854"/>
                <a:gd name="connsiteX1" fmla="*/ 678656 w 4808474"/>
                <a:gd name="connsiteY1" fmla="*/ 0 h 4071854"/>
                <a:gd name="connsiteX2" fmla="*/ 4129818 w 4808474"/>
                <a:gd name="connsiteY2" fmla="*/ 0 h 4071854"/>
                <a:gd name="connsiteX3" fmla="*/ 4808474 w 4808474"/>
                <a:gd name="connsiteY3" fmla="*/ 678656 h 4071854"/>
                <a:gd name="connsiteX4" fmla="*/ 4808474 w 4808474"/>
                <a:gd name="connsiteY4" fmla="*/ 3393198 h 4071854"/>
                <a:gd name="connsiteX5" fmla="*/ 4129818 w 4808474"/>
                <a:gd name="connsiteY5" fmla="*/ 4071854 h 4071854"/>
                <a:gd name="connsiteX6" fmla="*/ 678656 w 4808474"/>
                <a:gd name="connsiteY6" fmla="*/ 4071854 h 4071854"/>
                <a:gd name="connsiteX7" fmla="*/ 0 w 4808474"/>
                <a:gd name="connsiteY7" fmla="*/ 3393198 h 4071854"/>
                <a:gd name="connsiteX8" fmla="*/ 0 w 4808474"/>
                <a:gd name="connsiteY8" fmla="*/ 678656 h 407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08474" h="4071854" fill="none" extrusionOk="0">
                  <a:moveTo>
                    <a:pt x="0" y="678656"/>
                  </a:moveTo>
                  <a:cubicBezTo>
                    <a:pt x="-41359" y="306417"/>
                    <a:pt x="299591" y="24156"/>
                    <a:pt x="678656" y="0"/>
                  </a:cubicBezTo>
                  <a:cubicBezTo>
                    <a:pt x="1135979" y="77600"/>
                    <a:pt x="3661979" y="-27269"/>
                    <a:pt x="4129818" y="0"/>
                  </a:cubicBezTo>
                  <a:cubicBezTo>
                    <a:pt x="4526609" y="-28994"/>
                    <a:pt x="4832850" y="311021"/>
                    <a:pt x="4808474" y="678656"/>
                  </a:cubicBezTo>
                  <a:cubicBezTo>
                    <a:pt x="4917474" y="1878227"/>
                    <a:pt x="4730265" y="2454691"/>
                    <a:pt x="4808474" y="3393198"/>
                  </a:cubicBezTo>
                  <a:cubicBezTo>
                    <a:pt x="4742305" y="3742124"/>
                    <a:pt x="4442521" y="4099245"/>
                    <a:pt x="4129818" y="4071854"/>
                  </a:cubicBezTo>
                  <a:cubicBezTo>
                    <a:pt x="2823789" y="4121031"/>
                    <a:pt x="2314344" y="3949152"/>
                    <a:pt x="678656" y="4071854"/>
                  </a:cubicBezTo>
                  <a:cubicBezTo>
                    <a:pt x="299951" y="4101757"/>
                    <a:pt x="-53370" y="3813961"/>
                    <a:pt x="0" y="3393198"/>
                  </a:cubicBezTo>
                  <a:cubicBezTo>
                    <a:pt x="47022" y="2432127"/>
                    <a:pt x="104569" y="1177581"/>
                    <a:pt x="0" y="678656"/>
                  </a:cubicBezTo>
                  <a:close/>
                </a:path>
                <a:path w="4808474" h="4071854" stroke="0" extrusionOk="0">
                  <a:moveTo>
                    <a:pt x="0" y="678656"/>
                  </a:moveTo>
                  <a:cubicBezTo>
                    <a:pt x="60433" y="296937"/>
                    <a:pt x="345094" y="-2752"/>
                    <a:pt x="678656" y="0"/>
                  </a:cubicBezTo>
                  <a:cubicBezTo>
                    <a:pt x="2377555" y="-129276"/>
                    <a:pt x="3602345" y="-77778"/>
                    <a:pt x="4129818" y="0"/>
                  </a:cubicBezTo>
                  <a:cubicBezTo>
                    <a:pt x="4500428" y="-13394"/>
                    <a:pt x="4804504" y="326736"/>
                    <a:pt x="4808474" y="678656"/>
                  </a:cubicBezTo>
                  <a:cubicBezTo>
                    <a:pt x="4890073" y="1939063"/>
                    <a:pt x="4962774" y="2977890"/>
                    <a:pt x="4808474" y="3393198"/>
                  </a:cubicBezTo>
                  <a:cubicBezTo>
                    <a:pt x="4819747" y="3791782"/>
                    <a:pt x="4494780" y="4075201"/>
                    <a:pt x="4129818" y="4071854"/>
                  </a:cubicBezTo>
                  <a:cubicBezTo>
                    <a:pt x="2900261" y="4116074"/>
                    <a:pt x="1300250" y="4042472"/>
                    <a:pt x="678656" y="4071854"/>
                  </a:cubicBezTo>
                  <a:cubicBezTo>
                    <a:pt x="286592" y="4005565"/>
                    <a:pt x="-14089" y="3764753"/>
                    <a:pt x="0" y="3393198"/>
                  </a:cubicBezTo>
                  <a:cubicBezTo>
                    <a:pt x="-159954" y="2221815"/>
                    <a:pt x="22140" y="1912686"/>
                    <a:pt x="0" y="67865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16D8D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53634" y="77414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0" dirty="0" err="1">
                  <a:latin typeface="+mn-lt"/>
                </a:rPr>
                <a:t>Hãy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trả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lời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câu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hỏi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để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có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thể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nhận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phần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quà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bí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ẩn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bạn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nhé</a:t>
              </a:r>
              <a:r>
                <a:rPr lang="en-US" sz="3200" b="0" dirty="0">
                  <a:latin typeface="+mn-lt"/>
                </a:rPr>
                <a:t>!</a:t>
              </a:r>
              <a:endParaRPr lang="vi-VN" sz="3200" b="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101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0" name="Nhóm 7">
            <a:extLst>
              <a:ext uri="{FF2B5EF4-FFF2-40B4-BE49-F238E27FC236}">
                <a16:creationId xmlns:a16="http://schemas.microsoft.com/office/drawing/2014/main" id="{9E68EA0D-C537-AEFA-DF38-1600E6A475FD}"/>
              </a:ext>
            </a:extLst>
          </p:cNvPr>
          <p:cNvGrpSpPr/>
          <p:nvPr/>
        </p:nvGrpSpPr>
        <p:grpSpPr>
          <a:xfrm>
            <a:off x="978090" y="4461816"/>
            <a:ext cx="5722961" cy="1176343"/>
            <a:chOff x="3707841" y="4745098"/>
            <a:chExt cx="5722961" cy="1176343"/>
          </a:xfrm>
        </p:grpSpPr>
        <p:grpSp>
          <p:nvGrpSpPr>
            <p:cNvPr id="21" name="Nhóm 8">
              <a:extLst>
                <a:ext uri="{FF2B5EF4-FFF2-40B4-BE49-F238E27FC236}">
                  <a16:creationId xmlns:a16="http://schemas.microsoft.com/office/drawing/2014/main" id="{D5BBD061-46BF-5BBB-6DF8-F442EB3ABF78}"/>
                </a:ext>
              </a:extLst>
            </p:cNvPr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23" name="Hình Bầu dục 12">
                <a:extLst>
                  <a:ext uri="{FF2B5EF4-FFF2-40B4-BE49-F238E27FC236}">
                    <a16:creationId xmlns:a16="http://schemas.microsoft.com/office/drawing/2014/main" id="{20F2045A-65C3-428F-B3BF-E8CB46270006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Hộp Văn bản 15">
                <a:extLst>
                  <a:ext uri="{FF2B5EF4-FFF2-40B4-BE49-F238E27FC236}">
                    <a16:creationId xmlns:a16="http://schemas.microsoft.com/office/drawing/2014/main" id="{B0C5D860-2FEF-836C-8701-B01C7BDEB1E5}"/>
                  </a:ext>
                </a:extLst>
              </p:cNvPr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936A62A1-F298-642D-FAC6-6DF1F1AD50A3}"/>
                </a:ext>
              </a:extLst>
            </p:cNvPr>
            <p:cNvSpPr txBox="1"/>
            <p:nvPr/>
          </p:nvSpPr>
          <p:spPr>
            <a:xfrm>
              <a:off x="4895347" y="5029620"/>
              <a:ext cx="453545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60 </a:t>
              </a:r>
              <a:r>
                <a:rPr lang="en-US" sz="50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000 + 3</a:t>
              </a:r>
              <a:endParaRPr lang="vi-VN" sz="50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25" name="Nhóm 17">
            <a:extLst>
              <a:ext uri="{FF2B5EF4-FFF2-40B4-BE49-F238E27FC236}">
                <a16:creationId xmlns:a16="http://schemas.microsoft.com/office/drawing/2014/main" id="{4DD2FCCF-29AC-FE50-6BDE-FA64CF09187E}"/>
              </a:ext>
            </a:extLst>
          </p:cNvPr>
          <p:cNvGrpSpPr/>
          <p:nvPr/>
        </p:nvGrpSpPr>
        <p:grpSpPr>
          <a:xfrm>
            <a:off x="6438789" y="4549530"/>
            <a:ext cx="5530142" cy="1169551"/>
            <a:chOff x="8297630" y="4732654"/>
            <a:chExt cx="5530142" cy="1169551"/>
          </a:xfrm>
        </p:grpSpPr>
        <p:grpSp>
          <p:nvGrpSpPr>
            <p:cNvPr id="26" name="Nhóm 19">
              <a:extLst>
                <a:ext uri="{FF2B5EF4-FFF2-40B4-BE49-F238E27FC236}">
                  <a16:creationId xmlns:a16="http://schemas.microsoft.com/office/drawing/2014/main" id="{76E1BECD-B2D0-2452-08B5-02354176234B}"/>
                </a:ext>
              </a:extLst>
            </p:cNvPr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28" name="Hình Bầu dục 21">
                <a:extLst>
                  <a:ext uri="{FF2B5EF4-FFF2-40B4-BE49-F238E27FC236}">
                    <a16:creationId xmlns:a16="http://schemas.microsoft.com/office/drawing/2014/main" id="{CCCBD9EC-BA34-20C0-7F1C-87FFD9C90F0F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Hộp Văn bản 22">
                <a:extLst>
                  <a:ext uri="{FF2B5EF4-FFF2-40B4-BE49-F238E27FC236}">
                    <a16:creationId xmlns:a16="http://schemas.microsoft.com/office/drawing/2014/main" id="{5CA55DF9-ABD4-31FC-B7CE-DCBFDAF71310}"/>
                  </a:ext>
                </a:extLst>
              </p:cNvPr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D</a:t>
                </a:r>
              </a:p>
            </p:txBody>
          </p:sp>
        </p:grpSp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AACAAFFF-DE00-484D-66FD-67E612BA6976}"/>
                </a:ext>
              </a:extLst>
            </p:cNvPr>
            <p:cNvSpPr txBox="1"/>
            <p:nvPr/>
          </p:nvSpPr>
          <p:spPr>
            <a:xfrm>
              <a:off x="9599107" y="4886974"/>
              <a:ext cx="42286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solidFill>
                    <a:srgbClr val="F44610"/>
                  </a:solidFill>
                </a:rPr>
                <a:t>60 </a:t>
              </a:r>
              <a:r>
                <a:rPr lang="en-US" sz="5000" dirty="0">
                  <a:solidFill>
                    <a:srgbClr val="F44610"/>
                  </a:solidFill>
                </a:rPr>
                <a:t>000 + 30</a:t>
              </a:r>
              <a:endParaRPr lang="vi-VN" sz="5000" dirty="0">
                <a:solidFill>
                  <a:srgbClr val="F44610"/>
                </a:solidFill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B01D7105-BE0B-37AA-86E2-4FE651E6E4F1}"/>
              </a:ext>
            </a:extLst>
          </p:cNvPr>
          <p:cNvGrpSpPr/>
          <p:nvPr/>
        </p:nvGrpSpPr>
        <p:grpSpPr>
          <a:xfrm>
            <a:off x="6438789" y="2403455"/>
            <a:ext cx="6014493" cy="1201991"/>
            <a:chOff x="8244619" y="2379309"/>
            <a:chExt cx="6014493" cy="1201991"/>
          </a:xfrm>
        </p:grpSpPr>
        <p:grpSp>
          <p:nvGrpSpPr>
            <p:cNvPr id="31" name="Nhóm 30">
              <a:extLst>
                <a:ext uri="{FF2B5EF4-FFF2-40B4-BE49-F238E27FC236}">
                  <a16:creationId xmlns:a16="http://schemas.microsoft.com/office/drawing/2014/main" id="{27F080C2-5297-375B-9AD0-DA8983EA6409}"/>
                </a:ext>
              </a:extLst>
            </p:cNvPr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33" name="Hình Bầu dục 32">
                <a:extLst>
                  <a:ext uri="{FF2B5EF4-FFF2-40B4-BE49-F238E27FC236}">
                    <a16:creationId xmlns:a16="http://schemas.microsoft.com/office/drawing/2014/main" id="{2AB9F98E-051D-6050-8FBC-4D85466A93AB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A7FF4E7-B797-7B62-1EC3-55316B646D7F}"/>
                  </a:ext>
                </a:extLst>
              </p:cNvPr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9FA21D56-8DE7-69AC-F73B-B36E659AB367}"/>
                </a:ext>
              </a:extLst>
            </p:cNvPr>
            <p:cNvSpPr txBox="1"/>
            <p:nvPr/>
          </p:nvSpPr>
          <p:spPr>
            <a:xfrm>
              <a:off x="9479686" y="2637669"/>
              <a:ext cx="47794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000">
                  <a:solidFill>
                    <a:srgbClr val="C00000"/>
                  </a:solidFill>
                  <a:ea typeface="Calibri" panose="020F0502020204030204" pitchFamily="34" charset="0"/>
                </a:rPr>
                <a:t>6 000 </a:t>
              </a:r>
              <a:r>
                <a:rPr lang="pt-BR" sz="5000" dirty="0">
                  <a:solidFill>
                    <a:srgbClr val="C00000"/>
                  </a:solidFill>
                  <a:ea typeface="Calibri" panose="020F0502020204030204" pitchFamily="34" charset="0"/>
                </a:rPr>
                <a:t>+ 30</a:t>
              </a:r>
              <a:endParaRPr lang="vi-VN" sz="5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</a:endParaRPr>
            </a:p>
          </p:txBody>
        </p:sp>
      </p:grpSp>
      <p:grpSp>
        <p:nvGrpSpPr>
          <p:cNvPr id="35" name="Nhóm 36">
            <a:extLst>
              <a:ext uri="{FF2B5EF4-FFF2-40B4-BE49-F238E27FC236}">
                <a16:creationId xmlns:a16="http://schemas.microsoft.com/office/drawing/2014/main" id="{507D72D6-BF86-BEA8-D587-4AF356547691}"/>
              </a:ext>
            </a:extLst>
          </p:cNvPr>
          <p:cNvGrpSpPr/>
          <p:nvPr/>
        </p:nvGrpSpPr>
        <p:grpSpPr>
          <a:xfrm>
            <a:off x="872675" y="2580462"/>
            <a:ext cx="5467070" cy="1173073"/>
            <a:chOff x="872675" y="2580462"/>
            <a:chExt cx="5467070" cy="1173073"/>
          </a:xfrm>
        </p:grpSpPr>
        <p:grpSp>
          <p:nvGrpSpPr>
            <p:cNvPr id="36" name="Nhóm 24">
              <a:extLst>
                <a:ext uri="{FF2B5EF4-FFF2-40B4-BE49-F238E27FC236}">
                  <a16:creationId xmlns:a16="http://schemas.microsoft.com/office/drawing/2014/main" id="{182A675E-A929-15C4-E50C-DEAFBE8F0525}"/>
                </a:ext>
              </a:extLst>
            </p:cNvPr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38" name="Hình Bầu dục 27">
                <a:extLst>
                  <a:ext uri="{FF2B5EF4-FFF2-40B4-BE49-F238E27FC236}">
                    <a16:creationId xmlns:a16="http://schemas.microsoft.com/office/drawing/2014/main" id="{16F8EA88-E402-7E8D-EC97-351C10F7A81E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Hộp Văn bản 28">
                <a:extLst>
                  <a:ext uri="{FF2B5EF4-FFF2-40B4-BE49-F238E27FC236}">
                    <a16:creationId xmlns:a16="http://schemas.microsoft.com/office/drawing/2014/main" id="{0EF028C2-DD3A-D793-02A2-8303F0BB7294}"/>
                  </a:ext>
                </a:extLst>
              </p:cNvPr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37" name="Hộp Văn bản 35">
              <a:extLst>
                <a:ext uri="{FF2B5EF4-FFF2-40B4-BE49-F238E27FC236}">
                  <a16:creationId xmlns:a16="http://schemas.microsoft.com/office/drawing/2014/main" id="{C9C8DCEE-9D57-B869-828B-D4ED5555A2E7}"/>
                </a:ext>
              </a:extLst>
            </p:cNvPr>
            <p:cNvSpPr txBox="1"/>
            <p:nvPr/>
          </p:nvSpPr>
          <p:spPr>
            <a:xfrm>
              <a:off x="2144999" y="2764847"/>
              <a:ext cx="4194746" cy="879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5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 + 0 + 3 +0</a:t>
              </a:r>
              <a:endParaRPr lang="vi-VN" sz="50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0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C249C2C-0633-9397-7912-217CAC4414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00" b="32942"/>
          <a:stretch/>
        </p:blipFill>
        <p:spPr>
          <a:xfrm>
            <a:off x="1632454" y="1333828"/>
            <a:ext cx="4833202" cy="490076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03471" y="610961"/>
            <a:ext cx="10521054" cy="1521987"/>
            <a:chOff x="1379779" y="712468"/>
            <a:chExt cx="10521054" cy="1521987"/>
          </a:xfrm>
        </p:grpSpPr>
        <p:sp>
          <p:nvSpPr>
            <p:cNvPr id="42" name="Rectangle: Rounded Corners 23">
              <a:extLst>
                <a:ext uri="{FF2B5EF4-FFF2-40B4-BE49-F238E27FC236}">
                  <a16:creationId xmlns:a16="http://schemas.microsoft.com/office/drawing/2014/main" id="{96300E8E-D78E-6BD3-CDF1-9D4CADFB3252}"/>
                </a:ext>
              </a:extLst>
            </p:cNvPr>
            <p:cNvSpPr/>
            <p:nvPr/>
          </p:nvSpPr>
          <p:spPr>
            <a:xfrm>
              <a:off x="1379779" y="712468"/>
              <a:ext cx="10491426" cy="1521987"/>
            </a:xfrm>
            <a:prstGeom prst="roundRect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43" name="Hộp Văn bản 5">
              <a:extLst>
                <a:ext uri="{FF2B5EF4-FFF2-40B4-BE49-F238E27FC236}">
                  <a16:creationId xmlns:a16="http://schemas.microsoft.com/office/drawing/2014/main" id="{BD6C2BD9-D8B0-AD99-E360-F2171ED32988}"/>
                </a:ext>
              </a:extLst>
            </p:cNvPr>
            <p:cNvSpPr txBox="1"/>
            <p:nvPr/>
          </p:nvSpPr>
          <p:spPr>
            <a:xfrm>
              <a:off x="1600015" y="970256"/>
              <a:ext cx="10300818" cy="8740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>
                  <a:solidFill>
                    <a:schemeClr val="bg2">
                      <a:lumMod val="25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số 60 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030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vi-VN" sz="50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41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8" name="Nhóm 7">
            <a:extLst>
              <a:ext uri="{FF2B5EF4-FFF2-40B4-BE49-F238E27FC236}">
                <a16:creationId xmlns:a16="http://schemas.microsoft.com/office/drawing/2014/main" id="{9E68EA0D-C537-AEFA-DF38-1600E6A475FD}"/>
              </a:ext>
            </a:extLst>
          </p:cNvPr>
          <p:cNvGrpSpPr/>
          <p:nvPr/>
        </p:nvGrpSpPr>
        <p:grpSpPr>
          <a:xfrm>
            <a:off x="978090" y="4461816"/>
            <a:ext cx="5404152" cy="1176343"/>
            <a:chOff x="3707841" y="4745098"/>
            <a:chExt cx="5404152" cy="1176343"/>
          </a:xfrm>
        </p:grpSpPr>
        <p:grpSp>
          <p:nvGrpSpPr>
            <p:cNvPr id="29" name="Nhóm 8">
              <a:extLst>
                <a:ext uri="{FF2B5EF4-FFF2-40B4-BE49-F238E27FC236}">
                  <a16:creationId xmlns:a16="http://schemas.microsoft.com/office/drawing/2014/main" id="{D5BBD061-46BF-5BBB-6DF8-F442EB3ABF78}"/>
                </a:ext>
              </a:extLst>
            </p:cNvPr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32" name="Hình Bầu dục 12">
                <a:extLst>
                  <a:ext uri="{FF2B5EF4-FFF2-40B4-BE49-F238E27FC236}">
                    <a16:creationId xmlns:a16="http://schemas.microsoft.com/office/drawing/2014/main" id="{20F2045A-65C3-428F-B3BF-E8CB46270006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Hộp Văn bản 15">
                <a:extLst>
                  <a:ext uri="{FF2B5EF4-FFF2-40B4-BE49-F238E27FC236}">
                    <a16:creationId xmlns:a16="http://schemas.microsoft.com/office/drawing/2014/main" id="{B0C5D860-2FEF-836C-8701-B01C7BDEB1E5}"/>
                  </a:ext>
                </a:extLst>
              </p:cNvPr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936A62A1-F298-642D-FAC6-6DF1F1AD50A3}"/>
                </a:ext>
              </a:extLst>
            </p:cNvPr>
            <p:cNvSpPr txBox="1"/>
            <p:nvPr/>
          </p:nvSpPr>
          <p:spPr>
            <a:xfrm>
              <a:off x="4947897" y="4831046"/>
              <a:ext cx="416409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err="1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Hàng</a:t>
              </a:r>
              <a:r>
                <a:rPr lang="en-US" sz="500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 nghìn</a:t>
              </a:r>
              <a:endParaRPr lang="vi-VN" sz="50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7" name="Nhóm 17">
            <a:extLst>
              <a:ext uri="{FF2B5EF4-FFF2-40B4-BE49-F238E27FC236}">
                <a16:creationId xmlns:a16="http://schemas.microsoft.com/office/drawing/2014/main" id="{4DD2FCCF-29AC-FE50-6BDE-FA64CF09187E}"/>
              </a:ext>
            </a:extLst>
          </p:cNvPr>
          <p:cNvGrpSpPr/>
          <p:nvPr/>
        </p:nvGrpSpPr>
        <p:grpSpPr>
          <a:xfrm>
            <a:off x="6512382" y="4580610"/>
            <a:ext cx="5534292" cy="1767411"/>
            <a:chOff x="8297630" y="4732654"/>
            <a:chExt cx="5534292" cy="1767411"/>
          </a:xfrm>
        </p:grpSpPr>
        <p:grpSp>
          <p:nvGrpSpPr>
            <p:cNvPr id="38" name="Nhóm 19">
              <a:extLst>
                <a:ext uri="{FF2B5EF4-FFF2-40B4-BE49-F238E27FC236}">
                  <a16:creationId xmlns:a16="http://schemas.microsoft.com/office/drawing/2014/main" id="{76E1BECD-B2D0-2452-08B5-02354176234B}"/>
                </a:ext>
              </a:extLst>
            </p:cNvPr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40" name="Hình Bầu dục 21">
                <a:extLst>
                  <a:ext uri="{FF2B5EF4-FFF2-40B4-BE49-F238E27FC236}">
                    <a16:creationId xmlns:a16="http://schemas.microsoft.com/office/drawing/2014/main" id="{CCCBD9EC-BA34-20C0-7F1C-87FFD9C90F0F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Hộp Văn bản 22">
                <a:extLst>
                  <a:ext uri="{FF2B5EF4-FFF2-40B4-BE49-F238E27FC236}">
                    <a16:creationId xmlns:a16="http://schemas.microsoft.com/office/drawing/2014/main" id="{5CA55DF9-ABD4-31FC-B7CE-DCBFDAF71310}"/>
                  </a:ext>
                </a:extLst>
              </p:cNvPr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D</a:t>
                </a:r>
              </a:p>
            </p:txBody>
          </p:sp>
        </p:grpSp>
        <p:sp>
          <p:nvSpPr>
            <p:cNvPr id="39" name="TextBox 16">
              <a:extLst>
                <a:ext uri="{FF2B5EF4-FFF2-40B4-BE49-F238E27FC236}">
                  <a16:creationId xmlns:a16="http://schemas.microsoft.com/office/drawing/2014/main" id="{AACAAFFF-DE00-484D-66FD-67E612BA6976}"/>
                </a:ext>
              </a:extLst>
            </p:cNvPr>
            <p:cNvSpPr txBox="1"/>
            <p:nvPr/>
          </p:nvSpPr>
          <p:spPr>
            <a:xfrm>
              <a:off x="9558686" y="4868849"/>
              <a:ext cx="427323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err="1">
                  <a:solidFill>
                    <a:srgbClr val="F44610"/>
                  </a:solidFill>
                </a:rPr>
                <a:t>Hàng</a:t>
              </a:r>
              <a:r>
                <a:rPr lang="en-US" sz="5000">
                  <a:solidFill>
                    <a:srgbClr val="F44610"/>
                  </a:solidFill>
                </a:rPr>
                <a:t> chục nghìn</a:t>
              </a:r>
              <a:endParaRPr lang="vi-VN" sz="5000" dirty="0">
                <a:solidFill>
                  <a:srgbClr val="F44610"/>
                </a:solidFill>
              </a:endParaRPr>
            </a:p>
          </p:txBody>
        </p:sp>
      </p:grpSp>
      <p:grpSp>
        <p:nvGrpSpPr>
          <p:cNvPr id="42" name="Nhóm 29">
            <a:extLst>
              <a:ext uri="{FF2B5EF4-FFF2-40B4-BE49-F238E27FC236}">
                <a16:creationId xmlns:a16="http://schemas.microsoft.com/office/drawing/2014/main" id="{B01D7105-BE0B-37AA-86E2-4FE651E6E4F1}"/>
              </a:ext>
            </a:extLst>
          </p:cNvPr>
          <p:cNvGrpSpPr/>
          <p:nvPr/>
        </p:nvGrpSpPr>
        <p:grpSpPr>
          <a:xfrm>
            <a:off x="6512382" y="2515583"/>
            <a:ext cx="6055668" cy="1201991"/>
            <a:chOff x="8244619" y="2379309"/>
            <a:chExt cx="6055668" cy="1201991"/>
          </a:xfrm>
        </p:grpSpPr>
        <p:grpSp>
          <p:nvGrpSpPr>
            <p:cNvPr id="45" name="Nhóm 30">
              <a:extLst>
                <a:ext uri="{FF2B5EF4-FFF2-40B4-BE49-F238E27FC236}">
                  <a16:creationId xmlns:a16="http://schemas.microsoft.com/office/drawing/2014/main" id="{27F080C2-5297-375B-9AD0-DA8983EA6409}"/>
                </a:ext>
              </a:extLst>
            </p:cNvPr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47" name="Hình Bầu dục 32">
                <a:extLst>
                  <a:ext uri="{FF2B5EF4-FFF2-40B4-BE49-F238E27FC236}">
                    <a16:creationId xmlns:a16="http://schemas.microsoft.com/office/drawing/2014/main" id="{2AB9F98E-051D-6050-8FBC-4D85466A93AB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Hộp Văn bản 33">
                <a:extLst>
                  <a:ext uri="{FF2B5EF4-FFF2-40B4-BE49-F238E27FC236}">
                    <a16:creationId xmlns:a16="http://schemas.microsoft.com/office/drawing/2014/main" id="{7A7FF4E7-B797-7B62-1EC3-55316B646D7F}"/>
                  </a:ext>
                </a:extLst>
              </p:cNvPr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9FA21D56-8DE7-69AC-F73B-B36E659AB367}"/>
                </a:ext>
              </a:extLst>
            </p:cNvPr>
            <p:cNvSpPr txBox="1"/>
            <p:nvPr/>
          </p:nvSpPr>
          <p:spPr>
            <a:xfrm>
              <a:off x="9520861" y="2637230"/>
              <a:ext cx="47794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000" dirty="0">
                  <a:solidFill>
                    <a:srgbClr val="C00000"/>
                  </a:solidFill>
                  <a:ea typeface="Calibri" panose="020F0502020204030204" pitchFamily="34" charset="0"/>
                </a:rPr>
                <a:t>Hàng trăm</a:t>
              </a:r>
              <a:endParaRPr lang="vi-VN" sz="5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</a:endParaRPr>
            </a:p>
          </p:txBody>
        </p:sp>
      </p:grpSp>
      <p:grpSp>
        <p:nvGrpSpPr>
          <p:cNvPr id="52" name="Nhóm 36">
            <a:extLst>
              <a:ext uri="{FF2B5EF4-FFF2-40B4-BE49-F238E27FC236}">
                <a16:creationId xmlns:a16="http://schemas.microsoft.com/office/drawing/2014/main" id="{507D72D6-BF86-BEA8-D587-4AF356547691}"/>
              </a:ext>
            </a:extLst>
          </p:cNvPr>
          <p:cNvGrpSpPr/>
          <p:nvPr/>
        </p:nvGrpSpPr>
        <p:grpSpPr>
          <a:xfrm>
            <a:off x="872675" y="2580462"/>
            <a:ext cx="5710163" cy="1173073"/>
            <a:chOff x="872675" y="2580462"/>
            <a:chExt cx="5710163" cy="1173073"/>
          </a:xfrm>
        </p:grpSpPr>
        <p:grpSp>
          <p:nvGrpSpPr>
            <p:cNvPr id="53" name="Nhóm 24">
              <a:extLst>
                <a:ext uri="{FF2B5EF4-FFF2-40B4-BE49-F238E27FC236}">
                  <a16:creationId xmlns:a16="http://schemas.microsoft.com/office/drawing/2014/main" id="{182A675E-A929-15C4-E50C-DEAFBE8F0525}"/>
                </a:ext>
              </a:extLst>
            </p:cNvPr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55" name="Hình Bầu dục 27">
                <a:extLst>
                  <a:ext uri="{FF2B5EF4-FFF2-40B4-BE49-F238E27FC236}">
                    <a16:creationId xmlns:a16="http://schemas.microsoft.com/office/drawing/2014/main" id="{16F8EA88-E402-7E8D-EC97-351C10F7A81E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Hộp Văn bản 28">
                <a:extLst>
                  <a:ext uri="{FF2B5EF4-FFF2-40B4-BE49-F238E27FC236}">
                    <a16:creationId xmlns:a16="http://schemas.microsoft.com/office/drawing/2014/main" id="{0EF028C2-DD3A-D793-02A2-8303F0BB7294}"/>
                  </a:ext>
                </a:extLst>
              </p:cNvPr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54" name="Hộp Văn bản 35">
              <a:extLst>
                <a:ext uri="{FF2B5EF4-FFF2-40B4-BE49-F238E27FC236}">
                  <a16:creationId xmlns:a16="http://schemas.microsoft.com/office/drawing/2014/main" id="{C9C8DCEE-9D57-B869-828B-D4ED5555A2E7}"/>
                </a:ext>
              </a:extLst>
            </p:cNvPr>
            <p:cNvSpPr txBox="1"/>
            <p:nvPr/>
          </p:nvSpPr>
          <p:spPr>
            <a:xfrm>
              <a:off x="2127383" y="2735883"/>
              <a:ext cx="4455455" cy="879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500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500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chục</a:t>
              </a:r>
              <a:endParaRPr lang="vi-VN" sz="50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7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22B44CB-58CC-A80E-C6D6-0B653B4006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8" t="14567" r="20602" b="18375"/>
          <a:stretch/>
        </p:blipFill>
        <p:spPr>
          <a:xfrm>
            <a:off x="3704162" y="1259862"/>
            <a:ext cx="4783675" cy="485054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89306" y="719140"/>
            <a:ext cx="10491426" cy="1521987"/>
            <a:chOff x="1379779" y="712468"/>
            <a:chExt cx="10491426" cy="1521987"/>
          </a:xfrm>
        </p:grpSpPr>
        <p:sp>
          <p:nvSpPr>
            <p:cNvPr id="34" name="Rectangle: Rounded Corners 23">
              <a:extLst>
                <a:ext uri="{FF2B5EF4-FFF2-40B4-BE49-F238E27FC236}">
                  <a16:creationId xmlns:a16="http://schemas.microsoft.com/office/drawing/2014/main" id="{96300E8E-D78E-6BD3-CDF1-9D4CADFB3252}"/>
                </a:ext>
              </a:extLst>
            </p:cNvPr>
            <p:cNvSpPr/>
            <p:nvPr/>
          </p:nvSpPr>
          <p:spPr>
            <a:xfrm>
              <a:off x="1379779" y="712468"/>
              <a:ext cx="10491426" cy="1521987"/>
            </a:xfrm>
            <a:prstGeom prst="roundRect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43" name="Hộp Văn bản 5">
              <a:extLst>
                <a:ext uri="{FF2B5EF4-FFF2-40B4-BE49-F238E27FC236}">
                  <a16:creationId xmlns:a16="http://schemas.microsoft.com/office/drawing/2014/main" id="{BD6C2BD9-D8B0-AD99-E360-F2171ED32988}"/>
                </a:ext>
              </a:extLst>
            </p:cNvPr>
            <p:cNvSpPr txBox="1"/>
            <p:nvPr/>
          </p:nvSpPr>
          <p:spPr>
            <a:xfrm>
              <a:off x="1722804" y="1012896"/>
              <a:ext cx="9628149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000" b="1" err="1">
                  <a:solidFill>
                    <a:schemeClr val="tx2">
                      <a:lumMod val="75000"/>
                    </a:schemeClr>
                  </a:solidFill>
                </a:rPr>
                <a:t>Trong</a:t>
              </a:r>
              <a:r>
                <a:rPr lang="en-US" sz="5000" b="1">
                  <a:solidFill>
                    <a:schemeClr val="tx2">
                      <a:lumMod val="75000"/>
                    </a:schemeClr>
                  </a:solidFill>
                </a:rPr>
                <a:t> 98 </a:t>
              </a:r>
              <a:r>
                <a:rPr lang="en-US" sz="5000" b="1" dirty="0">
                  <a:solidFill>
                    <a:schemeClr val="tx2">
                      <a:lumMod val="75000"/>
                    </a:schemeClr>
                  </a:solidFill>
                </a:rPr>
                <a:t>362 </a:t>
              </a:r>
              <a:r>
                <a:rPr lang="en-US" sz="5000" b="1">
                  <a:solidFill>
                    <a:schemeClr val="tx2">
                      <a:lumMod val="75000"/>
                    </a:schemeClr>
                  </a:solidFill>
                </a:rPr>
                <a:t>số 8 </a:t>
              </a:r>
              <a:r>
                <a:rPr lang="en-US" sz="5000" b="1" dirty="0" err="1">
                  <a:solidFill>
                    <a:schemeClr val="tx2">
                      <a:lumMod val="75000"/>
                    </a:schemeClr>
                  </a:solidFill>
                </a:rPr>
                <a:t>thuộc</a:t>
              </a:r>
              <a:r>
                <a:rPr lang="en-US" sz="5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2">
                      <a:lumMod val="75000"/>
                    </a:schemeClr>
                  </a:solidFill>
                </a:rPr>
                <a:t>hàng</a:t>
              </a:r>
              <a:r>
                <a:rPr lang="en-US" sz="50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2">
                      <a:lumMod val="75000"/>
                    </a:schemeClr>
                  </a:solidFill>
                </a:rPr>
                <a:t>gì</a:t>
              </a:r>
              <a:r>
                <a:rPr lang="en-US" sz="5000" b="1" dirty="0">
                  <a:solidFill>
                    <a:schemeClr val="tx2">
                      <a:lumMod val="75000"/>
                    </a:schemeClr>
                  </a:solidFill>
                </a:rPr>
                <a:t>?</a:t>
              </a:r>
              <a:endParaRPr lang="vi-VN" sz="5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8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061" b="97449" l="61443" r="97377">
                        <a14:foregroundMark x1="78426" y1="57959" x2="79475" y2="67857"/>
                        <a14:foregroundMark x1="70230" y1="55000" x2="70361" y2="55408"/>
                        <a14:foregroundMark x1="76984" y1="85714" x2="76984" y2="86939"/>
                        <a14:foregroundMark x1="69180" y1="53163" x2="68918" y2="52755"/>
                        <a14:foregroundMark x1="73377" y1="40816" x2="75410" y2="41837"/>
                        <a14:foregroundMark x1="79869" y1="41633" x2="82557" y2="44082"/>
                        <a14:foregroundMark x1="75803" y1="56837" x2="78033" y2="60612"/>
                        <a14:foregroundMark x1="79344" y1="58163" x2="80262" y2="58163"/>
                        <a14:foregroundMark x1="80131" y1="56633" x2="80393" y2="5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5" t="15965" r="2231" b="2389"/>
          <a:stretch/>
        </p:blipFill>
        <p:spPr>
          <a:xfrm>
            <a:off x="6775269" y="1658881"/>
            <a:ext cx="3709851" cy="5277394"/>
          </a:xfrm>
          <a:prstGeom prst="rect">
            <a:avLst/>
          </a:prstGeom>
        </p:spPr>
      </p:pic>
      <p:pic>
        <p:nvPicPr>
          <p:cNvPr id="9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  <p:grpSp>
        <p:nvGrpSpPr>
          <p:cNvPr id="22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-354391" y="1105382"/>
            <a:ext cx="8493812" cy="3505173"/>
            <a:chOff x="4133327" y="8204395"/>
            <a:chExt cx="7210038" cy="350517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93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F7A8465-62C7-4E58-BD7F-54D7574DC760}"/>
              </a:ext>
            </a:extLst>
          </p:cNvPr>
          <p:cNvSpPr/>
          <p:nvPr/>
        </p:nvSpPr>
        <p:spPr>
          <a:xfrm>
            <a:off x="-11547155" y="5758075"/>
            <a:ext cx="25532774" cy="1151681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artoon Hot Air Balloon Sticker">
            <a:extLst>
              <a:ext uri="{FF2B5EF4-FFF2-40B4-BE49-F238E27FC236}">
                <a16:creationId xmlns:a16="http://schemas.microsoft.com/office/drawing/2014/main" id="{1FA7B94A-BD10-4F79-93AF-534D3CA2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459">
            <a:off x="23793" y="2117266"/>
            <a:ext cx="1641101" cy="219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56" y="85202"/>
            <a:ext cx="1541913" cy="98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281" y="111245"/>
            <a:ext cx="2405605" cy="154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886" y="111245"/>
            <a:ext cx="2069939" cy="13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311" y="324130"/>
            <a:ext cx="1207449" cy="77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455" y="-129500"/>
            <a:ext cx="1577989" cy="101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Hot Air Balloon Sticker">
            <a:extLst>
              <a:ext uri="{FF2B5EF4-FFF2-40B4-BE49-F238E27FC236}">
                <a16:creationId xmlns:a16="http://schemas.microsoft.com/office/drawing/2014/main" id="{4B52CF60-AB66-4A33-B3DC-C1BB7F91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275">
            <a:off x="1173559" y="68533"/>
            <a:ext cx="2501162" cy="334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DD0CF0-A84F-482B-97DE-EFF6E79DFD96}"/>
              </a:ext>
            </a:extLst>
          </p:cNvPr>
          <p:cNvSpPr txBox="1"/>
          <p:nvPr/>
        </p:nvSpPr>
        <p:spPr>
          <a:xfrm>
            <a:off x="4005000" y="2059310"/>
            <a:ext cx="785558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4889F"/>
                </a:solidFill>
                <a:effectLst/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Hot-air balloon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EDAE3D-B89B-4F0B-8A99-82B15D44E92D}"/>
              </a:ext>
            </a:extLst>
          </p:cNvPr>
          <p:cNvSpPr txBox="1"/>
          <p:nvPr/>
        </p:nvSpPr>
        <p:spPr>
          <a:xfrm>
            <a:off x="5919486" y="3042953"/>
            <a:ext cx="29047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4889F"/>
                </a:solidFill>
                <a:effectLst/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GAME</a:t>
            </a:r>
          </a:p>
        </p:txBody>
      </p:sp>
      <p:sp>
        <p:nvSpPr>
          <p:cNvPr id="9" name="Oval 8">
            <a:hlinkClick r:id="rId6" action="ppaction://hlinksldjump"/>
            <a:extLst>
              <a:ext uri="{FF2B5EF4-FFF2-40B4-BE49-F238E27FC236}">
                <a16:creationId xmlns:a16="http://schemas.microsoft.com/office/drawing/2014/main" id="{E4AFB58A-F94A-4E98-9C52-22516E91D524}"/>
              </a:ext>
            </a:extLst>
          </p:cNvPr>
          <p:cNvSpPr/>
          <p:nvPr/>
        </p:nvSpPr>
        <p:spPr>
          <a:xfrm>
            <a:off x="405405" y="5339515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19" name="Oval 18">
            <a:hlinkClick r:id="rId7" action="ppaction://hlinksldjump"/>
            <a:extLst>
              <a:ext uri="{FF2B5EF4-FFF2-40B4-BE49-F238E27FC236}">
                <a16:creationId xmlns:a16="http://schemas.microsoft.com/office/drawing/2014/main" id="{B961B581-9A8B-4646-9241-5D714C639EB3}"/>
              </a:ext>
            </a:extLst>
          </p:cNvPr>
          <p:cNvSpPr/>
          <p:nvPr/>
        </p:nvSpPr>
        <p:spPr>
          <a:xfrm>
            <a:off x="1905774" y="5809889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hlinkClick r:id="rId8" action="ppaction://hlinksldjump"/>
            <a:extLst>
              <a:ext uri="{FF2B5EF4-FFF2-40B4-BE49-F238E27FC236}">
                <a16:creationId xmlns:a16="http://schemas.microsoft.com/office/drawing/2014/main" id="{C2920F32-4D29-4F82-8647-4B5805AD16D2}"/>
              </a:ext>
            </a:extLst>
          </p:cNvPr>
          <p:cNvSpPr/>
          <p:nvPr/>
        </p:nvSpPr>
        <p:spPr>
          <a:xfrm>
            <a:off x="3400837" y="5808597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hlinkClick r:id="rId9" action="ppaction://hlinksldjump"/>
            <a:extLst>
              <a:ext uri="{FF2B5EF4-FFF2-40B4-BE49-F238E27FC236}">
                <a16:creationId xmlns:a16="http://schemas.microsoft.com/office/drawing/2014/main" id="{357F6E98-2D72-4FFE-9986-8ADF3D71029D}"/>
              </a:ext>
            </a:extLst>
          </p:cNvPr>
          <p:cNvSpPr/>
          <p:nvPr/>
        </p:nvSpPr>
        <p:spPr>
          <a:xfrm>
            <a:off x="4895900" y="5809889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hlinkClick r:id="rId10" action="ppaction://hlinksldjump"/>
            <a:extLst>
              <a:ext uri="{FF2B5EF4-FFF2-40B4-BE49-F238E27FC236}">
                <a16:creationId xmlns:a16="http://schemas.microsoft.com/office/drawing/2014/main" id="{C92615F7-A192-407F-8FAB-496E0BD7367B}"/>
              </a:ext>
            </a:extLst>
          </p:cNvPr>
          <p:cNvSpPr/>
          <p:nvPr/>
        </p:nvSpPr>
        <p:spPr>
          <a:xfrm>
            <a:off x="6390963" y="5808597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hlinkClick r:id="rId11" action="ppaction://hlinksldjump"/>
            <a:extLst>
              <a:ext uri="{FF2B5EF4-FFF2-40B4-BE49-F238E27FC236}">
                <a16:creationId xmlns:a16="http://schemas.microsoft.com/office/drawing/2014/main" id="{28ED415A-A47F-406A-9F84-811ED4D2A809}"/>
              </a:ext>
            </a:extLst>
          </p:cNvPr>
          <p:cNvSpPr/>
          <p:nvPr/>
        </p:nvSpPr>
        <p:spPr>
          <a:xfrm>
            <a:off x="7886026" y="5808597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hlinkClick r:id="rId11" action="ppaction://hlinksldjump"/>
            <a:extLst>
              <a:ext uri="{FF2B5EF4-FFF2-40B4-BE49-F238E27FC236}">
                <a16:creationId xmlns:a16="http://schemas.microsoft.com/office/drawing/2014/main" id="{92A937E7-D173-4FFD-9BB5-FF3831D161AA}"/>
              </a:ext>
            </a:extLst>
          </p:cNvPr>
          <p:cNvSpPr/>
          <p:nvPr/>
        </p:nvSpPr>
        <p:spPr>
          <a:xfrm>
            <a:off x="9367231" y="5808596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hlinkClick r:id="rId12" action="ppaction://hlinksldjump"/>
            <a:extLst>
              <a:ext uri="{FF2B5EF4-FFF2-40B4-BE49-F238E27FC236}">
                <a16:creationId xmlns:a16="http://schemas.microsoft.com/office/drawing/2014/main" id="{01ADF3ED-2D27-4A49-BD16-52573381816F}"/>
              </a:ext>
            </a:extLst>
          </p:cNvPr>
          <p:cNvSpPr/>
          <p:nvPr/>
        </p:nvSpPr>
        <p:spPr>
          <a:xfrm>
            <a:off x="10848436" y="5808595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6FBFFD-253D-41CA-9903-4F00FD60A510}"/>
              </a:ext>
            </a:extLst>
          </p:cNvPr>
          <p:cNvSpPr txBox="1"/>
          <p:nvPr/>
        </p:nvSpPr>
        <p:spPr>
          <a:xfrm>
            <a:off x="434471" y="5623928"/>
            <a:ext cx="90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START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988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Hot Air Balloon Sticker">
            <a:extLst>
              <a:ext uri="{FF2B5EF4-FFF2-40B4-BE49-F238E27FC236}">
                <a16:creationId xmlns:a16="http://schemas.microsoft.com/office/drawing/2014/main" id="{1FA7B94A-BD10-4F79-93AF-534D3CA2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459">
            <a:off x="23793" y="2117266"/>
            <a:ext cx="1641101" cy="219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45" y="-31448"/>
            <a:ext cx="1258984" cy="80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345" y="68811"/>
            <a:ext cx="921724" cy="59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803" y="-137735"/>
            <a:ext cx="1720167" cy="110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311" y="324130"/>
            <a:ext cx="1207449" cy="77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455" y="-129500"/>
            <a:ext cx="1577989" cy="101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Hot Air Balloon Sticker">
            <a:extLst>
              <a:ext uri="{FF2B5EF4-FFF2-40B4-BE49-F238E27FC236}">
                <a16:creationId xmlns:a16="http://schemas.microsoft.com/office/drawing/2014/main" id="{4B52CF60-AB66-4A33-B3DC-C1BB7F91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275">
            <a:off x="1173559" y="68533"/>
            <a:ext cx="2501162" cy="334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E292BEA-A28E-4CFD-B47A-7CF939B6D926}"/>
              </a:ext>
            </a:extLst>
          </p:cNvPr>
          <p:cNvSpPr/>
          <p:nvPr/>
        </p:nvSpPr>
        <p:spPr>
          <a:xfrm>
            <a:off x="-10054785" y="5720276"/>
            <a:ext cx="25532774" cy="1151681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hlinkClick r:id="rId8" action="ppaction://hlinksldjump"/>
            <a:extLst>
              <a:ext uri="{FF2B5EF4-FFF2-40B4-BE49-F238E27FC236}">
                <a16:creationId xmlns:a16="http://schemas.microsoft.com/office/drawing/2014/main" id="{8F5B3BE0-D1D4-47FD-A368-9DFCA7F65FC5}"/>
              </a:ext>
            </a:extLst>
          </p:cNvPr>
          <p:cNvSpPr/>
          <p:nvPr/>
        </p:nvSpPr>
        <p:spPr>
          <a:xfrm>
            <a:off x="1912703" y="5421324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hlinkClick r:id="rId9" action="ppaction://hlinksldjump"/>
            <a:extLst>
              <a:ext uri="{FF2B5EF4-FFF2-40B4-BE49-F238E27FC236}">
                <a16:creationId xmlns:a16="http://schemas.microsoft.com/office/drawing/2014/main" id="{4C6FEB0A-B9D0-4CBF-9EE9-3294208479F4}"/>
              </a:ext>
            </a:extLst>
          </p:cNvPr>
          <p:cNvSpPr/>
          <p:nvPr/>
        </p:nvSpPr>
        <p:spPr>
          <a:xfrm>
            <a:off x="3400837" y="5808597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hlinkClick r:id="rId10" action="ppaction://hlinksldjump"/>
            <a:extLst>
              <a:ext uri="{FF2B5EF4-FFF2-40B4-BE49-F238E27FC236}">
                <a16:creationId xmlns:a16="http://schemas.microsoft.com/office/drawing/2014/main" id="{635BE7F2-9B08-4EE8-A057-D784535DF59D}"/>
              </a:ext>
            </a:extLst>
          </p:cNvPr>
          <p:cNvSpPr/>
          <p:nvPr/>
        </p:nvSpPr>
        <p:spPr>
          <a:xfrm>
            <a:off x="4895900" y="5809889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hlinkClick r:id="rId11" action="ppaction://hlinksldjump"/>
            <a:extLst>
              <a:ext uri="{FF2B5EF4-FFF2-40B4-BE49-F238E27FC236}">
                <a16:creationId xmlns:a16="http://schemas.microsoft.com/office/drawing/2014/main" id="{B00B4F1F-8007-4889-BB04-FEC72E3CC270}"/>
              </a:ext>
            </a:extLst>
          </p:cNvPr>
          <p:cNvSpPr/>
          <p:nvPr/>
        </p:nvSpPr>
        <p:spPr>
          <a:xfrm>
            <a:off x="6390963" y="5808597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hlinkClick r:id="rId12" action="ppaction://hlinksldjump"/>
            <a:extLst>
              <a:ext uri="{FF2B5EF4-FFF2-40B4-BE49-F238E27FC236}">
                <a16:creationId xmlns:a16="http://schemas.microsoft.com/office/drawing/2014/main" id="{2713E0C3-167F-4D19-8946-ADC18E0B5787}"/>
              </a:ext>
            </a:extLst>
          </p:cNvPr>
          <p:cNvSpPr/>
          <p:nvPr/>
        </p:nvSpPr>
        <p:spPr>
          <a:xfrm>
            <a:off x="7886026" y="5808597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hlinkClick r:id="rId12" action="ppaction://hlinksldjump"/>
            <a:extLst>
              <a:ext uri="{FF2B5EF4-FFF2-40B4-BE49-F238E27FC236}">
                <a16:creationId xmlns:a16="http://schemas.microsoft.com/office/drawing/2014/main" id="{2090331A-467D-44E5-9880-D65A008DA0AA}"/>
              </a:ext>
            </a:extLst>
          </p:cNvPr>
          <p:cNvSpPr/>
          <p:nvPr/>
        </p:nvSpPr>
        <p:spPr>
          <a:xfrm>
            <a:off x="9367231" y="5808596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hlinkClick r:id="rId13" action="ppaction://hlinksldjump"/>
            <a:extLst>
              <a:ext uri="{FF2B5EF4-FFF2-40B4-BE49-F238E27FC236}">
                <a16:creationId xmlns:a16="http://schemas.microsoft.com/office/drawing/2014/main" id="{C2E5B99E-8CAC-49AF-8A6D-E7C99E27E321}"/>
              </a:ext>
            </a:extLst>
          </p:cNvPr>
          <p:cNvSpPr/>
          <p:nvPr/>
        </p:nvSpPr>
        <p:spPr>
          <a:xfrm>
            <a:off x="10848436" y="5808595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2AEF23-9B14-4E69-A4E5-E2B731CEFCF8}"/>
              </a:ext>
            </a:extLst>
          </p:cNvPr>
          <p:cNvGrpSpPr/>
          <p:nvPr/>
        </p:nvGrpSpPr>
        <p:grpSpPr>
          <a:xfrm>
            <a:off x="411893" y="5808594"/>
            <a:ext cx="938159" cy="938159"/>
            <a:chOff x="405405" y="5339515"/>
            <a:chExt cx="938159" cy="938159"/>
          </a:xfrm>
        </p:grpSpPr>
        <p:sp>
          <p:nvSpPr>
            <p:cNvPr id="27" name="Oval 26">
              <a:hlinkClick r:id="rId8" action="ppaction://hlinksldjump"/>
              <a:extLst>
                <a:ext uri="{FF2B5EF4-FFF2-40B4-BE49-F238E27FC236}">
                  <a16:creationId xmlns:a16="http://schemas.microsoft.com/office/drawing/2014/main" id="{69E91E87-9E20-48B3-92C2-7574B0595731}"/>
                </a:ext>
              </a:extLst>
            </p:cNvPr>
            <p:cNvSpPr/>
            <p:nvPr/>
          </p:nvSpPr>
          <p:spPr>
            <a:xfrm>
              <a:off x="405405" y="5339515"/>
              <a:ext cx="938159" cy="938159"/>
            </a:xfrm>
            <a:prstGeom prst="ellipse">
              <a:avLst/>
            </a:prstGeom>
            <a:solidFill>
              <a:srgbClr val="F48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E28B9BF-AB11-4ED1-AF16-04121AE242AB}"/>
                </a:ext>
              </a:extLst>
            </p:cNvPr>
            <p:cNvSpPr txBox="1"/>
            <p:nvPr/>
          </p:nvSpPr>
          <p:spPr>
            <a:xfrm>
              <a:off x="434471" y="5623928"/>
              <a:ext cx="909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5D4B5"/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+mn-ea"/>
                  <a:cs typeface="+mn-cs"/>
                </a:rPr>
                <a:t>START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1DD0CF0-A84F-482B-97DE-EFF6E79DFD96}"/>
              </a:ext>
            </a:extLst>
          </p:cNvPr>
          <p:cNvSpPr txBox="1"/>
          <p:nvPr/>
        </p:nvSpPr>
        <p:spPr>
          <a:xfrm>
            <a:off x="4164886" y="1379839"/>
            <a:ext cx="7793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63 270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 6 ở hàng nào?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D0E9B2-90BA-4B02-B8F1-BA2C37DF853D}"/>
              </a:ext>
            </a:extLst>
          </p:cNvPr>
          <p:cNvSpPr/>
          <p:nvPr/>
        </p:nvSpPr>
        <p:spPr>
          <a:xfrm>
            <a:off x="4583969" y="2371929"/>
            <a:ext cx="6734519" cy="806628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6A526F5-1C4F-469D-9F73-F9C2082BA7DE}"/>
              </a:ext>
            </a:extLst>
          </p:cNvPr>
          <p:cNvSpPr/>
          <p:nvPr/>
        </p:nvSpPr>
        <p:spPr>
          <a:xfrm>
            <a:off x="4582997" y="3521876"/>
            <a:ext cx="6734519" cy="806628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chục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48A2C34-20CA-48ED-88FF-01E54E465E18}"/>
              </a:ext>
            </a:extLst>
          </p:cNvPr>
          <p:cNvSpPr/>
          <p:nvPr/>
        </p:nvSpPr>
        <p:spPr>
          <a:xfrm>
            <a:off x="4582996" y="4621076"/>
            <a:ext cx="6734519" cy="806628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D64987-5970-46E6-B693-613358337203}"/>
              </a:ext>
            </a:extLst>
          </p:cNvPr>
          <p:cNvGrpSpPr/>
          <p:nvPr/>
        </p:nvGrpSpPr>
        <p:grpSpPr>
          <a:xfrm>
            <a:off x="7032444" y="286614"/>
            <a:ext cx="2924747" cy="1277707"/>
            <a:chOff x="6632250" y="430533"/>
            <a:chExt cx="2924747" cy="1277707"/>
          </a:xfrm>
        </p:grpSpPr>
        <p:pic>
          <p:nvPicPr>
            <p:cNvPr id="8" name="Picture 2" descr="Cloud Swipe Up Sticker">
              <a:extLst>
                <a:ext uri="{FF2B5EF4-FFF2-40B4-BE49-F238E27FC236}">
                  <a16:creationId xmlns:a16="http://schemas.microsoft.com/office/drawing/2014/main" id="{20C06E4C-0528-414C-ABE0-91EA4DDB8FC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250" y="430533"/>
              <a:ext cx="2371002" cy="1277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7B4B18C-EF6E-4514-8C03-27264F8DA7C9}"/>
                </a:ext>
              </a:extLst>
            </p:cNvPr>
            <p:cNvSpPr txBox="1"/>
            <p:nvPr/>
          </p:nvSpPr>
          <p:spPr>
            <a:xfrm>
              <a:off x="7034765" y="963204"/>
              <a:ext cx="2522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1</a:t>
              </a:r>
            </a:p>
          </p:txBody>
        </p:sp>
      </p:grpSp>
      <p:pic>
        <p:nvPicPr>
          <p:cNvPr id="1028" name="Picture 4" descr="Cartoon Cute Hot Air Balloon Png">
            <a:extLst>
              <a:ext uri="{FF2B5EF4-FFF2-40B4-BE49-F238E27FC236}">
                <a16:creationId xmlns:a16="http://schemas.microsoft.com/office/drawing/2014/main" id="{A21A0CAA-9A9F-42C3-9A14-CF2859129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001">
            <a:off x="11083269" y="1489795"/>
            <a:ext cx="1024186" cy="140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appy Japan Sticker by nanamin">
            <a:extLst>
              <a:ext uri="{FF2B5EF4-FFF2-40B4-BE49-F238E27FC236}">
                <a16:creationId xmlns:a16="http://schemas.microsoft.com/office/drawing/2014/main" id="{4C34DD77-1ADF-47AD-96F8-6151128F9E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483" y="3137772"/>
            <a:ext cx="1415799" cy="141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Arrow Yes Sticker by asinastra">
            <a:extLst>
              <a:ext uri="{FF2B5EF4-FFF2-40B4-BE49-F238E27FC236}">
                <a16:creationId xmlns:a16="http://schemas.microsoft.com/office/drawing/2014/main" id="{CD5E0A5F-D24D-4F6A-B806-3ACF83BA7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04" y="4580289"/>
            <a:ext cx="830394" cy="82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Arrow Yes Sticker by asinastra">
            <a:extLst>
              <a:ext uri="{FF2B5EF4-FFF2-40B4-BE49-F238E27FC236}">
                <a16:creationId xmlns:a16="http://schemas.microsoft.com/office/drawing/2014/main" id="{39869474-61E4-4CEC-92B4-86FB1B0081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04" y="2310607"/>
            <a:ext cx="830394" cy="82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377E129F-414E-47DE-9B4B-E5FFA3A9A31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70" y="5892802"/>
            <a:ext cx="671679" cy="806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2749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Hot Air Balloon Sticker">
            <a:extLst>
              <a:ext uri="{FF2B5EF4-FFF2-40B4-BE49-F238E27FC236}">
                <a16:creationId xmlns:a16="http://schemas.microsoft.com/office/drawing/2014/main" id="{1FA7B94A-BD10-4F79-93AF-534D3CA2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459">
            <a:off x="23793" y="2117266"/>
            <a:ext cx="1641101" cy="219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56" y="85202"/>
            <a:ext cx="1541913" cy="98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282" y="111245"/>
            <a:ext cx="871772" cy="5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886" y="111245"/>
            <a:ext cx="2069939" cy="13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311" y="324130"/>
            <a:ext cx="1207449" cy="77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455" y="-129500"/>
            <a:ext cx="1577989" cy="101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Hot Air Balloon Sticker">
            <a:extLst>
              <a:ext uri="{FF2B5EF4-FFF2-40B4-BE49-F238E27FC236}">
                <a16:creationId xmlns:a16="http://schemas.microsoft.com/office/drawing/2014/main" id="{4B52CF60-AB66-4A33-B3DC-C1BB7F91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275">
            <a:off x="1173559" y="68533"/>
            <a:ext cx="2501162" cy="334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C7F2F45-ACA7-4031-8B07-7D17F1D9526E}"/>
              </a:ext>
            </a:extLst>
          </p:cNvPr>
          <p:cNvSpPr/>
          <p:nvPr/>
        </p:nvSpPr>
        <p:spPr>
          <a:xfrm>
            <a:off x="-8565431" y="5720276"/>
            <a:ext cx="25532774" cy="1151681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hlinkClick r:id="rId8" action="ppaction://hlinksldjump"/>
            <a:extLst>
              <a:ext uri="{FF2B5EF4-FFF2-40B4-BE49-F238E27FC236}">
                <a16:creationId xmlns:a16="http://schemas.microsoft.com/office/drawing/2014/main" id="{CE9A331B-9B71-4298-BB1E-BF5D2E7A2906}"/>
              </a:ext>
            </a:extLst>
          </p:cNvPr>
          <p:cNvSpPr/>
          <p:nvPr/>
        </p:nvSpPr>
        <p:spPr>
          <a:xfrm>
            <a:off x="1905774" y="5809889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hlinkClick r:id="rId9" action="ppaction://hlinksldjump"/>
            <a:extLst>
              <a:ext uri="{FF2B5EF4-FFF2-40B4-BE49-F238E27FC236}">
                <a16:creationId xmlns:a16="http://schemas.microsoft.com/office/drawing/2014/main" id="{8F239A76-8BCB-45A9-ABEE-71DE6D6147EA}"/>
              </a:ext>
            </a:extLst>
          </p:cNvPr>
          <p:cNvSpPr/>
          <p:nvPr/>
        </p:nvSpPr>
        <p:spPr>
          <a:xfrm>
            <a:off x="3400837" y="5427704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hlinkClick r:id="rId10" action="ppaction://hlinksldjump"/>
            <a:extLst>
              <a:ext uri="{FF2B5EF4-FFF2-40B4-BE49-F238E27FC236}">
                <a16:creationId xmlns:a16="http://schemas.microsoft.com/office/drawing/2014/main" id="{8760CBC5-612A-4F54-8333-C3E49A6D292A}"/>
              </a:ext>
            </a:extLst>
          </p:cNvPr>
          <p:cNvSpPr/>
          <p:nvPr/>
        </p:nvSpPr>
        <p:spPr>
          <a:xfrm>
            <a:off x="4895900" y="5809889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hlinkClick r:id="rId11" action="ppaction://hlinksldjump"/>
            <a:extLst>
              <a:ext uri="{FF2B5EF4-FFF2-40B4-BE49-F238E27FC236}">
                <a16:creationId xmlns:a16="http://schemas.microsoft.com/office/drawing/2014/main" id="{2AC9E13A-BF90-49C4-934D-7B03A32DDEC5}"/>
              </a:ext>
            </a:extLst>
          </p:cNvPr>
          <p:cNvSpPr/>
          <p:nvPr/>
        </p:nvSpPr>
        <p:spPr>
          <a:xfrm>
            <a:off x="6390963" y="5808597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hlinkClick r:id="rId12" action="ppaction://hlinksldjump"/>
            <a:extLst>
              <a:ext uri="{FF2B5EF4-FFF2-40B4-BE49-F238E27FC236}">
                <a16:creationId xmlns:a16="http://schemas.microsoft.com/office/drawing/2014/main" id="{7805106B-C115-4649-AAF3-019766A6F130}"/>
              </a:ext>
            </a:extLst>
          </p:cNvPr>
          <p:cNvSpPr/>
          <p:nvPr/>
        </p:nvSpPr>
        <p:spPr>
          <a:xfrm>
            <a:off x="7886026" y="5808597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hlinkClick r:id="rId12" action="ppaction://hlinksldjump"/>
            <a:extLst>
              <a:ext uri="{FF2B5EF4-FFF2-40B4-BE49-F238E27FC236}">
                <a16:creationId xmlns:a16="http://schemas.microsoft.com/office/drawing/2014/main" id="{C08451FB-E6EE-4A16-BA3C-9565F338F4AC}"/>
              </a:ext>
            </a:extLst>
          </p:cNvPr>
          <p:cNvSpPr/>
          <p:nvPr/>
        </p:nvSpPr>
        <p:spPr>
          <a:xfrm>
            <a:off x="9367231" y="5808596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hlinkClick r:id="rId13" action="ppaction://hlinksldjump"/>
            <a:extLst>
              <a:ext uri="{FF2B5EF4-FFF2-40B4-BE49-F238E27FC236}">
                <a16:creationId xmlns:a16="http://schemas.microsoft.com/office/drawing/2014/main" id="{0A6F042E-25FF-4380-A95C-A52EA5E0D3F8}"/>
              </a:ext>
            </a:extLst>
          </p:cNvPr>
          <p:cNvSpPr/>
          <p:nvPr/>
        </p:nvSpPr>
        <p:spPr>
          <a:xfrm>
            <a:off x="10848436" y="5808595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6C7AE6-82DA-45B0-9C27-7F8460ADF6ED}"/>
              </a:ext>
            </a:extLst>
          </p:cNvPr>
          <p:cNvGrpSpPr/>
          <p:nvPr/>
        </p:nvGrpSpPr>
        <p:grpSpPr>
          <a:xfrm>
            <a:off x="424569" y="5808595"/>
            <a:ext cx="938159" cy="938159"/>
            <a:chOff x="424569" y="5808595"/>
            <a:chExt cx="938159" cy="938159"/>
          </a:xfrm>
        </p:grpSpPr>
        <p:sp>
          <p:nvSpPr>
            <p:cNvPr id="27" name="Oval 26">
              <a:hlinkClick r:id="rId8" action="ppaction://hlinksldjump"/>
              <a:extLst>
                <a:ext uri="{FF2B5EF4-FFF2-40B4-BE49-F238E27FC236}">
                  <a16:creationId xmlns:a16="http://schemas.microsoft.com/office/drawing/2014/main" id="{E1B520F7-FCA4-44EA-8591-611D277BB90D}"/>
                </a:ext>
              </a:extLst>
            </p:cNvPr>
            <p:cNvSpPr/>
            <p:nvPr/>
          </p:nvSpPr>
          <p:spPr>
            <a:xfrm>
              <a:off x="424569" y="5808595"/>
              <a:ext cx="938159" cy="938159"/>
            </a:xfrm>
            <a:prstGeom prst="ellipse">
              <a:avLst/>
            </a:prstGeom>
            <a:solidFill>
              <a:srgbClr val="F48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4A2CED0-BAE0-4EA0-96FF-7E390071E874}"/>
                </a:ext>
              </a:extLst>
            </p:cNvPr>
            <p:cNvSpPr txBox="1"/>
            <p:nvPr/>
          </p:nvSpPr>
          <p:spPr>
            <a:xfrm>
              <a:off x="453635" y="6093008"/>
              <a:ext cx="909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5D4B5"/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+mn-ea"/>
                  <a:cs typeface="+mn-cs"/>
                </a:rPr>
                <a:t>START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E34ED0C-4314-4056-86CA-B35BE78ACF9B}"/>
              </a:ext>
            </a:extLst>
          </p:cNvPr>
          <p:cNvSpPr txBox="1"/>
          <p:nvPr/>
        </p:nvSpPr>
        <p:spPr>
          <a:xfrm>
            <a:off x="3992864" y="1410549"/>
            <a:ext cx="7793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63 270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 7 ở hàng nào?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E31C9B9-10F3-48FC-9458-B9873C5B0C6F}"/>
              </a:ext>
            </a:extLst>
          </p:cNvPr>
          <p:cNvSpPr/>
          <p:nvPr/>
        </p:nvSpPr>
        <p:spPr>
          <a:xfrm>
            <a:off x="4583969" y="2371929"/>
            <a:ext cx="6734519" cy="806628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A. chục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07C070B-92E9-4872-9472-17FA95E43D67}"/>
              </a:ext>
            </a:extLst>
          </p:cNvPr>
          <p:cNvSpPr/>
          <p:nvPr/>
        </p:nvSpPr>
        <p:spPr>
          <a:xfrm>
            <a:off x="4582997" y="3521876"/>
            <a:ext cx="6734519" cy="806628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chục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F69AC52-D0E5-4E9F-9144-2AE15187F47D}"/>
              </a:ext>
            </a:extLst>
          </p:cNvPr>
          <p:cNvSpPr/>
          <p:nvPr/>
        </p:nvSpPr>
        <p:spPr>
          <a:xfrm>
            <a:off x="4582996" y="4621076"/>
            <a:ext cx="6734519" cy="806628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B56F90-5CAD-4A4E-A75D-9DEC0CF19D07}"/>
              </a:ext>
            </a:extLst>
          </p:cNvPr>
          <p:cNvGrpSpPr/>
          <p:nvPr/>
        </p:nvGrpSpPr>
        <p:grpSpPr>
          <a:xfrm>
            <a:off x="6632250" y="430533"/>
            <a:ext cx="2924747" cy="1277707"/>
            <a:chOff x="6632250" y="430533"/>
            <a:chExt cx="2924747" cy="1277707"/>
          </a:xfrm>
        </p:grpSpPr>
        <p:pic>
          <p:nvPicPr>
            <p:cNvPr id="38" name="Picture 2" descr="Cloud Swipe Up Sticker">
              <a:extLst>
                <a:ext uri="{FF2B5EF4-FFF2-40B4-BE49-F238E27FC236}">
                  <a16:creationId xmlns:a16="http://schemas.microsoft.com/office/drawing/2014/main" id="{7FE40E52-A0B8-4966-AF09-85CD5E0D5B6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250" y="430533"/>
              <a:ext cx="2371002" cy="1277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6E604C8-F0D3-426D-A884-9BF0841D256C}"/>
                </a:ext>
              </a:extLst>
            </p:cNvPr>
            <p:cNvSpPr txBox="1"/>
            <p:nvPr/>
          </p:nvSpPr>
          <p:spPr>
            <a:xfrm>
              <a:off x="7034765" y="963204"/>
              <a:ext cx="2522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2</a:t>
              </a:r>
            </a:p>
          </p:txBody>
        </p:sp>
      </p:grpSp>
      <p:pic>
        <p:nvPicPr>
          <p:cNvPr id="40" name="Picture 4" descr="Happy Japan Sticker by nanamin">
            <a:extLst>
              <a:ext uri="{FF2B5EF4-FFF2-40B4-BE49-F238E27FC236}">
                <a16:creationId xmlns:a16="http://schemas.microsoft.com/office/drawing/2014/main" id="{1981C842-95DE-46AC-B9AF-0C7E87FB69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319" y="2029366"/>
            <a:ext cx="1415799" cy="141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Arrow Yes Sticker by asinastra">
            <a:extLst>
              <a:ext uri="{FF2B5EF4-FFF2-40B4-BE49-F238E27FC236}">
                <a16:creationId xmlns:a16="http://schemas.microsoft.com/office/drawing/2014/main" id="{C47BDE26-E1E7-44D2-910E-D1E0D6356C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04" y="4580289"/>
            <a:ext cx="830394" cy="82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Arrow Yes Sticker by asinastra">
            <a:extLst>
              <a:ext uri="{FF2B5EF4-FFF2-40B4-BE49-F238E27FC236}">
                <a16:creationId xmlns:a16="http://schemas.microsoft.com/office/drawing/2014/main" id="{835BB9C9-760B-4C60-A1D3-D66D331103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04" y="3459369"/>
            <a:ext cx="830394" cy="82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hlinkClick r:id="rId12" action="ppaction://hlinksldjump"/>
            <a:extLst>
              <a:ext uri="{FF2B5EF4-FFF2-40B4-BE49-F238E27FC236}">
                <a16:creationId xmlns:a16="http://schemas.microsoft.com/office/drawing/2014/main" id="{5AA4FE10-2206-4E32-8E6F-632DA4A43C7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70" y="5892802"/>
            <a:ext cx="671679" cy="806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686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Hot Air Balloon Sticker">
            <a:extLst>
              <a:ext uri="{FF2B5EF4-FFF2-40B4-BE49-F238E27FC236}">
                <a16:creationId xmlns:a16="http://schemas.microsoft.com/office/drawing/2014/main" id="{1FA7B94A-BD10-4F79-93AF-534D3CA2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459">
            <a:off x="23793" y="2117266"/>
            <a:ext cx="1641101" cy="219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56" y="85202"/>
            <a:ext cx="1541913" cy="98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232" y="911223"/>
            <a:ext cx="2405605" cy="154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886" y="111245"/>
            <a:ext cx="2069939" cy="13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311" y="324130"/>
            <a:ext cx="1207449" cy="77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455" y="-129500"/>
            <a:ext cx="1577989" cy="101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Hot Air Balloon Sticker">
            <a:extLst>
              <a:ext uri="{FF2B5EF4-FFF2-40B4-BE49-F238E27FC236}">
                <a16:creationId xmlns:a16="http://schemas.microsoft.com/office/drawing/2014/main" id="{4B52CF60-AB66-4A33-B3DC-C1BB7F91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275">
            <a:off x="1173559" y="68533"/>
            <a:ext cx="2501162" cy="334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E297550-A1AA-4318-A253-6CCA5CBA28A0}"/>
              </a:ext>
            </a:extLst>
          </p:cNvPr>
          <p:cNvSpPr/>
          <p:nvPr/>
        </p:nvSpPr>
        <p:spPr>
          <a:xfrm>
            <a:off x="-7069435" y="5721024"/>
            <a:ext cx="25532774" cy="1151681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hlinkClick r:id="rId8" action="ppaction://hlinksldjump"/>
            <a:extLst>
              <a:ext uri="{FF2B5EF4-FFF2-40B4-BE49-F238E27FC236}">
                <a16:creationId xmlns:a16="http://schemas.microsoft.com/office/drawing/2014/main" id="{D207E211-84F5-4FF0-BBC5-B2BD4FBD0E22}"/>
              </a:ext>
            </a:extLst>
          </p:cNvPr>
          <p:cNvSpPr/>
          <p:nvPr/>
        </p:nvSpPr>
        <p:spPr>
          <a:xfrm>
            <a:off x="405405" y="5808595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8" name="Oval 27">
            <a:hlinkClick r:id="rId8" action="ppaction://hlinksldjump"/>
            <a:extLst>
              <a:ext uri="{FF2B5EF4-FFF2-40B4-BE49-F238E27FC236}">
                <a16:creationId xmlns:a16="http://schemas.microsoft.com/office/drawing/2014/main" id="{0176BAB6-93E7-424A-AAF0-AA4131612ABB}"/>
              </a:ext>
            </a:extLst>
          </p:cNvPr>
          <p:cNvSpPr/>
          <p:nvPr/>
        </p:nvSpPr>
        <p:spPr>
          <a:xfrm>
            <a:off x="1905774" y="5809889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hlinkClick r:id="rId9" action="ppaction://hlinksldjump"/>
            <a:extLst>
              <a:ext uri="{FF2B5EF4-FFF2-40B4-BE49-F238E27FC236}">
                <a16:creationId xmlns:a16="http://schemas.microsoft.com/office/drawing/2014/main" id="{B5A638F7-0611-4A27-9F79-4B3E81894C77}"/>
              </a:ext>
            </a:extLst>
          </p:cNvPr>
          <p:cNvSpPr/>
          <p:nvPr/>
        </p:nvSpPr>
        <p:spPr>
          <a:xfrm>
            <a:off x="3400837" y="5808597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hlinkClick r:id="rId10" action="ppaction://hlinksldjump"/>
            <a:extLst>
              <a:ext uri="{FF2B5EF4-FFF2-40B4-BE49-F238E27FC236}">
                <a16:creationId xmlns:a16="http://schemas.microsoft.com/office/drawing/2014/main" id="{F38BFC69-4F52-443B-94D0-6EF9495466A0}"/>
              </a:ext>
            </a:extLst>
          </p:cNvPr>
          <p:cNvSpPr/>
          <p:nvPr/>
        </p:nvSpPr>
        <p:spPr>
          <a:xfrm>
            <a:off x="4886318" y="5427704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hlinkClick r:id="rId11" action="ppaction://hlinksldjump"/>
            <a:extLst>
              <a:ext uri="{FF2B5EF4-FFF2-40B4-BE49-F238E27FC236}">
                <a16:creationId xmlns:a16="http://schemas.microsoft.com/office/drawing/2014/main" id="{A2313F71-A449-42F6-8CC5-598EB5FA5A56}"/>
              </a:ext>
            </a:extLst>
          </p:cNvPr>
          <p:cNvSpPr/>
          <p:nvPr/>
        </p:nvSpPr>
        <p:spPr>
          <a:xfrm>
            <a:off x="6390963" y="5808597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hlinkClick r:id="rId12" action="ppaction://hlinksldjump"/>
            <a:extLst>
              <a:ext uri="{FF2B5EF4-FFF2-40B4-BE49-F238E27FC236}">
                <a16:creationId xmlns:a16="http://schemas.microsoft.com/office/drawing/2014/main" id="{65A314E4-5E8D-49B0-99DC-02C3EB5D2F91}"/>
              </a:ext>
            </a:extLst>
          </p:cNvPr>
          <p:cNvSpPr/>
          <p:nvPr/>
        </p:nvSpPr>
        <p:spPr>
          <a:xfrm>
            <a:off x="7886026" y="5808597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hlinkClick r:id="rId12" action="ppaction://hlinksldjump"/>
            <a:extLst>
              <a:ext uri="{FF2B5EF4-FFF2-40B4-BE49-F238E27FC236}">
                <a16:creationId xmlns:a16="http://schemas.microsoft.com/office/drawing/2014/main" id="{5613A271-477E-4B74-AD62-BDDD93BC6E03}"/>
              </a:ext>
            </a:extLst>
          </p:cNvPr>
          <p:cNvSpPr/>
          <p:nvPr/>
        </p:nvSpPr>
        <p:spPr>
          <a:xfrm>
            <a:off x="9367231" y="5808596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hlinkClick r:id="rId13" action="ppaction://hlinksldjump"/>
            <a:extLst>
              <a:ext uri="{FF2B5EF4-FFF2-40B4-BE49-F238E27FC236}">
                <a16:creationId xmlns:a16="http://schemas.microsoft.com/office/drawing/2014/main" id="{E72A63EA-E8EB-4FAF-A0DF-BA81157DEC06}"/>
              </a:ext>
            </a:extLst>
          </p:cNvPr>
          <p:cNvSpPr/>
          <p:nvPr/>
        </p:nvSpPr>
        <p:spPr>
          <a:xfrm>
            <a:off x="10848436" y="5808595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ED9369-8FFB-4844-895A-F60860A869A8}"/>
              </a:ext>
            </a:extLst>
          </p:cNvPr>
          <p:cNvSpPr txBox="1"/>
          <p:nvPr/>
        </p:nvSpPr>
        <p:spPr>
          <a:xfrm>
            <a:off x="434471" y="6093008"/>
            <a:ext cx="90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START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435FBE-2789-487E-B2A8-F77A25746EBF}"/>
              </a:ext>
            </a:extLst>
          </p:cNvPr>
          <p:cNvSpPr txBox="1"/>
          <p:nvPr/>
        </p:nvSpPr>
        <p:spPr>
          <a:xfrm>
            <a:off x="4525416" y="1407787"/>
            <a:ext cx="7793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 trăm nghìn = ? chục 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82F6F29-0FAE-4D04-8568-16A7C5A01B52}"/>
              </a:ext>
            </a:extLst>
          </p:cNvPr>
          <p:cNvSpPr/>
          <p:nvPr/>
        </p:nvSpPr>
        <p:spPr>
          <a:xfrm>
            <a:off x="4586549" y="2208759"/>
            <a:ext cx="6734519" cy="806628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100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2E9FB9-DF6F-4F8C-ADBB-09CE57C28552}"/>
              </a:ext>
            </a:extLst>
          </p:cNvPr>
          <p:cNvSpPr/>
          <p:nvPr/>
        </p:nvSpPr>
        <p:spPr>
          <a:xfrm>
            <a:off x="4585577" y="3358706"/>
            <a:ext cx="6734519" cy="806628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F178B7A-7CAA-411A-96D6-125B048FC4B6}"/>
              </a:ext>
            </a:extLst>
          </p:cNvPr>
          <p:cNvSpPr/>
          <p:nvPr/>
        </p:nvSpPr>
        <p:spPr>
          <a:xfrm>
            <a:off x="4585576" y="4457906"/>
            <a:ext cx="6734519" cy="806628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1 000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A24E59-00C2-427F-8F81-67F266A32F9D}"/>
              </a:ext>
            </a:extLst>
          </p:cNvPr>
          <p:cNvGrpSpPr/>
          <p:nvPr/>
        </p:nvGrpSpPr>
        <p:grpSpPr>
          <a:xfrm>
            <a:off x="6634830" y="267363"/>
            <a:ext cx="2924747" cy="1277707"/>
            <a:chOff x="6632250" y="430533"/>
            <a:chExt cx="2924747" cy="1277707"/>
          </a:xfrm>
        </p:grpSpPr>
        <p:pic>
          <p:nvPicPr>
            <p:cNvPr id="25" name="Picture 2" descr="Cloud Swipe Up Sticker">
              <a:extLst>
                <a:ext uri="{FF2B5EF4-FFF2-40B4-BE49-F238E27FC236}">
                  <a16:creationId xmlns:a16="http://schemas.microsoft.com/office/drawing/2014/main" id="{05E87BB6-1392-457F-A82D-3D94A5E6D9F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250" y="430533"/>
              <a:ext cx="2371002" cy="1277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FC096C5-276C-4635-AC7D-6A7061DE0E5C}"/>
                </a:ext>
              </a:extLst>
            </p:cNvPr>
            <p:cNvSpPr txBox="1"/>
            <p:nvPr/>
          </p:nvSpPr>
          <p:spPr>
            <a:xfrm>
              <a:off x="7034765" y="963204"/>
              <a:ext cx="2522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3</a:t>
              </a:r>
            </a:p>
          </p:txBody>
        </p:sp>
      </p:grpSp>
      <p:pic>
        <p:nvPicPr>
          <p:cNvPr id="37" name="Picture 4" descr="Happy Japan Sticker by nanamin">
            <a:extLst>
              <a:ext uri="{FF2B5EF4-FFF2-40B4-BE49-F238E27FC236}">
                <a16:creationId xmlns:a16="http://schemas.microsoft.com/office/drawing/2014/main" id="{090DD9F0-D0FF-4347-B8C4-0DA75D97C7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37" y="3077710"/>
            <a:ext cx="1415799" cy="141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rrow Yes Sticker by asinastra">
            <a:extLst>
              <a:ext uri="{FF2B5EF4-FFF2-40B4-BE49-F238E27FC236}">
                <a16:creationId xmlns:a16="http://schemas.microsoft.com/office/drawing/2014/main" id="{2AC7BADB-443E-41BC-B32A-7C4F87EEA4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022" y="4469919"/>
            <a:ext cx="830394" cy="82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Arrow Yes Sticker by asinastra">
            <a:extLst>
              <a:ext uri="{FF2B5EF4-FFF2-40B4-BE49-F238E27FC236}">
                <a16:creationId xmlns:a16="http://schemas.microsoft.com/office/drawing/2014/main" id="{62E028A9-3054-443D-B923-329A13DB9F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146" y="2173580"/>
            <a:ext cx="830394" cy="82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hlinkClick r:id="rId12" action="ppaction://hlinksldjump"/>
            <a:extLst>
              <a:ext uri="{FF2B5EF4-FFF2-40B4-BE49-F238E27FC236}">
                <a16:creationId xmlns:a16="http://schemas.microsoft.com/office/drawing/2014/main" id="{B223F9EF-DC74-40A3-9C64-B87E82B10B1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70" y="5892802"/>
            <a:ext cx="671679" cy="806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920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Hot Air Balloon Sticker">
            <a:extLst>
              <a:ext uri="{FF2B5EF4-FFF2-40B4-BE49-F238E27FC236}">
                <a16:creationId xmlns:a16="http://schemas.microsoft.com/office/drawing/2014/main" id="{1FA7B94A-BD10-4F79-93AF-534D3CA2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459">
            <a:off x="23793" y="2117266"/>
            <a:ext cx="1641101" cy="219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56" y="85202"/>
            <a:ext cx="1541913" cy="98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898" y="913065"/>
            <a:ext cx="1640696" cy="105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886" y="111245"/>
            <a:ext cx="2069939" cy="13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311" y="324130"/>
            <a:ext cx="1207449" cy="77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455" y="-129500"/>
            <a:ext cx="1577989" cy="101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Hot Air Balloon Sticker">
            <a:extLst>
              <a:ext uri="{FF2B5EF4-FFF2-40B4-BE49-F238E27FC236}">
                <a16:creationId xmlns:a16="http://schemas.microsoft.com/office/drawing/2014/main" id="{4B52CF60-AB66-4A33-B3DC-C1BB7F91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275">
            <a:off x="1173559" y="68533"/>
            <a:ext cx="2501162" cy="334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0807456-EB54-461C-A32B-043C7FB549CF}"/>
              </a:ext>
            </a:extLst>
          </p:cNvPr>
          <p:cNvSpPr/>
          <p:nvPr/>
        </p:nvSpPr>
        <p:spPr>
          <a:xfrm>
            <a:off x="-5560491" y="5720276"/>
            <a:ext cx="25532774" cy="1151681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hlinkClick r:id="rId8" action="ppaction://hlinksldjump"/>
            <a:extLst>
              <a:ext uri="{FF2B5EF4-FFF2-40B4-BE49-F238E27FC236}">
                <a16:creationId xmlns:a16="http://schemas.microsoft.com/office/drawing/2014/main" id="{9A7AB46F-E4BC-4D01-BAEE-5C6381EE9CA8}"/>
              </a:ext>
            </a:extLst>
          </p:cNvPr>
          <p:cNvSpPr/>
          <p:nvPr/>
        </p:nvSpPr>
        <p:spPr>
          <a:xfrm>
            <a:off x="410711" y="5808595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8" name="Oval 27">
            <a:hlinkClick r:id="rId8" action="ppaction://hlinksldjump"/>
            <a:extLst>
              <a:ext uri="{FF2B5EF4-FFF2-40B4-BE49-F238E27FC236}">
                <a16:creationId xmlns:a16="http://schemas.microsoft.com/office/drawing/2014/main" id="{E47E385C-345E-44D1-8202-E6F9C57A38B9}"/>
              </a:ext>
            </a:extLst>
          </p:cNvPr>
          <p:cNvSpPr/>
          <p:nvPr/>
        </p:nvSpPr>
        <p:spPr>
          <a:xfrm>
            <a:off x="1905774" y="5809889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hlinkClick r:id="rId9" action="ppaction://hlinksldjump"/>
            <a:extLst>
              <a:ext uri="{FF2B5EF4-FFF2-40B4-BE49-F238E27FC236}">
                <a16:creationId xmlns:a16="http://schemas.microsoft.com/office/drawing/2014/main" id="{9368A292-9A30-46A2-B0E8-9E1BDD2FA709}"/>
              </a:ext>
            </a:extLst>
          </p:cNvPr>
          <p:cNvSpPr/>
          <p:nvPr/>
        </p:nvSpPr>
        <p:spPr>
          <a:xfrm>
            <a:off x="3400837" y="5808597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hlinkClick r:id="rId10" action="ppaction://hlinksldjump"/>
            <a:extLst>
              <a:ext uri="{FF2B5EF4-FFF2-40B4-BE49-F238E27FC236}">
                <a16:creationId xmlns:a16="http://schemas.microsoft.com/office/drawing/2014/main" id="{1BEA3376-3BB2-447D-8D39-CE97A5F45955}"/>
              </a:ext>
            </a:extLst>
          </p:cNvPr>
          <p:cNvSpPr/>
          <p:nvPr/>
        </p:nvSpPr>
        <p:spPr>
          <a:xfrm>
            <a:off x="4895900" y="5809889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hlinkClick r:id="rId11" action="ppaction://hlinksldjump"/>
            <a:extLst>
              <a:ext uri="{FF2B5EF4-FFF2-40B4-BE49-F238E27FC236}">
                <a16:creationId xmlns:a16="http://schemas.microsoft.com/office/drawing/2014/main" id="{AAB617B4-9A0F-4EC5-A1B9-8325E2369B24}"/>
              </a:ext>
            </a:extLst>
          </p:cNvPr>
          <p:cNvSpPr/>
          <p:nvPr/>
        </p:nvSpPr>
        <p:spPr>
          <a:xfrm>
            <a:off x="6404821" y="5425716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hlinkClick r:id="rId12" action="ppaction://hlinksldjump"/>
            <a:extLst>
              <a:ext uri="{FF2B5EF4-FFF2-40B4-BE49-F238E27FC236}">
                <a16:creationId xmlns:a16="http://schemas.microsoft.com/office/drawing/2014/main" id="{1CD30500-E683-4549-AE80-CDF46C396CC1}"/>
              </a:ext>
            </a:extLst>
          </p:cNvPr>
          <p:cNvSpPr/>
          <p:nvPr/>
        </p:nvSpPr>
        <p:spPr>
          <a:xfrm>
            <a:off x="7886026" y="5808597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hlinkClick r:id="rId12" action="ppaction://hlinksldjump"/>
            <a:extLst>
              <a:ext uri="{FF2B5EF4-FFF2-40B4-BE49-F238E27FC236}">
                <a16:creationId xmlns:a16="http://schemas.microsoft.com/office/drawing/2014/main" id="{10E54AD5-F746-4FE3-8032-BF90177FC826}"/>
              </a:ext>
            </a:extLst>
          </p:cNvPr>
          <p:cNvSpPr/>
          <p:nvPr/>
        </p:nvSpPr>
        <p:spPr>
          <a:xfrm>
            <a:off x="9367231" y="5808596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hlinkClick r:id="rId13" action="ppaction://hlinksldjump"/>
            <a:extLst>
              <a:ext uri="{FF2B5EF4-FFF2-40B4-BE49-F238E27FC236}">
                <a16:creationId xmlns:a16="http://schemas.microsoft.com/office/drawing/2014/main" id="{4E0A2AE5-B73F-45D0-9598-CC4135A6E034}"/>
              </a:ext>
            </a:extLst>
          </p:cNvPr>
          <p:cNvSpPr/>
          <p:nvPr/>
        </p:nvSpPr>
        <p:spPr>
          <a:xfrm>
            <a:off x="10848436" y="5808595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B792E7-30CC-4638-BF94-66BA578E5B89}"/>
              </a:ext>
            </a:extLst>
          </p:cNvPr>
          <p:cNvSpPr txBox="1"/>
          <p:nvPr/>
        </p:nvSpPr>
        <p:spPr>
          <a:xfrm>
            <a:off x="439777" y="6093008"/>
            <a:ext cx="90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START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362D1C-76EA-483B-B030-15607195F9C5}"/>
              </a:ext>
            </a:extLst>
          </p:cNvPr>
          <p:cNvSpPr txBox="1"/>
          <p:nvPr/>
        </p:nvSpPr>
        <p:spPr>
          <a:xfrm>
            <a:off x="4601494" y="1333905"/>
            <a:ext cx="7793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 chục nghìn = ? nghìn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A. WRONG">
            <a:extLst>
              <a:ext uri="{FF2B5EF4-FFF2-40B4-BE49-F238E27FC236}">
                <a16:creationId xmlns:a16="http://schemas.microsoft.com/office/drawing/2014/main" id="{C4F9891A-AC15-4BF6-9B90-8BF8AD05FB0C}"/>
              </a:ext>
            </a:extLst>
          </p:cNvPr>
          <p:cNvSpPr/>
          <p:nvPr/>
        </p:nvSpPr>
        <p:spPr>
          <a:xfrm>
            <a:off x="4662627" y="2134877"/>
            <a:ext cx="6734519" cy="806628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1000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2" name="B. WRONG">
            <a:extLst>
              <a:ext uri="{FF2B5EF4-FFF2-40B4-BE49-F238E27FC236}">
                <a16:creationId xmlns:a16="http://schemas.microsoft.com/office/drawing/2014/main" id="{D183E6CC-33C0-4DA3-B68E-E442D09C31BC}"/>
              </a:ext>
            </a:extLst>
          </p:cNvPr>
          <p:cNvSpPr/>
          <p:nvPr/>
        </p:nvSpPr>
        <p:spPr>
          <a:xfrm>
            <a:off x="4661655" y="3284824"/>
            <a:ext cx="6734519" cy="806628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100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C. CORRECT">
            <a:extLst>
              <a:ext uri="{FF2B5EF4-FFF2-40B4-BE49-F238E27FC236}">
                <a16:creationId xmlns:a16="http://schemas.microsoft.com/office/drawing/2014/main" id="{87429988-C575-483F-951E-BD31372DBD76}"/>
              </a:ext>
            </a:extLst>
          </p:cNvPr>
          <p:cNvSpPr/>
          <p:nvPr/>
        </p:nvSpPr>
        <p:spPr>
          <a:xfrm>
            <a:off x="4661654" y="4384024"/>
            <a:ext cx="6734519" cy="806628"/>
          </a:xfrm>
          <a:prstGeom prst="roundRect">
            <a:avLst/>
          </a:prstGeom>
          <a:solidFill>
            <a:srgbClr val="F4889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7ECBBC-9F9F-4870-B3F6-C1792DBF30C8}"/>
              </a:ext>
            </a:extLst>
          </p:cNvPr>
          <p:cNvGrpSpPr/>
          <p:nvPr/>
        </p:nvGrpSpPr>
        <p:grpSpPr>
          <a:xfrm>
            <a:off x="6710908" y="193481"/>
            <a:ext cx="2924747" cy="1277707"/>
            <a:chOff x="6632250" y="430533"/>
            <a:chExt cx="2924747" cy="1277707"/>
          </a:xfrm>
        </p:grpSpPr>
        <p:pic>
          <p:nvPicPr>
            <p:cNvPr id="25" name="Picture 2" descr="Cloud Swipe Up Sticker">
              <a:extLst>
                <a:ext uri="{FF2B5EF4-FFF2-40B4-BE49-F238E27FC236}">
                  <a16:creationId xmlns:a16="http://schemas.microsoft.com/office/drawing/2014/main" id="{88E17472-85AF-4F47-B31A-2626C9DB6E4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250" y="430533"/>
              <a:ext cx="2371002" cy="1277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D97913-0C26-428E-A8D8-B7AEBC72008E}"/>
                </a:ext>
              </a:extLst>
            </p:cNvPr>
            <p:cNvSpPr txBox="1"/>
            <p:nvPr/>
          </p:nvSpPr>
          <p:spPr>
            <a:xfrm>
              <a:off x="7034765" y="963204"/>
              <a:ext cx="2522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4</a:t>
              </a:r>
            </a:p>
          </p:txBody>
        </p:sp>
      </p:grpSp>
      <p:pic>
        <p:nvPicPr>
          <p:cNvPr id="37" name="Picture 4" descr="Happy Japan Sticker by nanamin">
            <a:extLst>
              <a:ext uri="{FF2B5EF4-FFF2-40B4-BE49-F238E27FC236}">
                <a16:creationId xmlns:a16="http://schemas.microsoft.com/office/drawing/2014/main" id="{20FF1255-A337-4385-BD2E-29C60E2820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521" y="4038652"/>
            <a:ext cx="1415799" cy="141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rrow Yes Sticker by asinastra">
            <a:extLst>
              <a:ext uri="{FF2B5EF4-FFF2-40B4-BE49-F238E27FC236}">
                <a16:creationId xmlns:a16="http://schemas.microsoft.com/office/drawing/2014/main" id="{2A795A89-BBC7-4A20-BB01-2F7F4839CE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24" y="3222317"/>
            <a:ext cx="830394" cy="82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Arrow Yes Sticker by asinastra">
            <a:extLst>
              <a:ext uri="{FF2B5EF4-FFF2-40B4-BE49-F238E27FC236}">
                <a16:creationId xmlns:a16="http://schemas.microsoft.com/office/drawing/2014/main" id="{EAC97A04-ECEE-45F0-AB51-015B2B17E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24" y="2099698"/>
            <a:ext cx="830394" cy="82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hlinkClick r:id="rId12" action="ppaction://hlinksldjump"/>
            <a:extLst>
              <a:ext uri="{FF2B5EF4-FFF2-40B4-BE49-F238E27FC236}">
                <a16:creationId xmlns:a16="http://schemas.microsoft.com/office/drawing/2014/main" id="{80046CD7-0A2C-4788-A59B-C5F1A2120F3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70" y="5892802"/>
            <a:ext cx="671679" cy="806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2205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Hot Air Balloon Sticker">
            <a:extLst>
              <a:ext uri="{FF2B5EF4-FFF2-40B4-BE49-F238E27FC236}">
                <a16:creationId xmlns:a16="http://schemas.microsoft.com/office/drawing/2014/main" id="{1FA7B94A-BD10-4F79-93AF-534D3CA2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67" y="664105"/>
            <a:ext cx="1972669" cy="26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61" y="169408"/>
            <a:ext cx="1541913" cy="98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21" y="182352"/>
            <a:ext cx="1848305" cy="118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69" y="0"/>
            <a:ext cx="2069939" cy="13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311" y="324130"/>
            <a:ext cx="1207449" cy="77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455" y="-129500"/>
            <a:ext cx="1577989" cy="101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Hot Air Balloon Sticker">
            <a:extLst>
              <a:ext uri="{FF2B5EF4-FFF2-40B4-BE49-F238E27FC236}">
                <a16:creationId xmlns:a16="http://schemas.microsoft.com/office/drawing/2014/main" id="{4B52CF60-AB66-4A33-B3DC-C1BB7F91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33">
            <a:off x="8243864" y="-82886"/>
            <a:ext cx="1972008" cy="263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BDCF68F-0D31-46B3-939D-A749B09B4C14}"/>
              </a:ext>
            </a:extLst>
          </p:cNvPr>
          <p:cNvSpPr/>
          <p:nvPr/>
        </p:nvSpPr>
        <p:spPr>
          <a:xfrm>
            <a:off x="-2603741" y="5706319"/>
            <a:ext cx="25532774" cy="1151681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hlinkClick r:id="rId8" action="ppaction://hlinksldjump"/>
            <a:extLst>
              <a:ext uri="{FF2B5EF4-FFF2-40B4-BE49-F238E27FC236}">
                <a16:creationId xmlns:a16="http://schemas.microsoft.com/office/drawing/2014/main" id="{916A3447-0B88-4BD5-B9C3-9FE61FEF2268}"/>
              </a:ext>
            </a:extLst>
          </p:cNvPr>
          <p:cNvSpPr/>
          <p:nvPr/>
        </p:nvSpPr>
        <p:spPr>
          <a:xfrm>
            <a:off x="405405" y="5808595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8" name="Oval 27">
            <a:hlinkClick r:id="rId8" action="ppaction://hlinksldjump"/>
            <a:extLst>
              <a:ext uri="{FF2B5EF4-FFF2-40B4-BE49-F238E27FC236}">
                <a16:creationId xmlns:a16="http://schemas.microsoft.com/office/drawing/2014/main" id="{4F1F38AC-13C6-41C4-ABBB-2B417F1D9741}"/>
              </a:ext>
            </a:extLst>
          </p:cNvPr>
          <p:cNvSpPr/>
          <p:nvPr/>
        </p:nvSpPr>
        <p:spPr>
          <a:xfrm>
            <a:off x="1905774" y="5809889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hlinkClick r:id="rId9" action="ppaction://hlinksldjump"/>
            <a:extLst>
              <a:ext uri="{FF2B5EF4-FFF2-40B4-BE49-F238E27FC236}">
                <a16:creationId xmlns:a16="http://schemas.microsoft.com/office/drawing/2014/main" id="{6E7167C5-F615-41CC-9B93-1171C14CA6ED}"/>
              </a:ext>
            </a:extLst>
          </p:cNvPr>
          <p:cNvSpPr/>
          <p:nvPr/>
        </p:nvSpPr>
        <p:spPr>
          <a:xfrm>
            <a:off x="3400837" y="5808597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hlinkClick r:id="rId10" action="ppaction://hlinksldjump"/>
            <a:extLst>
              <a:ext uri="{FF2B5EF4-FFF2-40B4-BE49-F238E27FC236}">
                <a16:creationId xmlns:a16="http://schemas.microsoft.com/office/drawing/2014/main" id="{1EEE1289-C538-417F-A4AF-DEA549765AFF}"/>
              </a:ext>
            </a:extLst>
          </p:cNvPr>
          <p:cNvSpPr/>
          <p:nvPr/>
        </p:nvSpPr>
        <p:spPr>
          <a:xfrm>
            <a:off x="4895900" y="5809889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hlinkClick r:id="rId11" action="ppaction://hlinksldjump"/>
            <a:extLst>
              <a:ext uri="{FF2B5EF4-FFF2-40B4-BE49-F238E27FC236}">
                <a16:creationId xmlns:a16="http://schemas.microsoft.com/office/drawing/2014/main" id="{615B1C0F-90A5-4ADF-8F1B-9F4D85FA2A74}"/>
              </a:ext>
            </a:extLst>
          </p:cNvPr>
          <p:cNvSpPr/>
          <p:nvPr/>
        </p:nvSpPr>
        <p:spPr>
          <a:xfrm>
            <a:off x="6390963" y="5808597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hlinkClick r:id="rId12" action="ppaction://hlinksldjump"/>
            <a:extLst>
              <a:ext uri="{FF2B5EF4-FFF2-40B4-BE49-F238E27FC236}">
                <a16:creationId xmlns:a16="http://schemas.microsoft.com/office/drawing/2014/main" id="{61296B4C-3712-4AB6-A770-49C76FF2B64F}"/>
              </a:ext>
            </a:extLst>
          </p:cNvPr>
          <p:cNvSpPr/>
          <p:nvPr/>
        </p:nvSpPr>
        <p:spPr>
          <a:xfrm>
            <a:off x="7886026" y="5808597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hlinkClick r:id="rId12" action="ppaction://hlinksldjump"/>
            <a:extLst>
              <a:ext uri="{FF2B5EF4-FFF2-40B4-BE49-F238E27FC236}">
                <a16:creationId xmlns:a16="http://schemas.microsoft.com/office/drawing/2014/main" id="{507A9C13-1943-4BEA-A2DD-4350A54F0990}"/>
              </a:ext>
            </a:extLst>
          </p:cNvPr>
          <p:cNvSpPr/>
          <p:nvPr/>
        </p:nvSpPr>
        <p:spPr>
          <a:xfrm>
            <a:off x="9348067" y="5421324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hlinkClick r:id="rId13" action="ppaction://hlinksldjump"/>
            <a:extLst>
              <a:ext uri="{FF2B5EF4-FFF2-40B4-BE49-F238E27FC236}">
                <a16:creationId xmlns:a16="http://schemas.microsoft.com/office/drawing/2014/main" id="{2A03E8B9-63DD-4978-9FC1-E833CF05F1B2}"/>
              </a:ext>
            </a:extLst>
          </p:cNvPr>
          <p:cNvSpPr/>
          <p:nvPr/>
        </p:nvSpPr>
        <p:spPr>
          <a:xfrm>
            <a:off x="10848436" y="5808595"/>
            <a:ext cx="938159" cy="93815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DA605F-9C9F-4B43-BBED-B9D02F18D6D7}"/>
              </a:ext>
            </a:extLst>
          </p:cNvPr>
          <p:cNvSpPr txBox="1"/>
          <p:nvPr/>
        </p:nvSpPr>
        <p:spPr>
          <a:xfrm>
            <a:off x="434471" y="6093008"/>
            <a:ext cx="90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D4B5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2052" name="Picture 4" descr="Gift Tiffany Sticker by cloakwork">
            <a:extLst>
              <a:ext uri="{FF2B5EF4-FFF2-40B4-BE49-F238E27FC236}">
                <a16:creationId xmlns:a16="http://schemas.microsoft.com/office/drawing/2014/main" id="{B996FA25-215B-4804-9938-E69D5F0326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56" y="1033133"/>
            <a:ext cx="3693669" cy="404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2mate.com -  NO COPYRIGHT MUSIC  COTTON CANDY TRIP  CUTE BACKGROUND MUSIC">
            <a:hlinkClick r:id="" action="ppaction://media"/>
            <a:extLst>
              <a:ext uri="{FF2B5EF4-FFF2-40B4-BE49-F238E27FC236}">
                <a16:creationId xmlns:a16="http://schemas.microsoft.com/office/drawing/2014/main" id="{45602FE5-E14C-44DF-A219-F3BF4792C8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41268" y="-163233"/>
            <a:ext cx="487363" cy="487363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  <a:extLst>
              <a:ext uri="{FF2B5EF4-FFF2-40B4-BE49-F238E27FC236}">
                <a16:creationId xmlns:a16="http://schemas.microsoft.com/office/drawing/2014/main" id="{26BD8258-172E-409B-917E-8973D02B1A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70" y="5499102"/>
            <a:ext cx="671679" cy="806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1437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E722D1-C6C4-4773-BDE9-5FCE9DF8BCE4}: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AB32D4-9D1C-4694-8151-0E23D5C2918F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FBE0F5-27F1-4478-B58F-C1E28F48F7DE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60CE40-9288-479A-8065-E377FB4B3657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D04574-0F3A-4F96-81DF-16CF906A4A65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3FDF1E-DAE4-40A9-8F71-CE8A786BB16D}: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1062</TotalTime>
  <Words>1042</Words>
  <Application>Microsoft Office PowerPoint</Application>
  <PresentationFormat>Widescreen</PresentationFormat>
  <Paragraphs>341</Paragraphs>
  <Slides>37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Arial</vt:lpstr>
      <vt:lpstr>Berlin Sans FB Demi</vt:lpstr>
      <vt:lpstr>Calibri</vt:lpstr>
      <vt:lpstr>Calibri Light</vt:lpstr>
      <vt:lpstr>Gill Sans Ultra Bold</vt:lpstr>
      <vt:lpstr>iCiel Cadena</vt:lpstr>
      <vt:lpstr>LNTH-LuoLuoNotangYuanTi 1</vt:lpstr>
      <vt:lpstr>SVN-Hole Hearted</vt:lpstr>
      <vt:lpstr>SVN-Poky's</vt:lpstr>
      <vt:lpstr>Times New Roman</vt:lpstr>
      <vt:lpstr>UTM Avo</vt:lpstr>
      <vt:lpstr>UTM Cookies</vt:lpstr>
      <vt:lpstr>UTM Edwardian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cp:lastModifiedBy>MAI LE PHUONG TRINH</cp:lastModifiedBy>
  <cp:revision>1</cp:revision>
  <dcterms:created xsi:type="dcterms:W3CDTF">2022-11-10T07:39:39Z</dcterms:created>
  <dcterms:modified xsi:type="dcterms:W3CDTF">2025-04-16T06:02:56Z</dcterms:modified>
</cp:coreProperties>
</file>