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60" r:id="rId2"/>
    <p:sldMasterId id="2147483648" r:id="rId3"/>
  </p:sldMasterIdLst>
  <p:notesMasterIdLst>
    <p:notesMasterId r:id="rId43"/>
  </p:notesMasterIdLst>
  <p:sldIdLst>
    <p:sldId id="25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259" r:id="rId15"/>
    <p:sldId id="265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263" r:id="rId24"/>
    <p:sldId id="325" r:id="rId25"/>
    <p:sldId id="326" r:id="rId26"/>
    <p:sldId id="327" r:id="rId27"/>
    <p:sldId id="328" r:id="rId28"/>
    <p:sldId id="329" r:id="rId29"/>
    <p:sldId id="267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277" r:id="rId42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44"/>
      <p:bold r:id="rId45"/>
    </p:embeddedFont>
    <p:embeddedFont>
      <p:font typeface="Britannic Bold" panose="020B0903060703020204" pitchFamily="34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oper Black" panose="0208090404030B020404" pitchFamily="18" charset="0"/>
      <p:regular r:id="rId51"/>
    </p:embeddedFont>
    <p:embeddedFont>
      <p:font typeface="Cuprum" panose="020B0604020202020204" charset="0"/>
      <p:regular r:id="rId52"/>
      <p:bold r:id="rId53"/>
      <p:italic r:id="rId54"/>
      <p:boldItalic r:id="rId55"/>
    </p:embeddedFont>
    <p:embeddedFont>
      <p:font typeface="Karla" panose="020F0502020204030204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7839A8-86FD-4346-8BB7-F86047F6F5D3}">
  <a:tblStyle styleId="{867839A8-86FD-4346-8BB7-F86047F6F5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0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9110e3ff9a_0_4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9110e3ff9a_0_4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396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50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349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08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09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31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667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765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49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84682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6290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730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97721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6702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9110e3ff9a_0_5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9110e3ff9a_0_5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567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9299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561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99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42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7487963" y="743725"/>
            <a:ext cx="652900" cy="652900"/>
            <a:chOff x="2751400" y="2498775"/>
            <a:chExt cx="652900" cy="652900"/>
          </a:xfrm>
        </p:grpSpPr>
        <p:sp>
          <p:nvSpPr>
            <p:cNvPr id="12" name="Google Shape;12;p2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3210598">
            <a:off x="-327633" y="3737841"/>
            <a:ext cx="1722395" cy="1723723"/>
            <a:chOff x="4134250" y="882850"/>
            <a:chExt cx="843375" cy="844025"/>
          </a:xfrm>
        </p:grpSpPr>
        <p:sp>
          <p:nvSpPr>
            <p:cNvPr id="22" name="Google Shape;22;p2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7610758" y="-87602"/>
            <a:ext cx="1345201" cy="1345240"/>
            <a:chOff x="4876725" y="2387875"/>
            <a:chExt cx="874075" cy="874100"/>
          </a:xfrm>
        </p:grpSpPr>
        <p:sp>
          <p:nvSpPr>
            <p:cNvPr id="28" name="Google Shape;28;p2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7544898" y="3519378"/>
            <a:ext cx="539058" cy="516124"/>
            <a:chOff x="3483800" y="1530650"/>
            <a:chExt cx="1459674" cy="1397574"/>
          </a:xfrm>
        </p:grpSpPr>
        <p:sp>
          <p:nvSpPr>
            <p:cNvPr id="41" name="Google Shape;41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3836035" y="191744"/>
            <a:ext cx="374992" cy="348246"/>
            <a:chOff x="3931664" y="3196564"/>
            <a:chExt cx="819834" cy="761359"/>
          </a:xfrm>
        </p:grpSpPr>
        <p:sp>
          <p:nvSpPr>
            <p:cNvPr id="51" name="Google Shape;51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462168">
            <a:off x="919648" y="1638791"/>
            <a:ext cx="184279" cy="165931"/>
            <a:chOff x="3931664" y="3196564"/>
            <a:chExt cx="819834" cy="761359"/>
          </a:xfrm>
        </p:grpSpPr>
        <p:sp>
          <p:nvSpPr>
            <p:cNvPr id="55" name="Google Shape;55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-5681754">
            <a:off x="8241378" y="3006753"/>
            <a:ext cx="184261" cy="165900"/>
            <a:chOff x="3931664" y="3196564"/>
            <a:chExt cx="819834" cy="761359"/>
          </a:xfrm>
        </p:grpSpPr>
        <p:sp>
          <p:nvSpPr>
            <p:cNvPr id="59" name="Google Shape;59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093417">
            <a:off x="6550801" y="196673"/>
            <a:ext cx="235009" cy="225010"/>
            <a:chOff x="3483800" y="1530650"/>
            <a:chExt cx="1459674" cy="1397574"/>
          </a:xfrm>
        </p:grpSpPr>
        <p:sp>
          <p:nvSpPr>
            <p:cNvPr id="63" name="Google Shape;6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3093417">
            <a:off x="939951" y="2223873"/>
            <a:ext cx="235009" cy="225010"/>
            <a:chOff x="3483800" y="1530650"/>
            <a:chExt cx="1459674" cy="1397574"/>
          </a:xfrm>
        </p:grpSpPr>
        <p:sp>
          <p:nvSpPr>
            <p:cNvPr id="73" name="Google Shape;7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5829900" y="147188"/>
            <a:ext cx="4423146" cy="596908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5400000" flipH="1">
            <a:off x="-1409607" y="-2627799"/>
            <a:ext cx="5253633" cy="580583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84" name="Google Shape;84;p2"/>
          <p:cNvGrpSpPr/>
          <p:nvPr/>
        </p:nvGrpSpPr>
        <p:grpSpPr>
          <a:xfrm rot="1742423">
            <a:off x="1002631" y="4519665"/>
            <a:ext cx="849685" cy="850248"/>
            <a:chOff x="3026450" y="831475"/>
            <a:chExt cx="944275" cy="944900"/>
          </a:xfrm>
        </p:grpSpPr>
        <p:sp>
          <p:nvSpPr>
            <p:cNvPr id="85" name="Google Shape;85;p2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2"/>
          <p:cNvGrpSpPr/>
          <p:nvPr/>
        </p:nvGrpSpPr>
        <p:grpSpPr>
          <a:xfrm rot="3093417">
            <a:off x="8636001" y="2058773"/>
            <a:ext cx="235009" cy="225010"/>
            <a:chOff x="3483800" y="1530650"/>
            <a:chExt cx="1459674" cy="1397574"/>
          </a:xfrm>
        </p:grpSpPr>
        <p:sp>
          <p:nvSpPr>
            <p:cNvPr id="96" name="Google Shape;96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 rot="-2454324">
            <a:off x="5278696" y="4709403"/>
            <a:ext cx="184297" cy="165881"/>
            <a:chOff x="3931664" y="3196564"/>
            <a:chExt cx="819834" cy="761359"/>
          </a:xfrm>
        </p:grpSpPr>
        <p:sp>
          <p:nvSpPr>
            <p:cNvPr id="106" name="Google Shape;106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1755300" y="1795813"/>
            <a:ext cx="5633400" cy="98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1755300" y="2831688"/>
            <a:ext cx="5633400" cy="51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1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8" name="Google Shape;14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1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2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1" name="Google Shape;14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14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4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2951-E72E-4953-8B5E-B8E3DA7E7D6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BAD2-9BB3-45B6-8940-101B5A3F94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35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8551254" y="4681889"/>
            <a:ext cx="193699" cy="185318"/>
            <a:chOff x="3483800" y="1530650"/>
            <a:chExt cx="1459674" cy="1397574"/>
          </a:xfrm>
        </p:grpSpPr>
        <p:sp>
          <p:nvSpPr>
            <p:cNvPr id="187" name="Google Shape;187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138749" y="4109622"/>
            <a:ext cx="318260" cy="295560"/>
            <a:chOff x="3931664" y="3196564"/>
            <a:chExt cx="819834" cy="761359"/>
          </a:xfrm>
        </p:grpSpPr>
        <p:sp>
          <p:nvSpPr>
            <p:cNvPr id="197" name="Google Shape;197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8453589" y="3940297"/>
            <a:ext cx="500427" cy="464734"/>
            <a:chOff x="3931664" y="3196564"/>
            <a:chExt cx="819834" cy="761359"/>
          </a:xfrm>
        </p:grpSpPr>
        <p:sp>
          <p:nvSpPr>
            <p:cNvPr id="201" name="Google Shape;201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457004" y="2344739"/>
            <a:ext cx="193699" cy="185318"/>
            <a:chOff x="3483800" y="1530650"/>
            <a:chExt cx="1459674" cy="1397574"/>
          </a:xfrm>
        </p:grpSpPr>
        <p:sp>
          <p:nvSpPr>
            <p:cNvPr id="205" name="Google Shape;20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5"/>
          <p:cNvGrpSpPr/>
          <p:nvPr/>
        </p:nvGrpSpPr>
        <p:grpSpPr>
          <a:xfrm>
            <a:off x="23083" y="1115322"/>
            <a:ext cx="117212" cy="111946"/>
            <a:chOff x="3483800" y="1530650"/>
            <a:chExt cx="1459674" cy="1397574"/>
          </a:xfrm>
        </p:grpSpPr>
        <p:sp>
          <p:nvSpPr>
            <p:cNvPr id="215" name="Google Shape;21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5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942800" y="1603825"/>
            <a:ext cx="3341700" cy="2505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"/>
          <p:cNvSpPr/>
          <p:nvPr/>
        </p:nvSpPr>
        <p:spPr>
          <a:xfrm>
            <a:off x="4859500" y="1603725"/>
            <a:ext cx="3341700" cy="2505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subTitle" idx="1"/>
          </p:nvPr>
        </p:nvSpPr>
        <p:spPr>
          <a:xfrm>
            <a:off x="1316888" y="2808025"/>
            <a:ext cx="25935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" name="Google Shape;228;p5"/>
          <p:cNvSpPr txBox="1">
            <a:spLocks noGrp="1"/>
          </p:cNvSpPr>
          <p:nvPr>
            <p:ph type="subTitle" idx="2"/>
          </p:nvPr>
        </p:nvSpPr>
        <p:spPr>
          <a:xfrm>
            <a:off x="5233588" y="2808025"/>
            <a:ext cx="25935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title" idx="3"/>
          </p:nvPr>
        </p:nvSpPr>
        <p:spPr>
          <a:xfrm>
            <a:off x="1186100" y="2648888"/>
            <a:ext cx="28551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title" idx="4"/>
          </p:nvPr>
        </p:nvSpPr>
        <p:spPr>
          <a:xfrm>
            <a:off x="5102800" y="2648888"/>
            <a:ext cx="28551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1802521" y="-114300"/>
            <a:ext cx="4423146" cy="6000703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 rot="10800000">
            <a:off x="7479301" y="-542730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6985149" y="261297"/>
            <a:ext cx="318260" cy="29556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7030779" y="728689"/>
            <a:ext cx="193699" cy="185318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3168000" y="16461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2734050" y="2671158"/>
            <a:ext cx="3675900" cy="82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133488" y="3542250"/>
            <a:ext cx="652900" cy="652900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591150" y="540000"/>
            <a:ext cx="1040525" cy="1040525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0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 rot="-5400000">
            <a:off x="5143212" y="-1885062"/>
            <a:ext cx="5253633" cy="580583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314" name="Google Shape;314;p8"/>
          <p:cNvSpPr/>
          <p:nvPr/>
        </p:nvSpPr>
        <p:spPr>
          <a:xfrm flipH="1">
            <a:off x="-457808" y="-95587"/>
            <a:ext cx="4423146" cy="596908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8"/>
          <p:cNvGrpSpPr/>
          <p:nvPr/>
        </p:nvGrpSpPr>
        <p:grpSpPr>
          <a:xfrm>
            <a:off x="-163700" y="-187875"/>
            <a:ext cx="1143525" cy="1143525"/>
            <a:chOff x="1565300" y="733100"/>
            <a:chExt cx="1143525" cy="1143525"/>
          </a:xfrm>
        </p:grpSpPr>
        <p:sp>
          <p:nvSpPr>
            <p:cNvPr id="316" name="Google Shape;316;p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7449323" y="2055628"/>
            <a:ext cx="539058" cy="516124"/>
            <a:chOff x="3483800" y="1530650"/>
            <a:chExt cx="1459674" cy="1397574"/>
          </a:xfrm>
        </p:grpSpPr>
        <p:sp>
          <p:nvSpPr>
            <p:cNvPr id="324" name="Google Shape;324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3836035" y="191744"/>
            <a:ext cx="374992" cy="348246"/>
            <a:chOff x="3931664" y="3196564"/>
            <a:chExt cx="819834" cy="761359"/>
          </a:xfrm>
        </p:grpSpPr>
        <p:sp>
          <p:nvSpPr>
            <p:cNvPr id="334" name="Google Shape;334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8"/>
          <p:cNvGrpSpPr/>
          <p:nvPr/>
        </p:nvGrpSpPr>
        <p:grpSpPr>
          <a:xfrm rot="-3462168">
            <a:off x="3282873" y="282904"/>
            <a:ext cx="184279" cy="165931"/>
            <a:chOff x="3931664" y="3196564"/>
            <a:chExt cx="819834" cy="761359"/>
          </a:xfrm>
        </p:grpSpPr>
        <p:sp>
          <p:nvSpPr>
            <p:cNvPr id="338" name="Google Shape;338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8"/>
          <p:cNvGrpSpPr/>
          <p:nvPr/>
        </p:nvGrpSpPr>
        <p:grpSpPr>
          <a:xfrm rot="-5681754">
            <a:off x="8241378" y="3006753"/>
            <a:ext cx="184261" cy="165900"/>
            <a:chOff x="3931664" y="3196564"/>
            <a:chExt cx="819834" cy="761359"/>
          </a:xfrm>
        </p:grpSpPr>
        <p:sp>
          <p:nvSpPr>
            <p:cNvPr id="342" name="Google Shape;342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8"/>
          <p:cNvGrpSpPr/>
          <p:nvPr/>
        </p:nvGrpSpPr>
        <p:grpSpPr>
          <a:xfrm rot="3093407">
            <a:off x="323639" y="1552011"/>
            <a:ext cx="404044" cy="329363"/>
            <a:chOff x="3483800" y="1530650"/>
            <a:chExt cx="1459674" cy="1397574"/>
          </a:xfrm>
        </p:grpSpPr>
        <p:sp>
          <p:nvSpPr>
            <p:cNvPr id="346" name="Google Shape;34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3093417">
            <a:off x="3136301" y="4652973"/>
            <a:ext cx="235009" cy="225010"/>
            <a:chOff x="3483800" y="1530650"/>
            <a:chExt cx="1459674" cy="1397574"/>
          </a:xfrm>
        </p:grpSpPr>
        <p:sp>
          <p:nvSpPr>
            <p:cNvPr id="356" name="Google Shape;35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8"/>
          <p:cNvGrpSpPr/>
          <p:nvPr/>
        </p:nvGrpSpPr>
        <p:grpSpPr>
          <a:xfrm>
            <a:off x="1646560" y="3582869"/>
            <a:ext cx="374992" cy="348246"/>
            <a:chOff x="3931664" y="3196564"/>
            <a:chExt cx="819834" cy="761359"/>
          </a:xfrm>
        </p:grpSpPr>
        <p:sp>
          <p:nvSpPr>
            <p:cNvPr id="366" name="Google Shape;366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8"/>
          <p:cNvSpPr txBox="1">
            <a:spLocks noGrp="1"/>
          </p:cNvSpPr>
          <p:nvPr>
            <p:ph type="title"/>
          </p:nvPr>
        </p:nvSpPr>
        <p:spPr>
          <a:xfrm>
            <a:off x="1952550" y="1739550"/>
            <a:ext cx="5238900" cy="16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70" name="Google Shape;370;p8"/>
          <p:cNvGrpSpPr/>
          <p:nvPr/>
        </p:nvGrpSpPr>
        <p:grpSpPr>
          <a:xfrm rot="-899098">
            <a:off x="7338657" y="3773043"/>
            <a:ext cx="1912361" cy="1912091"/>
            <a:chOff x="4134250" y="882850"/>
            <a:chExt cx="843375" cy="844025"/>
          </a:xfrm>
        </p:grpSpPr>
        <p:sp>
          <p:nvSpPr>
            <p:cNvPr id="371" name="Google Shape;371;p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8"/>
          <p:cNvGrpSpPr/>
          <p:nvPr/>
        </p:nvGrpSpPr>
        <p:grpSpPr>
          <a:xfrm>
            <a:off x="657488" y="430950"/>
            <a:ext cx="652900" cy="652900"/>
            <a:chOff x="2751400" y="2498775"/>
            <a:chExt cx="652900" cy="652900"/>
          </a:xfrm>
        </p:grpSpPr>
        <p:sp>
          <p:nvSpPr>
            <p:cNvPr id="377" name="Google Shape;377;p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1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1"/>
          <p:cNvSpPr txBox="1">
            <a:spLocks noGrp="1"/>
          </p:cNvSpPr>
          <p:nvPr>
            <p:ph type="title" hasCustomPrompt="1"/>
          </p:nvPr>
        </p:nvSpPr>
        <p:spPr>
          <a:xfrm>
            <a:off x="1738200" y="1789200"/>
            <a:ext cx="5667300" cy="111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9" name="Google Shape;489;p11"/>
          <p:cNvSpPr txBox="1">
            <a:spLocks noGrp="1"/>
          </p:cNvSpPr>
          <p:nvPr>
            <p:ph type="subTitle" idx="1"/>
          </p:nvPr>
        </p:nvSpPr>
        <p:spPr>
          <a:xfrm>
            <a:off x="1738350" y="2907300"/>
            <a:ext cx="5667300" cy="44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-954470" y="-803671"/>
            <a:ext cx="5088319" cy="6303847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>
            <a:off x="5860951" y="1293898"/>
            <a:ext cx="4776432" cy="527847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11"/>
          <p:cNvGrpSpPr/>
          <p:nvPr/>
        </p:nvGrpSpPr>
        <p:grpSpPr>
          <a:xfrm>
            <a:off x="6887075" y="3970549"/>
            <a:ext cx="367254" cy="351630"/>
            <a:chOff x="3483800" y="1530650"/>
            <a:chExt cx="1459674" cy="1397574"/>
          </a:xfrm>
        </p:grpSpPr>
        <p:sp>
          <p:nvSpPr>
            <p:cNvPr id="493" name="Google Shape;493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1"/>
          <p:cNvGrpSpPr/>
          <p:nvPr/>
        </p:nvGrpSpPr>
        <p:grpSpPr>
          <a:xfrm rot="-3461964">
            <a:off x="1425952" y="1279122"/>
            <a:ext cx="242869" cy="218617"/>
            <a:chOff x="3931664" y="3196564"/>
            <a:chExt cx="819834" cy="761359"/>
          </a:xfrm>
        </p:grpSpPr>
        <p:sp>
          <p:nvSpPr>
            <p:cNvPr id="503" name="Google Shape;503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11"/>
          <p:cNvGrpSpPr/>
          <p:nvPr/>
        </p:nvGrpSpPr>
        <p:grpSpPr>
          <a:xfrm rot="-5681754">
            <a:off x="7480828" y="255078"/>
            <a:ext cx="184261" cy="165900"/>
            <a:chOff x="3931664" y="3196564"/>
            <a:chExt cx="819834" cy="761359"/>
          </a:xfrm>
        </p:grpSpPr>
        <p:sp>
          <p:nvSpPr>
            <p:cNvPr id="507" name="Google Shape;507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11"/>
          <p:cNvGrpSpPr/>
          <p:nvPr/>
        </p:nvGrpSpPr>
        <p:grpSpPr>
          <a:xfrm rot="3093417">
            <a:off x="557651" y="2840748"/>
            <a:ext cx="235009" cy="225010"/>
            <a:chOff x="3483800" y="1530650"/>
            <a:chExt cx="1459674" cy="1397574"/>
          </a:xfrm>
        </p:grpSpPr>
        <p:sp>
          <p:nvSpPr>
            <p:cNvPr id="511" name="Google Shape;511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1"/>
          <p:cNvGrpSpPr/>
          <p:nvPr/>
        </p:nvGrpSpPr>
        <p:grpSpPr>
          <a:xfrm rot="-421626">
            <a:off x="5835769" y="455383"/>
            <a:ext cx="349591" cy="334718"/>
            <a:chOff x="3483800" y="1530650"/>
            <a:chExt cx="1459674" cy="1397574"/>
          </a:xfrm>
        </p:grpSpPr>
        <p:sp>
          <p:nvSpPr>
            <p:cNvPr id="521" name="Google Shape;521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11"/>
          <p:cNvGrpSpPr/>
          <p:nvPr/>
        </p:nvGrpSpPr>
        <p:grpSpPr>
          <a:xfrm rot="-3461807">
            <a:off x="3312132" y="249026"/>
            <a:ext cx="326001" cy="293428"/>
            <a:chOff x="3931664" y="3196564"/>
            <a:chExt cx="819834" cy="761359"/>
          </a:xfrm>
        </p:grpSpPr>
        <p:sp>
          <p:nvSpPr>
            <p:cNvPr id="531" name="Google Shape;531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1"/>
          <p:cNvGrpSpPr/>
          <p:nvPr/>
        </p:nvGrpSpPr>
        <p:grpSpPr>
          <a:xfrm rot="-5681754">
            <a:off x="4905266" y="4520553"/>
            <a:ext cx="184261" cy="165900"/>
            <a:chOff x="3931664" y="3196564"/>
            <a:chExt cx="819834" cy="761359"/>
          </a:xfrm>
        </p:grpSpPr>
        <p:sp>
          <p:nvSpPr>
            <p:cNvPr id="535" name="Google Shape;535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rot="-1799949">
            <a:off x="-352113" y="3255243"/>
            <a:ext cx="2570135" cy="3098127"/>
            <a:chOff x="2705025" y="356575"/>
            <a:chExt cx="1582750" cy="1907900"/>
          </a:xfrm>
        </p:grpSpPr>
        <p:sp>
          <p:nvSpPr>
            <p:cNvPr id="539" name="Google Shape;539;p11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2705025" y="356575"/>
              <a:ext cx="1582750" cy="1907900"/>
            </a:xfrm>
            <a:custGeom>
              <a:avLst/>
              <a:gdLst/>
              <a:ahLst/>
              <a:cxnLst/>
              <a:rect l="l" t="t" r="r" b="b"/>
              <a:pathLst>
                <a:path w="63310" h="76316" extrusionOk="0">
                  <a:moveTo>
                    <a:pt x="3166" y="0"/>
                  </a:moveTo>
                  <a:cubicBezTo>
                    <a:pt x="2929" y="0"/>
                    <a:pt x="2734" y="57"/>
                    <a:pt x="2582" y="174"/>
                  </a:cubicBezTo>
                  <a:cubicBezTo>
                    <a:pt x="1" y="2179"/>
                    <a:pt x="11028" y="20801"/>
                    <a:pt x="27269" y="41779"/>
                  </a:cubicBezTo>
                  <a:cubicBezTo>
                    <a:pt x="42531" y="61522"/>
                    <a:pt x="56927" y="76315"/>
                    <a:pt x="60741" y="76315"/>
                  </a:cubicBezTo>
                  <a:cubicBezTo>
                    <a:pt x="60979" y="76315"/>
                    <a:pt x="61176" y="76258"/>
                    <a:pt x="61329" y="76140"/>
                  </a:cubicBezTo>
                  <a:cubicBezTo>
                    <a:pt x="63309" y="74611"/>
                    <a:pt x="57319" y="63358"/>
                    <a:pt x="47144" y="48796"/>
                  </a:cubicBezTo>
                  <a:cubicBezTo>
                    <a:pt x="46818" y="49272"/>
                    <a:pt x="46467" y="49749"/>
                    <a:pt x="46066" y="50175"/>
                  </a:cubicBezTo>
                  <a:cubicBezTo>
                    <a:pt x="54187" y="61603"/>
                    <a:pt x="59149" y="69949"/>
                    <a:pt x="58046" y="70801"/>
                  </a:cubicBezTo>
                  <a:cubicBezTo>
                    <a:pt x="57985" y="70848"/>
                    <a:pt x="57907" y="70871"/>
                    <a:pt x="57811" y="70871"/>
                  </a:cubicBezTo>
                  <a:cubicBezTo>
                    <a:pt x="55506" y="70871"/>
                    <a:pt x="43274" y="57418"/>
                    <a:pt x="29725" y="39874"/>
                  </a:cubicBezTo>
                  <a:cubicBezTo>
                    <a:pt x="15590" y="21628"/>
                    <a:pt x="5389" y="5864"/>
                    <a:pt x="6918" y="4686"/>
                  </a:cubicBezTo>
                  <a:cubicBezTo>
                    <a:pt x="6978" y="4639"/>
                    <a:pt x="7056" y="4617"/>
                    <a:pt x="7151" y="4617"/>
                  </a:cubicBezTo>
                  <a:cubicBezTo>
                    <a:pt x="8746" y="4617"/>
                    <a:pt x="15128" y="11107"/>
                    <a:pt x="23409" y="20926"/>
                  </a:cubicBezTo>
                  <a:cubicBezTo>
                    <a:pt x="23936" y="20676"/>
                    <a:pt x="24487" y="20450"/>
                    <a:pt x="25039" y="20250"/>
                  </a:cubicBezTo>
                  <a:cubicBezTo>
                    <a:pt x="14567" y="8068"/>
                    <a:pt x="5972" y="0"/>
                    <a:pt x="3166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11"/>
          <p:cNvGrpSpPr/>
          <p:nvPr/>
        </p:nvGrpSpPr>
        <p:grpSpPr>
          <a:xfrm>
            <a:off x="8317557" y="-49211"/>
            <a:ext cx="1198006" cy="1198006"/>
            <a:chOff x="2751400" y="2498775"/>
            <a:chExt cx="652900" cy="652900"/>
          </a:xfrm>
        </p:grpSpPr>
        <p:sp>
          <p:nvSpPr>
            <p:cNvPr id="551" name="Google Shape;551;p11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" name="Google Shape;560;p11"/>
          <p:cNvGrpSpPr/>
          <p:nvPr/>
        </p:nvGrpSpPr>
        <p:grpSpPr>
          <a:xfrm>
            <a:off x="7955883" y="618584"/>
            <a:ext cx="799095" cy="799095"/>
            <a:chOff x="1565300" y="733100"/>
            <a:chExt cx="1143525" cy="1143525"/>
          </a:xfrm>
        </p:grpSpPr>
        <p:sp>
          <p:nvSpPr>
            <p:cNvPr id="561" name="Google Shape;561;p11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52769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3"/>
          <p:cNvSpPr/>
          <p:nvPr/>
        </p:nvSpPr>
        <p:spPr>
          <a:xfrm>
            <a:off x="-3519225" y="0"/>
            <a:ext cx="5253633" cy="52768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2295600" y="3021563"/>
            <a:ext cx="4553100" cy="4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2295450" y="1685138"/>
            <a:ext cx="4553100" cy="123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1535429" y="583264"/>
            <a:ext cx="193699" cy="185318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7089424" y="3405872"/>
            <a:ext cx="318260" cy="29556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575339" y="1284522"/>
            <a:ext cx="500427" cy="464734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7972429" y="2479089"/>
            <a:ext cx="193699" cy="185318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2741984" y="4418164"/>
            <a:ext cx="307579" cy="294296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7407403" y="392194"/>
            <a:ext cx="318220" cy="295523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8370337" y="-422491"/>
            <a:ext cx="1143068" cy="1143068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324835" y="3402341"/>
            <a:ext cx="1933254" cy="1933222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7"/>
          <p:cNvSpPr txBox="1">
            <a:spLocks noGrp="1"/>
          </p:cNvSpPr>
          <p:nvPr>
            <p:ph type="title"/>
          </p:nvPr>
        </p:nvSpPr>
        <p:spPr>
          <a:xfrm>
            <a:off x="720000" y="1149300"/>
            <a:ext cx="4430700" cy="16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"/>
          <p:cNvSpPr txBox="1">
            <a:spLocks noGrp="1"/>
          </p:cNvSpPr>
          <p:nvPr>
            <p:ph type="subTitle" idx="1"/>
          </p:nvPr>
        </p:nvSpPr>
        <p:spPr>
          <a:xfrm>
            <a:off x="720000" y="3179707"/>
            <a:ext cx="2920500" cy="8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92" name="Google Shape;792;p17"/>
          <p:cNvGrpSpPr/>
          <p:nvPr/>
        </p:nvGrpSpPr>
        <p:grpSpPr>
          <a:xfrm>
            <a:off x="623154" y="244439"/>
            <a:ext cx="193699" cy="185318"/>
            <a:chOff x="3483800" y="1530650"/>
            <a:chExt cx="1459674" cy="1397574"/>
          </a:xfrm>
        </p:grpSpPr>
        <p:sp>
          <p:nvSpPr>
            <p:cNvPr id="793" name="Google Shape;793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7"/>
          <p:cNvGrpSpPr/>
          <p:nvPr/>
        </p:nvGrpSpPr>
        <p:grpSpPr>
          <a:xfrm>
            <a:off x="138749" y="4109622"/>
            <a:ext cx="318260" cy="295560"/>
            <a:chOff x="3931664" y="3196564"/>
            <a:chExt cx="819834" cy="761359"/>
          </a:xfrm>
        </p:grpSpPr>
        <p:sp>
          <p:nvSpPr>
            <p:cNvPr id="803" name="Google Shape;803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17"/>
          <p:cNvGrpSpPr/>
          <p:nvPr/>
        </p:nvGrpSpPr>
        <p:grpSpPr>
          <a:xfrm>
            <a:off x="-180561" y="641597"/>
            <a:ext cx="500427" cy="464734"/>
            <a:chOff x="3931664" y="3196564"/>
            <a:chExt cx="819834" cy="761359"/>
          </a:xfrm>
        </p:grpSpPr>
        <p:sp>
          <p:nvSpPr>
            <p:cNvPr id="807" name="Google Shape;807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17"/>
          <p:cNvGrpSpPr/>
          <p:nvPr/>
        </p:nvGrpSpPr>
        <p:grpSpPr>
          <a:xfrm>
            <a:off x="457004" y="4794839"/>
            <a:ext cx="193699" cy="185318"/>
            <a:chOff x="3483800" y="1530650"/>
            <a:chExt cx="1459674" cy="1397574"/>
          </a:xfrm>
        </p:grpSpPr>
        <p:sp>
          <p:nvSpPr>
            <p:cNvPr id="811" name="Google Shape;811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17"/>
          <p:cNvGrpSpPr/>
          <p:nvPr/>
        </p:nvGrpSpPr>
        <p:grpSpPr>
          <a:xfrm>
            <a:off x="8323174" y="244447"/>
            <a:ext cx="318260" cy="295560"/>
            <a:chOff x="3931664" y="3196564"/>
            <a:chExt cx="819834" cy="761359"/>
          </a:xfrm>
        </p:grpSpPr>
        <p:sp>
          <p:nvSpPr>
            <p:cNvPr id="821" name="Google Shape;821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17"/>
          <p:cNvGrpSpPr/>
          <p:nvPr/>
        </p:nvGrpSpPr>
        <p:grpSpPr>
          <a:xfrm>
            <a:off x="8716329" y="963989"/>
            <a:ext cx="193699" cy="185318"/>
            <a:chOff x="3483800" y="1530650"/>
            <a:chExt cx="1459674" cy="1397574"/>
          </a:xfrm>
        </p:grpSpPr>
        <p:sp>
          <p:nvSpPr>
            <p:cNvPr id="825" name="Google Shape;825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0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5" name="Google Shape;14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51" r:id="rId2"/>
    <p:sldLayoutId id="2147483653" r:id="rId3"/>
    <p:sldLayoutId id="2147483654" r:id="rId4"/>
    <p:sldLayoutId id="2147483657" r:id="rId5"/>
    <p:sldLayoutId id="2147483658" r:id="rId6"/>
    <p:sldLayoutId id="2147483659" r:id="rId7"/>
    <p:sldLayoutId id="2147483663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454">
          <p15:clr>
            <a:srgbClr val="00FF00"/>
          </p15:clr>
        </p15:guide>
        <p15:guide id="4" pos="5306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90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1B8-7881-5B47-9538-237B22261545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1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2951-E72E-4953-8B5E-B8E3DA7E7D6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8BAD2-9BB3-45B6-8940-101B5A3F94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287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5.wav"/><Relationship Id="rId12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5.wav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4.xml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audio" Target="../media/audio5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35"/>
          <p:cNvSpPr txBox="1">
            <a:spLocks noGrp="1"/>
          </p:cNvSpPr>
          <p:nvPr>
            <p:ph type="ctrTitle"/>
          </p:nvPr>
        </p:nvSpPr>
        <p:spPr>
          <a:xfrm>
            <a:off x="-1660475" y="0"/>
            <a:ext cx="5633400" cy="98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Unit 9</a:t>
            </a:r>
            <a:endParaRPr sz="6000"/>
          </a:p>
        </p:txBody>
      </p:sp>
      <p:sp>
        <p:nvSpPr>
          <p:cNvPr id="6" name="Google Shape;1440;p35">
            <a:extLst>
              <a:ext uri="{FF2B5EF4-FFF2-40B4-BE49-F238E27FC236}">
                <a16:creationId xmlns:a16="http://schemas.microsoft.com/office/drawing/2014/main" id="{97B78D0C-3FEE-4071-916B-52B1509C251F}"/>
              </a:ext>
            </a:extLst>
          </p:cNvPr>
          <p:cNvSpPr txBox="1">
            <a:spLocks/>
          </p:cNvSpPr>
          <p:nvPr/>
        </p:nvSpPr>
        <p:spPr>
          <a:xfrm>
            <a:off x="1551261" y="1680687"/>
            <a:ext cx="5633400" cy="11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uprum"/>
              <a:buNone/>
              <a:defRPr sz="80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3000">
                <a:solidFill>
                  <a:schemeClr val="accent1">
                    <a:lumMod val="40000"/>
                    <a:lumOff val="60000"/>
                  </a:schemeClr>
                </a:solidFill>
              </a:rPr>
              <a:t>TOYS</a:t>
            </a:r>
          </a:p>
        </p:txBody>
      </p:sp>
      <p:sp>
        <p:nvSpPr>
          <p:cNvPr id="7" name="Google Shape;1440;p35">
            <a:extLst>
              <a:ext uri="{FF2B5EF4-FFF2-40B4-BE49-F238E27FC236}">
                <a16:creationId xmlns:a16="http://schemas.microsoft.com/office/drawing/2014/main" id="{98C758A5-E5D4-401F-AE9B-D5FBBF38B888}"/>
              </a:ext>
            </a:extLst>
          </p:cNvPr>
          <p:cNvSpPr txBox="1">
            <a:spLocks/>
          </p:cNvSpPr>
          <p:nvPr/>
        </p:nvSpPr>
        <p:spPr>
          <a:xfrm>
            <a:off x="4484646" y="3973495"/>
            <a:ext cx="56334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uprum"/>
              <a:buNone/>
              <a:defRPr sz="80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>
                <a:solidFill>
                  <a:srgbClr val="FFFF00"/>
                </a:solidFill>
              </a:rPr>
              <a:t>Lesson 3</a:t>
            </a:r>
          </a:p>
        </p:txBody>
      </p:sp>
      <p:pic>
        <p:nvPicPr>
          <p:cNvPr id="2" name="NHAC NEN PPT 3">
            <a:hlinkClick r:id="" action="ppaction://media"/>
            <a:extLst>
              <a:ext uri="{FF2B5EF4-FFF2-40B4-BE49-F238E27FC236}">
                <a16:creationId xmlns:a16="http://schemas.microsoft.com/office/drawing/2014/main" id="{53504318-8567-4D85-ABA9-BE9DD35D5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100" y="-691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0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89" y="361217"/>
            <a:ext cx="4796685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latin typeface="Comic Sans MS" panose="030F0902030302020204" pitchFamily="66" charset="0"/>
              </a:rPr>
              <a:t>What is the begining </a:t>
            </a:r>
          </a:p>
          <a:p>
            <a:r>
              <a:rPr lang="en-US" sz="2100">
                <a:latin typeface="Comic Sans MS" panose="030F0902030302020204" pitchFamily="66" charset="0"/>
              </a:rPr>
              <a:t>sound of the picture ?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955966" y="2792281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m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680575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3188991" y="2792281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Comic Sans MS" panose="030F0902030302020204" pitchFamily="66" charset="0"/>
                </a:rPr>
                <a:t>n</a:t>
              </a:r>
              <a:endParaRPr lang="ru-RU" sz="2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93D16-0FFF-1A4B-AA34-ABD1868E6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287" y="2159516"/>
            <a:ext cx="1808573" cy="269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29001A-F26B-45FA-B971-F33666806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788" y="471385"/>
            <a:ext cx="754764" cy="7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7D08E6-6A6B-FC45-B88B-4EF4DFD8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68" y="851684"/>
            <a:ext cx="2733675" cy="3810000"/>
          </a:xfrm>
          <a:prstGeom prst="rect">
            <a:avLst/>
          </a:prstGeom>
        </p:spPr>
      </p:pic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924A7F70-E094-B447-BFC1-445AA6361F66}"/>
              </a:ext>
            </a:extLst>
          </p:cNvPr>
          <p:cNvSpPr/>
          <p:nvPr/>
        </p:nvSpPr>
        <p:spPr>
          <a:xfrm flipH="1">
            <a:off x="1679996" y="354657"/>
            <a:ext cx="2945943" cy="994055"/>
          </a:xfrm>
          <a:prstGeom prst="wedgeRoundRectCallout">
            <a:avLst>
              <a:gd name="adj1" fmla="val -72042"/>
              <a:gd name="adj2" fmla="val 4010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Comic Sans MS" panose="030F0902030302020204" pitchFamily="66" charset="0"/>
              </a:rPr>
              <a:t>Well done!</a:t>
            </a:r>
            <a:endParaRPr lang="ru-RU" sz="2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E6A4D-4B68-2B46-A931-C47E7A3A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08528" y="2446748"/>
            <a:ext cx="1888880" cy="20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52;p37">
            <a:extLst>
              <a:ext uri="{FF2B5EF4-FFF2-40B4-BE49-F238E27FC236}">
                <a16:creationId xmlns:a16="http://schemas.microsoft.com/office/drawing/2014/main" id="{1CF75596-E2A3-47B4-96AA-277680557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50" y="2296163"/>
            <a:ext cx="8569299" cy="55117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/>
              <a:t>VOCABULARY</a:t>
            </a:r>
            <a:endParaRPr sz="12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3762531" y="704538"/>
            <a:ext cx="4572000" cy="3627619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9E2A7F2-DF58-4D08-BBF8-E50D57FA12A9}"/>
              </a:ext>
            </a:extLst>
          </p:cNvPr>
          <p:cNvSpPr/>
          <p:nvPr/>
        </p:nvSpPr>
        <p:spPr>
          <a:xfrm>
            <a:off x="434714" y="2758190"/>
            <a:ext cx="3057993" cy="15739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8F4E38-842A-4A1D-BE29-B9F796E82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69" y="3288030"/>
            <a:ext cx="1819048" cy="514286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CC628132-6744-4B9E-8D2C-D4C22843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669" y="2571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3762531" y="704538"/>
            <a:ext cx="4572000" cy="3627619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9E2A7F2-DF58-4D08-BBF8-E50D57FA12A9}"/>
              </a:ext>
            </a:extLst>
          </p:cNvPr>
          <p:cNvSpPr/>
          <p:nvPr/>
        </p:nvSpPr>
        <p:spPr>
          <a:xfrm>
            <a:off x="434714" y="2758190"/>
            <a:ext cx="3057993" cy="15739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B06A4-DB20-479D-BB31-9F4A77DCB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67" y="3226125"/>
            <a:ext cx="1533333" cy="638095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E9052405-5546-4FC8-B1C1-48971C4EE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14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3762531" y="704538"/>
            <a:ext cx="4572000" cy="3627619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9E2A7F2-DF58-4D08-BBF8-E50D57FA12A9}"/>
              </a:ext>
            </a:extLst>
          </p:cNvPr>
          <p:cNvSpPr/>
          <p:nvPr/>
        </p:nvSpPr>
        <p:spPr>
          <a:xfrm>
            <a:off x="434714" y="2758190"/>
            <a:ext cx="3057993" cy="15739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B0959-C1EC-43C5-80A7-BCC4C2DF8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00" y="3245173"/>
            <a:ext cx="1466667" cy="600000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5148DD39-6883-484C-8D09-1EF791F5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669" y="251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3762531" y="704538"/>
            <a:ext cx="4572000" cy="3627619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9E2A7F2-DF58-4D08-BBF8-E50D57FA12A9}"/>
              </a:ext>
            </a:extLst>
          </p:cNvPr>
          <p:cNvSpPr/>
          <p:nvPr/>
        </p:nvSpPr>
        <p:spPr>
          <a:xfrm>
            <a:off x="434714" y="2758190"/>
            <a:ext cx="3057993" cy="15739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C038D-F540-46BB-AD4A-507FD5095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13" y="3254697"/>
            <a:ext cx="1095238" cy="580952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DE6BA103-E2AE-4C68-A757-A00AF7BC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771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434898" y="259266"/>
            <a:ext cx="8229599" cy="46249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366F5-F8C0-456A-8B3F-38E2EDBC9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037" y="346076"/>
            <a:ext cx="3556472" cy="4480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4FAD3E1-CB47-4ED3-9DB8-7A0DC5A7DBC9}"/>
              </a:ext>
            </a:extLst>
          </p:cNvPr>
          <p:cNvSpPr/>
          <p:nvPr/>
        </p:nvSpPr>
        <p:spPr>
          <a:xfrm>
            <a:off x="2476336" y="1132078"/>
            <a:ext cx="1993982" cy="1380741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C133B79-FF22-4CC4-8AD1-512F2D3A138B}"/>
              </a:ext>
            </a:extLst>
          </p:cNvPr>
          <p:cNvSpPr/>
          <p:nvPr/>
        </p:nvSpPr>
        <p:spPr>
          <a:xfrm>
            <a:off x="5909593" y="1101801"/>
            <a:ext cx="1932962" cy="1425345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7DF1082-1E6B-45B9-8557-A158DA1EB45E}"/>
              </a:ext>
            </a:extLst>
          </p:cNvPr>
          <p:cNvSpPr/>
          <p:nvPr/>
        </p:nvSpPr>
        <p:spPr>
          <a:xfrm>
            <a:off x="2476336" y="2968623"/>
            <a:ext cx="1993982" cy="1547621"/>
          </a:xfrm>
          <a:prstGeom prst="round2Diag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CEAAA46-B6C8-411C-8172-2F414F915B9F}"/>
              </a:ext>
            </a:extLst>
          </p:cNvPr>
          <p:cNvSpPr/>
          <p:nvPr/>
        </p:nvSpPr>
        <p:spPr>
          <a:xfrm>
            <a:off x="5848573" y="2968622"/>
            <a:ext cx="2018990" cy="1547621"/>
          </a:xfrm>
          <a:prstGeom prst="round2Diag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35FDB-0AEF-4DA9-ACA0-D9C7E40A7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968" y="1653024"/>
            <a:ext cx="1198519" cy="33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996EB-FFE5-45CB-8777-BED4D0BC2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4840" y="1606409"/>
            <a:ext cx="919181" cy="382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C1A96-6676-44D2-BDAB-1664C880C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8993" y="3537628"/>
            <a:ext cx="913494" cy="373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BAE7D1-A75F-4D51-85C4-17E748789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0191" y="3497665"/>
            <a:ext cx="733830" cy="389249"/>
          </a:xfrm>
          <a:prstGeom prst="rect">
            <a:avLst/>
          </a:prstGeom>
        </p:spPr>
      </p:pic>
      <p:pic>
        <p:nvPicPr>
          <p:cNvPr id="2" name="CD2-TRACK 48">
            <a:hlinkClick r:id="" action="ppaction://media"/>
            <a:extLst>
              <a:ext uri="{FF2B5EF4-FFF2-40B4-BE49-F238E27FC236}">
                <a16:creationId xmlns:a16="http://schemas.microsoft.com/office/drawing/2014/main" id="{2120EA3C-EEB9-4CD8-9288-0944463A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8468" y="265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C23B4-843E-45DF-9AA5-6977BD9E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651" y="629385"/>
            <a:ext cx="2546530" cy="400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E720-7FC6-4DDA-B01A-D578DBAA6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11" y="1392268"/>
            <a:ext cx="7289178" cy="2689079"/>
          </a:xfrm>
          <a:prstGeom prst="rect">
            <a:avLst/>
          </a:prstGeom>
        </p:spPr>
      </p:pic>
      <p:pic>
        <p:nvPicPr>
          <p:cNvPr id="2" name="CD2-TRACK 49">
            <a:hlinkClick r:id="" action="ppaction://media"/>
            <a:extLst>
              <a:ext uri="{FF2B5EF4-FFF2-40B4-BE49-F238E27FC236}">
                <a16:creationId xmlns:a16="http://schemas.microsoft.com/office/drawing/2014/main" id="{71A01671-A42F-4A88-9C3C-2E5C67146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456" y="524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1,365 Teddy Bear Standing Illustrations &amp;amp; Clip Art - iStock">
            <a:extLst>
              <a:ext uri="{FF2B5EF4-FFF2-40B4-BE49-F238E27FC236}">
                <a16:creationId xmlns:a16="http://schemas.microsoft.com/office/drawing/2014/main" id="{3FBC5738-042A-4E0F-83F6-D7698AE1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31" y="1418195"/>
            <a:ext cx="2307110" cy="23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1,365 Teddy Bear Standing Illustrations &amp;amp; Clip Art - iStock">
            <a:extLst>
              <a:ext uri="{FF2B5EF4-FFF2-40B4-BE49-F238E27FC236}">
                <a16:creationId xmlns:a16="http://schemas.microsoft.com/office/drawing/2014/main" id="{216F99FD-3D8F-48D9-AF8D-5E5C2F4D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12" y="1418195"/>
            <a:ext cx="2307110" cy="23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878941" y="189180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757" y="257908"/>
            <a:ext cx="2307110" cy="337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2078355" y="3687938"/>
            <a:ext cx="4618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Ten teddy bears</a:t>
            </a:r>
          </a:p>
        </p:txBody>
      </p:sp>
      <p:pic>
        <p:nvPicPr>
          <p:cNvPr id="2" name="CD2-TRACK 50">
            <a:hlinkClick r:id="" action="ppaction://media"/>
            <a:extLst>
              <a:ext uri="{FF2B5EF4-FFF2-40B4-BE49-F238E27FC236}">
                <a16:creationId xmlns:a16="http://schemas.microsoft.com/office/drawing/2014/main" id="{42B10743-3E1C-4531-A3FA-9F4BEBDA0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9517" y="203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ACE9-9377-46B0-AF33-D2BA3F3A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DE2E-8C8E-4F4E-945E-EE8A77AD9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unting 1 to 10 - Number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A6D7223-CB51-45E0-806D-BFDD4B963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52" y="258561"/>
            <a:ext cx="8231095" cy="46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878941" y="189180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4279312" y="2187029"/>
            <a:ext cx="36856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seven</a:t>
            </a:r>
            <a:r>
              <a:rPr lang="en-US" sz="4400" b="0" cap="none" spc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books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AE703-2114-4D71-9802-F6879441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540" y="270823"/>
            <a:ext cx="1884361" cy="3114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0F343C-2F10-431C-A964-D7A6F22C2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283" y="1467572"/>
            <a:ext cx="2618480" cy="22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878941" y="189180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3727316" y="1964778"/>
            <a:ext cx="4759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nine teddy bears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AE703-2114-4D71-9802-F6879441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540" y="270823"/>
            <a:ext cx="1884361" cy="311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2A4F9F-1EAE-44BC-8136-68E44863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99" y="1590797"/>
            <a:ext cx="2371429" cy="19619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878941" y="189180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4583321" y="1964778"/>
            <a:ext cx="3047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eight balls</a:t>
            </a:r>
            <a:endParaRPr lang="en-US" sz="4400" b="0" cap="none" spc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AE703-2114-4D71-9802-F6879441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540" y="270823"/>
            <a:ext cx="1884361" cy="311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59DC9B-227A-44C1-A541-505ED1389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556" y="1457103"/>
            <a:ext cx="2380952" cy="2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568713" y="426534"/>
            <a:ext cx="7939667" cy="42904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878941" y="189180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4910480" y="218702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ten cars</a:t>
            </a:r>
            <a:endParaRPr lang="en-US" sz="4400" b="0" cap="none" spc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AE703-2114-4D71-9802-F6879441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540" y="270823"/>
            <a:ext cx="1884361" cy="311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1847C-BF95-45B5-A13F-9E46C2D39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653" y="1562226"/>
            <a:ext cx="2678882" cy="22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312235" y="301083"/>
            <a:ext cx="8508380" cy="441588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477497" y="-785563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288A8-FE9E-449C-9B9B-0FC28117E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91" y="2188316"/>
            <a:ext cx="2365881" cy="320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CD184-3976-4D46-86F2-2D560C513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054" y="570622"/>
            <a:ext cx="5256878" cy="3876804"/>
          </a:xfrm>
          <a:prstGeom prst="rect">
            <a:avLst/>
          </a:prstGeom>
        </p:spPr>
      </p:pic>
      <p:pic>
        <p:nvPicPr>
          <p:cNvPr id="2" name="CD2-TRACK 51">
            <a:hlinkClick r:id="" action="ppaction://media"/>
            <a:extLst>
              <a:ext uri="{FF2B5EF4-FFF2-40B4-BE49-F238E27FC236}">
                <a16:creationId xmlns:a16="http://schemas.microsoft.com/office/drawing/2014/main" id="{ADC1F8FC-3FCA-44BD-A8C1-A7780DDBC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3477" y="2509024"/>
            <a:ext cx="527634" cy="5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317810" y="363808"/>
            <a:ext cx="8508380" cy="441588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477497" y="-785563"/>
            <a:ext cx="4800742" cy="562294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94" y="-1210324"/>
            <a:ext cx="2307110" cy="337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5022A-CAC9-4312-A8FC-23E1A7ED2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9303">
            <a:off x="6930455" y="696591"/>
            <a:ext cx="2156689" cy="330527"/>
          </a:xfrm>
          <a:prstGeom prst="rect">
            <a:avLst/>
          </a:prstGeom>
        </p:spPr>
      </p:pic>
      <p:pic>
        <p:nvPicPr>
          <p:cNvPr id="2050" name="Picture 2" descr="✓ asking free vector eps, cdr, ai, svg vector illustration graphic art">
            <a:extLst>
              <a:ext uri="{FF2B5EF4-FFF2-40B4-BE49-F238E27FC236}">
                <a16:creationId xmlns:a16="http://schemas.microsoft.com/office/drawing/2014/main" id="{25541A26-2CB5-4940-AC4C-2D6A0642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4" y="1939781"/>
            <a:ext cx="2072084" cy="24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,100,159 Girl Stock Vector Illustration and Royalty Free Girl Clipart">
            <a:extLst>
              <a:ext uri="{FF2B5EF4-FFF2-40B4-BE49-F238E27FC236}">
                <a16:creationId xmlns:a16="http://schemas.microsoft.com/office/drawing/2014/main" id="{6F762565-6077-4948-973C-1DC48907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24" y="2082106"/>
            <a:ext cx="1564585" cy="22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ckground Cars Toy White Stock Illustrations – 2,033 Background Cars Toy  White Stock Illustrations, Vectors &amp;amp; Clipart - Dreamstime">
            <a:extLst>
              <a:ext uri="{FF2B5EF4-FFF2-40B4-BE49-F238E27FC236}">
                <a16:creationId xmlns:a16="http://schemas.microsoft.com/office/drawing/2014/main" id="{7205B39F-921E-409C-B3B2-4BA3F5EA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4" y="2201736"/>
            <a:ext cx="1274762" cy="14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s clip art images 2 disney clip art galore - Clipartix">
            <a:extLst>
              <a:ext uri="{FF2B5EF4-FFF2-40B4-BE49-F238E27FC236}">
                <a16:creationId xmlns:a16="http://schemas.microsoft.com/office/drawing/2014/main" id="{1235A798-1368-4A20-B1AF-74F0D5CC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42" y="2662984"/>
            <a:ext cx="1015226" cy="7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DC71B20-2A1A-4E9E-9584-F35240C3DB5E}"/>
              </a:ext>
            </a:extLst>
          </p:cNvPr>
          <p:cNvSpPr/>
          <p:nvPr/>
        </p:nvSpPr>
        <p:spPr>
          <a:xfrm>
            <a:off x="702527" y="579864"/>
            <a:ext cx="1950441" cy="1359918"/>
          </a:xfrm>
          <a:prstGeom prst="wedgeEllipseCallout">
            <a:avLst>
              <a:gd name="adj1" fmla="val 38"/>
              <a:gd name="adj2" fmla="val 731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E98F94D-9542-4569-A8F0-E9F4BFA1345F}"/>
              </a:ext>
            </a:extLst>
          </p:cNvPr>
          <p:cNvSpPr/>
          <p:nvPr/>
        </p:nvSpPr>
        <p:spPr>
          <a:xfrm>
            <a:off x="5125520" y="497310"/>
            <a:ext cx="1950441" cy="1359918"/>
          </a:xfrm>
          <a:prstGeom prst="wedgeEllipseCallout">
            <a:avLst>
              <a:gd name="adj1" fmla="val 24051"/>
              <a:gd name="adj2" fmla="val 7562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047062-4F2B-4BB2-A1EF-DAFE1F90C964}"/>
              </a:ext>
            </a:extLst>
          </p:cNvPr>
          <p:cNvSpPr/>
          <p:nvPr/>
        </p:nvSpPr>
        <p:spPr>
          <a:xfrm>
            <a:off x="667031" y="867980"/>
            <a:ext cx="20858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How many </a:t>
            </a:r>
          </a:p>
          <a:p>
            <a:pPr algn="ctr"/>
            <a:r>
              <a:rPr lang="en-US" sz="2800" b="0" cap="none" spc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cars?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D128A5-ABF8-422D-9C9E-1602F3E4B4C8}"/>
              </a:ext>
            </a:extLst>
          </p:cNvPr>
          <p:cNvSpPr/>
          <p:nvPr/>
        </p:nvSpPr>
        <p:spPr>
          <a:xfrm>
            <a:off x="5493410" y="700215"/>
            <a:ext cx="135005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Seven </a:t>
            </a:r>
          </a:p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Cars.</a:t>
            </a:r>
          </a:p>
        </p:txBody>
      </p:sp>
    </p:spTree>
    <p:extLst>
      <p:ext uri="{BB962C8B-B14F-4D97-AF65-F5344CB8AC3E}">
        <p14:creationId xmlns:p14="http://schemas.microsoft.com/office/powerpoint/2010/main" val="1955931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317810" y="363808"/>
            <a:ext cx="8508380" cy="441588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DC71B20-2A1A-4E9E-9584-F35240C3DB5E}"/>
              </a:ext>
            </a:extLst>
          </p:cNvPr>
          <p:cNvSpPr/>
          <p:nvPr/>
        </p:nvSpPr>
        <p:spPr>
          <a:xfrm>
            <a:off x="702527" y="579864"/>
            <a:ext cx="1950441" cy="1359918"/>
          </a:xfrm>
          <a:prstGeom prst="wedgeEllipseCallout">
            <a:avLst>
              <a:gd name="adj1" fmla="val 36629"/>
              <a:gd name="adj2" fmla="val 526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E98F94D-9542-4569-A8F0-E9F4BFA1345F}"/>
              </a:ext>
            </a:extLst>
          </p:cNvPr>
          <p:cNvSpPr/>
          <p:nvPr/>
        </p:nvSpPr>
        <p:spPr>
          <a:xfrm>
            <a:off x="6268324" y="579863"/>
            <a:ext cx="1626739" cy="1242223"/>
          </a:xfrm>
          <a:prstGeom prst="wedgeEllipseCallout">
            <a:avLst>
              <a:gd name="adj1" fmla="val -4054"/>
              <a:gd name="adj2" fmla="val 6484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047062-4F2B-4BB2-A1EF-DAFE1F90C964}"/>
              </a:ext>
            </a:extLst>
          </p:cNvPr>
          <p:cNvSpPr/>
          <p:nvPr/>
        </p:nvSpPr>
        <p:spPr>
          <a:xfrm>
            <a:off x="667031" y="867980"/>
            <a:ext cx="20858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How many </a:t>
            </a:r>
          </a:p>
          <a:p>
            <a:pPr algn="ctr"/>
            <a:r>
              <a:rPr lang="en-US" sz="2800" b="0" cap="none" spc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bags?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D128A5-ABF8-422D-9C9E-1602F3E4B4C8}"/>
              </a:ext>
            </a:extLst>
          </p:cNvPr>
          <p:cNvSpPr/>
          <p:nvPr/>
        </p:nvSpPr>
        <p:spPr>
          <a:xfrm>
            <a:off x="6569146" y="717796"/>
            <a:ext cx="10250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One </a:t>
            </a:r>
          </a:p>
          <a:p>
            <a:pPr algn="ctr"/>
            <a:r>
              <a:rPr lang="en-US" sz="280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A29BF-73AC-4EDE-81C1-EA1022DF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197" y="535974"/>
            <a:ext cx="3222898" cy="36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D72BE-C6DA-4BC5-A3E8-20CB423C1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1" y="2224591"/>
            <a:ext cx="7737349" cy="227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30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46"/>
          <p:cNvSpPr txBox="1">
            <a:spLocks noGrp="1"/>
          </p:cNvSpPr>
          <p:nvPr>
            <p:ph type="title"/>
          </p:nvPr>
        </p:nvSpPr>
        <p:spPr>
          <a:xfrm>
            <a:off x="1952550" y="1739550"/>
            <a:ext cx="5238900" cy="16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/>
              <a:t>GAME TIME</a:t>
            </a:r>
            <a:endParaRPr sz="13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52509" y1="36738" x2="56476" y2="52688"/>
                        <a14:foregroundMark x1="55893" y1="53943" x2="51575" y2="64337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01" y="1329612"/>
            <a:ext cx="5086901" cy="3312125"/>
          </a:xfrm>
          <a:prstGeom prst="rect">
            <a:avLst/>
          </a:prstGeom>
          <a:noFill/>
          <a:effectLst>
            <a:outerShdw blurRad="76200" dist="139700" dir="150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00237">
            <a:off x="2089823" y="206419"/>
            <a:ext cx="3088161" cy="18362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69" y="4135497"/>
            <a:ext cx="1046964" cy="52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46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1693974" y="1685598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8</a:t>
            </a:r>
            <a:endParaRPr lang="es-ES" sz="33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448278" y="1810331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 dirty="0"/>
              <a:t>9</a:t>
            </a:r>
            <a:endParaRPr lang="es-ES" sz="33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 rot="20973777">
            <a:off x="3098130" y="1180903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7</a:t>
            </a:r>
            <a:endParaRPr lang="es-ES" sz="3300" b="1" dirty="0"/>
          </a:p>
        </p:txBody>
      </p:sp>
      <p:sp>
        <p:nvSpPr>
          <p:cNvPr id="19" name="18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seven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D724D28F-F70A-40F7-8CD7-FD63D0915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81697" y="8338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3905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33473 -0.0069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720566" y="1360797"/>
            <a:ext cx="3821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1787048" y="3261307"/>
            <a:ext cx="1532174" cy="438581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START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ABE58-1E83-B941-BEF7-03452A363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43"/>
          <a:stretch/>
        </p:blipFill>
        <p:spPr>
          <a:xfrm>
            <a:off x="4817493" y="1040197"/>
            <a:ext cx="2727981" cy="29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2906070" y="1217769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 dirty="0"/>
              <a:t>6</a:t>
            </a:r>
            <a:endParaRPr lang="es-ES" sz="33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662130" y="1847197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8</a:t>
            </a:r>
            <a:endParaRPr lang="es-ES" sz="33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1150011" y="1626604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9</a:t>
            </a:r>
            <a:endParaRPr lang="es-ES" sz="3300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9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903DC1-55E9-477F-BD8E-AA34FFB2DB08}"/>
              </a:ext>
            </a:extLst>
          </p:cNvPr>
          <p:cNvSpPr/>
          <p:nvPr/>
        </p:nvSpPr>
        <p:spPr>
          <a:xfrm>
            <a:off x="6405954" y="662155"/>
            <a:ext cx="2140749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nine</a:t>
            </a:r>
            <a:endParaRPr lang="en-US" sz="405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8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00069 0.292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52361 -0.006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1045045" y="1663476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9</a:t>
            </a:r>
            <a:endParaRPr lang="es-ES" sz="30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2935897" y="1184180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8</a:t>
            </a:r>
            <a:endParaRPr lang="es-ES" sz="3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 rot="20973777">
            <a:off x="4505423" y="1799203"/>
            <a:ext cx="91660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/>
              <a:t>10</a:t>
            </a:r>
            <a:endParaRPr lang="es-ES" sz="3000" b="1" dirty="0"/>
          </a:p>
        </p:txBody>
      </p:sp>
      <p:sp>
        <p:nvSpPr>
          <p:cNvPr id="19" name="18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>
                <a:solidFill>
                  <a:schemeClr val="tx1"/>
                </a:solidFill>
              </a:rPr>
              <a:t>ten</a:t>
            </a:r>
            <a:endParaRPr lang="es-ES" sz="30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FB84C7EC-31F8-472F-9E2C-1864686A1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47729" y="7978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2.77778E-7 0.277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2986 0.0034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9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1113552" y="1641353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9</a:t>
            </a:r>
            <a:endParaRPr lang="es-ES" sz="33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2913774" y="1248843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8</a:t>
            </a:r>
            <a:endParaRPr lang="es-ES" sz="3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 rot="20973777">
            <a:off x="4614427" y="1878271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/>
              <a:t>7</a:t>
            </a:r>
            <a:endParaRPr lang="es-ES" sz="3300" b="1" dirty="0"/>
          </a:p>
        </p:txBody>
      </p:sp>
      <p:sp>
        <p:nvSpPr>
          <p:cNvPr id="19" name="18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700" b="1">
                <a:solidFill>
                  <a:schemeClr val="tx1"/>
                </a:solidFill>
              </a:rPr>
              <a:t>seven</a:t>
            </a:r>
            <a:endParaRPr lang="es-ES" sz="27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EDDF01B7-9DAD-44BF-90CB-7F14BB2A7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9563" y="72433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2.77778E-7 0.277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2986 0.0034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9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612218" y="1703839"/>
            <a:ext cx="127849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eight</a:t>
            </a:r>
            <a:endParaRPr lang="es-ES" sz="2625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500589" y="1810404"/>
            <a:ext cx="993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ten</a:t>
            </a:r>
            <a:endParaRPr lang="es-ES" sz="2625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722314" y="712509"/>
            <a:ext cx="173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cars ?</a:t>
            </a:r>
            <a:endParaRPr lang="es-E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2384286" y="1199424"/>
            <a:ext cx="1289560" cy="56031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nine</a:t>
            </a:r>
            <a:endParaRPr lang="es-ES" sz="2625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nine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Free Cute Car Cliparts, Download Free Cute Car Cliparts png images, Free  ClipArts on Clipart Library">
            <a:extLst>
              <a:ext uri="{FF2B5EF4-FFF2-40B4-BE49-F238E27FC236}">
                <a16:creationId xmlns:a16="http://schemas.microsoft.com/office/drawing/2014/main" id="{7A6F2649-1A67-499D-9509-CD866913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49" y="339746"/>
            <a:ext cx="1342746" cy="10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390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33473 -0.006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2788092" y="1288422"/>
            <a:ext cx="92297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10</a:t>
            </a:r>
            <a:endParaRPr lang="es-ES" sz="30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569121" y="1792031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9</a:t>
            </a:r>
            <a:endParaRPr lang="es-ES" sz="3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1091017" y="1603135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7</a:t>
            </a:r>
            <a:endParaRPr lang="es-ES" sz="3000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10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72656-B428-4080-9BE1-2662559C8821}"/>
              </a:ext>
            </a:extLst>
          </p:cNvPr>
          <p:cNvSpPr/>
          <p:nvPr/>
        </p:nvSpPr>
        <p:spPr>
          <a:xfrm>
            <a:off x="6280579" y="793415"/>
            <a:ext cx="2350021" cy="4154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25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….teddy bears</a:t>
            </a:r>
          </a:p>
        </p:txBody>
      </p:sp>
      <p:pic>
        <p:nvPicPr>
          <p:cNvPr id="5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id="{4E2E96A7-894E-4AB7-B8CB-F74089760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98718" y="7517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7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00069 0.2923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52361 -0.0069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833170" y="1762467"/>
            <a:ext cx="1034403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9</a:t>
            </a:r>
            <a:endParaRPr lang="es-ES" sz="2625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500589" y="1810404"/>
            <a:ext cx="993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10</a:t>
            </a:r>
            <a:endParaRPr lang="es-ES" sz="2625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892975" y="723124"/>
            <a:ext cx="173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kites ?</a:t>
            </a:r>
            <a:endParaRPr lang="es-E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2574510" y="1187210"/>
            <a:ext cx="1097750" cy="56031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25" b="1"/>
              <a:t>8</a:t>
            </a:r>
            <a:endParaRPr lang="es-ES" sz="2625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8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Kite Vector Set Vector Art &amp;amp; Graphics | freevector.com">
            <a:extLst>
              <a:ext uri="{FF2B5EF4-FFF2-40B4-BE49-F238E27FC236}">
                <a16:creationId xmlns:a16="http://schemas.microsoft.com/office/drawing/2014/main" id="{881E0E44-E2F4-4F15-8D51-DF929D19A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44" y="185586"/>
            <a:ext cx="1555645" cy="12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390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33473 -0.006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1723882" y="1666954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/>
              <a:t>10</a:t>
            </a:r>
            <a:endParaRPr lang="es-ES" sz="300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3098130" y="1184182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 dirty="0"/>
              <a:t>8</a:t>
            </a:r>
            <a:endParaRPr lang="es-ES" sz="33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576484" y="249492"/>
            <a:ext cx="41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 rot="20973777">
            <a:off x="4448280" y="1813609"/>
            <a:ext cx="78833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/>
              <a:t>9</a:t>
            </a:r>
            <a:endParaRPr lang="es-ES" sz="3000" b="1" dirty="0"/>
          </a:p>
        </p:txBody>
      </p:sp>
      <p:sp>
        <p:nvSpPr>
          <p:cNvPr id="19" name="18 Rectángulo"/>
          <p:cNvSpPr/>
          <p:nvPr/>
        </p:nvSpPr>
        <p:spPr>
          <a:xfrm rot="541430">
            <a:off x="6110367" y="3368532"/>
            <a:ext cx="124170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chemeClr val="tx1"/>
                </a:solidFill>
              </a:rPr>
              <a:t>9</a:t>
            </a:r>
            <a:endParaRPr lang="es-ES" sz="21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id="{D4D951DB-E9CF-4E6A-8571-BFFC3AF89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24385" y="880895"/>
            <a:ext cx="346249" cy="346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9B5C3A-76AB-444F-A68C-61F8767CD815}"/>
              </a:ext>
            </a:extLst>
          </p:cNvPr>
          <p:cNvSpPr/>
          <p:nvPr/>
        </p:nvSpPr>
        <p:spPr>
          <a:xfrm>
            <a:off x="6755918" y="775009"/>
            <a:ext cx="1647483" cy="4732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625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….balls</a:t>
            </a:r>
          </a:p>
        </p:txBody>
      </p:sp>
    </p:spTree>
    <p:extLst>
      <p:ext uri="{BB962C8B-B14F-4D97-AF65-F5344CB8AC3E}">
        <p14:creationId xmlns:p14="http://schemas.microsoft.com/office/powerpoint/2010/main" val="192220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2.77778E-7 0.277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2986 0.0034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9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481011" y="1743958"/>
            <a:ext cx="1319542" cy="558176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seven</a:t>
            </a:r>
            <a:endParaRPr lang="es-ES" sz="225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343169" y="1848186"/>
            <a:ext cx="1000463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nine</a:t>
            </a:r>
            <a:endParaRPr lang="es-ES" sz="225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139952" y="24949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2623520" y="1265664"/>
            <a:ext cx="1144340" cy="61553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eight</a:t>
            </a:r>
            <a:endParaRPr lang="es-ES" sz="2250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>
                <a:solidFill>
                  <a:schemeClr val="tx1"/>
                </a:solidFill>
              </a:rPr>
              <a:t>eight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id="{C72DBB20-954A-4F86-BAF8-43A4346B4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0866" y="765652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3075E2-A310-4457-88D2-A44A9ED32FEB}"/>
              </a:ext>
            </a:extLst>
          </p:cNvPr>
          <p:cNvSpPr/>
          <p:nvPr/>
        </p:nvSpPr>
        <p:spPr>
          <a:xfrm>
            <a:off x="6755918" y="798533"/>
            <a:ext cx="1829173" cy="4732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625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……birds</a:t>
            </a:r>
          </a:p>
        </p:txBody>
      </p:sp>
    </p:spTree>
    <p:extLst>
      <p:ext uri="{BB962C8B-B14F-4D97-AF65-F5344CB8AC3E}">
        <p14:creationId xmlns:p14="http://schemas.microsoft.com/office/powerpoint/2010/main" val="22515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2.77778E-6 0.3905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33473 -0.0069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i-love-cartoons.us/snags/clipart/dora-clipart/dora-large/Boots-Dora-Beach-B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83">
                        <a14:foregroundMark x1="81914" y1="29749" x2="78180" y2="32616"/>
                        <a14:foregroundMark x1="72229" y1="97133" x2="76663" y2="94624"/>
                        <a14:foregroundMark x1="91365" y1="78495" x2="89032" y2="85663"/>
                        <a14:foregroundMark x1="28121" y1="44803" x2="25788" y2="70789"/>
                        <a14:foregroundMark x1="8751" y1="50179" x2="23687" y2="50717"/>
                        <a14:foregroundMark x1="18436" y1="46416" x2="33489" y2="42652"/>
                        <a14:foregroundMark x1="18786" y1="32258" x2="20770" y2="36738"/>
                        <a14:foregroundMark x1="22987" y1="26882" x2="22637" y2="32796"/>
                        <a14:foregroundMark x1="27888" y1="30466" x2="26021" y2="32258"/>
                        <a14:foregroundMark x1="18086" y1="49283" x2="18086" y2="50538"/>
                        <a14:foregroundMark x1="1750" y1="53584" x2="1750" y2="57527"/>
                        <a14:foregroundMark x1="5718" y1="66487" x2="9218" y2="66667"/>
                        <a14:foregroundMark x1="14586" y1="75806" x2="12135" y2="82616"/>
                        <a14:foregroundMark x1="26021" y1="83692" x2="26604" y2="88351"/>
                        <a14:foregroundMark x1="40723" y1="50538" x2="42707" y2="58781"/>
                        <a14:foregroundMark x1="42007" y1="42115" x2="48308" y2="35663"/>
                        <a14:foregroundMark x1="35356" y1="57527" x2="32322" y2="62545"/>
                        <a14:foregroundMark x1="11319" y1="65950" x2="16919" y2="64875"/>
                        <a14:foregroundMark x1="8985" y1="47312" x2="11319" y2="49462"/>
                        <a14:foregroundMark x1="17736" y1="33513" x2="18786" y2="35663"/>
                        <a14:foregroundMark x1="33839" y1="38710" x2="34889" y2="39068"/>
                        <a14:foregroundMark x1="7585" y1="53405" x2="12835" y2="55018"/>
                        <a14:foregroundMark x1="16219" y1="53405" x2="15053" y2="54122"/>
                        <a14:backgroundMark x1="54142" y1="35125" x2="52742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6030163" y="2787774"/>
            <a:ext cx="1451510" cy="201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lmundodedora.files.wordpress.com/2012/10/botas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847" y1="21250" x2="57658" y2="32500"/>
                        <a14:foregroundMark x1="90090" y1="17500" x2="83784" y2="25938"/>
                        <a14:foregroundMark x1="6757" y1="12500" x2="13063" y2="17188"/>
                        <a14:foregroundMark x1="13063" y1="13438" x2="15766" y2="17500"/>
                        <a14:foregroundMark x1="22523" y1="91563" x2="34234" y2="79375"/>
                        <a14:foregroundMark x1="63514" y1="85000" x2="70270" y2="94063"/>
                        <a14:foregroundMark x1="70721" y1="84375" x2="77928" y2="91250"/>
                        <a14:foregroundMark x1="21622" y1="82188" x2="16667" y2="90000"/>
                        <a14:foregroundMark x1="81982" y1="22188" x2="82883" y2="26563"/>
                        <a14:foregroundMark x1="94595" y1="19375" x2="84685" y2="27500"/>
                        <a14:foregroundMark x1="13964" y1="9063" x2="16667" y2="12500"/>
                        <a14:foregroundMark x1="9459" y1="11250" x2="5856" y2="11250"/>
                        <a14:foregroundMark x1="13964" y1="18438" x2="14414" y2="20938"/>
                        <a14:foregroundMark x1="23874" y1="13125" x2="18468" y2="19063"/>
                        <a14:foregroundMark x1="42793" y1="23125" x2="44595" y2="2906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381840"/>
            <a:ext cx="1023913" cy="147591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973777">
            <a:off x="1263537" y="1724911"/>
            <a:ext cx="1222753" cy="499118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old</a:t>
            </a:r>
            <a:endParaRPr lang="es-ES" sz="2250" b="1" dirty="0"/>
          </a:p>
        </p:txBody>
      </p:sp>
      <p:sp>
        <p:nvSpPr>
          <p:cNvPr id="17" name="16 Elipse"/>
          <p:cNvSpPr/>
          <p:nvPr/>
        </p:nvSpPr>
        <p:spPr>
          <a:xfrm rot="20973777">
            <a:off x="4037084" y="1831380"/>
            <a:ext cx="138218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name</a:t>
            </a:r>
            <a:endParaRPr lang="es-ES" sz="225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303639" y="249492"/>
            <a:ext cx="445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coconut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6280579" y="1979758"/>
            <a:ext cx="1477775" cy="661188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 err="1">
                <a:solidFill>
                  <a:schemeClr val="tx1"/>
                </a:solidFill>
              </a:rPr>
              <a:t>We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did</a:t>
            </a:r>
            <a:r>
              <a:rPr lang="es-ES_tradnl" sz="1800" b="1" dirty="0">
                <a:solidFill>
                  <a:schemeClr val="tx1"/>
                </a:solidFill>
              </a:rPr>
              <a:t> </a:t>
            </a:r>
            <a:r>
              <a:rPr lang="es-ES_tradnl" sz="1800" b="1" dirty="0" err="1">
                <a:solidFill>
                  <a:schemeClr val="tx1"/>
                </a:solidFill>
              </a:rPr>
              <a:t>it!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rot="20973777">
            <a:off x="2716154" y="1272741"/>
            <a:ext cx="1223523" cy="61553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50" b="1"/>
              <a:t>many</a:t>
            </a:r>
            <a:endParaRPr lang="es-ES" sz="2250" b="1" dirty="0"/>
          </a:p>
        </p:txBody>
      </p:sp>
      <p:sp>
        <p:nvSpPr>
          <p:cNvPr id="18" name="17 Rectángulo"/>
          <p:cNvSpPr/>
          <p:nvPr/>
        </p:nvSpPr>
        <p:spPr>
          <a:xfrm rot="541430">
            <a:off x="6111354" y="3356033"/>
            <a:ext cx="1082321" cy="4320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>
                <a:solidFill>
                  <a:schemeClr val="tx1"/>
                </a:solidFill>
              </a:rPr>
              <a:t>eight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2" name="21 Flecha derecha">
            <a:hlinkClick r:id="" action="ppaction://hlinkshowjump?jump=nextslide"/>
          </p:cNvPr>
          <p:cNvSpPr/>
          <p:nvPr/>
        </p:nvSpPr>
        <p:spPr>
          <a:xfrm>
            <a:off x="7179296" y="4491204"/>
            <a:ext cx="594066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075E2-A310-4457-88D2-A44A9ED32FEB}"/>
              </a:ext>
            </a:extLst>
          </p:cNvPr>
          <p:cNvSpPr/>
          <p:nvPr/>
        </p:nvSpPr>
        <p:spPr>
          <a:xfrm>
            <a:off x="6189979" y="616048"/>
            <a:ext cx="2853330" cy="8771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625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?…cats?</a:t>
            </a:r>
          </a:p>
          <a:p>
            <a:pPr algn="ctr"/>
            <a:r>
              <a:rPr lang="en-US" sz="2625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cats</a:t>
            </a:r>
          </a:p>
        </p:txBody>
      </p:sp>
    </p:spTree>
    <p:extLst>
      <p:ext uri="{BB962C8B-B14F-4D97-AF65-F5344CB8AC3E}">
        <p14:creationId xmlns:p14="http://schemas.microsoft.com/office/powerpoint/2010/main" val="24459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2.77778E-6 0.390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33473 -0.006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16" grpId="0" animBg="1"/>
      <p:bldP spid="18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6"/>
          <p:cNvSpPr txBox="1">
            <a:spLocks noGrp="1"/>
          </p:cNvSpPr>
          <p:nvPr>
            <p:ph type="title"/>
          </p:nvPr>
        </p:nvSpPr>
        <p:spPr>
          <a:xfrm>
            <a:off x="1738350" y="2012700"/>
            <a:ext cx="5667300" cy="111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/>
              <a:t>GOOD BYE</a:t>
            </a:r>
            <a:endParaRPr sz="1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0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latin typeface="Comic Sans MS" panose="030F0902030302020204" pitchFamily="66" charset="0"/>
              </a:rPr>
              <a:t>What number is it ?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779695" y="2792281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one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964083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two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3188991" y="2792281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B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three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CA37A1-6108-BB49-AEA2-4EB0E0ED5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360" y="2111778"/>
            <a:ext cx="2229919" cy="2378580"/>
          </a:xfrm>
          <a:prstGeom prst="rect">
            <a:avLst/>
          </a:prstGeom>
        </p:spPr>
      </p:pic>
      <p:pic>
        <p:nvPicPr>
          <p:cNvPr id="1026" name="Picture 2" descr="School Kid and Colorful Number One Shaped. Stock Vector - Illustration of  color, game: 119071115">
            <a:extLst>
              <a:ext uri="{FF2B5EF4-FFF2-40B4-BE49-F238E27FC236}">
                <a16:creationId xmlns:a16="http://schemas.microsoft.com/office/drawing/2014/main" id="{7B28E408-4578-4B43-8F0E-962E2D10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81" y="234956"/>
            <a:ext cx="1248281" cy="12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Comic Sans MS" panose="030F0902030302020204" pitchFamily="66" charset="0"/>
              </a:rPr>
              <a:t>Listen and choose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159300" y="2810463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5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964083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4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778914" y="2810463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3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F0D9C-614C-E243-9CB4-B9DC4780D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481" y="1747477"/>
            <a:ext cx="2181506" cy="2833124"/>
          </a:xfrm>
          <a:prstGeom prst="rect">
            <a:avLst/>
          </a:prstGeom>
        </p:spPr>
      </p:pic>
      <p:pic>
        <p:nvPicPr>
          <p:cNvPr id="4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id="{E59E716D-8554-4E63-B486-BB59AF08A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57509" y="7320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3999" cy="961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3999" cy="284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latin typeface="Comic Sans MS" panose="030F0902030302020204" pitchFamily="66" charset="0"/>
              </a:rPr>
              <a:t>What number is it?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955966" y="2792281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three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680575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six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3257573" y="2792281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B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four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A2129-2C4D-0E46-99C5-D473EB9C7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187" y="2091801"/>
            <a:ext cx="2507606" cy="2488799"/>
          </a:xfrm>
          <a:prstGeom prst="rect">
            <a:avLst/>
          </a:prstGeom>
        </p:spPr>
      </p:pic>
      <p:pic>
        <p:nvPicPr>
          <p:cNvPr id="2050" name="Picture 2" descr="kids with number 3 - Clipart World">
            <a:extLst>
              <a:ext uri="{FF2B5EF4-FFF2-40B4-BE49-F238E27FC236}">
                <a16:creationId xmlns:a16="http://schemas.microsoft.com/office/drawing/2014/main" id="{B28A3743-E7B1-40FA-AB7F-2149DCD7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35" y="354335"/>
            <a:ext cx="1224495" cy="11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latin typeface="Comic Sans MS" panose="030F0902030302020204" pitchFamily="66" charset="0"/>
              </a:rPr>
              <a:t>How many insects?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779695" y="2792281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two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964083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three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3188991" y="2792281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one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12BEB-FDFA-8F43-876B-B6C931AF4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118" y="2353317"/>
            <a:ext cx="2476735" cy="2018539"/>
          </a:xfrm>
          <a:prstGeom prst="rect">
            <a:avLst/>
          </a:prstGeom>
        </p:spPr>
      </p:pic>
      <p:pic>
        <p:nvPicPr>
          <p:cNvPr id="3074" name="Picture 2" descr="Ladybug Cutouts 17-inch 2 Per Pack Girls Birthday Party Decorations |  Ladybug decorations, Ladybug, Ladybug party">
            <a:extLst>
              <a:ext uri="{FF2B5EF4-FFF2-40B4-BE49-F238E27FC236}">
                <a16:creationId xmlns:a16="http://schemas.microsoft.com/office/drawing/2014/main" id="{71D9C33F-3531-481B-BA71-CCAEB8DF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37" y="360982"/>
            <a:ext cx="1175345" cy="11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Comic Sans MS" panose="030F0902030302020204" pitchFamily="66" charset="0"/>
              </a:rPr>
              <a:t>What is the missing letter in the word? </a:t>
            </a:r>
            <a:r>
              <a:rPr lang="en-US" sz="2100">
                <a:solidFill>
                  <a:srgbClr val="FF0000"/>
                </a:solidFill>
                <a:latin typeface="Comic Sans MS" panose="030F0902030302020204" pitchFamily="66" charset="0"/>
              </a:rPr>
              <a:t> f..ve</a:t>
            </a:r>
            <a:endParaRPr lang="ru-RU" sz="2100" dirty="0">
              <a:solidFill>
                <a:srgbClr val="FF0000"/>
              </a:solidFill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996487" y="2792282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i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680575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o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3188991" y="2792281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a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8F4F6-76E9-8D4B-9C98-5EBD4905C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463" y="1797268"/>
            <a:ext cx="2004918" cy="32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0" y="4204606"/>
            <a:ext cx="9144000" cy="938894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-1" y="3927022"/>
            <a:ext cx="9144000" cy="2775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33590" y="361217"/>
            <a:ext cx="4638611" cy="994055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Comic Sans MS" panose="030F0902030302020204" pitchFamily="66" charset="0"/>
              </a:rPr>
              <a:t>Uncreamble :     x-i-s</a:t>
            </a:r>
            <a:endParaRPr lang="ru-RU" sz="2100" dirty="0"/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89946" y="166530"/>
            <a:ext cx="896203" cy="92130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159300" y="2810463"/>
            <a:ext cx="2699363" cy="877274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xis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964083" y="2792281"/>
            <a:ext cx="2699363" cy="877274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sxi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778914" y="2810463"/>
            <a:ext cx="2699363" cy="877274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Comic Sans MS" panose="030F0902030302020204" pitchFamily="66" charset="0"/>
                </a:rPr>
                <a:t>six</a:t>
              </a:r>
              <a:endParaRPr lang="ru-RU" sz="2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BF4DC-D895-F549-8666-97DEB8237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909" y="2003790"/>
            <a:ext cx="2553166" cy="24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Outer Space by Slidesgo">
  <a:themeElements>
    <a:clrScheme name="Simple Light">
      <a:dk1>
        <a:srgbClr val="FFFFFF"/>
      </a:dk1>
      <a:lt1>
        <a:srgbClr val="CB5568"/>
      </a:lt1>
      <a:dk2>
        <a:srgbClr val="EE9480"/>
      </a:dk2>
      <a:lt2>
        <a:srgbClr val="FF1329"/>
      </a:lt2>
      <a:accent1>
        <a:srgbClr val="00C0C0"/>
      </a:accent1>
      <a:accent2>
        <a:srgbClr val="31B4ED"/>
      </a:accent2>
      <a:accent3>
        <a:srgbClr val="5D4682"/>
      </a:accent3>
      <a:accent4>
        <a:srgbClr val="7B5FA7"/>
      </a:accent4>
      <a:accent5>
        <a:srgbClr val="AC476D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294</Words>
  <Application>Microsoft Office PowerPoint</Application>
  <PresentationFormat>On-screen Show (16:9)</PresentationFormat>
  <Paragraphs>128</Paragraphs>
  <Slides>39</Slides>
  <Notes>25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 Rounded MT Bold</vt:lpstr>
      <vt:lpstr>Comic Sans MS</vt:lpstr>
      <vt:lpstr>Calibri</vt:lpstr>
      <vt:lpstr>Cuprum</vt:lpstr>
      <vt:lpstr>Cooper Black</vt:lpstr>
      <vt:lpstr>Karla</vt:lpstr>
      <vt:lpstr>Britannic Bold</vt:lpstr>
      <vt:lpstr>Calibri Light</vt:lpstr>
      <vt:lpstr>Arial</vt:lpstr>
      <vt:lpstr> Outer Space by Slidesgo</vt:lpstr>
      <vt:lpstr>Тема Office</vt:lpstr>
      <vt:lpstr>Tema de Office</vt:lpstr>
      <vt:lpstr>Unit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Thanh Yen</dc:creator>
  <cp:lastModifiedBy>ADMIN</cp:lastModifiedBy>
  <cp:revision>5</cp:revision>
  <dcterms:modified xsi:type="dcterms:W3CDTF">2025-04-18T00:56:08Z</dcterms:modified>
</cp:coreProperties>
</file>