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5" r:id="rId3"/>
    <p:sldId id="333" r:id="rId4"/>
    <p:sldId id="337" r:id="rId6"/>
    <p:sldId id="334" r:id="rId7"/>
    <p:sldId id="332" r:id="rId8"/>
    <p:sldId id="354" r:id="rId9"/>
    <p:sldId id="356" r:id="rId10"/>
    <p:sldId id="350" r:id="rId11"/>
    <p:sldId id="343" r:id="rId12"/>
    <p:sldId id="28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 showGuides="1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720" y="3181350"/>
            <a:ext cx="5678556" cy="9313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BÓNG ĐÁ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ĐÁ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BÓNG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3851029" cy="21101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44421" y="2110154"/>
            <a:ext cx="6683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GIÁO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DỤC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THỂ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CHẤT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</a:t>
            </a:r>
            <a:r>
              <a:rPr lang="en-US" altLang="zh-CN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LỚP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 2》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panose="020B0604020202020204" pitchFamily="34" charset="0"/>
              </a:endParaRPr>
            </a:p>
          </p:txBody>
        </p:sp>
        <p:grpSp>
          <p:nvGrpSpPr>
            <p:cNvPr id="33801" name="Group 10"/>
            <p:cNvGrpSpPr/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panose="020B0604020202020204" pitchFamily="34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1035"/>
            <a:ext cx="2895600" cy="10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86445"/>
            <a:ext cx="3386958" cy="8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18"/>
            <a:ext cx="6906197" cy="1237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315460"/>
            <a:ext cx="7793374" cy="945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00150"/>
            <a:ext cx="4648200" cy="395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3505200" cy="115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350"/>
            <a:ext cx="9092562" cy="3565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3076052" cy="86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331"/>
            <a:ext cx="8001000" cy="588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1578584"/>
            <a:ext cx="8043479" cy="2557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4260823"/>
            <a:ext cx="7588792" cy="84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4" y="23079"/>
            <a:ext cx="8909658" cy="435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94"/>
            <a:ext cx="9144000" cy="3312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" y="3942724"/>
            <a:ext cx="8831644" cy="113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075" y="0"/>
            <a:ext cx="4191000" cy="5465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90" y="42679"/>
            <a:ext cx="3325009" cy="1233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87718"/>
            <a:ext cx="6553200" cy="353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3257550" cy="1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73" y="1200150"/>
            <a:ext cx="6052827" cy="3712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107</Words>
  <Application>WPS Slides</Application>
  <PresentationFormat>On-screen Show (16:9)</PresentationFormat>
  <Paragraphs>8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Georgia</vt:lpstr>
      <vt:lpstr>Times New Roman</vt:lpstr>
      <vt:lpstr>Utm aw</vt:lpstr>
      <vt:lpstr>Segoe Print</vt:lpstr>
      <vt:lpstr>Hd001-4h</vt:lpstr>
      <vt:lpstr>HP001 4H</vt:lpstr>
      <vt:lpstr>.黑体-日本语</vt:lpstr>
      <vt:lpstr>Times New Roman</vt:lpstr>
      <vt:lpstr>Trebuchet MS</vt:lpstr>
      <vt:lpstr>Microsoft YaHei</vt:lpstr>
      <vt:lpstr>Arial Unicode MS</vt:lpstr>
      <vt:lpstr>Calibri</vt:lpstr>
      <vt:lpstr>Slipstream</vt:lpstr>
      <vt:lpstr>     TRƯỜNG TH THỚI PHONG                    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ngosunagialinh</cp:lastModifiedBy>
  <cp:revision>224</cp:revision>
  <dcterms:created xsi:type="dcterms:W3CDTF">2020-08-19T08:40:00Z</dcterms:created>
  <dcterms:modified xsi:type="dcterms:W3CDTF">2025-04-16T22:51:18Z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37788A61A83E404DB2A6A8B42F8EF13C_12</vt:lpwstr>
  </property>
  <property fmtid="{D5CDD505-2E9C-101B-9397-08002B2CF9AE}" pid="3" name="KSOProductBuildVer">
    <vt:lpwstr>1033-12.2.0.20795</vt:lpwstr>
  </property>
</Properties>
</file>