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45" r:id="rId3"/>
    <p:sldId id="333" r:id="rId4"/>
    <p:sldId id="337" r:id="rId6"/>
    <p:sldId id="334" r:id="rId7"/>
    <p:sldId id="332" r:id="rId8"/>
    <p:sldId id="354" r:id="rId9"/>
    <p:sldId id="356" r:id="rId10"/>
    <p:sldId id="357" r:id="rId11"/>
    <p:sldId id="348" r:id="rId12"/>
    <p:sldId id="350" r:id="rId13"/>
    <p:sldId id="343" r:id="rId14"/>
    <p:sldId id="353" r:id="rId15"/>
    <p:sldId id="28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 showGuides="1">
      <p:cViewPr varScale="1">
        <p:scale>
          <a:sx n="89" d="100"/>
          <a:sy n="89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720" y="3181350"/>
            <a:ext cx="5678556" cy="93136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CHỦ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: BÓNG ĐÁ 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Bài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LÀM QUEN VỚI BÓNG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"/>
            <a:ext cx="3851029" cy="21101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44421" y="2110154"/>
            <a:ext cx="6683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《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GIÁO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DỤC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THỂ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CHẤT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LỚP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2》 </a:t>
            </a:r>
            <a:endParaRPr lang="en-US" altLang="zh-CN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aw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90" y="42679"/>
            <a:ext cx="3325009" cy="12336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0" y="1333511"/>
            <a:ext cx="9116210" cy="3622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3257550" cy="1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24000" y="1126822"/>
            <a:ext cx="7365834" cy="588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598" y="1745034"/>
            <a:ext cx="5150694" cy="2590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4652027"/>
            <a:ext cx="6858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Utm aw"/>
              </a:rPr>
              <a:t>Hình</a:t>
            </a:r>
            <a:r>
              <a:rPr lang="en-US" sz="2400" dirty="0" smtClean="0">
                <a:latin typeface="Utm aw"/>
              </a:rPr>
              <a:t> 2 </a:t>
            </a:r>
            <a:r>
              <a:rPr lang="en-US" sz="2400" dirty="0" err="1" smtClean="0">
                <a:latin typeface="Utm aw"/>
              </a:rPr>
              <a:t>thể</a:t>
            </a:r>
            <a:r>
              <a:rPr lang="en-US" sz="2400" dirty="0" smtClean="0">
                <a:latin typeface="Utm aw"/>
              </a:rPr>
              <a:t> </a:t>
            </a:r>
            <a:r>
              <a:rPr lang="en-US" sz="2400" dirty="0" err="1" smtClean="0">
                <a:latin typeface="Utm aw"/>
              </a:rPr>
              <a:t>hiện</a:t>
            </a:r>
            <a:r>
              <a:rPr lang="en-US" sz="2400" dirty="0" smtClean="0">
                <a:latin typeface="Utm aw"/>
              </a:rPr>
              <a:t> </a:t>
            </a:r>
            <a:r>
              <a:rPr lang="en-US" sz="2400" dirty="0" err="1" smtClean="0">
                <a:latin typeface="Utm aw"/>
              </a:rPr>
              <a:t>động</a:t>
            </a:r>
            <a:r>
              <a:rPr lang="en-US" sz="2400" dirty="0" smtClean="0">
                <a:latin typeface="Utm aw"/>
              </a:rPr>
              <a:t> </a:t>
            </a:r>
            <a:r>
              <a:rPr lang="en-US" sz="2400" dirty="0" err="1" smtClean="0">
                <a:latin typeface="Utm aw"/>
              </a:rPr>
              <a:t>tác</a:t>
            </a:r>
            <a:r>
              <a:rPr lang="en-US" sz="2400" dirty="0" smtClean="0">
                <a:latin typeface="Utm aw"/>
              </a:rPr>
              <a:t> </a:t>
            </a:r>
            <a:r>
              <a:rPr lang="en-US" sz="2400" dirty="0" err="1" smtClean="0">
                <a:latin typeface="Utm aw"/>
              </a:rPr>
              <a:t>tung</a:t>
            </a:r>
            <a:r>
              <a:rPr lang="en-US" sz="2400" dirty="0" smtClean="0">
                <a:latin typeface="Utm aw"/>
              </a:rPr>
              <a:t> </a:t>
            </a:r>
            <a:r>
              <a:rPr lang="en-US" sz="2400" dirty="0" err="1" smtClean="0">
                <a:latin typeface="Utm aw"/>
              </a:rPr>
              <a:t>bóng</a:t>
            </a:r>
            <a:r>
              <a:rPr lang="en-US" sz="2400" dirty="0" smtClean="0">
                <a:latin typeface="Utm aw"/>
              </a:rPr>
              <a:t> </a:t>
            </a:r>
            <a:r>
              <a:rPr lang="en-US" sz="2400" dirty="0" err="1" smtClean="0">
                <a:latin typeface="Utm aw"/>
              </a:rPr>
              <a:t>lên</a:t>
            </a:r>
            <a:r>
              <a:rPr lang="en-US" sz="2400" dirty="0" smtClean="0">
                <a:latin typeface="Utm aw"/>
              </a:rPr>
              <a:t> </a:t>
            </a:r>
            <a:r>
              <a:rPr lang="en-US" sz="2400" dirty="0" err="1" smtClean="0">
                <a:latin typeface="Utm aw"/>
              </a:rPr>
              <a:t>cao</a:t>
            </a:r>
            <a:endParaRPr lang="en-US" sz="2400" dirty="0">
              <a:latin typeface="Utm a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2051818"/>
            <a:ext cx="9144001" cy="10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panose="020B0604020202020204" pitchFamily="34" charset="0"/>
              </a:endParaRPr>
            </a:p>
          </p:txBody>
        </p:sp>
        <p:grpSp>
          <p:nvGrpSpPr>
            <p:cNvPr id="33801" name="Group 10"/>
            <p:cNvGrpSpPr/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panose="020B0604020202020204" pitchFamily="34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XIN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CHĂM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NGOAN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!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03867"/>
            <a:ext cx="2895600" cy="108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74126"/>
            <a:ext cx="3386958" cy="82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53"/>
            <a:ext cx="6894006" cy="1261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477278"/>
            <a:ext cx="7541995" cy="847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219" y="1200150"/>
            <a:ext cx="5836016" cy="39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3505200" cy="115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39820"/>
            <a:ext cx="8249381" cy="3377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0"/>
            <a:ext cx="3076052" cy="86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86" y="866922"/>
            <a:ext cx="5698634" cy="714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54480"/>
            <a:ext cx="8715788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8380" cy="701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" y="1567700"/>
            <a:ext cx="4176465" cy="336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429" y="3145491"/>
            <a:ext cx="1152865" cy="4815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567699"/>
            <a:ext cx="3429000" cy="3363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" y="32049"/>
            <a:ext cx="7471680" cy="516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95350"/>
            <a:ext cx="8414246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12" y="0"/>
            <a:ext cx="7085297" cy="582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6" y="1130798"/>
            <a:ext cx="9109615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3071308" y="819150"/>
            <a:ext cx="5029200" cy="4113896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160</Words>
  <Application>WPS Slides</Application>
  <PresentationFormat>On-screen Show (16:9)</PresentationFormat>
  <Paragraphs>10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SimSun</vt:lpstr>
      <vt:lpstr>Wingdings</vt:lpstr>
      <vt:lpstr>Georgia</vt:lpstr>
      <vt:lpstr>Times New Roman</vt:lpstr>
      <vt:lpstr>Utm aw</vt:lpstr>
      <vt:lpstr>Segoe Print</vt:lpstr>
      <vt:lpstr>Hd001-4h</vt:lpstr>
      <vt:lpstr>HP001 4H</vt:lpstr>
      <vt:lpstr>.黑体-日本语</vt:lpstr>
      <vt:lpstr>Times New Roman</vt:lpstr>
      <vt:lpstr>Trebuchet MS</vt:lpstr>
      <vt:lpstr>Microsoft YaHei</vt:lpstr>
      <vt:lpstr>Arial Unicode MS</vt:lpstr>
      <vt:lpstr>Calibri</vt:lpstr>
      <vt:lpstr>Slipstream</vt:lpstr>
      <vt:lpstr>     TRƯỜNG TH THỚI PHONG                        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ngosunagialinh</cp:lastModifiedBy>
  <cp:revision>220</cp:revision>
  <dcterms:created xsi:type="dcterms:W3CDTF">2020-08-19T08:40:00Z</dcterms:created>
  <dcterms:modified xsi:type="dcterms:W3CDTF">2025-04-16T22:49:10Z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F888C7F9A5B64889A09E6A8B2F4D0CF7_12</vt:lpwstr>
  </property>
  <property fmtid="{D5CDD505-2E9C-101B-9397-08002B2CF9AE}" pid="3" name="KSOProductBuildVer">
    <vt:lpwstr>1033-12.2.0.20795</vt:lpwstr>
  </property>
</Properties>
</file>