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45" r:id="rId3"/>
    <p:sldId id="355" r:id="rId4"/>
    <p:sldId id="333" r:id="rId5"/>
    <p:sldId id="337" r:id="rId7"/>
    <p:sldId id="356" r:id="rId8"/>
    <p:sldId id="334" r:id="rId9"/>
    <p:sldId id="332" r:id="rId10"/>
    <p:sldId id="354" r:id="rId11"/>
    <p:sldId id="348" r:id="rId12"/>
    <p:sldId id="350" r:id="rId13"/>
    <p:sldId id="343" r:id="rId14"/>
    <p:sldId id="353" r:id="rId15"/>
    <p:sldId id="28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 showGuides="1">
      <p:cViewPr varScale="1">
        <p:scale>
          <a:sx n="89" d="100"/>
          <a:sy n="89" d="100"/>
        </p:scale>
        <p:origin x="846" y="78"/>
      </p:cViewPr>
      <p:guideLst>
        <p:guide orient="horz" pos="1620"/>
        <p:guide pos="28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720" y="3181350"/>
            <a:ext cx="5678556" cy="93136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CHỦ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BÓNG ĐÁ 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Bài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4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BÀI TẬP KHÔNG BÓNG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"/>
            <a:ext cx="3851029" cy="21101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44421" y="2110154"/>
            <a:ext cx="6683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《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GIÁO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DỤC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THỂ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CHẤT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LỚP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2》 </a:t>
            </a:r>
            <a:endParaRPr lang="en-US" altLang="zh-CN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aw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90" y="42679"/>
            <a:ext cx="3325009" cy="1233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76350"/>
            <a:ext cx="4877696" cy="3691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35623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31680"/>
            <a:ext cx="7016753" cy="554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1896637"/>
            <a:ext cx="8998818" cy="289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0" y="2597150"/>
            <a:ext cx="9144000" cy="1539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panose="020B0604020202020204" pitchFamily="34" charset="0"/>
              </a:endParaRPr>
            </a:p>
          </p:txBody>
        </p:sp>
        <p:grpSp>
          <p:nvGrpSpPr>
            <p:cNvPr id="33801" name="Group 10"/>
            <p:cNvGrpSpPr/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panose="020B0604020202020204" pitchFamily="34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XIN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CHĂM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NGOAN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!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5405" y="0"/>
            <a:ext cx="9244965" cy="512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03867"/>
            <a:ext cx="2895600" cy="108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74126"/>
            <a:ext cx="3386958" cy="82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20860" cy="1347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9" y="3401796"/>
            <a:ext cx="7988949" cy="1015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2563"/>
            <a:ext cx="9194917" cy="2767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007" y="3871539"/>
            <a:ext cx="3734701" cy="723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0" y="23495"/>
            <a:ext cx="9163685" cy="511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3505200" cy="115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4024"/>
            <a:ext cx="9144000" cy="3977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674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1428750"/>
            <a:ext cx="9144000" cy="726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" y="866775"/>
            <a:ext cx="9158605" cy="548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65" y="2155190"/>
            <a:ext cx="9156065" cy="2195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700" y="4351020"/>
            <a:ext cx="9156700" cy="79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470650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" y="1221356"/>
            <a:ext cx="9106989" cy="2915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0" y="4273148"/>
            <a:ext cx="8798804" cy="660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3624" y="1272441"/>
            <a:ext cx="5770576" cy="1899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760" y="3203524"/>
            <a:ext cx="5873067" cy="1865703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119</Words>
  <Application>WPS Slides</Application>
  <PresentationFormat>On-screen Show (16:9)</PresentationFormat>
  <Paragraphs>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SimSun</vt:lpstr>
      <vt:lpstr>Wingdings</vt:lpstr>
      <vt:lpstr>Georgia</vt:lpstr>
      <vt:lpstr>Utm aw</vt:lpstr>
      <vt:lpstr>Segoe Print</vt:lpstr>
      <vt:lpstr>Times New Roman</vt:lpstr>
      <vt:lpstr>.黑体-日本语</vt:lpstr>
      <vt:lpstr>Times New Roman</vt:lpstr>
      <vt:lpstr>Trebuchet MS</vt:lpstr>
      <vt:lpstr>Microsoft YaHei</vt:lpstr>
      <vt:lpstr>Arial Unicode MS</vt:lpstr>
      <vt:lpstr>Calibri</vt:lpstr>
      <vt:lpstr>Slipstream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ngosunagialinh</cp:lastModifiedBy>
  <cp:revision>218</cp:revision>
  <dcterms:created xsi:type="dcterms:W3CDTF">2020-08-19T08:40:00Z</dcterms:created>
  <dcterms:modified xsi:type="dcterms:W3CDTF">2025-04-16T22:47:56Z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DE1FF683D7F24D7EBCEB52E7AFBB7500_12</vt:lpwstr>
  </property>
  <property fmtid="{D5CDD505-2E9C-101B-9397-08002B2CF9AE}" pid="3" name="KSOProductBuildVer">
    <vt:lpwstr>1033-12.2.0.20795</vt:lpwstr>
  </property>
</Properties>
</file>