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34"/>
  </p:notesMasterIdLst>
  <p:sldIdLst>
    <p:sldId id="256" r:id="rId4"/>
    <p:sldId id="289" r:id="rId5"/>
    <p:sldId id="257" r:id="rId6"/>
    <p:sldId id="258" r:id="rId7"/>
    <p:sldId id="259" r:id="rId8"/>
    <p:sldId id="260" r:id="rId9"/>
    <p:sldId id="28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6" r:id="rId22"/>
    <p:sldId id="287" r:id="rId23"/>
    <p:sldId id="273" r:id="rId24"/>
    <p:sldId id="275" r:id="rId25"/>
    <p:sldId id="274" r:id="rId26"/>
    <p:sldId id="277" r:id="rId27"/>
    <p:sldId id="278" r:id="rId28"/>
    <p:sldId id="288" r:id="rId29"/>
    <p:sldId id="281" r:id="rId30"/>
    <p:sldId id="282" r:id="rId31"/>
    <p:sldId id="283" r:id="rId32"/>
    <p:sldId id="284" r:id="rId33"/>
  </p:sldIdLst>
  <p:sldSz cx="12192000" cy="6858000"/>
  <p:notesSz cx="6858000" cy="9144000"/>
  <p:embeddedFontLs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RxmVloF3UAUtzwCqw1r/P58oN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Bìa</a:t>
            </a:r>
            <a:endParaRPr/>
          </a:p>
        </p:txBody>
      </p:sp>
      <p:sp>
        <p:nvSpPr>
          <p:cNvPr id="111" name="Google Shape;1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1"/>
          <p:cNvSpPr txBox="1">
            <a:spLocks noGrp="1"/>
          </p:cNvSpPr>
          <p:nvPr>
            <p:ph type="title"/>
          </p:nvPr>
        </p:nvSpPr>
        <p:spPr>
          <a:xfrm>
            <a:off x="6830568" y="649224"/>
            <a:ext cx="3986784" cy="57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venir"/>
              <a:buNone/>
              <a:defRPr sz="4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1"/>
          <p:cNvSpPr txBox="1">
            <a:spLocks noGrp="1"/>
          </p:cNvSpPr>
          <p:nvPr>
            <p:ph type="body" idx="1"/>
          </p:nvPr>
        </p:nvSpPr>
        <p:spPr>
          <a:xfrm>
            <a:off x="6867144" y="4636008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body" idx="3"/>
          </p:nvPr>
        </p:nvSpPr>
        <p:spPr>
          <a:xfrm rot="5400000">
            <a:off x="11292840" y="640080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6830568" y="649224"/>
            <a:ext cx="3986784" cy="57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venir"/>
              <a:buNone/>
              <a:defRPr sz="4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6867144" y="4636008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body" idx="3"/>
          </p:nvPr>
        </p:nvSpPr>
        <p:spPr>
          <a:xfrm rot="5400000">
            <a:off x="11292840" y="640080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933450" y="190500"/>
            <a:ext cx="10287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  <a:defRPr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952500" y="1516063"/>
            <a:ext cx="10287000" cy="51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  <p15:guide id="2" pos="7032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orient="horz" pos="4200">
          <p15:clr>
            <a:srgbClr val="F26B43"/>
          </p15:clr>
        </p15:guide>
        <p15:guide id="5" pos="4392">
          <p15:clr>
            <a:srgbClr val="F26B43"/>
          </p15:clr>
        </p15:guide>
        <p15:guide id="6" pos="6744">
          <p15:clr>
            <a:srgbClr val="F26B43"/>
          </p15:clr>
        </p15:guide>
        <p15:guide id="7" orient="horz" pos="2736">
          <p15:clr>
            <a:srgbClr val="F26B43"/>
          </p15:clr>
        </p15:guide>
        <p15:guide id="8" pos="3264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title"/>
          </p:nvPr>
        </p:nvSpPr>
        <p:spPr>
          <a:xfrm>
            <a:off x="933450" y="190500"/>
            <a:ext cx="10287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  <a:defRPr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body" idx="1"/>
          </p:nvPr>
        </p:nvSpPr>
        <p:spPr>
          <a:xfrm>
            <a:off x="952500" y="1516063"/>
            <a:ext cx="10287000" cy="51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  <p15:guide id="2" pos="7032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orient="horz" pos="4200">
          <p15:clr>
            <a:srgbClr val="F26B43"/>
          </p15:clr>
        </p15:guide>
        <p15:guide id="5" pos="4392">
          <p15:clr>
            <a:srgbClr val="F26B43"/>
          </p15:clr>
        </p15:guide>
        <p15:guide id="6" pos="6744">
          <p15:clr>
            <a:srgbClr val="F26B43"/>
          </p15:clr>
        </p15:guide>
        <p15:guide id="7" orient="horz" pos="2736">
          <p15:clr>
            <a:srgbClr val="F26B43"/>
          </p15:clr>
        </p15:guide>
        <p15:guide id="8" pos="3264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 descr="A blue and white clouds in sp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731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16" y="910678"/>
            <a:ext cx="7343144" cy="5172975"/>
          </a:xfrm>
          <a:prstGeom prst="rect">
            <a:avLst/>
          </a:prstGeom>
          <a:noFill/>
          <a:ln>
            <a:noFill/>
          </a:ln>
          <a:effectLst>
            <a:outerShdw blurRad="50800" dist="3302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3060" y="1296501"/>
            <a:ext cx="4450989" cy="440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279" name="Google Shape;279;p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282" name="Google Shape;282;p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285" name="Google Shape;285;p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9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10922262" y="-29127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11054742" y="-29029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>
            <a:off x="11163727" y="-53602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800101" y="370737"/>
            <a:ext cx="4318000" cy="70815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9"/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295" name="Google Shape;295;p9"/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/>
                <a:buNone/>
              </a:pPr>
              <a:r>
                <a:rPr lang="en-US" sz="3000" b="1" i="0" u="none" strike="noStrike" cap="none">
                  <a:solidFill>
                    <a:srgbClr val="FB0401"/>
                  </a:solidFill>
                  <a:latin typeface="Calibri"/>
                  <a:ea typeface="Calibri"/>
                  <a:cs typeface="Calibri"/>
                  <a:sym typeface="Calibri"/>
                </a:rPr>
                <a:t>Thử thách STEM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 txBox="1"/>
            <p:nvPr/>
          </p:nvSpPr>
          <p:spPr>
            <a:xfrm>
              <a:off x="3453789" y="956938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5A67"/>
                </a:buClr>
                <a:buSzPts val="3000"/>
                <a:buFont typeface="Calibri"/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7" name="Google Shape;29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92" y="113665"/>
            <a:ext cx="1261872" cy="12859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617" y="2908942"/>
            <a:ext cx="2524987" cy="309167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C7473-7D45-BEEB-9D96-C178D28296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95" t="13391" r="8416"/>
          <a:stretch/>
        </p:blipFill>
        <p:spPr>
          <a:xfrm>
            <a:off x="3240727" y="1389890"/>
            <a:ext cx="8327480" cy="41781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0"/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07" name="Google Shape;307;p10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08" name="Google Shape;308;p10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0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10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11" name="Google Shape;311;p10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10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14" name="Google Shape;314;p10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10"/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317" name="Google Shape;317;p10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18" name="Google Shape;318;p10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0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10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21" name="Google Shape;321;p10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0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oogle Shape;323;p10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24" name="Google Shape;324;p10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0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10"/>
          <p:cNvGrpSpPr/>
          <p:nvPr/>
        </p:nvGrpSpPr>
        <p:grpSpPr>
          <a:xfrm>
            <a:off x="815586" y="1584358"/>
            <a:ext cx="10390674" cy="3097018"/>
            <a:chOff x="778947" y="1595329"/>
            <a:chExt cx="10390674" cy="3097018"/>
          </a:xfrm>
        </p:grpSpPr>
        <p:pic>
          <p:nvPicPr>
            <p:cNvPr id="327" name="Google Shape;327;p10" descr="A cartoon of a magnifying glas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8947" y="1595329"/>
              <a:ext cx="3097018" cy="3097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 descr="A green and white sig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6754" y="2357010"/>
              <a:ext cx="7272867" cy="1676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1"/>
          <p:cNvGrpSpPr/>
          <p:nvPr/>
        </p:nvGrpSpPr>
        <p:grpSpPr>
          <a:xfrm rot="10800000">
            <a:off x="-461737" y="-547008"/>
            <a:ext cx="3166758" cy="7477577"/>
            <a:chOff x="9107170" y="-77900"/>
            <a:chExt cx="3307048" cy="7164499"/>
          </a:xfrm>
        </p:grpSpPr>
        <p:grpSp>
          <p:nvGrpSpPr>
            <p:cNvPr id="337" name="Google Shape;33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41" name="Google Shape;34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1"/>
            <p:cNvGrpSpPr/>
            <p:nvPr/>
          </p:nvGrpSpPr>
          <p:grpSpPr>
            <a:xfrm>
              <a:off x="9367898" y="-77900"/>
              <a:ext cx="3046320" cy="7164499"/>
              <a:chOff x="9028840" y="0"/>
              <a:chExt cx="3046320" cy="6858000"/>
            </a:xfrm>
          </p:grpSpPr>
          <p:sp>
            <p:nvSpPr>
              <p:cNvPr id="344" name="Google Shape;344;p11"/>
              <p:cNvSpPr/>
              <p:nvPr/>
            </p:nvSpPr>
            <p:spPr>
              <a:xfrm>
                <a:off x="9028840" y="100965"/>
                <a:ext cx="3046320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11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47" name="Google Shape;347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48" name="Google Shape;348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51" name="Google Shape;351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54" name="Google Shape;354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" name="Google Shape;356;p11"/>
          <p:cNvSpPr/>
          <p:nvPr/>
        </p:nvSpPr>
        <p:spPr>
          <a:xfrm>
            <a:off x="514017" y="124875"/>
            <a:ext cx="3529008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1"/>
          <p:cNvSpPr txBox="1"/>
          <p:nvPr/>
        </p:nvSpPr>
        <p:spPr>
          <a:xfrm>
            <a:off x="737389" y="274903"/>
            <a:ext cx="33639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200" b="1" i="0" u="none" strike="noStrike" cap="none" dirty="0" err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Chăm</a:t>
            </a:r>
            <a:r>
              <a:rPr lang="en-US" sz="3200" b="1" i="0" u="none" strike="noStrike" cap="none" dirty="0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sóc</a:t>
            </a:r>
            <a:r>
              <a:rPr lang="en-US" sz="3200" b="1" i="0" u="none" strike="noStrike" cap="none" dirty="0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cây</a:t>
            </a:r>
            <a:endParaRPr sz="3200" b="1" dirty="0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11" descr="A cartoon of a magnifying gl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2569" y="-15332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017" y="2334315"/>
            <a:ext cx="2681320" cy="306359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FC5E5-E559-D97E-81E3-817C0D9F2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584" y="274903"/>
            <a:ext cx="7370724" cy="61796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2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369" name="Google Shape;369;p12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70" name="Google Shape;370;p12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2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12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73" name="Google Shape;373;p12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2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12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76" name="Google Shape;376;p12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12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8" name="Google Shape;378;p12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379" name="Google Shape;379;p12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80" name="Google Shape;380;p12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2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12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83" name="Google Shape;383;p12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2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12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86" name="Google Shape;386;p12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2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8" name="Google Shape;388;p12"/>
          <p:cNvGrpSpPr/>
          <p:nvPr/>
        </p:nvGrpSpPr>
        <p:grpSpPr>
          <a:xfrm>
            <a:off x="731033" y="1088322"/>
            <a:ext cx="2015117" cy="634769"/>
            <a:chOff x="156912" y="1390885"/>
            <a:chExt cx="2732414" cy="860720"/>
          </a:xfrm>
        </p:grpSpPr>
        <p:pic>
          <p:nvPicPr>
            <p:cNvPr id="389" name="Google Shape;389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6912" y="1390885"/>
              <a:ext cx="817060" cy="860720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90" name="Google Shape;39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5878" y="1570469"/>
              <a:ext cx="1833448" cy="501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12"/>
          <p:cNvSpPr/>
          <p:nvPr/>
        </p:nvSpPr>
        <p:spPr>
          <a:xfrm>
            <a:off x="1673974" y="2173125"/>
            <a:ext cx="7902990" cy="1183926"/>
          </a:xfrm>
          <a:custGeom>
            <a:avLst/>
            <a:gdLst/>
            <a:ahLst/>
            <a:cxnLst/>
            <a:rect l="l" t="t" r="r" b="b"/>
            <a:pathLst>
              <a:path w="7385972" h="1183926" fill="none" extrusionOk="0">
                <a:moveTo>
                  <a:pt x="0" y="108377"/>
                </a:moveTo>
                <a:cubicBezTo>
                  <a:pt x="-10231" y="62494"/>
                  <a:pt x="54708" y="-3017"/>
                  <a:pt x="108377" y="0"/>
                </a:cubicBezTo>
                <a:cubicBezTo>
                  <a:pt x="425135" y="-46207"/>
                  <a:pt x="684817" y="41376"/>
                  <a:pt x="849196" y="0"/>
                </a:cubicBezTo>
                <a:cubicBezTo>
                  <a:pt x="1013575" y="-41376"/>
                  <a:pt x="1055014" y="36645"/>
                  <a:pt x="1231554" y="0"/>
                </a:cubicBezTo>
                <a:cubicBezTo>
                  <a:pt x="1408094" y="-36645"/>
                  <a:pt x="1513535" y="46972"/>
                  <a:pt x="1685605" y="0"/>
                </a:cubicBezTo>
                <a:cubicBezTo>
                  <a:pt x="1857675" y="-46972"/>
                  <a:pt x="2083257" y="25716"/>
                  <a:pt x="2283040" y="0"/>
                </a:cubicBezTo>
                <a:cubicBezTo>
                  <a:pt x="2482824" y="-25716"/>
                  <a:pt x="2581550" y="50177"/>
                  <a:pt x="2737090" y="0"/>
                </a:cubicBezTo>
                <a:cubicBezTo>
                  <a:pt x="2892630" y="-50177"/>
                  <a:pt x="2987174" y="37623"/>
                  <a:pt x="3119449" y="0"/>
                </a:cubicBezTo>
                <a:cubicBezTo>
                  <a:pt x="3251724" y="-37623"/>
                  <a:pt x="3457498" y="32662"/>
                  <a:pt x="3573499" y="0"/>
                </a:cubicBezTo>
                <a:cubicBezTo>
                  <a:pt x="3689500" y="-32662"/>
                  <a:pt x="4025356" y="79053"/>
                  <a:pt x="4242626" y="0"/>
                </a:cubicBezTo>
                <a:cubicBezTo>
                  <a:pt x="4459896" y="-79053"/>
                  <a:pt x="4526609" y="8599"/>
                  <a:pt x="4768369" y="0"/>
                </a:cubicBezTo>
                <a:cubicBezTo>
                  <a:pt x="5010129" y="-8599"/>
                  <a:pt x="5126453" y="50893"/>
                  <a:pt x="5222419" y="0"/>
                </a:cubicBezTo>
                <a:cubicBezTo>
                  <a:pt x="5318385" y="-50893"/>
                  <a:pt x="5458795" y="41622"/>
                  <a:pt x="5676470" y="0"/>
                </a:cubicBezTo>
                <a:cubicBezTo>
                  <a:pt x="5894145" y="-41622"/>
                  <a:pt x="5984741" y="26010"/>
                  <a:pt x="6273904" y="0"/>
                </a:cubicBezTo>
                <a:cubicBezTo>
                  <a:pt x="6563067" y="-26010"/>
                  <a:pt x="6472398" y="37442"/>
                  <a:pt x="6656263" y="0"/>
                </a:cubicBezTo>
                <a:cubicBezTo>
                  <a:pt x="6840128" y="-37442"/>
                  <a:pt x="7124456" y="12047"/>
                  <a:pt x="7277595" y="0"/>
                </a:cubicBezTo>
                <a:cubicBezTo>
                  <a:pt x="7320865" y="-1872"/>
                  <a:pt x="7388501" y="48921"/>
                  <a:pt x="7385972" y="108377"/>
                </a:cubicBezTo>
                <a:cubicBezTo>
                  <a:pt x="7426790" y="238257"/>
                  <a:pt x="7378678" y="369018"/>
                  <a:pt x="7385972" y="601635"/>
                </a:cubicBezTo>
                <a:cubicBezTo>
                  <a:pt x="7393266" y="834252"/>
                  <a:pt x="7377201" y="930825"/>
                  <a:pt x="7385972" y="1075549"/>
                </a:cubicBezTo>
                <a:cubicBezTo>
                  <a:pt x="7379862" y="1121437"/>
                  <a:pt x="7337989" y="1186690"/>
                  <a:pt x="7277595" y="1183926"/>
                </a:cubicBezTo>
                <a:cubicBezTo>
                  <a:pt x="7186779" y="1229453"/>
                  <a:pt x="6983603" y="1151152"/>
                  <a:pt x="6895237" y="1183926"/>
                </a:cubicBezTo>
                <a:cubicBezTo>
                  <a:pt x="6806871" y="1216700"/>
                  <a:pt x="6504787" y="1160962"/>
                  <a:pt x="6226110" y="1183926"/>
                </a:cubicBezTo>
                <a:cubicBezTo>
                  <a:pt x="5947433" y="1206890"/>
                  <a:pt x="5917281" y="1151530"/>
                  <a:pt x="5628675" y="1183926"/>
                </a:cubicBezTo>
                <a:cubicBezTo>
                  <a:pt x="5340070" y="1216322"/>
                  <a:pt x="5133256" y="1125820"/>
                  <a:pt x="4959548" y="1183926"/>
                </a:cubicBezTo>
                <a:cubicBezTo>
                  <a:pt x="4785840" y="1242032"/>
                  <a:pt x="4504237" y="1121060"/>
                  <a:pt x="4290421" y="1183926"/>
                </a:cubicBezTo>
                <a:cubicBezTo>
                  <a:pt x="4076605" y="1246792"/>
                  <a:pt x="3926142" y="1113169"/>
                  <a:pt x="3621294" y="1183926"/>
                </a:cubicBezTo>
                <a:cubicBezTo>
                  <a:pt x="3316446" y="1254683"/>
                  <a:pt x="3302021" y="1162326"/>
                  <a:pt x="3095551" y="1183926"/>
                </a:cubicBezTo>
                <a:cubicBezTo>
                  <a:pt x="2889081" y="1205526"/>
                  <a:pt x="2791510" y="1179638"/>
                  <a:pt x="2569809" y="1183926"/>
                </a:cubicBezTo>
                <a:cubicBezTo>
                  <a:pt x="2348108" y="1188214"/>
                  <a:pt x="2193473" y="1151675"/>
                  <a:pt x="1972374" y="1183926"/>
                </a:cubicBezTo>
                <a:cubicBezTo>
                  <a:pt x="1751276" y="1216177"/>
                  <a:pt x="1460837" y="1160228"/>
                  <a:pt x="1303247" y="1183926"/>
                </a:cubicBezTo>
                <a:cubicBezTo>
                  <a:pt x="1145657" y="1207624"/>
                  <a:pt x="613180" y="1065071"/>
                  <a:pt x="108377" y="1183926"/>
                </a:cubicBezTo>
                <a:cubicBezTo>
                  <a:pt x="55457" y="1181937"/>
                  <a:pt x="-2155" y="1117994"/>
                  <a:pt x="0" y="1075549"/>
                </a:cubicBezTo>
                <a:cubicBezTo>
                  <a:pt x="-29790" y="969149"/>
                  <a:pt x="38402" y="749361"/>
                  <a:pt x="0" y="572620"/>
                </a:cubicBezTo>
                <a:cubicBezTo>
                  <a:pt x="-38402" y="395879"/>
                  <a:pt x="45327" y="228184"/>
                  <a:pt x="0" y="108377"/>
                </a:cubicBezTo>
                <a:close/>
              </a:path>
              <a:path w="7385972" h="1183926" extrusionOk="0">
                <a:moveTo>
                  <a:pt x="0" y="108377"/>
                </a:moveTo>
                <a:cubicBezTo>
                  <a:pt x="2924" y="57386"/>
                  <a:pt x="47788" y="-2462"/>
                  <a:pt x="108377" y="0"/>
                </a:cubicBezTo>
                <a:cubicBezTo>
                  <a:pt x="254920" y="-15981"/>
                  <a:pt x="312195" y="28733"/>
                  <a:pt x="490735" y="0"/>
                </a:cubicBezTo>
                <a:cubicBezTo>
                  <a:pt x="669275" y="-28733"/>
                  <a:pt x="911575" y="20745"/>
                  <a:pt x="1231554" y="0"/>
                </a:cubicBezTo>
                <a:cubicBezTo>
                  <a:pt x="1551533" y="-20745"/>
                  <a:pt x="1462875" y="28398"/>
                  <a:pt x="1613913" y="0"/>
                </a:cubicBezTo>
                <a:cubicBezTo>
                  <a:pt x="1764951" y="-28398"/>
                  <a:pt x="1951089" y="31615"/>
                  <a:pt x="2139655" y="0"/>
                </a:cubicBezTo>
                <a:cubicBezTo>
                  <a:pt x="2328221" y="-31615"/>
                  <a:pt x="2493435" y="21925"/>
                  <a:pt x="2737090" y="0"/>
                </a:cubicBezTo>
                <a:cubicBezTo>
                  <a:pt x="2980745" y="-21925"/>
                  <a:pt x="3079714" y="2014"/>
                  <a:pt x="3191141" y="0"/>
                </a:cubicBezTo>
                <a:cubicBezTo>
                  <a:pt x="3302568" y="-2014"/>
                  <a:pt x="3647640" y="61291"/>
                  <a:pt x="3860268" y="0"/>
                </a:cubicBezTo>
                <a:cubicBezTo>
                  <a:pt x="4072896" y="-61291"/>
                  <a:pt x="4263578" y="46456"/>
                  <a:pt x="4529395" y="0"/>
                </a:cubicBezTo>
                <a:cubicBezTo>
                  <a:pt x="4795212" y="-46456"/>
                  <a:pt x="4905711" y="33728"/>
                  <a:pt x="5126830" y="0"/>
                </a:cubicBezTo>
                <a:cubicBezTo>
                  <a:pt x="5347949" y="-33728"/>
                  <a:pt x="5612533" y="43515"/>
                  <a:pt x="5867649" y="0"/>
                </a:cubicBezTo>
                <a:cubicBezTo>
                  <a:pt x="6122765" y="-43515"/>
                  <a:pt x="6170440" y="58388"/>
                  <a:pt x="6465084" y="0"/>
                </a:cubicBezTo>
                <a:cubicBezTo>
                  <a:pt x="6759729" y="-58388"/>
                  <a:pt x="7094616" y="17713"/>
                  <a:pt x="7277595" y="0"/>
                </a:cubicBezTo>
                <a:cubicBezTo>
                  <a:pt x="7336934" y="-1948"/>
                  <a:pt x="7379308" y="57423"/>
                  <a:pt x="7385972" y="108377"/>
                </a:cubicBezTo>
                <a:cubicBezTo>
                  <a:pt x="7439058" y="245120"/>
                  <a:pt x="7332458" y="417910"/>
                  <a:pt x="7385972" y="562948"/>
                </a:cubicBezTo>
                <a:cubicBezTo>
                  <a:pt x="7439486" y="707986"/>
                  <a:pt x="7352204" y="913371"/>
                  <a:pt x="7385972" y="1075549"/>
                </a:cubicBezTo>
                <a:cubicBezTo>
                  <a:pt x="7389876" y="1136248"/>
                  <a:pt x="7344027" y="1186721"/>
                  <a:pt x="7277595" y="1183926"/>
                </a:cubicBezTo>
                <a:cubicBezTo>
                  <a:pt x="7112863" y="1187774"/>
                  <a:pt x="7000610" y="1146019"/>
                  <a:pt x="6895237" y="1183926"/>
                </a:cubicBezTo>
                <a:cubicBezTo>
                  <a:pt x="6789864" y="1221833"/>
                  <a:pt x="6514897" y="1150878"/>
                  <a:pt x="6369494" y="1183926"/>
                </a:cubicBezTo>
                <a:cubicBezTo>
                  <a:pt x="6224091" y="1216974"/>
                  <a:pt x="6130903" y="1181230"/>
                  <a:pt x="5987136" y="1183926"/>
                </a:cubicBezTo>
                <a:cubicBezTo>
                  <a:pt x="5843369" y="1186622"/>
                  <a:pt x="5702177" y="1180735"/>
                  <a:pt x="5533085" y="1183926"/>
                </a:cubicBezTo>
                <a:cubicBezTo>
                  <a:pt x="5363993" y="1187117"/>
                  <a:pt x="5230166" y="1132615"/>
                  <a:pt x="5079035" y="1183926"/>
                </a:cubicBezTo>
                <a:cubicBezTo>
                  <a:pt x="4927904" y="1235237"/>
                  <a:pt x="4695054" y="1099078"/>
                  <a:pt x="4338216" y="1183926"/>
                </a:cubicBezTo>
                <a:cubicBezTo>
                  <a:pt x="3981378" y="1268774"/>
                  <a:pt x="4019295" y="1139781"/>
                  <a:pt x="3740781" y="1183926"/>
                </a:cubicBezTo>
                <a:cubicBezTo>
                  <a:pt x="3462267" y="1228071"/>
                  <a:pt x="3159355" y="1143491"/>
                  <a:pt x="2999962" y="1183926"/>
                </a:cubicBezTo>
                <a:cubicBezTo>
                  <a:pt x="2840569" y="1224361"/>
                  <a:pt x="2659285" y="1132321"/>
                  <a:pt x="2545911" y="1183926"/>
                </a:cubicBezTo>
                <a:cubicBezTo>
                  <a:pt x="2432537" y="1235531"/>
                  <a:pt x="2146920" y="1172754"/>
                  <a:pt x="2020168" y="1183926"/>
                </a:cubicBezTo>
                <a:cubicBezTo>
                  <a:pt x="1893416" y="1195098"/>
                  <a:pt x="1462452" y="1129293"/>
                  <a:pt x="1279349" y="1183926"/>
                </a:cubicBezTo>
                <a:cubicBezTo>
                  <a:pt x="1096246" y="1238559"/>
                  <a:pt x="535611" y="1054611"/>
                  <a:pt x="108377" y="1183926"/>
                </a:cubicBezTo>
                <a:cubicBezTo>
                  <a:pt x="41279" y="1171950"/>
                  <a:pt x="-11662" y="1131777"/>
                  <a:pt x="0" y="1075549"/>
                </a:cubicBezTo>
                <a:cubicBezTo>
                  <a:pt x="-31853" y="922723"/>
                  <a:pt x="9848" y="817605"/>
                  <a:pt x="0" y="572620"/>
                </a:cubicBezTo>
                <a:cubicBezTo>
                  <a:pt x="-9848" y="327635"/>
                  <a:pt x="26114" y="213992"/>
                  <a:pt x="0" y="108377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Cây cần được chăm sóc và bảo vệ.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93" name="Google Shape;393;p12"/>
          <p:cNvSpPr/>
          <p:nvPr/>
        </p:nvSpPr>
        <p:spPr>
          <a:xfrm>
            <a:off x="1166809" y="175448"/>
            <a:ext cx="3739927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373786" y="279681"/>
            <a:ext cx="33639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1. Chăm sóc cây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2" descr="A cartoon of a magnifying glas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3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03" name="Google Shape;403;p13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13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10" name="Google Shape;410;p13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2" name="Google Shape;412;p13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13" name="Google Shape;413;p13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14" name="Google Shape;414;p13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6" name="Google Shape;416;p13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17" name="Google Shape;417;p13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9" name="Google Shape;419;p13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20" name="Google Shape;420;p13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2" name="Google Shape;422;p13"/>
          <p:cNvSpPr/>
          <p:nvPr/>
        </p:nvSpPr>
        <p:spPr>
          <a:xfrm>
            <a:off x="2867745" y="1229271"/>
            <a:ext cx="3739927" cy="721162"/>
          </a:xfrm>
          <a:custGeom>
            <a:avLst/>
            <a:gdLst/>
            <a:ahLst/>
            <a:cxnLst/>
            <a:rect l="l" t="t" r="r" b="b"/>
            <a:pathLst>
              <a:path w="9486017" h="721162" fill="none" extrusionOk="0">
                <a:moveTo>
                  <a:pt x="0" y="66015"/>
                </a:moveTo>
                <a:cubicBezTo>
                  <a:pt x="7192" y="26153"/>
                  <a:pt x="28595" y="3647"/>
                  <a:pt x="66015" y="0"/>
                </a:cubicBezTo>
                <a:cubicBezTo>
                  <a:pt x="269538" y="-80252"/>
                  <a:pt x="464167" y="71394"/>
                  <a:pt x="744179" y="0"/>
                </a:cubicBezTo>
                <a:cubicBezTo>
                  <a:pt x="1024191" y="-71394"/>
                  <a:pt x="1227301" y="8662"/>
                  <a:pt x="1422343" y="0"/>
                </a:cubicBezTo>
                <a:cubicBezTo>
                  <a:pt x="1617385" y="-8662"/>
                  <a:pt x="1681514" y="9298"/>
                  <a:pt x="1913427" y="0"/>
                </a:cubicBezTo>
                <a:cubicBezTo>
                  <a:pt x="2145340" y="-9298"/>
                  <a:pt x="2172833" y="36990"/>
                  <a:pt x="2310972" y="0"/>
                </a:cubicBezTo>
                <a:cubicBezTo>
                  <a:pt x="2449112" y="-36990"/>
                  <a:pt x="2591914" y="23369"/>
                  <a:pt x="2708516" y="0"/>
                </a:cubicBezTo>
                <a:cubicBezTo>
                  <a:pt x="2825118" y="-23369"/>
                  <a:pt x="3150082" y="23323"/>
                  <a:pt x="3293141" y="0"/>
                </a:cubicBezTo>
                <a:cubicBezTo>
                  <a:pt x="3436200" y="-23323"/>
                  <a:pt x="3526847" y="32836"/>
                  <a:pt x="3597145" y="0"/>
                </a:cubicBezTo>
                <a:cubicBezTo>
                  <a:pt x="3667443" y="-32836"/>
                  <a:pt x="3986320" y="65918"/>
                  <a:pt x="4368849" y="0"/>
                </a:cubicBezTo>
                <a:cubicBezTo>
                  <a:pt x="4751378" y="-65918"/>
                  <a:pt x="4753529" y="42617"/>
                  <a:pt x="4859933" y="0"/>
                </a:cubicBezTo>
                <a:cubicBezTo>
                  <a:pt x="4966337" y="-42617"/>
                  <a:pt x="5299114" y="81447"/>
                  <a:pt x="5631637" y="0"/>
                </a:cubicBezTo>
                <a:cubicBezTo>
                  <a:pt x="5964160" y="-81447"/>
                  <a:pt x="6088489" y="1270"/>
                  <a:pt x="6216261" y="0"/>
                </a:cubicBezTo>
                <a:cubicBezTo>
                  <a:pt x="6344033" y="-1270"/>
                  <a:pt x="6726625" y="54480"/>
                  <a:pt x="6987965" y="0"/>
                </a:cubicBezTo>
                <a:cubicBezTo>
                  <a:pt x="7249305" y="-54480"/>
                  <a:pt x="7305687" y="13149"/>
                  <a:pt x="7385510" y="0"/>
                </a:cubicBezTo>
                <a:cubicBezTo>
                  <a:pt x="7465334" y="-13149"/>
                  <a:pt x="7798324" y="12010"/>
                  <a:pt x="8157214" y="0"/>
                </a:cubicBezTo>
                <a:cubicBezTo>
                  <a:pt x="8516104" y="-12010"/>
                  <a:pt x="8421486" y="41395"/>
                  <a:pt x="8554758" y="0"/>
                </a:cubicBezTo>
                <a:cubicBezTo>
                  <a:pt x="8688030" y="-41395"/>
                  <a:pt x="9155595" y="26"/>
                  <a:pt x="9420002" y="0"/>
                </a:cubicBezTo>
                <a:cubicBezTo>
                  <a:pt x="9464183" y="-1244"/>
                  <a:pt x="9495115" y="34630"/>
                  <a:pt x="9486017" y="66015"/>
                </a:cubicBezTo>
                <a:cubicBezTo>
                  <a:pt x="9538984" y="235452"/>
                  <a:pt x="9425924" y="372521"/>
                  <a:pt x="9486017" y="655147"/>
                </a:cubicBezTo>
                <a:cubicBezTo>
                  <a:pt x="9494078" y="692582"/>
                  <a:pt x="9458703" y="719420"/>
                  <a:pt x="9420002" y="721162"/>
                </a:cubicBezTo>
                <a:cubicBezTo>
                  <a:pt x="9278107" y="757006"/>
                  <a:pt x="9197675" y="700511"/>
                  <a:pt x="9022458" y="721162"/>
                </a:cubicBezTo>
                <a:cubicBezTo>
                  <a:pt x="8847241" y="741813"/>
                  <a:pt x="8661389" y="694561"/>
                  <a:pt x="8437833" y="721162"/>
                </a:cubicBezTo>
                <a:cubicBezTo>
                  <a:pt x="8214278" y="747763"/>
                  <a:pt x="7943596" y="720234"/>
                  <a:pt x="7759669" y="721162"/>
                </a:cubicBezTo>
                <a:cubicBezTo>
                  <a:pt x="7575742" y="722090"/>
                  <a:pt x="7295475" y="689321"/>
                  <a:pt x="6987965" y="721162"/>
                </a:cubicBezTo>
                <a:cubicBezTo>
                  <a:pt x="6680455" y="753003"/>
                  <a:pt x="6618738" y="640047"/>
                  <a:pt x="6309801" y="721162"/>
                </a:cubicBezTo>
                <a:cubicBezTo>
                  <a:pt x="6000864" y="802277"/>
                  <a:pt x="6081797" y="684079"/>
                  <a:pt x="5912257" y="721162"/>
                </a:cubicBezTo>
                <a:cubicBezTo>
                  <a:pt x="5742717" y="758245"/>
                  <a:pt x="5451401" y="719592"/>
                  <a:pt x="5327633" y="721162"/>
                </a:cubicBezTo>
                <a:cubicBezTo>
                  <a:pt x="5203865" y="722732"/>
                  <a:pt x="4792670" y="700936"/>
                  <a:pt x="4555929" y="721162"/>
                </a:cubicBezTo>
                <a:cubicBezTo>
                  <a:pt x="4319188" y="741388"/>
                  <a:pt x="4255877" y="692210"/>
                  <a:pt x="4064844" y="721162"/>
                </a:cubicBezTo>
                <a:cubicBezTo>
                  <a:pt x="3873811" y="750114"/>
                  <a:pt x="3686884" y="711871"/>
                  <a:pt x="3386680" y="721162"/>
                </a:cubicBezTo>
                <a:cubicBezTo>
                  <a:pt x="3086476" y="730453"/>
                  <a:pt x="3054822" y="692529"/>
                  <a:pt x="2802056" y="721162"/>
                </a:cubicBezTo>
                <a:cubicBezTo>
                  <a:pt x="2549290" y="749795"/>
                  <a:pt x="2207388" y="664623"/>
                  <a:pt x="2030352" y="721162"/>
                </a:cubicBezTo>
                <a:cubicBezTo>
                  <a:pt x="1853316" y="777701"/>
                  <a:pt x="1870190" y="691234"/>
                  <a:pt x="1726348" y="721162"/>
                </a:cubicBezTo>
                <a:cubicBezTo>
                  <a:pt x="1582506" y="751090"/>
                  <a:pt x="1311043" y="691039"/>
                  <a:pt x="954644" y="721162"/>
                </a:cubicBezTo>
                <a:cubicBezTo>
                  <a:pt x="598245" y="751285"/>
                  <a:pt x="264773" y="716342"/>
                  <a:pt x="66015" y="721162"/>
                </a:cubicBezTo>
                <a:cubicBezTo>
                  <a:pt x="26993" y="721692"/>
                  <a:pt x="4872" y="692457"/>
                  <a:pt x="0" y="655147"/>
                </a:cubicBezTo>
                <a:cubicBezTo>
                  <a:pt x="-33032" y="371308"/>
                  <a:pt x="3492" y="265678"/>
                  <a:pt x="0" y="66015"/>
                </a:cubicBezTo>
                <a:close/>
              </a:path>
              <a:path w="9486017" h="721162" extrusionOk="0">
                <a:moveTo>
                  <a:pt x="0" y="66015"/>
                </a:moveTo>
                <a:cubicBezTo>
                  <a:pt x="3054" y="38813"/>
                  <a:pt x="27961" y="-5350"/>
                  <a:pt x="66015" y="0"/>
                </a:cubicBezTo>
                <a:cubicBezTo>
                  <a:pt x="209835" y="-32619"/>
                  <a:pt x="307216" y="11433"/>
                  <a:pt x="370020" y="0"/>
                </a:cubicBezTo>
                <a:cubicBezTo>
                  <a:pt x="432824" y="-11433"/>
                  <a:pt x="798659" y="63179"/>
                  <a:pt x="1141724" y="0"/>
                </a:cubicBezTo>
                <a:cubicBezTo>
                  <a:pt x="1484789" y="-63179"/>
                  <a:pt x="1384182" y="17313"/>
                  <a:pt x="1445728" y="0"/>
                </a:cubicBezTo>
                <a:cubicBezTo>
                  <a:pt x="1507274" y="-17313"/>
                  <a:pt x="1782074" y="13816"/>
                  <a:pt x="1936812" y="0"/>
                </a:cubicBezTo>
                <a:cubicBezTo>
                  <a:pt x="2091550" y="-13816"/>
                  <a:pt x="2243692" y="64180"/>
                  <a:pt x="2521437" y="0"/>
                </a:cubicBezTo>
                <a:cubicBezTo>
                  <a:pt x="2799182" y="-64180"/>
                  <a:pt x="2827022" y="46464"/>
                  <a:pt x="2918981" y="0"/>
                </a:cubicBezTo>
                <a:cubicBezTo>
                  <a:pt x="3010940" y="-46464"/>
                  <a:pt x="3266218" y="40477"/>
                  <a:pt x="3597145" y="0"/>
                </a:cubicBezTo>
                <a:cubicBezTo>
                  <a:pt x="3928072" y="-40477"/>
                  <a:pt x="4008460" y="19183"/>
                  <a:pt x="4275309" y="0"/>
                </a:cubicBezTo>
                <a:cubicBezTo>
                  <a:pt x="4542158" y="-19183"/>
                  <a:pt x="4715634" y="64118"/>
                  <a:pt x="4859933" y="0"/>
                </a:cubicBezTo>
                <a:cubicBezTo>
                  <a:pt x="5004232" y="-64118"/>
                  <a:pt x="5255458" y="1028"/>
                  <a:pt x="5631637" y="0"/>
                </a:cubicBezTo>
                <a:cubicBezTo>
                  <a:pt x="6007816" y="-1028"/>
                  <a:pt x="6007691" y="65137"/>
                  <a:pt x="6216261" y="0"/>
                </a:cubicBezTo>
                <a:cubicBezTo>
                  <a:pt x="6424831" y="-65137"/>
                  <a:pt x="6453658" y="27218"/>
                  <a:pt x="6613806" y="0"/>
                </a:cubicBezTo>
                <a:cubicBezTo>
                  <a:pt x="6773955" y="-27218"/>
                  <a:pt x="6922408" y="28466"/>
                  <a:pt x="7011350" y="0"/>
                </a:cubicBezTo>
                <a:cubicBezTo>
                  <a:pt x="7100292" y="-28466"/>
                  <a:pt x="7504305" y="39151"/>
                  <a:pt x="7783054" y="0"/>
                </a:cubicBezTo>
                <a:cubicBezTo>
                  <a:pt x="8061803" y="-39151"/>
                  <a:pt x="8259194" y="8687"/>
                  <a:pt x="8461218" y="0"/>
                </a:cubicBezTo>
                <a:cubicBezTo>
                  <a:pt x="8663242" y="-8687"/>
                  <a:pt x="9227079" y="28549"/>
                  <a:pt x="9420002" y="0"/>
                </a:cubicBezTo>
                <a:cubicBezTo>
                  <a:pt x="9462282" y="1258"/>
                  <a:pt x="9489764" y="31148"/>
                  <a:pt x="9486017" y="66015"/>
                </a:cubicBezTo>
                <a:cubicBezTo>
                  <a:pt x="9554947" y="282755"/>
                  <a:pt x="9433218" y="397817"/>
                  <a:pt x="9486017" y="655147"/>
                </a:cubicBezTo>
                <a:cubicBezTo>
                  <a:pt x="9485432" y="697715"/>
                  <a:pt x="9456433" y="718795"/>
                  <a:pt x="9420002" y="721162"/>
                </a:cubicBezTo>
                <a:cubicBezTo>
                  <a:pt x="9158366" y="757966"/>
                  <a:pt x="8882633" y="641849"/>
                  <a:pt x="8648298" y="721162"/>
                </a:cubicBezTo>
                <a:cubicBezTo>
                  <a:pt x="8413963" y="800475"/>
                  <a:pt x="8347773" y="714338"/>
                  <a:pt x="8250754" y="721162"/>
                </a:cubicBezTo>
                <a:cubicBezTo>
                  <a:pt x="8153735" y="727986"/>
                  <a:pt x="7836090" y="678986"/>
                  <a:pt x="7479050" y="721162"/>
                </a:cubicBezTo>
                <a:cubicBezTo>
                  <a:pt x="7122010" y="763338"/>
                  <a:pt x="7160159" y="718176"/>
                  <a:pt x="6894426" y="721162"/>
                </a:cubicBezTo>
                <a:cubicBezTo>
                  <a:pt x="6628693" y="724148"/>
                  <a:pt x="6360075" y="678771"/>
                  <a:pt x="6122722" y="721162"/>
                </a:cubicBezTo>
                <a:cubicBezTo>
                  <a:pt x="5885369" y="763553"/>
                  <a:pt x="5810847" y="711162"/>
                  <a:pt x="5725177" y="721162"/>
                </a:cubicBezTo>
                <a:cubicBezTo>
                  <a:pt x="5639508" y="731162"/>
                  <a:pt x="5382570" y="696394"/>
                  <a:pt x="5234093" y="721162"/>
                </a:cubicBezTo>
                <a:cubicBezTo>
                  <a:pt x="5085616" y="745930"/>
                  <a:pt x="4757250" y="715790"/>
                  <a:pt x="4462389" y="721162"/>
                </a:cubicBezTo>
                <a:cubicBezTo>
                  <a:pt x="4167528" y="726534"/>
                  <a:pt x="4026809" y="685642"/>
                  <a:pt x="3784225" y="721162"/>
                </a:cubicBezTo>
                <a:cubicBezTo>
                  <a:pt x="3541641" y="756682"/>
                  <a:pt x="3564507" y="686337"/>
                  <a:pt x="3386680" y="721162"/>
                </a:cubicBezTo>
                <a:cubicBezTo>
                  <a:pt x="3208853" y="755987"/>
                  <a:pt x="2903369" y="645619"/>
                  <a:pt x="2708516" y="721162"/>
                </a:cubicBezTo>
                <a:cubicBezTo>
                  <a:pt x="2513663" y="796705"/>
                  <a:pt x="2513384" y="696307"/>
                  <a:pt x="2404512" y="721162"/>
                </a:cubicBezTo>
                <a:cubicBezTo>
                  <a:pt x="2295640" y="746017"/>
                  <a:pt x="2005041" y="706627"/>
                  <a:pt x="1632808" y="721162"/>
                </a:cubicBezTo>
                <a:cubicBezTo>
                  <a:pt x="1260575" y="735697"/>
                  <a:pt x="1144032" y="672825"/>
                  <a:pt x="954644" y="721162"/>
                </a:cubicBezTo>
                <a:cubicBezTo>
                  <a:pt x="765256" y="769499"/>
                  <a:pt x="755477" y="705406"/>
                  <a:pt x="650639" y="721162"/>
                </a:cubicBezTo>
                <a:cubicBezTo>
                  <a:pt x="545801" y="736918"/>
                  <a:pt x="241164" y="714075"/>
                  <a:pt x="66015" y="721162"/>
                </a:cubicBezTo>
                <a:cubicBezTo>
                  <a:pt x="31089" y="720435"/>
                  <a:pt x="3552" y="687694"/>
                  <a:pt x="0" y="655147"/>
                </a:cubicBezTo>
                <a:cubicBezTo>
                  <a:pt x="-4382" y="401808"/>
                  <a:pt x="42223" y="354928"/>
                  <a:pt x="0" y="66015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Nói theo bạn rô-bốt</a:t>
            </a:r>
            <a:endParaRPr sz="3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423;p13"/>
          <p:cNvGrpSpPr/>
          <p:nvPr/>
        </p:nvGrpSpPr>
        <p:grpSpPr>
          <a:xfrm>
            <a:off x="629177" y="1239957"/>
            <a:ext cx="2048709" cy="564432"/>
            <a:chOff x="291324" y="1640987"/>
            <a:chExt cx="2847886" cy="784610"/>
          </a:xfrm>
        </p:grpSpPr>
        <p:pic>
          <p:nvPicPr>
            <p:cNvPr id="424" name="Google Shape;424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1324" y="1640987"/>
              <a:ext cx="790716" cy="784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2840" y="1710126"/>
              <a:ext cx="2006370" cy="6545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6" name="Google Shape;4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27" name="Google Shape;427;p13"/>
          <p:cNvSpPr/>
          <p:nvPr/>
        </p:nvSpPr>
        <p:spPr>
          <a:xfrm>
            <a:off x="1166809" y="175448"/>
            <a:ext cx="3739927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3"/>
          <p:cNvSpPr txBox="1"/>
          <p:nvPr/>
        </p:nvSpPr>
        <p:spPr>
          <a:xfrm>
            <a:off x="1373786" y="279681"/>
            <a:ext cx="33639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1. Chăm sóc cây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13" descr="A cartoon of a magnifying glas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E7484-4418-57F7-C4D9-11C7CDBCF2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92"/>
          <a:stretch/>
        </p:blipFill>
        <p:spPr>
          <a:xfrm>
            <a:off x="673790" y="2274966"/>
            <a:ext cx="5272885" cy="395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F02CA-C467-4FE5-60AC-1C695DFBD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382" y="2236155"/>
            <a:ext cx="5092779" cy="40446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4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39" name="Google Shape;439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40" name="Google Shape;440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43" name="Google Shape;443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46" name="Google Shape;446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8" name="Google Shape;448;p14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49" name="Google Shape;449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50" name="Google Shape;450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53" name="Google Shape;453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56" name="Google Shape;456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8" name="Google Shape;458;p14"/>
          <p:cNvGrpSpPr/>
          <p:nvPr/>
        </p:nvGrpSpPr>
        <p:grpSpPr>
          <a:xfrm>
            <a:off x="731033" y="1088322"/>
            <a:ext cx="2015117" cy="634769"/>
            <a:chOff x="156912" y="1390885"/>
            <a:chExt cx="2732414" cy="860720"/>
          </a:xfrm>
        </p:grpSpPr>
        <p:pic>
          <p:nvPicPr>
            <p:cNvPr id="459" name="Google Shape;45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6912" y="1390885"/>
              <a:ext cx="817060" cy="860720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60" name="Google Shape;460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5878" y="1570469"/>
              <a:ext cx="1833448" cy="501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1" name="Google Shape;461;p14"/>
          <p:cNvSpPr/>
          <p:nvPr/>
        </p:nvSpPr>
        <p:spPr>
          <a:xfrm>
            <a:off x="1349690" y="2179778"/>
            <a:ext cx="8835827" cy="1798152"/>
          </a:xfrm>
          <a:custGeom>
            <a:avLst/>
            <a:gdLst/>
            <a:ahLst/>
            <a:cxnLst/>
            <a:rect l="l" t="t" r="r" b="b"/>
            <a:pathLst>
              <a:path w="8835827" h="1798152" fill="none" extrusionOk="0">
                <a:moveTo>
                  <a:pt x="0" y="164603"/>
                </a:moveTo>
                <a:cubicBezTo>
                  <a:pt x="12517" y="82556"/>
                  <a:pt x="91007" y="18158"/>
                  <a:pt x="164603" y="0"/>
                </a:cubicBezTo>
                <a:cubicBezTo>
                  <a:pt x="331185" y="-12724"/>
                  <a:pt x="590568" y="35611"/>
                  <a:pt x="901843" y="0"/>
                </a:cubicBezTo>
                <a:cubicBezTo>
                  <a:pt x="1213118" y="-35611"/>
                  <a:pt x="1178338" y="7192"/>
                  <a:pt x="1298819" y="0"/>
                </a:cubicBezTo>
                <a:cubicBezTo>
                  <a:pt x="1419300" y="-7192"/>
                  <a:pt x="1607969" y="16738"/>
                  <a:pt x="1695795" y="0"/>
                </a:cubicBezTo>
                <a:cubicBezTo>
                  <a:pt x="1783621" y="-16738"/>
                  <a:pt x="2120829" y="22371"/>
                  <a:pt x="2262903" y="0"/>
                </a:cubicBezTo>
                <a:cubicBezTo>
                  <a:pt x="2404977" y="-22371"/>
                  <a:pt x="2446173" y="17962"/>
                  <a:pt x="2574812" y="0"/>
                </a:cubicBezTo>
                <a:cubicBezTo>
                  <a:pt x="2703451" y="-17962"/>
                  <a:pt x="2959279" y="54222"/>
                  <a:pt x="3312053" y="0"/>
                </a:cubicBezTo>
                <a:cubicBezTo>
                  <a:pt x="3664827" y="-54222"/>
                  <a:pt x="3591265" y="9630"/>
                  <a:pt x="3794095" y="0"/>
                </a:cubicBezTo>
                <a:cubicBezTo>
                  <a:pt x="3996925" y="-9630"/>
                  <a:pt x="4271807" y="70385"/>
                  <a:pt x="4531335" y="0"/>
                </a:cubicBezTo>
                <a:cubicBezTo>
                  <a:pt x="4790863" y="-70385"/>
                  <a:pt x="4973564" y="38945"/>
                  <a:pt x="5098443" y="0"/>
                </a:cubicBezTo>
                <a:cubicBezTo>
                  <a:pt x="5223322" y="-38945"/>
                  <a:pt x="5687895" y="81240"/>
                  <a:pt x="5835684" y="0"/>
                </a:cubicBezTo>
                <a:cubicBezTo>
                  <a:pt x="5983473" y="-81240"/>
                  <a:pt x="6138580" y="3668"/>
                  <a:pt x="6232659" y="0"/>
                </a:cubicBezTo>
                <a:cubicBezTo>
                  <a:pt x="6326739" y="-3668"/>
                  <a:pt x="6737273" y="47405"/>
                  <a:pt x="6969900" y="0"/>
                </a:cubicBezTo>
                <a:cubicBezTo>
                  <a:pt x="7202527" y="-47405"/>
                  <a:pt x="7248486" y="45852"/>
                  <a:pt x="7366875" y="0"/>
                </a:cubicBezTo>
                <a:cubicBezTo>
                  <a:pt x="7485264" y="-45852"/>
                  <a:pt x="7867599" y="15487"/>
                  <a:pt x="8019050" y="0"/>
                </a:cubicBezTo>
                <a:cubicBezTo>
                  <a:pt x="8170502" y="-15487"/>
                  <a:pt x="8439413" y="40373"/>
                  <a:pt x="8671224" y="0"/>
                </a:cubicBezTo>
                <a:cubicBezTo>
                  <a:pt x="8761631" y="-14746"/>
                  <a:pt x="8852581" y="71655"/>
                  <a:pt x="8835827" y="164603"/>
                </a:cubicBezTo>
                <a:cubicBezTo>
                  <a:pt x="8860886" y="300839"/>
                  <a:pt x="8827566" y="514353"/>
                  <a:pt x="8835827" y="683631"/>
                </a:cubicBezTo>
                <a:cubicBezTo>
                  <a:pt x="8844088" y="852909"/>
                  <a:pt x="8796259" y="1006120"/>
                  <a:pt x="8835827" y="1158590"/>
                </a:cubicBezTo>
                <a:cubicBezTo>
                  <a:pt x="8875395" y="1311060"/>
                  <a:pt x="8819030" y="1529149"/>
                  <a:pt x="8835827" y="1633549"/>
                </a:cubicBezTo>
                <a:cubicBezTo>
                  <a:pt x="8857306" y="1738393"/>
                  <a:pt x="8768753" y="1789781"/>
                  <a:pt x="8671224" y="1798152"/>
                </a:cubicBezTo>
                <a:cubicBezTo>
                  <a:pt x="8452887" y="1825264"/>
                  <a:pt x="8353823" y="1766134"/>
                  <a:pt x="8189182" y="1798152"/>
                </a:cubicBezTo>
                <a:cubicBezTo>
                  <a:pt x="8024541" y="1830170"/>
                  <a:pt x="7859467" y="1794326"/>
                  <a:pt x="7537008" y="1798152"/>
                </a:cubicBezTo>
                <a:cubicBezTo>
                  <a:pt x="7214549" y="1801978"/>
                  <a:pt x="7286801" y="1780491"/>
                  <a:pt x="7140032" y="1798152"/>
                </a:cubicBezTo>
                <a:cubicBezTo>
                  <a:pt x="6993263" y="1815813"/>
                  <a:pt x="6850426" y="1775338"/>
                  <a:pt x="6572924" y="1798152"/>
                </a:cubicBezTo>
                <a:cubicBezTo>
                  <a:pt x="6295422" y="1820966"/>
                  <a:pt x="6090673" y="1766367"/>
                  <a:pt x="5835684" y="1798152"/>
                </a:cubicBezTo>
                <a:cubicBezTo>
                  <a:pt x="5580695" y="1829937"/>
                  <a:pt x="5453542" y="1777869"/>
                  <a:pt x="5353642" y="1798152"/>
                </a:cubicBezTo>
                <a:cubicBezTo>
                  <a:pt x="5253742" y="1818435"/>
                  <a:pt x="4954615" y="1746657"/>
                  <a:pt x="4701468" y="1798152"/>
                </a:cubicBezTo>
                <a:cubicBezTo>
                  <a:pt x="4448321" y="1849647"/>
                  <a:pt x="4398388" y="1754583"/>
                  <a:pt x="4134359" y="1798152"/>
                </a:cubicBezTo>
                <a:cubicBezTo>
                  <a:pt x="3870330" y="1841721"/>
                  <a:pt x="3576818" y="1748419"/>
                  <a:pt x="3397119" y="1798152"/>
                </a:cubicBezTo>
                <a:cubicBezTo>
                  <a:pt x="3217420" y="1847885"/>
                  <a:pt x="3206633" y="1783928"/>
                  <a:pt x="3085210" y="1798152"/>
                </a:cubicBezTo>
                <a:cubicBezTo>
                  <a:pt x="2963787" y="1812376"/>
                  <a:pt x="2647510" y="1761959"/>
                  <a:pt x="2347969" y="1798152"/>
                </a:cubicBezTo>
                <a:cubicBezTo>
                  <a:pt x="2048428" y="1834345"/>
                  <a:pt x="1921704" y="1716630"/>
                  <a:pt x="1610729" y="1798152"/>
                </a:cubicBezTo>
                <a:cubicBezTo>
                  <a:pt x="1299754" y="1879674"/>
                  <a:pt x="1327404" y="1754538"/>
                  <a:pt x="1213753" y="1798152"/>
                </a:cubicBezTo>
                <a:cubicBezTo>
                  <a:pt x="1100102" y="1841766"/>
                  <a:pt x="900765" y="1771628"/>
                  <a:pt x="731711" y="1798152"/>
                </a:cubicBezTo>
                <a:cubicBezTo>
                  <a:pt x="562657" y="1824676"/>
                  <a:pt x="379457" y="1748627"/>
                  <a:pt x="164603" y="1798152"/>
                </a:cubicBezTo>
                <a:cubicBezTo>
                  <a:pt x="77082" y="1806062"/>
                  <a:pt x="-14525" y="1702380"/>
                  <a:pt x="0" y="1633549"/>
                </a:cubicBezTo>
                <a:cubicBezTo>
                  <a:pt x="-29985" y="1388839"/>
                  <a:pt x="23211" y="1302197"/>
                  <a:pt x="0" y="1114521"/>
                </a:cubicBezTo>
                <a:cubicBezTo>
                  <a:pt x="-23211" y="926845"/>
                  <a:pt x="59399" y="838814"/>
                  <a:pt x="0" y="610183"/>
                </a:cubicBezTo>
                <a:cubicBezTo>
                  <a:pt x="-59399" y="381552"/>
                  <a:pt x="43435" y="265202"/>
                  <a:pt x="0" y="164603"/>
                </a:cubicBezTo>
                <a:close/>
              </a:path>
              <a:path w="8835827" h="1798152" extrusionOk="0">
                <a:moveTo>
                  <a:pt x="0" y="164603"/>
                </a:moveTo>
                <a:cubicBezTo>
                  <a:pt x="8427" y="99239"/>
                  <a:pt x="72802" y="-2994"/>
                  <a:pt x="164603" y="0"/>
                </a:cubicBezTo>
                <a:cubicBezTo>
                  <a:pt x="260632" y="-22400"/>
                  <a:pt x="359022" y="28337"/>
                  <a:pt x="476512" y="0"/>
                </a:cubicBezTo>
                <a:cubicBezTo>
                  <a:pt x="594002" y="-28337"/>
                  <a:pt x="984285" y="3337"/>
                  <a:pt x="1213753" y="0"/>
                </a:cubicBezTo>
                <a:cubicBezTo>
                  <a:pt x="1443221" y="-3337"/>
                  <a:pt x="1434104" y="24896"/>
                  <a:pt x="1525662" y="0"/>
                </a:cubicBezTo>
                <a:cubicBezTo>
                  <a:pt x="1617220" y="-24896"/>
                  <a:pt x="1827419" y="53783"/>
                  <a:pt x="2007704" y="0"/>
                </a:cubicBezTo>
                <a:cubicBezTo>
                  <a:pt x="2187989" y="-53783"/>
                  <a:pt x="2356432" y="51255"/>
                  <a:pt x="2574812" y="0"/>
                </a:cubicBezTo>
                <a:cubicBezTo>
                  <a:pt x="2793192" y="-51255"/>
                  <a:pt x="2802557" y="38960"/>
                  <a:pt x="2971788" y="0"/>
                </a:cubicBezTo>
                <a:cubicBezTo>
                  <a:pt x="3141019" y="-38960"/>
                  <a:pt x="3414510" y="34678"/>
                  <a:pt x="3623962" y="0"/>
                </a:cubicBezTo>
                <a:cubicBezTo>
                  <a:pt x="3833414" y="-34678"/>
                  <a:pt x="4022401" y="19063"/>
                  <a:pt x="4276136" y="0"/>
                </a:cubicBezTo>
                <a:cubicBezTo>
                  <a:pt x="4529871" y="-19063"/>
                  <a:pt x="4574141" y="58372"/>
                  <a:pt x="4843245" y="0"/>
                </a:cubicBezTo>
                <a:cubicBezTo>
                  <a:pt x="5112349" y="-58372"/>
                  <a:pt x="5401026" y="49514"/>
                  <a:pt x="5580485" y="0"/>
                </a:cubicBezTo>
                <a:cubicBezTo>
                  <a:pt x="5759944" y="-49514"/>
                  <a:pt x="5975776" y="18850"/>
                  <a:pt x="6147593" y="0"/>
                </a:cubicBezTo>
                <a:cubicBezTo>
                  <a:pt x="6319410" y="-18850"/>
                  <a:pt x="6435144" y="6072"/>
                  <a:pt x="6544569" y="0"/>
                </a:cubicBezTo>
                <a:cubicBezTo>
                  <a:pt x="6653994" y="-6072"/>
                  <a:pt x="6786744" y="488"/>
                  <a:pt x="6941544" y="0"/>
                </a:cubicBezTo>
                <a:cubicBezTo>
                  <a:pt x="7096345" y="-488"/>
                  <a:pt x="7339606" y="29000"/>
                  <a:pt x="7678785" y="0"/>
                </a:cubicBezTo>
                <a:cubicBezTo>
                  <a:pt x="8017964" y="-29000"/>
                  <a:pt x="8175605" y="43437"/>
                  <a:pt x="8671224" y="0"/>
                </a:cubicBezTo>
                <a:cubicBezTo>
                  <a:pt x="8761671" y="7933"/>
                  <a:pt x="8831871" y="76097"/>
                  <a:pt x="8835827" y="164603"/>
                </a:cubicBezTo>
                <a:cubicBezTo>
                  <a:pt x="8853670" y="387439"/>
                  <a:pt x="8823200" y="473719"/>
                  <a:pt x="8835827" y="683631"/>
                </a:cubicBezTo>
                <a:cubicBezTo>
                  <a:pt x="8848454" y="893543"/>
                  <a:pt x="8833510" y="1025879"/>
                  <a:pt x="8835827" y="1129211"/>
                </a:cubicBezTo>
                <a:cubicBezTo>
                  <a:pt x="8838144" y="1232543"/>
                  <a:pt x="8816653" y="1411200"/>
                  <a:pt x="8835827" y="1633549"/>
                </a:cubicBezTo>
                <a:cubicBezTo>
                  <a:pt x="8835818" y="1739863"/>
                  <a:pt x="8756327" y="1794315"/>
                  <a:pt x="8671224" y="1798152"/>
                </a:cubicBezTo>
                <a:cubicBezTo>
                  <a:pt x="8494012" y="1837726"/>
                  <a:pt x="8339706" y="1764270"/>
                  <a:pt x="8189182" y="1798152"/>
                </a:cubicBezTo>
                <a:cubicBezTo>
                  <a:pt x="8038658" y="1832034"/>
                  <a:pt x="7801180" y="1775580"/>
                  <a:pt x="7451942" y="1798152"/>
                </a:cubicBezTo>
                <a:cubicBezTo>
                  <a:pt x="7102704" y="1820724"/>
                  <a:pt x="6998486" y="1794279"/>
                  <a:pt x="6884834" y="1798152"/>
                </a:cubicBezTo>
                <a:cubicBezTo>
                  <a:pt x="6771182" y="1802025"/>
                  <a:pt x="6400260" y="1749400"/>
                  <a:pt x="6147593" y="1798152"/>
                </a:cubicBezTo>
                <a:cubicBezTo>
                  <a:pt x="5894926" y="1846904"/>
                  <a:pt x="5847099" y="1767701"/>
                  <a:pt x="5750617" y="1798152"/>
                </a:cubicBezTo>
                <a:cubicBezTo>
                  <a:pt x="5654135" y="1828603"/>
                  <a:pt x="5381931" y="1755326"/>
                  <a:pt x="5268576" y="1798152"/>
                </a:cubicBezTo>
                <a:cubicBezTo>
                  <a:pt x="5155221" y="1840978"/>
                  <a:pt x="4831766" y="1777201"/>
                  <a:pt x="4531335" y="1798152"/>
                </a:cubicBezTo>
                <a:cubicBezTo>
                  <a:pt x="4230904" y="1819103"/>
                  <a:pt x="4169903" y="1764904"/>
                  <a:pt x="3879161" y="1798152"/>
                </a:cubicBezTo>
                <a:cubicBezTo>
                  <a:pt x="3588419" y="1831400"/>
                  <a:pt x="3623010" y="1790892"/>
                  <a:pt x="3482185" y="1798152"/>
                </a:cubicBezTo>
                <a:cubicBezTo>
                  <a:pt x="3341360" y="1805412"/>
                  <a:pt x="3000807" y="1796287"/>
                  <a:pt x="2830011" y="1798152"/>
                </a:cubicBezTo>
                <a:cubicBezTo>
                  <a:pt x="2659215" y="1800017"/>
                  <a:pt x="2643281" y="1764463"/>
                  <a:pt x="2518101" y="1798152"/>
                </a:cubicBezTo>
                <a:cubicBezTo>
                  <a:pt x="2392921" y="1831841"/>
                  <a:pt x="2092451" y="1720131"/>
                  <a:pt x="1780861" y="1798152"/>
                </a:cubicBezTo>
                <a:cubicBezTo>
                  <a:pt x="1469271" y="1876173"/>
                  <a:pt x="1299224" y="1745497"/>
                  <a:pt x="1128687" y="1798152"/>
                </a:cubicBezTo>
                <a:cubicBezTo>
                  <a:pt x="958150" y="1850807"/>
                  <a:pt x="915589" y="1770498"/>
                  <a:pt x="816777" y="1798152"/>
                </a:cubicBezTo>
                <a:cubicBezTo>
                  <a:pt x="717965" y="1825806"/>
                  <a:pt x="303012" y="1738582"/>
                  <a:pt x="164603" y="1798152"/>
                </a:cubicBezTo>
                <a:cubicBezTo>
                  <a:pt x="88857" y="1790964"/>
                  <a:pt x="12018" y="1711220"/>
                  <a:pt x="0" y="1633549"/>
                </a:cubicBezTo>
                <a:cubicBezTo>
                  <a:pt x="-42521" y="1424183"/>
                  <a:pt x="19943" y="1401712"/>
                  <a:pt x="0" y="1187969"/>
                </a:cubicBezTo>
                <a:cubicBezTo>
                  <a:pt x="-19943" y="974226"/>
                  <a:pt x="54181" y="923953"/>
                  <a:pt x="0" y="727699"/>
                </a:cubicBezTo>
                <a:cubicBezTo>
                  <a:pt x="-54181" y="531445"/>
                  <a:pt x="62558" y="405566"/>
                  <a:pt x="0" y="164603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Hãy luôn yêu mến và bảo vệ cây xanh xung quanh em.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63" name="Google Shape;463;p14"/>
          <p:cNvSpPr/>
          <p:nvPr/>
        </p:nvSpPr>
        <p:spPr>
          <a:xfrm>
            <a:off x="1166809" y="175448"/>
            <a:ext cx="3739927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4"/>
          <p:cNvSpPr txBox="1"/>
          <p:nvPr/>
        </p:nvSpPr>
        <p:spPr>
          <a:xfrm>
            <a:off x="1373786" y="279681"/>
            <a:ext cx="33639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1. Chăm sóc cây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14" descr="A cartoon of a magnifying glas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5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73" name="Google Shape;473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74" name="Google Shape;474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" name="Google Shape;476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77" name="Google Shape;477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479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80" name="Google Shape;480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2" name="Google Shape;482;p15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83" name="Google Shape;483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84" name="Google Shape;484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87" name="Google Shape;487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90" name="Google Shape;490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92" name="Google Shape;4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741" y="4221719"/>
            <a:ext cx="2020388" cy="24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94" name="Google Shape;494;p15"/>
          <p:cNvSpPr/>
          <p:nvPr/>
        </p:nvSpPr>
        <p:spPr>
          <a:xfrm>
            <a:off x="1166809" y="175448"/>
            <a:ext cx="6142475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5"/>
          <p:cNvSpPr txBox="1"/>
          <p:nvPr/>
        </p:nvSpPr>
        <p:spPr>
          <a:xfrm>
            <a:off x="1373785" y="279681"/>
            <a:ext cx="5935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2. Việc nên làm và không nên làm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15" descr="A cartoon of a magnifying glas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381D0-B133-EB8C-A95E-DE25415CCD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53" r="7992"/>
          <a:stretch/>
        </p:blipFill>
        <p:spPr>
          <a:xfrm>
            <a:off x="3421049" y="1012576"/>
            <a:ext cx="7078482" cy="56495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16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505" name="Google Shape;505;p16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06" name="Google Shape;506;p16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6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8" name="Google Shape;508;p16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09" name="Google Shape;509;p16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1" name="Google Shape;511;p16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12" name="Google Shape;512;p16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4" name="Google Shape;514;p16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515" name="Google Shape;515;p16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16" name="Google Shape;516;p16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" name="Google Shape;518;p16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19" name="Google Shape;519;p16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" name="Google Shape;521;p16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22" name="Google Shape;522;p16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4" name="Google Shape;524;p16"/>
          <p:cNvGrpSpPr/>
          <p:nvPr/>
        </p:nvGrpSpPr>
        <p:grpSpPr>
          <a:xfrm>
            <a:off x="731033" y="1088322"/>
            <a:ext cx="2015117" cy="634769"/>
            <a:chOff x="156912" y="1390885"/>
            <a:chExt cx="2732414" cy="860720"/>
          </a:xfrm>
        </p:grpSpPr>
        <p:pic>
          <p:nvPicPr>
            <p:cNvPr id="525" name="Google Shape;52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6912" y="1390885"/>
              <a:ext cx="817060" cy="860720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26" name="Google Shape;526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5878" y="1570469"/>
              <a:ext cx="1833448" cy="501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7" name="Google Shape;527;p16"/>
          <p:cNvSpPr/>
          <p:nvPr/>
        </p:nvSpPr>
        <p:spPr>
          <a:xfrm>
            <a:off x="1420340" y="2239380"/>
            <a:ext cx="9392626" cy="3312701"/>
          </a:xfrm>
          <a:custGeom>
            <a:avLst/>
            <a:gdLst/>
            <a:ahLst/>
            <a:cxnLst/>
            <a:rect l="l" t="t" r="r" b="b"/>
            <a:pathLst>
              <a:path w="9392626" h="3312701" fill="none" extrusionOk="0">
                <a:moveTo>
                  <a:pt x="0" y="303245"/>
                </a:moveTo>
                <a:cubicBezTo>
                  <a:pt x="-31404" y="125078"/>
                  <a:pt x="169744" y="25237"/>
                  <a:pt x="303245" y="0"/>
                </a:cubicBezTo>
                <a:cubicBezTo>
                  <a:pt x="636542" y="-5186"/>
                  <a:pt x="805390" y="15731"/>
                  <a:pt x="976849" y="0"/>
                </a:cubicBezTo>
                <a:cubicBezTo>
                  <a:pt x="1148308" y="-15731"/>
                  <a:pt x="1347021" y="9828"/>
                  <a:pt x="1474730" y="0"/>
                </a:cubicBezTo>
                <a:cubicBezTo>
                  <a:pt x="1602439" y="-9828"/>
                  <a:pt x="1940322" y="27142"/>
                  <a:pt x="2236195" y="0"/>
                </a:cubicBezTo>
                <a:cubicBezTo>
                  <a:pt x="2532069" y="-27142"/>
                  <a:pt x="2651574" y="49854"/>
                  <a:pt x="2821937" y="0"/>
                </a:cubicBezTo>
                <a:cubicBezTo>
                  <a:pt x="2992300" y="-49854"/>
                  <a:pt x="3372580" y="73664"/>
                  <a:pt x="3583402" y="0"/>
                </a:cubicBezTo>
                <a:cubicBezTo>
                  <a:pt x="3794224" y="-73664"/>
                  <a:pt x="3860815" y="2633"/>
                  <a:pt x="3993422" y="0"/>
                </a:cubicBezTo>
                <a:cubicBezTo>
                  <a:pt x="4126029" y="-2633"/>
                  <a:pt x="4566954" y="15620"/>
                  <a:pt x="4754887" y="0"/>
                </a:cubicBezTo>
                <a:cubicBezTo>
                  <a:pt x="4942820" y="-15620"/>
                  <a:pt x="5049689" y="43471"/>
                  <a:pt x="5164907" y="0"/>
                </a:cubicBezTo>
                <a:cubicBezTo>
                  <a:pt x="5280125" y="-43471"/>
                  <a:pt x="5522577" y="30655"/>
                  <a:pt x="5838511" y="0"/>
                </a:cubicBezTo>
                <a:cubicBezTo>
                  <a:pt x="6154445" y="-30655"/>
                  <a:pt x="6202583" y="27273"/>
                  <a:pt x="6424253" y="0"/>
                </a:cubicBezTo>
                <a:cubicBezTo>
                  <a:pt x="6645923" y="-27273"/>
                  <a:pt x="6959994" y="77078"/>
                  <a:pt x="7097857" y="0"/>
                </a:cubicBezTo>
                <a:cubicBezTo>
                  <a:pt x="7235720" y="-77078"/>
                  <a:pt x="7488154" y="39067"/>
                  <a:pt x="7771461" y="0"/>
                </a:cubicBezTo>
                <a:cubicBezTo>
                  <a:pt x="8054768" y="-39067"/>
                  <a:pt x="8110872" y="70707"/>
                  <a:pt x="8445064" y="0"/>
                </a:cubicBezTo>
                <a:cubicBezTo>
                  <a:pt x="8779256" y="-70707"/>
                  <a:pt x="8825355" y="69154"/>
                  <a:pt x="9089381" y="0"/>
                </a:cubicBezTo>
                <a:cubicBezTo>
                  <a:pt x="9230517" y="17426"/>
                  <a:pt x="9433510" y="136321"/>
                  <a:pt x="9392626" y="303245"/>
                </a:cubicBezTo>
                <a:cubicBezTo>
                  <a:pt x="9455374" y="517314"/>
                  <a:pt x="9371240" y="689602"/>
                  <a:pt x="9392626" y="844487"/>
                </a:cubicBezTo>
                <a:cubicBezTo>
                  <a:pt x="9414012" y="999372"/>
                  <a:pt x="9343899" y="1151342"/>
                  <a:pt x="9392626" y="1439854"/>
                </a:cubicBezTo>
                <a:cubicBezTo>
                  <a:pt x="9441353" y="1728366"/>
                  <a:pt x="9334328" y="1772047"/>
                  <a:pt x="9392626" y="2008158"/>
                </a:cubicBezTo>
                <a:cubicBezTo>
                  <a:pt x="9450924" y="2244269"/>
                  <a:pt x="9380757" y="2303352"/>
                  <a:pt x="9392626" y="2495276"/>
                </a:cubicBezTo>
                <a:cubicBezTo>
                  <a:pt x="9404495" y="2687200"/>
                  <a:pt x="9361515" y="2837519"/>
                  <a:pt x="9392626" y="3009456"/>
                </a:cubicBezTo>
                <a:cubicBezTo>
                  <a:pt x="9407546" y="3158941"/>
                  <a:pt x="9246528" y="3309624"/>
                  <a:pt x="9089381" y="3312701"/>
                </a:cubicBezTo>
                <a:cubicBezTo>
                  <a:pt x="8751577" y="3376889"/>
                  <a:pt x="8550451" y="3268339"/>
                  <a:pt x="8327916" y="3312701"/>
                </a:cubicBezTo>
                <a:cubicBezTo>
                  <a:pt x="8105381" y="3357063"/>
                  <a:pt x="7952552" y="3291542"/>
                  <a:pt x="7742173" y="3312701"/>
                </a:cubicBezTo>
                <a:cubicBezTo>
                  <a:pt x="7531794" y="3333860"/>
                  <a:pt x="7193876" y="3274764"/>
                  <a:pt x="6980708" y="3312701"/>
                </a:cubicBezTo>
                <a:cubicBezTo>
                  <a:pt x="6767541" y="3350638"/>
                  <a:pt x="6798292" y="3291601"/>
                  <a:pt x="6658550" y="3312701"/>
                </a:cubicBezTo>
                <a:cubicBezTo>
                  <a:pt x="6518808" y="3333801"/>
                  <a:pt x="6165406" y="3293453"/>
                  <a:pt x="5897085" y="3312701"/>
                </a:cubicBezTo>
                <a:cubicBezTo>
                  <a:pt x="5628765" y="3331949"/>
                  <a:pt x="5464903" y="3262004"/>
                  <a:pt x="5135620" y="3312701"/>
                </a:cubicBezTo>
                <a:cubicBezTo>
                  <a:pt x="4806337" y="3363398"/>
                  <a:pt x="4860426" y="3283283"/>
                  <a:pt x="4725600" y="3312701"/>
                </a:cubicBezTo>
                <a:cubicBezTo>
                  <a:pt x="4590774" y="3342119"/>
                  <a:pt x="4474525" y="3303574"/>
                  <a:pt x="4227719" y="3312701"/>
                </a:cubicBezTo>
                <a:cubicBezTo>
                  <a:pt x="3980913" y="3321828"/>
                  <a:pt x="3715964" y="3285904"/>
                  <a:pt x="3554115" y="3312701"/>
                </a:cubicBezTo>
                <a:cubicBezTo>
                  <a:pt x="3392266" y="3339498"/>
                  <a:pt x="3176764" y="3289727"/>
                  <a:pt x="2880512" y="3312701"/>
                </a:cubicBezTo>
                <a:cubicBezTo>
                  <a:pt x="2584260" y="3335675"/>
                  <a:pt x="2569765" y="3277935"/>
                  <a:pt x="2470492" y="3312701"/>
                </a:cubicBezTo>
                <a:cubicBezTo>
                  <a:pt x="2371219" y="3347467"/>
                  <a:pt x="2258717" y="3277346"/>
                  <a:pt x="2148334" y="3312701"/>
                </a:cubicBezTo>
                <a:cubicBezTo>
                  <a:pt x="2037951" y="3348056"/>
                  <a:pt x="1682710" y="3249345"/>
                  <a:pt x="1474730" y="3312701"/>
                </a:cubicBezTo>
                <a:cubicBezTo>
                  <a:pt x="1266750" y="3376057"/>
                  <a:pt x="1091533" y="3303457"/>
                  <a:pt x="801126" y="3312701"/>
                </a:cubicBezTo>
                <a:cubicBezTo>
                  <a:pt x="510719" y="3321945"/>
                  <a:pt x="540792" y="3263500"/>
                  <a:pt x="303245" y="3312701"/>
                </a:cubicBezTo>
                <a:cubicBezTo>
                  <a:pt x="119434" y="3320870"/>
                  <a:pt x="43519" y="3175475"/>
                  <a:pt x="0" y="3009456"/>
                </a:cubicBezTo>
                <a:cubicBezTo>
                  <a:pt x="-31803" y="2836377"/>
                  <a:pt x="18901" y="2650462"/>
                  <a:pt x="0" y="2522338"/>
                </a:cubicBezTo>
                <a:cubicBezTo>
                  <a:pt x="-18901" y="2394214"/>
                  <a:pt x="21022" y="2245492"/>
                  <a:pt x="0" y="2008158"/>
                </a:cubicBezTo>
                <a:cubicBezTo>
                  <a:pt x="-21022" y="1770824"/>
                  <a:pt x="37919" y="1656253"/>
                  <a:pt x="0" y="1493978"/>
                </a:cubicBezTo>
                <a:cubicBezTo>
                  <a:pt x="-37919" y="1331703"/>
                  <a:pt x="29773" y="1173567"/>
                  <a:pt x="0" y="898611"/>
                </a:cubicBezTo>
                <a:cubicBezTo>
                  <a:pt x="-29773" y="623655"/>
                  <a:pt x="13949" y="553068"/>
                  <a:pt x="0" y="303245"/>
                </a:cubicBezTo>
                <a:close/>
              </a:path>
              <a:path w="9392626" h="3312701" extrusionOk="0">
                <a:moveTo>
                  <a:pt x="0" y="303245"/>
                </a:moveTo>
                <a:cubicBezTo>
                  <a:pt x="9452" y="164418"/>
                  <a:pt x="131901" y="-12968"/>
                  <a:pt x="303245" y="0"/>
                </a:cubicBezTo>
                <a:cubicBezTo>
                  <a:pt x="433240" y="-31318"/>
                  <a:pt x="554632" y="19946"/>
                  <a:pt x="625403" y="0"/>
                </a:cubicBezTo>
                <a:cubicBezTo>
                  <a:pt x="696174" y="-19946"/>
                  <a:pt x="1205522" y="16158"/>
                  <a:pt x="1386868" y="0"/>
                </a:cubicBezTo>
                <a:cubicBezTo>
                  <a:pt x="1568214" y="-16158"/>
                  <a:pt x="1636706" y="29817"/>
                  <a:pt x="1709027" y="0"/>
                </a:cubicBezTo>
                <a:cubicBezTo>
                  <a:pt x="1781348" y="-29817"/>
                  <a:pt x="2039647" y="7954"/>
                  <a:pt x="2206908" y="0"/>
                </a:cubicBezTo>
                <a:cubicBezTo>
                  <a:pt x="2374169" y="-7954"/>
                  <a:pt x="2595630" y="20456"/>
                  <a:pt x="2792650" y="0"/>
                </a:cubicBezTo>
                <a:cubicBezTo>
                  <a:pt x="2989670" y="-20456"/>
                  <a:pt x="3046466" y="33110"/>
                  <a:pt x="3202670" y="0"/>
                </a:cubicBezTo>
                <a:cubicBezTo>
                  <a:pt x="3358874" y="-33110"/>
                  <a:pt x="3550302" y="34821"/>
                  <a:pt x="3876274" y="0"/>
                </a:cubicBezTo>
                <a:cubicBezTo>
                  <a:pt x="4202246" y="-34821"/>
                  <a:pt x="4259669" y="30158"/>
                  <a:pt x="4549877" y="0"/>
                </a:cubicBezTo>
                <a:cubicBezTo>
                  <a:pt x="4840085" y="-30158"/>
                  <a:pt x="4850745" y="13037"/>
                  <a:pt x="5135620" y="0"/>
                </a:cubicBezTo>
                <a:cubicBezTo>
                  <a:pt x="5420495" y="-13037"/>
                  <a:pt x="5567148" y="37863"/>
                  <a:pt x="5897085" y="0"/>
                </a:cubicBezTo>
                <a:cubicBezTo>
                  <a:pt x="6227022" y="-37863"/>
                  <a:pt x="6193948" y="15578"/>
                  <a:pt x="6482827" y="0"/>
                </a:cubicBezTo>
                <a:cubicBezTo>
                  <a:pt x="6771706" y="-15578"/>
                  <a:pt x="6785253" y="3341"/>
                  <a:pt x="6892847" y="0"/>
                </a:cubicBezTo>
                <a:cubicBezTo>
                  <a:pt x="7000441" y="-3341"/>
                  <a:pt x="7157218" y="34601"/>
                  <a:pt x="7302867" y="0"/>
                </a:cubicBezTo>
                <a:cubicBezTo>
                  <a:pt x="7448516" y="-34601"/>
                  <a:pt x="7878693" y="12171"/>
                  <a:pt x="8064332" y="0"/>
                </a:cubicBezTo>
                <a:cubicBezTo>
                  <a:pt x="8249972" y="-12171"/>
                  <a:pt x="8841773" y="51196"/>
                  <a:pt x="9089381" y="0"/>
                </a:cubicBezTo>
                <a:cubicBezTo>
                  <a:pt x="9255828" y="17726"/>
                  <a:pt x="9359326" y="155991"/>
                  <a:pt x="9392626" y="303245"/>
                </a:cubicBezTo>
                <a:cubicBezTo>
                  <a:pt x="9445450" y="543655"/>
                  <a:pt x="9334008" y="753617"/>
                  <a:pt x="9392626" y="898611"/>
                </a:cubicBezTo>
                <a:cubicBezTo>
                  <a:pt x="9451244" y="1043605"/>
                  <a:pt x="9360098" y="1163649"/>
                  <a:pt x="9392626" y="1358667"/>
                </a:cubicBezTo>
                <a:cubicBezTo>
                  <a:pt x="9425154" y="1553685"/>
                  <a:pt x="9341996" y="1747879"/>
                  <a:pt x="9392626" y="1872847"/>
                </a:cubicBezTo>
                <a:cubicBezTo>
                  <a:pt x="9443256" y="1997815"/>
                  <a:pt x="9340514" y="2165180"/>
                  <a:pt x="9392626" y="2332903"/>
                </a:cubicBezTo>
                <a:cubicBezTo>
                  <a:pt x="9444738" y="2500626"/>
                  <a:pt x="9383930" y="2816432"/>
                  <a:pt x="9392626" y="3009456"/>
                </a:cubicBezTo>
                <a:cubicBezTo>
                  <a:pt x="9413911" y="3177423"/>
                  <a:pt x="9216178" y="3327039"/>
                  <a:pt x="9089381" y="3312701"/>
                </a:cubicBezTo>
                <a:cubicBezTo>
                  <a:pt x="8903089" y="3354840"/>
                  <a:pt x="8835187" y="3305511"/>
                  <a:pt x="8679361" y="3312701"/>
                </a:cubicBezTo>
                <a:cubicBezTo>
                  <a:pt x="8523535" y="3319891"/>
                  <a:pt x="8112067" y="3286182"/>
                  <a:pt x="7917896" y="3312701"/>
                </a:cubicBezTo>
                <a:cubicBezTo>
                  <a:pt x="7723726" y="3339220"/>
                  <a:pt x="7640451" y="3267966"/>
                  <a:pt x="7507877" y="3312701"/>
                </a:cubicBezTo>
                <a:cubicBezTo>
                  <a:pt x="7375303" y="3357436"/>
                  <a:pt x="7166525" y="3265791"/>
                  <a:pt x="7009995" y="3312701"/>
                </a:cubicBezTo>
                <a:cubicBezTo>
                  <a:pt x="6853465" y="3359611"/>
                  <a:pt x="6546834" y="3244281"/>
                  <a:pt x="6248530" y="3312701"/>
                </a:cubicBezTo>
                <a:cubicBezTo>
                  <a:pt x="5950226" y="3381121"/>
                  <a:pt x="5786460" y="3253928"/>
                  <a:pt x="5574927" y="3312701"/>
                </a:cubicBezTo>
                <a:cubicBezTo>
                  <a:pt x="5363394" y="3371474"/>
                  <a:pt x="5331319" y="3298856"/>
                  <a:pt x="5164907" y="3312701"/>
                </a:cubicBezTo>
                <a:cubicBezTo>
                  <a:pt x="4998495" y="3326546"/>
                  <a:pt x="4755295" y="3233867"/>
                  <a:pt x="4491303" y="3312701"/>
                </a:cubicBezTo>
                <a:cubicBezTo>
                  <a:pt x="4227311" y="3391535"/>
                  <a:pt x="4322141" y="3282224"/>
                  <a:pt x="4169145" y="3312701"/>
                </a:cubicBezTo>
                <a:cubicBezTo>
                  <a:pt x="4016149" y="3343178"/>
                  <a:pt x="3577598" y="3306752"/>
                  <a:pt x="3407680" y="3312701"/>
                </a:cubicBezTo>
                <a:cubicBezTo>
                  <a:pt x="3237763" y="3318650"/>
                  <a:pt x="2910681" y="3278073"/>
                  <a:pt x="2734076" y="3312701"/>
                </a:cubicBezTo>
                <a:cubicBezTo>
                  <a:pt x="2557471" y="3347329"/>
                  <a:pt x="2509071" y="3288164"/>
                  <a:pt x="2411918" y="3312701"/>
                </a:cubicBezTo>
                <a:cubicBezTo>
                  <a:pt x="2314765" y="3337238"/>
                  <a:pt x="2137614" y="3255798"/>
                  <a:pt x="1914037" y="3312701"/>
                </a:cubicBezTo>
                <a:cubicBezTo>
                  <a:pt x="1690460" y="3369604"/>
                  <a:pt x="1726183" y="3289282"/>
                  <a:pt x="1591878" y="3312701"/>
                </a:cubicBezTo>
                <a:cubicBezTo>
                  <a:pt x="1457573" y="3336120"/>
                  <a:pt x="1279498" y="3291809"/>
                  <a:pt x="1181859" y="3312701"/>
                </a:cubicBezTo>
                <a:cubicBezTo>
                  <a:pt x="1084220" y="3333593"/>
                  <a:pt x="634339" y="3250630"/>
                  <a:pt x="303245" y="3312701"/>
                </a:cubicBezTo>
                <a:cubicBezTo>
                  <a:pt x="142970" y="3309293"/>
                  <a:pt x="-11909" y="3222107"/>
                  <a:pt x="0" y="3009456"/>
                </a:cubicBezTo>
                <a:cubicBezTo>
                  <a:pt x="-56457" y="2883242"/>
                  <a:pt x="56094" y="2658631"/>
                  <a:pt x="0" y="2441152"/>
                </a:cubicBezTo>
                <a:cubicBezTo>
                  <a:pt x="-56094" y="2223673"/>
                  <a:pt x="29611" y="2052685"/>
                  <a:pt x="0" y="1872847"/>
                </a:cubicBezTo>
                <a:cubicBezTo>
                  <a:pt x="-29611" y="1693010"/>
                  <a:pt x="19591" y="1492392"/>
                  <a:pt x="0" y="1358667"/>
                </a:cubicBezTo>
                <a:cubicBezTo>
                  <a:pt x="-19591" y="1224942"/>
                  <a:pt x="39952" y="1047190"/>
                  <a:pt x="0" y="871549"/>
                </a:cubicBezTo>
                <a:cubicBezTo>
                  <a:pt x="-39952" y="695908"/>
                  <a:pt x="35161" y="549595"/>
                  <a:pt x="0" y="303245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Em tưới nước, nhổ cỏ, vun đất, bắt sâu,…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Em không dẫm đạp lên cây, không bẻ cành, không hái hoa,...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529" name="Google Shape;529;p16"/>
          <p:cNvSpPr/>
          <p:nvPr/>
        </p:nvSpPr>
        <p:spPr>
          <a:xfrm>
            <a:off x="1166809" y="175448"/>
            <a:ext cx="7317434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16"/>
          <p:cNvSpPr txBox="1"/>
          <p:nvPr/>
        </p:nvSpPr>
        <p:spPr>
          <a:xfrm>
            <a:off x="1373785" y="279681"/>
            <a:ext cx="69484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2. Việc nên làm và không nên làm</a:t>
            </a:r>
            <a:endParaRPr sz="3200" b="1">
              <a:solidFill>
                <a:srgbClr val="23B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16" descr="A cartoon of a magnifying glas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7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539" name="Google Shape;539;p17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40" name="Google Shape;540;p17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17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43" name="Google Shape;543;p17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17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46" name="Google Shape;546;p17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8" name="Google Shape;548;p17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549" name="Google Shape;549;p17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50" name="Google Shape;550;p17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17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53" name="Google Shape;553;p17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17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56" name="Google Shape;556;p17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8" name="Google Shape;55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86" y="2638558"/>
            <a:ext cx="2020388" cy="24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560" name="Google Shape;560;p17"/>
          <p:cNvSpPr/>
          <p:nvPr/>
        </p:nvSpPr>
        <p:spPr>
          <a:xfrm>
            <a:off x="1166808" y="175448"/>
            <a:ext cx="10601121" cy="868161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7"/>
          <p:cNvSpPr txBox="1"/>
          <p:nvPr/>
        </p:nvSpPr>
        <p:spPr>
          <a:xfrm>
            <a:off x="1373785" y="279681"/>
            <a:ext cx="101489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23B24B"/>
                </a:solidFill>
                <a:latin typeface="Calibri"/>
                <a:ea typeface="Calibri"/>
                <a:cs typeface="Calibri"/>
                <a:sym typeface="Calibri"/>
              </a:rPr>
              <a:t>3. Khám phá cách chuyển nước từ cốc này sang cốc khác </a:t>
            </a:r>
            <a:endParaRPr/>
          </a:p>
        </p:txBody>
      </p:sp>
      <p:pic>
        <p:nvPicPr>
          <p:cNvPr id="562" name="Google Shape;562;p17" descr="A cartoon of a magnifying glas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F19F8-A953-9305-1056-E3730899B7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68" t="339" r="-861" b="-339"/>
          <a:stretch/>
        </p:blipFill>
        <p:spPr>
          <a:xfrm>
            <a:off x="2578058" y="1422909"/>
            <a:ext cx="9221537" cy="46000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ED1AA-2E9B-B95C-6D7A-09AFBF1C7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ậu Cây Giả Trang Trí Để Bàn Cỡ Nhỏ 20x 20 Cm Bộ 3 – CaHoGi">
            <a:extLst>
              <a:ext uri="{FF2B5EF4-FFF2-40B4-BE49-F238E27FC236}">
                <a16:creationId xmlns:a16="http://schemas.microsoft.com/office/drawing/2014/main" id="{E2E07703-14C2-C702-2C1F-957AA4E8C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6631" r="6703" b="12115"/>
          <a:stretch/>
        </p:blipFill>
        <p:spPr bwMode="auto">
          <a:xfrm>
            <a:off x="2880852" y="275302"/>
            <a:ext cx="6921910" cy="60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F7B3000-E8EA-91DA-A303-84BAA7F238E9}"/>
              </a:ext>
            </a:extLst>
          </p:cNvPr>
          <p:cNvSpPr/>
          <p:nvPr/>
        </p:nvSpPr>
        <p:spPr>
          <a:xfrm>
            <a:off x="-9920749" y="-5850196"/>
            <a:ext cx="32033498" cy="15928258"/>
          </a:xfrm>
          <a:custGeom>
            <a:avLst/>
            <a:gdLst>
              <a:gd name="connsiteX0" fmla="*/ 11897032 w 32033498"/>
              <a:gd name="connsiteY0" fmla="*/ 6794086 h 15928258"/>
              <a:gd name="connsiteX1" fmla="*/ 11897033 w 32033498"/>
              <a:gd name="connsiteY1" fmla="*/ 6794091 h 15928258"/>
              <a:gd name="connsiteX2" fmla="*/ 11897032 w 32033498"/>
              <a:gd name="connsiteY2" fmla="*/ 6794096 h 15928258"/>
              <a:gd name="connsiteX3" fmla="*/ 11897032 w 32033498"/>
              <a:gd name="connsiteY3" fmla="*/ 6794090 h 15928258"/>
              <a:gd name="connsiteX4" fmla="*/ 12929418 w 32033498"/>
              <a:gd name="connsiteY4" fmla="*/ 5776451 h 15928258"/>
              <a:gd name="connsiteX5" fmla="*/ 11918006 w 32033498"/>
              <a:gd name="connsiteY5" fmla="*/ 6589001 h 15928258"/>
              <a:gd name="connsiteX6" fmla="*/ 11897032 w 32033498"/>
              <a:gd name="connsiteY6" fmla="*/ 6794086 h 15928258"/>
              <a:gd name="connsiteX7" fmla="*/ 11876058 w 32033498"/>
              <a:gd name="connsiteY7" fmla="*/ 6589002 h 15928258"/>
              <a:gd name="connsiteX8" fmla="*/ 10864646 w 32033498"/>
              <a:gd name="connsiteY8" fmla="*/ 5776452 h 15928258"/>
              <a:gd name="connsiteX9" fmla="*/ 9832259 w 32033498"/>
              <a:gd name="connsiteY9" fmla="*/ 6794091 h 15928258"/>
              <a:gd name="connsiteX10" fmla="*/ 10864646 w 32033498"/>
              <a:gd name="connsiteY10" fmla="*/ 7811730 h 15928258"/>
              <a:gd name="connsiteX11" fmla="*/ 11876058 w 32033498"/>
              <a:gd name="connsiteY11" fmla="*/ 6999181 h 15928258"/>
              <a:gd name="connsiteX12" fmla="*/ 11897032 w 32033498"/>
              <a:gd name="connsiteY12" fmla="*/ 6794096 h 15928258"/>
              <a:gd name="connsiteX13" fmla="*/ 11918006 w 32033498"/>
              <a:gd name="connsiteY13" fmla="*/ 6999180 h 15928258"/>
              <a:gd name="connsiteX14" fmla="*/ 12929418 w 32033498"/>
              <a:gd name="connsiteY14" fmla="*/ 7811729 h 15928258"/>
              <a:gd name="connsiteX15" fmla="*/ 13961806 w 32033498"/>
              <a:gd name="connsiteY15" fmla="*/ 6794090 h 15928258"/>
              <a:gd name="connsiteX16" fmla="*/ 12929418 w 32033498"/>
              <a:gd name="connsiteY16" fmla="*/ 5776451 h 15928258"/>
              <a:gd name="connsiteX17" fmla="*/ 0 w 32033498"/>
              <a:gd name="connsiteY17" fmla="*/ 0 h 15928258"/>
              <a:gd name="connsiteX18" fmla="*/ 32033498 w 32033498"/>
              <a:gd name="connsiteY18" fmla="*/ 0 h 15928258"/>
              <a:gd name="connsiteX19" fmla="*/ 32033498 w 32033498"/>
              <a:gd name="connsiteY19" fmla="*/ 15928258 h 15928258"/>
              <a:gd name="connsiteX20" fmla="*/ 0 w 32033498"/>
              <a:gd name="connsiteY20" fmla="*/ 15928258 h 1592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033498" h="15928258">
                <a:moveTo>
                  <a:pt x="11897032" y="6794086"/>
                </a:moveTo>
                <a:lnTo>
                  <a:pt x="11897033" y="6794091"/>
                </a:lnTo>
                <a:lnTo>
                  <a:pt x="11897032" y="6794096"/>
                </a:lnTo>
                <a:lnTo>
                  <a:pt x="11897032" y="6794090"/>
                </a:lnTo>
                <a:close/>
                <a:moveTo>
                  <a:pt x="12929418" y="5776451"/>
                </a:moveTo>
                <a:cubicBezTo>
                  <a:pt x="12430518" y="5776451"/>
                  <a:pt x="12014272" y="6125279"/>
                  <a:pt x="11918006" y="6589001"/>
                </a:cubicBezTo>
                <a:lnTo>
                  <a:pt x="11897032" y="6794086"/>
                </a:lnTo>
                <a:lnTo>
                  <a:pt x="11876058" y="6589002"/>
                </a:lnTo>
                <a:cubicBezTo>
                  <a:pt x="11779792" y="6125280"/>
                  <a:pt x="11363546" y="5776452"/>
                  <a:pt x="10864646" y="5776452"/>
                </a:cubicBezTo>
                <a:cubicBezTo>
                  <a:pt x="10294474" y="5776452"/>
                  <a:pt x="9832259" y="6232064"/>
                  <a:pt x="9832259" y="6794091"/>
                </a:cubicBezTo>
                <a:cubicBezTo>
                  <a:pt x="9832259" y="7356118"/>
                  <a:pt x="10294474" y="7811730"/>
                  <a:pt x="10864646" y="7811730"/>
                </a:cubicBezTo>
                <a:cubicBezTo>
                  <a:pt x="11363546" y="7811730"/>
                  <a:pt x="11779792" y="7462902"/>
                  <a:pt x="11876058" y="6999181"/>
                </a:cubicBezTo>
                <a:lnTo>
                  <a:pt x="11897032" y="6794096"/>
                </a:lnTo>
                <a:lnTo>
                  <a:pt x="11918006" y="6999180"/>
                </a:lnTo>
                <a:cubicBezTo>
                  <a:pt x="12014272" y="7462901"/>
                  <a:pt x="12430518" y="7811729"/>
                  <a:pt x="12929418" y="7811729"/>
                </a:cubicBezTo>
                <a:cubicBezTo>
                  <a:pt x="13499591" y="7811729"/>
                  <a:pt x="13961806" y="7356117"/>
                  <a:pt x="13961806" y="6794090"/>
                </a:cubicBezTo>
                <a:cubicBezTo>
                  <a:pt x="13961806" y="6232063"/>
                  <a:pt x="13499591" y="5776451"/>
                  <a:pt x="12929418" y="5776451"/>
                </a:cubicBezTo>
                <a:close/>
                <a:moveTo>
                  <a:pt x="0" y="0"/>
                </a:moveTo>
                <a:lnTo>
                  <a:pt x="32033498" y="0"/>
                </a:lnTo>
                <a:lnTo>
                  <a:pt x="32033498" y="15928258"/>
                </a:lnTo>
                <a:lnTo>
                  <a:pt x="0" y="15928258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76 0.24098 L -0.06276 0.24121 C -0.06094 0.25649 -0.05859 0.28519 -0.05325 0.30116 C -0.05065 0.30903 -0.047 0.31574 -0.04362 0.32269 C -0.03424 0.34121 -0.0237 0.35533 -0.01211 0.36991 C -0.00586 0.37801 0.02852 0.41204 0.04102 0.43866 C 0.04297 0.44283 0.04453 0.44723 0.04596 0.45162 C 0.05573 0.48287 0.05339 0.48195 0.06289 0.52061 C 0.06497 0.5294 0.06745 0.53797 0.07005 0.5463 C 0.07148 0.55093 0.0724 0.55672 0.075 0.55926 C 0.07852 0.56274 0.08294 0.56227 0.08698 0.56343 C 0.09935 0.5676 0.10586 0.56899 0.11849 0.57223 C 0.13359 0.59005 0.11797 0.57639 0.13294 0.57639 C 0.14037 0.57639 0.14753 0.5794 0.15482 0.58079 C 0.19675 0.57223 0.24063 0.57917 0.2806 0.55486 C 0.30443 0.54051 0.31875 0.4963 0.33867 0.46899 C 0.35352 0.44838 0.36094 0.4426 0.375 0.4301 C 0.35677 0.33334 0.37383 0.42755 0.36523 0.37431 C 0.36458 0.36991 0.36354 0.36574 0.36289 0.36135 C 0.35872 0.33426 0.35664 0.30579 0.35078 0.27963 C 0.34909 0.27246 0.3474 0.26528 0.34596 0.25811 C 0.34505 0.25394 0.34453 0.24931 0.34349 0.24514 C 0.34206 0.23936 0.34023 0.2338 0.33867 0.22801 C 0.33385 0.18357 0.32969 0.13889 0.32409 0.09468 C 0.32318 0.08704 0.32175 0.07963 0.31927 0.07315 C 0.3168 0.06644 0.31289 0.06158 0.30964 0.05602 C 0.30234 0.02732 0.2957 -0.00208 0.28789 -0.03009 C 0.27956 -0.05926 0.27122 -0.08842 0.2612 -0.11597 C 0.25898 -0.12199 0.25508 -0.12546 0.25156 -0.12893 C 0.12917 -0.24514 0.16693 -0.22199 0.11367 -0.2537 C 0.11289 -0.24791 0.11302 -0.2412 0.1112 -0.23634 C 0.06094 -0.10069 0.05586 -0.08194 0.00234 0.01297 C -0.00052 0.01806 -0.00586 0.02246 -0.00977 0.0257 L -4.16667E-7 -3.7037E-6 " pathEditMode="relative" rAng="0" ptsTypes="AAAAAAAAAAAAAAAAAAAAAAAAAAAAAAAA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8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- Em yêu cây xanh">
            <a:hlinkClick r:id="" action="ppaction://media"/>
            <a:extLst>
              <a:ext uri="{FF2B5EF4-FFF2-40B4-BE49-F238E27FC236}">
                <a16:creationId xmlns:a16="http://schemas.microsoft.com/office/drawing/2014/main" id="{CC6BBBEA-260A-AB34-FA50-EC21A1C60B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69" end="544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5875F-5382-BFB7-C4BB-CACA65756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ậu Cây Giả Trang Trí Để Bàn Cỡ Nhỏ 20x 20 Cm Bộ 3 – CaHoGi">
            <a:extLst>
              <a:ext uri="{FF2B5EF4-FFF2-40B4-BE49-F238E27FC236}">
                <a16:creationId xmlns:a16="http://schemas.microsoft.com/office/drawing/2014/main" id="{DD8B2A3E-6992-95BD-376A-89BE2F0AF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6631" r="6703" b="12115"/>
          <a:stretch/>
        </p:blipFill>
        <p:spPr bwMode="auto">
          <a:xfrm>
            <a:off x="2880852" y="275302"/>
            <a:ext cx="6921910" cy="60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48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18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570" name="Google Shape;570;p1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18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573" name="Google Shape;573;p1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18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576" name="Google Shape;576;p1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8" name="Google Shape;578;p18"/>
          <p:cNvSpPr/>
          <p:nvPr/>
        </p:nvSpPr>
        <p:spPr>
          <a:xfrm>
            <a:off x="9067237" y="111007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8"/>
          <p:cNvSpPr/>
          <p:nvPr/>
        </p:nvSpPr>
        <p:spPr>
          <a:xfrm>
            <a:off x="10922262" y="-43641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8"/>
          <p:cNvSpPr/>
          <p:nvPr/>
        </p:nvSpPr>
        <p:spPr>
          <a:xfrm>
            <a:off x="9199717" y="60524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8"/>
          <p:cNvSpPr/>
          <p:nvPr/>
        </p:nvSpPr>
        <p:spPr>
          <a:xfrm>
            <a:off x="11054742" y="-43543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2" name="Google Shape;582;p18"/>
          <p:cNvGrpSpPr/>
          <p:nvPr/>
        </p:nvGrpSpPr>
        <p:grpSpPr>
          <a:xfrm>
            <a:off x="9303872" y="-68116"/>
            <a:ext cx="3349561" cy="7449566"/>
            <a:chOff x="9303872" y="-24574"/>
            <a:chExt cx="3349561" cy="7449566"/>
          </a:xfrm>
        </p:grpSpPr>
        <p:sp>
          <p:nvSpPr>
            <p:cNvPr id="583" name="Google Shape;583;p18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5" name="Google Shape;58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399" y="2142632"/>
            <a:ext cx="10181202" cy="257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6" name="Google Shape;586;p18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587" name="Google Shape;58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9" name="Google Shape;58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0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29" name="Google Shape;629;p20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20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32" name="Google Shape;632;p20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0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20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35" name="Google Shape;635;p20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20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20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0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0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0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42" name="Google Shape;642;p20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5" name="Google Shape;645;p20"/>
          <p:cNvPicPr preferRelativeResize="0"/>
          <p:nvPr/>
        </p:nvPicPr>
        <p:blipFill rotWithShape="1">
          <a:blip r:embed="rId5">
            <a:alphaModFix/>
          </a:blip>
          <a:srcRect l="-1" r="2407"/>
          <a:stretch/>
        </p:blipFill>
        <p:spPr>
          <a:xfrm>
            <a:off x="-515" y="2878"/>
            <a:ext cx="900427" cy="86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8" name="Google Shape;648;p20"/>
          <p:cNvSpPr/>
          <p:nvPr/>
        </p:nvSpPr>
        <p:spPr>
          <a:xfrm>
            <a:off x="899912" y="121582"/>
            <a:ext cx="3435671" cy="510733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b="1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) Em </a:t>
            </a:r>
            <a:r>
              <a:rPr lang="en-US" sz="2400" b="1" i="0" u="none" strike="noStrike" cap="none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2400" b="1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2400" b="1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thế</a:t>
            </a:r>
            <a:r>
              <a:rPr lang="en-US" sz="2400" b="1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2400" b="1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651" name="Google Shape;65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368747294475029732">
            <a:hlinkClick r:id="" action="ppaction://media"/>
            <a:extLst>
              <a:ext uri="{FF2B5EF4-FFF2-40B4-BE49-F238E27FC236}">
                <a16:creationId xmlns:a16="http://schemas.microsoft.com/office/drawing/2014/main" id="{289814DA-EE5A-905C-1AA3-70B6E86F5C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572" y="735059"/>
            <a:ext cx="10760316" cy="586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"/>
          <p:cNvSpPr/>
          <p:nvPr/>
        </p:nvSpPr>
        <p:spPr>
          <a:xfrm>
            <a:off x="1291564" y="1241583"/>
            <a:ext cx="1707854" cy="45833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6" name="Google Shape;596;p1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597" name="Google Shape;597;p1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p1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00" name="Google Shape;600;p1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1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03" name="Google Shape;603;p1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19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9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9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9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oogle Shape;609;p19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10" name="Google Shape;610;p19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19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19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14" name="Google Shape;614;p19"/>
          <p:cNvSpPr txBox="1"/>
          <p:nvPr/>
        </p:nvSpPr>
        <p:spPr>
          <a:xfrm>
            <a:off x="1364253" y="1191361"/>
            <a:ext cx="17391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1. Em có</a:t>
            </a:r>
            <a:endParaRPr sz="2800" b="1" i="0" u="none" strike="noStrike" cap="non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9"/>
          <p:cNvSpPr txBox="1"/>
          <p:nvPr/>
        </p:nvSpPr>
        <p:spPr>
          <a:xfrm>
            <a:off x="1392508" y="385561"/>
            <a:ext cx="37101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pic>
        <p:nvPicPr>
          <p:cNvPr id="616" name="Google Shape;6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03245">
            <a:off x="853338" y="2296479"/>
            <a:ext cx="3149933" cy="377678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5408" y="670004"/>
            <a:ext cx="3648414" cy="23975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19" name="Google Shape;619;p19"/>
          <p:cNvPicPr preferRelativeResize="0"/>
          <p:nvPr/>
        </p:nvPicPr>
        <p:blipFill rotWithShape="1">
          <a:blip r:embed="rId6">
            <a:alphaModFix/>
          </a:blip>
          <a:srcRect l="2045" t="4611"/>
          <a:stretch/>
        </p:blipFill>
        <p:spPr>
          <a:xfrm>
            <a:off x="9005207" y="250526"/>
            <a:ext cx="2248890" cy="28170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0" name="Google Shape;62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5418" y="3885859"/>
            <a:ext cx="2276793" cy="24577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1" name="Google Shape;621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84594" y="3631890"/>
            <a:ext cx="2248214" cy="2772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2" name="Google Shape;622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2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8" name="Google Shape;688;p22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89" name="Google Shape;689;p22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22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92" name="Google Shape;692;p22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4" name="Google Shape;694;p22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95" name="Google Shape;695;p22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7" name="Google Shape;697;p22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22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22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22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01;p22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02" name="Google Shape;702;p22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4" name="Google Shape;704;p22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22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6" name="Google Shape;706;p22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2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708" name="Google Shape;708;p22"/>
          <p:cNvSpPr/>
          <p:nvPr/>
        </p:nvSpPr>
        <p:spPr>
          <a:xfrm>
            <a:off x="380899" y="1837359"/>
            <a:ext cx="2979003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c) Em tạo sản phẩm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710" name="Google Shape;7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8148" y="2615423"/>
            <a:ext cx="6890204" cy="328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3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7" name="Google Shape;717;p23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18" name="Google Shape;718;p23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3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0" name="Google Shape;720;p23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21" name="Google Shape;721;p23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3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723;p23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24" name="Google Shape;724;p23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3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6" name="Google Shape;726;p23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23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23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23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0" name="Google Shape;730;p23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31" name="Google Shape;731;p23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3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23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p23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35" name="Google Shape;735;p23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23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737" name="Google Shape;737;p23"/>
          <p:cNvSpPr/>
          <p:nvPr/>
        </p:nvSpPr>
        <p:spPr>
          <a:xfrm>
            <a:off x="399383" y="1775948"/>
            <a:ext cx="2383574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d) Em kiểm tra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4285" y="759113"/>
            <a:ext cx="1816040" cy="217744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740" name="Google Shape;74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028" y="3459680"/>
            <a:ext cx="10641089" cy="205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5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9" name="Google Shape;779;p25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80" name="Google Shape;780;p2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25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83" name="Google Shape;783;p2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5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86" name="Google Shape;786;p2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8" name="Google Shape;788;p25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25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5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25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2" name="Google Shape;792;p25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93" name="Google Shape;793;p25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5" name="Google Shape;795;p25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6" name="Google Shape;796;p25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97" name="Google Shape;797;p25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25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799" name="Google Shape;799;p25"/>
          <p:cNvSpPr/>
          <p:nvPr/>
        </p:nvSpPr>
        <p:spPr>
          <a:xfrm>
            <a:off x="399383" y="1775948"/>
            <a:ext cx="2383574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e) Em trình diễn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0" name="Google Shape;80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73" y="3067533"/>
            <a:ext cx="2383574" cy="2857917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802" name="Google Shape;802;p25"/>
          <p:cNvSpPr/>
          <p:nvPr/>
        </p:nvSpPr>
        <p:spPr>
          <a:xfrm>
            <a:off x="4906837" y="2164494"/>
            <a:ext cx="6639434" cy="3375969"/>
          </a:xfrm>
          <a:custGeom>
            <a:avLst/>
            <a:gdLst/>
            <a:ahLst/>
            <a:cxnLst/>
            <a:rect l="l" t="t" r="r" b="b"/>
            <a:pathLst>
              <a:path w="6639434" h="3375969" fill="none" extrusionOk="0">
                <a:moveTo>
                  <a:pt x="-1489955" y="2018897"/>
                </a:moveTo>
                <a:cubicBezTo>
                  <a:pt x="-1276313" y="1940062"/>
                  <a:pt x="-1221024" y="1956535"/>
                  <a:pt x="-961566" y="1867704"/>
                </a:cubicBezTo>
                <a:cubicBezTo>
                  <a:pt x="-702109" y="1778873"/>
                  <a:pt x="-588199" y="1799687"/>
                  <a:pt x="-478041" y="1729347"/>
                </a:cubicBezTo>
                <a:cubicBezTo>
                  <a:pt x="-367883" y="1659008"/>
                  <a:pt x="-106376" y="1644837"/>
                  <a:pt x="5485" y="1590991"/>
                </a:cubicBezTo>
                <a:cubicBezTo>
                  <a:pt x="102372" y="503330"/>
                  <a:pt x="1525223" y="246917"/>
                  <a:pt x="3284805" y="93"/>
                </a:cubicBezTo>
                <a:cubicBezTo>
                  <a:pt x="4781196" y="96524"/>
                  <a:pt x="6402727" y="617562"/>
                  <a:pt x="6607769" y="1455399"/>
                </a:cubicBezTo>
                <a:cubicBezTo>
                  <a:pt x="6833617" y="2746454"/>
                  <a:pt x="5459902" y="2816352"/>
                  <a:pt x="3523819" y="3372775"/>
                </a:cubicBezTo>
                <a:cubicBezTo>
                  <a:pt x="1977071" y="3457723"/>
                  <a:pt x="652579" y="2986582"/>
                  <a:pt x="175355" y="2229337"/>
                </a:cubicBezTo>
                <a:cubicBezTo>
                  <a:pt x="17248" y="2231724"/>
                  <a:pt x="-199606" y="2148833"/>
                  <a:pt x="-396401" y="2157086"/>
                </a:cubicBezTo>
                <a:cubicBezTo>
                  <a:pt x="-593196" y="2165339"/>
                  <a:pt x="-724406" y="2095115"/>
                  <a:pt x="-934852" y="2089044"/>
                </a:cubicBezTo>
                <a:cubicBezTo>
                  <a:pt x="-1145298" y="2082973"/>
                  <a:pt x="-1348395" y="2015165"/>
                  <a:pt x="-1489955" y="2018897"/>
                </a:cubicBezTo>
                <a:close/>
              </a:path>
              <a:path w="6639434" h="3375969" extrusionOk="0">
                <a:moveTo>
                  <a:pt x="-1489955" y="2018897"/>
                </a:moveTo>
                <a:cubicBezTo>
                  <a:pt x="-1240667" y="1917459"/>
                  <a:pt x="-1133383" y="1963348"/>
                  <a:pt x="-961566" y="1867704"/>
                </a:cubicBezTo>
                <a:cubicBezTo>
                  <a:pt x="-789749" y="1772060"/>
                  <a:pt x="-632188" y="1776374"/>
                  <a:pt x="-492995" y="1733626"/>
                </a:cubicBezTo>
                <a:cubicBezTo>
                  <a:pt x="-353802" y="1690879"/>
                  <a:pt x="-239417" y="1673204"/>
                  <a:pt x="5485" y="1590991"/>
                </a:cubicBezTo>
                <a:cubicBezTo>
                  <a:pt x="129858" y="645554"/>
                  <a:pt x="1515984" y="-18459"/>
                  <a:pt x="3284805" y="93"/>
                </a:cubicBezTo>
                <a:cubicBezTo>
                  <a:pt x="5024451" y="-38724"/>
                  <a:pt x="6257826" y="490376"/>
                  <a:pt x="6607769" y="1455399"/>
                </a:cubicBezTo>
                <a:cubicBezTo>
                  <a:pt x="6804227" y="2290776"/>
                  <a:pt x="5640138" y="3436251"/>
                  <a:pt x="3523819" y="3372775"/>
                </a:cubicBezTo>
                <a:cubicBezTo>
                  <a:pt x="2051679" y="3508268"/>
                  <a:pt x="597310" y="2833451"/>
                  <a:pt x="175355" y="2229337"/>
                </a:cubicBezTo>
                <a:cubicBezTo>
                  <a:pt x="-81735" y="2214204"/>
                  <a:pt x="-244360" y="2175828"/>
                  <a:pt x="-396401" y="2157086"/>
                </a:cubicBezTo>
                <a:cubicBezTo>
                  <a:pt x="-548442" y="2138344"/>
                  <a:pt x="-769711" y="2099466"/>
                  <a:pt x="-984811" y="2082730"/>
                </a:cubicBezTo>
                <a:cubicBezTo>
                  <a:pt x="-1199911" y="2065994"/>
                  <a:pt x="-1368832" y="2014089"/>
                  <a:pt x="-1489955" y="2018897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lang="en-US"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Giới</a:t>
            </a:r>
            <a:r>
              <a:rPr lang="en-US" sz="5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thiệu</a:t>
            </a:r>
            <a:r>
              <a:rPr lang="en-US" sz="5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chậu</a:t>
            </a:r>
            <a:r>
              <a:rPr lang="en-US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cây</a:t>
            </a:r>
            <a:r>
              <a:rPr lang="en-US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</a:t>
            </a:r>
            <a:r>
              <a:rPr lang="en-US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tầng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6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9" name="Google Shape;809;p26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810" name="Google Shape;810;p26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6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p26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813" name="Google Shape;813;p26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6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26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816" name="Google Shape;816;p26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6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8" name="Google Shape;818;p26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26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26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6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2" name="Google Shape;822;p26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823" name="Google Shape;823;p26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26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6" name="Google Shape;826;p26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7" name="Google Shape;827;p26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26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829" name="Google Shape;829;p26"/>
          <p:cNvSpPr/>
          <p:nvPr/>
        </p:nvSpPr>
        <p:spPr>
          <a:xfrm>
            <a:off x="383676" y="1837350"/>
            <a:ext cx="3167100" cy="51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g) Cải tiến –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Sáng tạo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0" name="Google Shape;83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87934">
            <a:off x="9676378" y="2936937"/>
            <a:ext cx="1975196" cy="2215598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26"/>
          <p:cNvSpPr/>
          <p:nvPr/>
        </p:nvSpPr>
        <p:spPr>
          <a:xfrm>
            <a:off x="1065448" y="2702443"/>
            <a:ext cx="7478736" cy="3114569"/>
          </a:xfrm>
          <a:prstGeom prst="roundRect">
            <a:avLst>
              <a:gd name="adj" fmla="val 9154"/>
            </a:avLst>
          </a:prstGeom>
          <a:solidFill>
            <a:srgbClr val="FD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Trang trí thêm: đặt vài viên sỏi lên mặt đất, ghi tên cây,...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Hãy cùng bố mẹ dùng vật liệu tái chế trong nhà để làm chậu trồng cây hai tầng lớn hơn.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833" name="Google Shape;83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27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39" name="Google Shape;839;p2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841;p27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42" name="Google Shape;842;p2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p27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845" name="Google Shape;845;p2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7" name="Google Shape;847;p27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7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7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7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1" name="Google Shape;851;p27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852" name="Google Shape;852;p27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4" name="Google Shape;8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45" y="2040379"/>
            <a:ext cx="2557038" cy="259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7"/>
          <p:cNvPicPr preferRelativeResize="0"/>
          <p:nvPr/>
        </p:nvPicPr>
        <p:blipFill rotWithShape="1">
          <a:blip r:embed="rId4">
            <a:alphaModFix/>
          </a:blip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6" name="Google Shape;856;p27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857" name="Google Shape;857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8" name="Google Shape;858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9" name="Google Shape;85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860" name="Google Shape;86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28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66" name="Google Shape;866;p2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p28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69" name="Google Shape;869;p2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872" name="Google Shape;872;p2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28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28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28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28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8" name="Google Shape;878;p28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879" name="Google Shape;879;p28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1" name="Google Shape;881;p28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2" name="Google Shape;882;p28" descr="A cartoon of a purple ge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3" name="Google Shape;883;p28"/>
          <p:cNvSpPr/>
          <p:nvPr/>
        </p:nvSpPr>
        <p:spPr>
          <a:xfrm>
            <a:off x="5542405" y="2144557"/>
            <a:ext cx="5329522" cy="3052507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 thực tế, người ta đã chế tạo một loại chậu để vừa trồng cây vừa nuôi cá. </a:t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4" name="Google Shape;884;p28"/>
          <p:cNvPicPr preferRelativeResize="0"/>
          <p:nvPr/>
        </p:nvPicPr>
        <p:blipFill rotWithShape="1">
          <a:blip r:embed="rId4">
            <a:alphaModFix/>
          </a:blip>
          <a:srcRect b="61722"/>
          <a:stretch/>
        </p:blipFill>
        <p:spPr>
          <a:xfrm>
            <a:off x="1329517" y="392117"/>
            <a:ext cx="4574857" cy="752277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28"/>
          <p:cNvSpPr/>
          <p:nvPr/>
        </p:nvSpPr>
        <p:spPr>
          <a:xfrm>
            <a:off x="783270" y="1575749"/>
            <a:ext cx="3717807" cy="43729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887" name="Google Shape;88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310" y="1931120"/>
            <a:ext cx="3048425" cy="375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2"/>
          <p:cNvGrpSpPr/>
          <p:nvPr/>
        </p:nvGrpSpPr>
        <p:grpSpPr>
          <a:xfrm>
            <a:off x="14945" y="4964312"/>
            <a:ext cx="3048295" cy="1825400"/>
            <a:chOff x="5701962" y="0"/>
            <a:chExt cx="6490038" cy="4267200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 b="3212"/>
          <a:stretch/>
        </p:blipFill>
        <p:spPr>
          <a:xfrm>
            <a:off x="0" y="19091"/>
            <a:ext cx="12192000" cy="483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1935" y="4083317"/>
            <a:ext cx="2400635" cy="259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3848580" y="6108223"/>
            <a:ext cx="4581187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94CBF2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698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86981"/>
                </a:solidFill>
                <a:latin typeface="Arial"/>
                <a:ea typeface="Arial"/>
                <a:cs typeface="Arial"/>
                <a:sym typeface="Arial"/>
              </a:rPr>
              <a:t>Bài học STEM lớp 1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29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94" name="Google Shape;894;p2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6" name="Google Shape;896;p29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97" name="Google Shape;897;p2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9" name="Google Shape;899;p29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900" name="Google Shape;900;p2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2" name="Google Shape;902;p29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29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29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29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6" name="Google Shape;906;p29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907" name="Google Shape;907;p29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909;p29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0" name="Google Shape;910;p29" descr="A cartoon of a purple ge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11" name="Google Shape;911;p29"/>
          <p:cNvSpPr/>
          <p:nvPr/>
        </p:nvSpPr>
        <p:spPr>
          <a:xfrm>
            <a:off x="5619910" y="1526721"/>
            <a:ext cx="5825880" cy="4993160"/>
          </a:xfrm>
          <a:prstGeom prst="roundRect">
            <a:avLst>
              <a:gd name="adj" fmla="val 919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Ngoài ra, người ta còn gắn một số thiết bị vào chậu cây để báo hiệu khi nào cần thêm nước và tưới tự động.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Đặc biệt, có những ứng dụng trên điện thoại thông minh giúp theo dõi và điều khiển tưới nước từ xa.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29"/>
          <p:cNvPicPr preferRelativeResize="0"/>
          <p:nvPr/>
        </p:nvPicPr>
        <p:blipFill rotWithShape="1">
          <a:blip r:embed="rId4">
            <a:alphaModFix/>
          </a:blip>
          <a:srcRect b="61722"/>
          <a:stretch/>
        </p:blipFill>
        <p:spPr>
          <a:xfrm>
            <a:off x="1329517" y="392117"/>
            <a:ext cx="4574857" cy="752277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29"/>
          <p:cNvSpPr/>
          <p:nvPr/>
        </p:nvSpPr>
        <p:spPr>
          <a:xfrm>
            <a:off x="662556" y="2212861"/>
            <a:ext cx="4644229" cy="367359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915" name="Google Shape;91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312" y="2530575"/>
            <a:ext cx="4145088" cy="303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3"/>
          <p:cNvGrpSpPr/>
          <p:nvPr/>
        </p:nvGrpSpPr>
        <p:grpSpPr>
          <a:xfrm rot="10800000">
            <a:off x="-6001" y="0"/>
            <a:ext cx="3077845" cy="6858000"/>
            <a:chOff x="9114155" y="0"/>
            <a:chExt cx="3077845" cy="6858000"/>
          </a:xfrm>
        </p:grpSpPr>
        <p:sp>
          <p:nvSpPr>
            <p:cNvPr id="124" name="Google Shape;124;p3"/>
            <p:cNvSpPr/>
            <p:nvPr/>
          </p:nvSpPr>
          <p:spPr>
            <a:xfrm>
              <a:off x="9114155" y="100965"/>
              <a:ext cx="3077845" cy="6757035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0814336" y="0"/>
              <a:ext cx="1370965" cy="3334385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3"/>
          <p:cNvGrpSpPr/>
          <p:nvPr/>
        </p:nvGrpSpPr>
        <p:grpSpPr>
          <a:xfrm>
            <a:off x="9114155" y="0"/>
            <a:ext cx="3077845" cy="6858000"/>
            <a:chOff x="9114155" y="0"/>
            <a:chExt cx="3077845" cy="6858000"/>
          </a:xfrm>
        </p:grpSpPr>
        <p:sp>
          <p:nvSpPr>
            <p:cNvPr id="127" name="Google Shape;127;p3"/>
            <p:cNvSpPr/>
            <p:nvPr/>
          </p:nvSpPr>
          <p:spPr>
            <a:xfrm>
              <a:off x="9114155" y="100965"/>
              <a:ext cx="3077845" cy="6757035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0814336" y="0"/>
              <a:ext cx="1370965" cy="3334385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Google Shape;1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7877" y="1805650"/>
            <a:ext cx="9522530" cy="2837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3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31" name="Google Shape;131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4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40" name="Google Shape;140;p4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43" name="Google Shape;143;p4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4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146" name="Google Shape;146;p4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4"/>
          <p:cNvSpPr/>
          <p:nvPr/>
        </p:nvSpPr>
        <p:spPr>
          <a:xfrm>
            <a:off x="1202384" y="353181"/>
            <a:ext cx="2726150" cy="662819"/>
          </a:xfrm>
          <a:custGeom>
            <a:avLst/>
            <a:gdLst/>
            <a:ahLst/>
            <a:cxnLst/>
            <a:rect l="l" t="t" r="r" b="b"/>
            <a:pathLst>
              <a:path w="2838215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CCCC"/>
          </a:solidFill>
          <a:ln w="12700" cap="flat" cmpd="sng">
            <a:solidFill>
              <a:srgbClr val="FABEA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4"/>
          <p:cNvGrpSpPr/>
          <p:nvPr/>
        </p:nvGrpSpPr>
        <p:grpSpPr>
          <a:xfrm>
            <a:off x="1665153" y="393608"/>
            <a:ext cx="2016637" cy="553998"/>
            <a:chOff x="3452414" y="809920"/>
            <a:chExt cx="4999667" cy="553998"/>
          </a:xfrm>
        </p:grpSpPr>
        <p:sp>
          <p:nvSpPr>
            <p:cNvPr id="150" name="Google Shape;150;p4"/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Calibri"/>
                <a:buNone/>
              </a:pPr>
              <a:r>
                <a:rPr lang="en-US" sz="3000" b="1" i="0" u="none" strike="noStrike" cap="none">
                  <a:solidFill>
                    <a:srgbClr val="FB0401"/>
                  </a:solidFill>
                  <a:latin typeface="Calibri"/>
                  <a:ea typeface="Calibri"/>
                  <a:cs typeface="Calibri"/>
                  <a:sym typeface="Calibri"/>
                </a:rPr>
                <a:t>MỤC TIÊU</a:t>
              </a: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Calibri"/>
                <a:buNone/>
              </a:pPr>
              <a:r>
                <a:rPr lang="en-US" sz="3000" b="1" i="0" u="none" strike="noStrike" cap="none">
                  <a:solidFill>
                    <a:srgbClr val="FB0401"/>
                  </a:solidFill>
                  <a:latin typeface="Calibri"/>
                  <a:ea typeface="Calibri"/>
                  <a:cs typeface="Calibri"/>
                  <a:sym typeface="Calibri"/>
                </a:rPr>
                <a:t>MỤC TIÊU</a:t>
              </a:r>
              <a:endParaRPr/>
            </a:p>
          </p:txBody>
        </p:sp>
      </p:grpSp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86" y="77230"/>
            <a:ext cx="1262953" cy="1262953"/>
          </a:xfrm>
          <a:prstGeom prst="rect">
            <a:avLst/>
          </a:prstGeom>
          <a:noFill/>
          <a:ln>
            <a:noFill/>
          </a:ln>
          <a:effectLst>
            <a:outerShdw blurRad="76200" dist="635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3" name="Google Shape;153;p4"/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154" name="Google Shape;154;p4"/>
            <p:cNvSpPr/>
            <p:nvPr/>
          </p:nvSpPr>
          <p:spPr>
            <a:xfrm>
              <a:off x="9067237" y="154549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10922262" y="-99"/>
              <a:ext cx="1489706" cy="3470330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9199717" y="104066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11054742" y="-1"/>
              <a:ext cx="1489706" cy="3545765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8" name="Google Shape;158;p4"/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</p:grpSpPr>
          <p:sp>
            <p:nvSpPr>
              <p:cNvPr id="159" name="Google Shape;159;p4"/>
              <p:cNvSpPr/>
              <p:nvPr/>
            </p:nvSpPr>
            <p:spPr>
              <a:xfrm>
                <a:off x="9316292" y="78170"/>
                <a:ext cx="3344420" cy="7346822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FB3B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11163727" y="-24574"/>
                <a:ext cx="1489706" cy="3618393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B3B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" name="Google Shape;161;p4"/>
          <p:cNvSpPr/>
          <p:nvPr/>
        </p:nvSpPr>
        <p:spPr>
          <a:xfrm>
            <a:off x="1151827" y="1994338"/>
            <a:ext cx="10151415" cy="369714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E5E5">
              <a:alpha val="80000"/>
            </a:srgbClr>
          </a:solidFill>
          <a:ln w="476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Nêu việc làm phù hợp để chăm sóc và bảo vệ cây trồng.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Chọn và sử dụng vật liệu sẵn có làm chậu cây hai tầng.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Chia sẻ công dụng và cách sử dụng chậu cây hai tầng.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✔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Dùng chậu cây hai tầng để trồng cây để bàn.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169" name="Google Shape;169;p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172" name="Google Shape;172;p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175" name="Google Shape;175;p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5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182" name="Google Shape;182;p5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4" name="Google Shape;18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1" y="1935268"/>
            <a:ext cx="2496238" cy="26550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622" y="2429910"/>
            <a:ext cx="9157378" cy="1998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187" name="Google Shape;18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15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217;p6" descr="A cartoon of a robot&#10;&#10;Description automatically generated">
            <a:extLst>
              <a:ext uri="{FF2B5EF4-FFF2-40B4-BE49-F238E27FC236}">
                <a16:creationId xmlns:a16="http://schemas.microsoft.com/office/drawing/2014/main" id="{38875F2D-320A-9E68-DCD8-122F066E7AD5}"/>
              </a:ext>
            </a:extLst>
          </p:cNvPr>
          <p:cNvPicPr preferRelativeResize="0"/>
          <p:nvPr/>
        </p:nvPicPr>
        <p:blipFill rotWithShape="1">
          <a:blip r:embed="rId4"/>
          <a:stretch/>
        </p:blipFill>
        <p:spPr>
          <a:xfrm>
            <a:off x="1485491" y="643467"/>
            <a:ext cx="2129061" cy="2475653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15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watering plants in a garden&#10;&#10;Description automatically generated">
            <a:extLst>
              <a:ext uri="{FF2B5EF4-FFF2-40B4-BE49-F238E27FC236}">
                <a16:creationId xmlns:a16="http://schemas.microsoft.com/office/drawing/2014/main" id="{53C88880-1C08-1598-FE4B-C9820DCEE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74" t="3689" r="5644" b="5498"/>
          <a:stretch/>
        </p:blipFill>
        <p:spPr>
          <a:xfrm>
            <a:off x="622549" y="3924762"/>
            <a:ext cx="3854945" cy="2118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4C4D7-DCD4-E529-96CC-FEDFD8BE461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691446" y="6356350"/>
            <a:ext cx="662354" cy="365125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955677237231533002" descr="A group of potted plants on a patio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B8F4CB2-EC87-A7D7-AD67-14DF01548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2944" y="65049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225" name="Google Shape;225;p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7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228" name="Google Shape;228;p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7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231" name="Google Shape;231;p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7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" name="Google Shape;237;p7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238" name="Google Shape;238;p7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7"/>
          <p:cNvSpPr/>
          <p:nvPr/>
        </p:nvSpPr>
        <p:spPr>
          <a:xfrm>
            <a:off x="1069903" y="370738"/>
            <a:ext cx="3667809" cy="69943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1456621" y="431752"/>
            <a:ext cx="3281255" cy="553998"/>
            <a:chOff x="3455153" y="956871"/>
            <a:chExt cx="5008764" cy="553998"/>
          </a:xfrm>
        </p:grpSpPr>
        <p:sp>
          <p:nvSpPr>
            <p:cNvPr id="242" name="Google Shape;242;p7"/>
            <p:cNvSpPr txBox="1"/>
            <p:nvPr/>
          </p:nvSpPr>
          <p:spPr>
            <a:xfrm>
              <a:off x="3455153" y="962320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/>
                <a:buNone/>
              </a:pPr>
              <a:endParaRPr/>
            </a:p>
          </p:txBody>
        </p:sp>
        <p:sp>
          <p:nvSpPr>
            <p:cNvPr id="243" name="Google Shape;243;p7"/>
            <p:cNvSpPr txBox="1"/>
            <p:nvPr/>
          </p:nvSpPr>
          <p:spPr>
            <a:xfrm>
              <a:off x="3466989" y="956871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68B"/>
                </a:buClr>
                <a:buSzPts val="3000"/>
                <a:buFont typeface="Calibri"/>
                <a:buNone/>
              </a:pPr>
              <a:r>
                <a:rPr lang="en-US" sz="3000" b="1" i="0" u="none" strike="noStrike" cap="none">
                  <a:solidFill>
                    <a:srgbClr val="00A68B"/>
                  </a:solidFill>
                  <a:latin typeface="Calibri"/>
                  <a:ea typeface="Calibri"/>
                  <a:cs typeface="Calibri"/>
                  <a:sym typeface="Calibri"/>
                </a:rPr>
                <a:t>Câu chuyện STEM</a:t>
              </a:r>
              <a:endParaRPr/>
            </a:p>
          </p:txBody>
        </p:sp>
      </p:grpSp>
      <p:pic>
        <p:nvPicPr>
          <p:cNvPr id="244" name="Google Shape;2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91" y="46990"/>
            <a:ext cx="1261872" cy="13421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5" name="Google Shape;2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7" descr="Question Mark icons for free download |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1237" y="437201"/>
            <a:ext cx="3484424" cy="34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7"/>
          <p:cNvSpPr/>
          <p:nvPr/>
        </p:nvSpPr>
        <p:spPr>
          <a:xfrm>
            <a:off x="932129" y="4151693"/>
            <a:ext cx="10467201" cy="1906207"/>
          </a:xfrm>
          <a:custGeom>
            <a:avLst/>
            <a:gdLst/>
            <a:ahLst/>
            <a:cxnLst/>
            <a:rect l="l" t="t" r="r" b="b"/>
            <a:pathLst>
              <a:path w="10467201" h="1906207" fill="none" extrusionOk="0">
                <a:moveTo>
                  <a:pt x="0" y="174494"/>
                </a:moveTo>
                <a:cubicBezTo>
                  <a:pt x="740" y="81401"/>
                  <a:pt x="71270" y="3492"/>
                  <a:pt x="174494" y="0"/>
                </a:cubicBezTo>
                <a:cubicBezTo>
                  <a:pt x="320067" y="-6362"/>
                  <a:pt x="442801" y="33726"/>
                  <a:pt x="668501" y="0"/>
                </a:cubicBezTo>
                <a:cubicBezTo>
                  <a:pt x="894201" y="-33726"/>
                  <a:pt x="1072943" y="3559"/>
                  <a:pt x="1263690" y="0"/>
                </a:cubicBezTo>
                <a:cubicBezTo>
                  <a:pt x="1454437" y="-3559"/>
                  <a:pt x="1670279" y="88154"/>
                  <a:pt x="2061243" y="0"/>
                </a:cubicBezTo>
                <a:cubicBezTo>
                  <a:pt x="2452207" y="-88154"/>
                  <a:pt x="2310837" y="40709"/>
                  <a:pt x="2454068" y="0"/>
                </a:cubicBezTo>
                <a:cubicBezTo>
                  <a:pt x="2597299" y="-40709"/>
                  <a:pt x="3018270" y="4679"/>
                  <a:pt x="3251621" y="0"/>
                </a:cubicBezTo>
                <a:cubicBezTo>
                  <a:pt x="3484972" y="-4679"/>
                  <a:pt x="3556303" y="29073"/>
                  <a:pt x="3644446" y="0"/>
                </a:cubicBezTo>
                <a:cubicBezTo>
                  <a:pt x="3732589" y="-29073"/>
                  <a:pt x="4010860" y="71625"/>
                  <a:pt x="4340817" y="0"/>
                </a:cubicBezTo>
                <a:cubicBezTo>
                  <a:pt x="4670774" y="-71625"/>
                  <a:pt x="4724648" y="53429"/>
                  <a:pt x="4936006" y="0"/>
                </a:cubicBezTo>
                <a:cubicBezTo>
                  <a:pt x="5147364" y="-53429"/>
                  <a:pt x="5472525" y="63296"/>
                  <a:pt x="5632377" y="0"/>
                </a:cubicBezTo>
                <a:cubicBezTo>
                  <a:pt x="5792229" y="-63296"/>
                  <a:pt x="6076408" y="64151"/>
                  <a:pt x="6328748" y="0"/>
                </a:cubicBezTo>
                <a:cubicBezTo>
                  <a:pt x="6581088" y="-64151"/>
                  <a:pt x="6728647" y="47462"/>
                  <a:pt x="7025119" y="0"/>
                </a:cubicBezTo>
                <a:cubicBezTo>
                  <a:pt x="7321591" y="-47462"/>
                  <a:pt x="7296356" y="51838"/>
                  <a:pt x="7519126" y="0"/>
                </a:cubicBezTo>
                <a:cubicBezTo>
                  <a:pt x="7741896" y="-51838"/>
                  <a:pt x="7817604" y="43752"/>
                  <a:pt x="8013133" y="0"/>
                </a:cubicBezTo>
                <a:cubicBezTo>
                  <a:pt x="8208662" y="-43752"/>
                  <a:pt x="8446286" y="21216"/>
                  <a:pt x="8608322" y="0"/>
                </a:cubicBezTo>
                <a:cubicBezTo>
                  <a:pt x="8770358" y="-21216"/>
                  <a:pt x="9142716" y="35416"/>
                  <a:pt x="9304693" y="0"/>
                </a:cubicBezTo>
                <a:cubicBezTo>
                  <a:pt x="9466670" y="-35416"/>
                  <a:pt x="9820524" y="59105"/>
                  <a:pt x="10292707" y="0"/>
                </a:cubicBezTo>
                <a:cubicBezTo>
                  <a:pt x="10403654" y="-4180"/>
                  <a:pt x="10466381" y="71500"/>
                  <a:pt x="10467201" y="174494"/>
                </a:cubicBezTo>
                <a:cubicBezTo>
                  <a:pt x="10522544" y="383244"/>
                  <a:pt x="10463118" y="532163"/>
                  <a:pt x="10467201" y="724711"/>
                </a:cubicBezTo>
                <a:cubicBezTo>
                  <a:pt x="10471284" y="917259"/>
                  <a:pt x="10448435" y="1095026"/>
                  <a:pt x="10467201" y="1274929"/>
                </a:cubicBezTo>
                <a:cubicBezTo>
                  <a:pt x="10485967" y="1454832"/>
                  <a:pt x="10419463" y="1526208"/>
                  <a:pt x="10467201" y="1731713"/>
                </a:cubicBezTo>
                <a:cubicBezTo>
                  <a:pt x="10476213" y="1805759"/>
                  <a:pt x="10390873" y="1921588"/>
                  <a:pt x="10292707" y="1906207"/>
                </a:cubicBezTo>
                <a:cubicBezTo>
                  <a:pt x="10081841" y="1909152"/>
                  <a:pt x="9663745" y="1824415"/>
                  <a:pt x="9495154" y="1906207"/>
                </a:cubicBezTo>
                <a:cubicBezTo>
                  <a:pt x="9326563" y="1987999"/>
                  <a:pt x="9329692" y="1890406"/>
                  <a:pt x="9203511" y="1906207"/>
                </a:cubicBezTo>
                <a:cubicBezTo>
                  <a:pt x="9077330" y="1922008"/>
                  <a:pt x="8715594" y="1899325"/>
                  <a:pt x="8405958" y="1906207"/>
                </a:cubicBezTo>
                <a:cubicBezTo>
                  <a:pt x="8096322" y="1913089"/>
                  <a:pt x="7999908" y="1868335"/>
                  <a:pt x="7608405" y="1906207"/>
                </a:cubicBezTo>
                <a:cubicBezTo>
                  <a:pt x="7216902" y="1944079"/>
                  <a:pt x="7297128" y="1904354"/>
                  <a:pt x="7215580" y="1906207"/>
                </a:cubicBezTo>
                <a:cubicBezTo>
                  <a:pt x="7134032" y="1908060"/>
                  <a:pt x="6828873" y="1864792"/>
                  <a:pt x="6721573" y="1906207"/>
                </a:cubicBezTo>
                <a:cubicBezTo>
                  <a:pt x="6614273" y="1947622"/>
                  <a:pt x="6248839" y="1894094"/>
                  <a:pt x="6025202" y="1906207"/>
                </a:cubicBezTo>
                <a:cubicBezTo>
                  <a:pt x="5801565" y="1918320"/>
                  <a:pt x="5601189" y="1872431"/>
                  <a:pt x="5328831" y="1906207"/>
                </a:cubicBezTo>
                <a:cubicBezTo>
                  <a:pt x="5056473" y="1939983"/>
                  <a:pt x="5121002" y="1888655"/>
                  <a:pt x="4936006" y="1906207"/>
                </a:cubicBezTo>
                <a:cubicBezTo>
                  <a:pt x="4751011" y="1923759"/>
                  <a:pt x="4774835" y="1895933"/>
                  <a:pt x="4644363" y="1906207"/>
                </a:cubicBezTo>
                <a:cubicBezTo>
                  <a:pt x="4513891" y="1916481"/>
                  <a:pt x="4265136" y="1894026"/>
                  <a:pt x="3947992" y="1906207"/>
                </a:cubicBezTo>
                <a:cubicBezTo>
                  <a:pt x="3630848" y="1918388"/>
                  <a:pt x="3534539" y="1834312"/>
                  <a:pt x="3251621" y="1906207"/>
                </a:cubicBezTo>
                <a:cubicBezTo>
                  <a:pt x="2968703" y="1978102"/>
                  <a:pt x="2937132" y="1902778"/>
                  <a:pt x="2757614" y="1906207"/>
                </a:cubicBezTo>
                <a:cubicBezTo>
                  <a:pt x="2578096" y="1909636"/>
                  <a:pt x="2402444" y="1863532"/>
                  <a:pt x="2263607" y="1906207"/>
                </a:cubicBezTo>
                <a:cubicBezTo>
                  <a:pt x="2124770" y="1948882"/>
                  <a:pt x="2039591" y="1895088"/>
                  <a:pt x="1870783" y="1906207"/>
                </a:cubicBezTo>
                <a:cubicBezTo>
                  <a:pt x="1701975" y="1917326"/>
                  <a:pt x="1618422" y="1882169"/>
                  <a:pt x="1477958" y="1906207"/>
                </a:cubicBezTo>
                <a:cubicBezTo>
                  <a:pt x="1337494" y="1930245"/>
                  <a:pt x="1111750" y="1869159"/>
                  <a:pt x="983951" y="1906207"/>
                </a:cubicBezTo>
                <a:cubicBezTo>
                  <a:pt x="856152" y="1943255"/>
                  <a:pt x="432385" y="1897622"/>
                  <a:pt x="174494" y="1906207"/>
                </a:cubicBezTo>
                <a:cubicBezTo>
                  <a:pt x="72917" y="1903571"/>
                  <a:pt x="209" y="1814719"/>
                  <a:pt x="0" y="1731713"/>
                </a:cubicBezTo>
                <a:cubicBezTo>
                  <a:pt x="-4663" y="1528217"/>
                  <a:pt x="52942" y="1355385"/>
                  <a:pt x="0" y="1197068"/>
                </a:cubicBezTo>
                <a:cubicBezTo>
                  <a:pt x="-52942" y="1038751"/>
                  <a:pt x="43369" y="788553"/>
                  <a:pt x="0" y="662423"/>
                </a:cubicBezTo>
                <a:cubicBezTo>
                  <a:pt x="-43369" y="536294"/>
                  <a:pt x="23500" y="401687"/>
                  <a:pt x="0" y="174494"/>
                </a:cubicBezTo>
                <a:close/>
              </a:path>
              <a:path w="10467201" h="1906207" extrusionOk="0">
                <a:moveTo>
                  <a:pt x="0" y="174494"/>
                </a:moveTo>
                <a:cubicBezTo>
                  <a:pt x="1501" y="82675"/>
                  <a:pt x="74593" y="-11845"/>
                  <a:pt x="174494" y="0"/>
                </a:cubicBezTo>
                <a:cubicBezTo>
                  <a:pt x="312359" y="-13879"/>
                  <a:pt x="372555" y="2732"/>
                  <a:pt x="466137" y="0"/>
                </a:cubicBezTo>
                <a:cubicBezTo>
                  <a:pt x="559719" y="-2732"/>
                  <a:pt x="1039631" y="30420"/>
                  <a:pt x="1263690" y="0"/>
                </a:cubicBezTo>
                <a:cubicBezTo>
                  <a:pt x="1487749" y="-30420"/>
                  <a:pt x="1415479" y="27111"/>
                  <a:pt x="1555332" y="0"/>
                </a:cubicBezTo>
                <a:cubicBezTo>
                  <a:pt x="1695185" y="-27111"/>
                  <a:pt x="1859066" y="42122"/>
                  <a:pt x="2049339" y="0"/>
                </a:cubicBezTo>
                <a:cubicBezTo>
                  <a:pt x="2239612" y="-42122"/>
                  <a:pt x="2375039" y="59682"/>
                  <a:pt x="2644528" y="0"/>
                </a:cubicBezTo>
                <a:cubicBezTo>
                  <a:pt x="2914017" y="-59682"/>
                  <a:pt x="2882960" y="17697"/>
                  <a:pt x="3037353" y="0"/>
                </a:cubicBezTo>
                <a:cubicBezTo>
                  <a:pt x="3191747" y="-17697"/>
                  <a:pt x="3552868" y="32913"/>
                  <a:pt x="3733724" y="0"/>
                </a:cubicBezTo>
                <a:cubicBezTo>
                  <a:pt x="3914580" y="-32913"/>
                  <a:pt x="4190702" y="57488"/>
                  <a:pt x="4430095" y="0"/>
                </a:cubicBezTo>
                <a:cubicBezTo>
                  <a:pt x="4669488" y="-57488"/>
                  <a:pt x="4878055" y="43166"/>
                  <a:pt x="5025284" y="0"/>
                </a:cubicBezTo>
                <a:cubicBezTo>
                  <a:pt x="5172513" y="-43166"/>
                  <a:pt x="5620751" y="78004"/>
                  <a:pt x="5822838" y="0"/>
                </a:cubicBezTo>
                <a:cubicBezTo>
                  <a:pt x="6024925" y="-78004"/>
                  <a:pt x="6164919" y="61085"/>
                  <a:pt x="6418027" y="0"/>
                </a:cubicBezTo>
                <a:cubicBezTo>
                  <a:pt x="6671135" y="-61085"/>
                  <a:pt x="6618751" y="18587"/>
                  <a:pt x="6810851" y="0"/>
                </a:cubicBezTo>
                <a:cubicBezTo>
                  <a:pt x="7002951" y="-18587"/>
                  <a:pt x="7079479" y="43493"/>
                  <a:pt x="7203676" y="0"/>
                </a:cubicBezTo>
                <a:cubicBezTo>
                  <a:pt x="7327873" y="-43493"/>
                  <a:pt x="7688217" y="34460"/>
                  <a:pt x="8001229" y="0"/>
                </a:cubicBezTo>
                <a:cubicBezTo>
                  <a:pt x="8314241" y="-34460"/>
                  <a:pt x="8556275" y="48622"/>
                  <a:pt x="8697600" y="0"/>
                </a:cubicBezTo>
                <a:cubicBezTo>
                  <a:pt x="8838925" y="-48622"/>
                  <a:pt x="9040905" y="6604"/>
                  <a:pt x="9292789" y="0"/>
                </a:cubicBezTo>
                <a:cubicBezTo>
                  <a:pt x="9544673" y="-6604"/>
                  <a:pt x="9957564" y="2267"/>
                  <a:pt x="10292707" y="0"/>
                </a:cubicBezTo>
                <a:cubicBezTo>
                  <a:pt x="10387675" y="10952"/>
                  <a:pt x="10467401" y="61743"/>
                  <a:pt x="10467201" y="174494"/>
                </a:cubicBezTo>
                <a:cubicBezTo>
                  <a:pt x="10502850" y="309257"/>
                  <a:pt x="10424827" y="429319"/>
                  <a:pt x="10467201" y="677995"/>
                </a:cubicBezTo>
                <a:cubicBezTo>
                  <a:pt x="10509575" y="926671"/>
                  <a:pt x="10446552" y="1037897"/>
                  <a:pt x="10467201" y="1150351"/>
                </a:cubicBezTo>
                <a:cubicBezTo>
                  <a:pt x="10487850" y="1262805"/>
                  <a:pt x="10414177" y="1518598"/>
                  <a:pt x="10467201" y="1731713"/>
                </a:cubicBezTo>
                <a:cubicBezTo>
                  <a:pt x="10482336" y="1828430"/>
                  <a:pt x="10381589" y="1908846"/>
                  <a:pt x="10292707" y="1906207"/>
                </a:cubicBezTo>
                <a:cubicBezTo>
                  <a:pt x="10126665" y="1911592"/>
                  <a:pt x="10013515" y="1870836"/>
                  <a:pt x="9899882" y="1906207"/>
                </a:cubicBezTo>
                <a:cubicBezTo>
                  <a:pt x="9786250" y="1941578"/>
                  <a:pt x="9500224" y="1858351"/>
                  <a:pt x="9102329" y="1906207"/>
                </a:cubicBezTo>
                <a:cubicBezTo>
                  <a:pt x="8704434" y="1954063"/>
                  <a:pt x="8799843" y="1877077"/>
                  <a:pt x="8709504" y="1906207"/>
                </a:cubicBezTo>
                <a:cubicBezTo>
                  <a:pt x="8619166" y="1935337"/>
                  <a:pt x="8338014" y="1904263"/>
                  <a:pt x="8215497" y="1906207"/>
                </a:cubicBezTo>
                <a:cubicBezTo>
                  <a:pt x="8092980" y="1908151"/>
                  <a:pt x="7724392" y="1840867"/>
                  <a:pt x="7417944" y="1906207"/>
                </a:cubicBezTo>
                <a:cubicBezTo>
                  <a:pt x="7111496" y="1971547"/>
                  <a:pt x="7038341" y="1884657"/>
                  <a:pt x="6721573" y="1906207"/>
                </a:cubicBezTo>
                <a:cubicBezTo>
                  <a:pt x="6404805" y="1927757"/>
                  <a:pt x="6520736" y="1890595"/>
                  <a:pt x="6328748" y="1906207"/>
                </a:cubicBezTo>
                <a:cubicBezTo>
                  <a:pt x="6136760" y="1921819"/>
                  <a:pt x="5921705" y="1868719"/>
                  <a:pt x="5632377" y="1906207"/>
                </a:cubicBezTo>
                <a:cubicBezTo>
                  <a:pt x="5343049" y="1943695"/>
                  <a:pt x="5481529" y="1895721"/>
                  <a:pt x="5340735" y="1906207"/>
                </a:cubicBezTo>
                <a:cubicBezTo>
                  <a:pt x="5199941" y="1916693"/>
                  <a:pt x="4788659" y="1849008"/>
                  <a:pt x="4543181" y="1906207"/>
                </a:cubicBezTo>
                <a:cubicBezTo>
                  <a:pt x="4297703" y="1963406"/>
                  <a:pt x="4170888" y="1858904"/>
                  <a:pt x="3846810" y="1906207"/>
                </a:cubicBezTo>
                <a:cubicBezTo>
                  <a:pt x="3522732" y="1953510"/>
                  <a:pt x="3615071" y="1880848"/>
                  <a:pt x="3555168" y="1906207"/>
                </a:cubicBezTo>
                <a:cubicBezTo>
                  <a:pt x="3495265" y="1931566"/>
                  <a:pt x="3182320" y="1855929"/>
                  <a:pt x="3061161" y="1906207"/>
                </a:cubicBezTo>
                <a:cubicBezTo>
                  <a:pt x="2940002" y="1956485"/>
                  <a:pt x="2844999" y="1880807"/>
                  <a:pt x="2769518" y="1906207"/>
                </a:cubicBezTo>
                <a:cubicBezTo>
                  <a:pt x="2694037" y="1931607"/>
                  <a:pt x="2473800" y="1877464"/>
                  <a:pt x="2376693" y="1906207"/>
                </a:cubicBezTo>
                <a:cubicBezTo>
                  <a:pt x="2279586" y="1934950"/>
                  <a:pt x="1945162" y="1887214"/>
                  <a:pt x="1781504" y="1906207"/>
                </a:cubicBezTo>
                <a:cubicBezTo>
                  <a:pt x="1617846" y="1925200"/>
                  <a:pt x="1526305" y="1869826"/>
                  <a:pt x="1388680" y="1906207"/>
                </a:cubicBezTo>
                <a:cubicBezTo>
                  <a:pt x="1251055" y="1942588"/>
                  <a:pt x="1232943" y="1887266"/>
                  <a:pt x="1097037" y="1906207"/>
                </a:cubicBezTo>
                <a:cubicBezTo>
                  <a:pt x="961131" y="1925148"/>
                  <a:pt x="796842" y="1861797"/>
                  <a:pt x="704212" y="1906207"/>
                </a:cubicBezTo>
                <a:cubicBezTo>
                  <a:pt x="611582" y="1950617"/>
                  <a:pt x="342690" y="1872459"/>
                  <a:pt x="174494" y="1906207"/>
                </a:cubicBezTo>
                <a:cubicBezTo>
                  <a:pt x="93373" y="1924347"/>
                  <a:pt x="16073" y="1831597"/>
                  <a:pt x="0" y="1731713"/>
                </a:cubicBezTo>
                <a:cubicBezTo>
                  <a:pt x="-16385" y="1536893"/>
                  <a:pt x="32001" y="1446556"/>
                  <a:pt x="0" y="1212640"/>
                </a:cubicBezTo>
                <a:cubicBezTo>
                  <a:pt x="-32001" y="978724"/>
                  <a:pt x="35212" y="850930"/>
                  <a:pt x="0" y="693567"/>
                </a:cubicBezTo>
                <a:cubicBezTo>
                  <a:pt x="-35212" y="536204"/>
                  <a:pt x="48379" y="310111"/>
                  <a:pt x="0" y="174494"/>
                </a:cubicBezTo>
                <a:close/>
              </a:path>
            </a:pathLst>
          </a:custGeom>
          <a:solidFill>
            <a:srgbClr val="BBE3E3"/>
          </a:solidFill>
          <a:ln w="28575" cap="flat" cmpd="sng">
            <a:solidFill>
              <a:srgbClr val="649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/>
              <a:buNone/>
            </a:pPr>
            <a:r>
              <a:rPr lang="en-US" sz="7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Làm thế nào để chậu cây không bị thiếu nước khi chúng ta vắng nhà nhiều ngày</a:t>
            </a: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8"/>
          <p:cNvGrpSpPr/>
          <p:nvPr/>
        </p:nvGrpSpPr>
        <p:grpSpPr>
          <a:xfrm>
            <a:off x="-212990" y="-331653"/>
            <a:ext cx="3344731" cy="7237400"/>
            <a:chOff x="-212990" y="-360681"/>
            <a:chExt cx="3344731" cy="7237400"/>
          </a:xfrm>
        </p:grpSpPr>
        <p:sp>
          <p:nvSpPr>
            <p:cNvPr id="254" name="Google Shape;254;p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8"/>
          <p:cNvGrpSpPr/>
          <p:nvPr/>
        </p:nvGrpSpPr>
        <p:grpSpPr>
          <a:xfrm>
            <a:off x="-345470" y="-440932"/>
            <a:ext cx="3344731" cy="7346679"/>
            <a:chOff x="-345470" y="-469960"/>
            <a:chExt cx="3344731" cy="7376013"/>
          </a:xfrm>
        </p:grpSpPr>
        <p:sp>
          <p:nvSpPr>
            <p:cNvPr id="257" name="Google Shape;257;p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8"/>
          <p:cNvGrpSpPr/>
          <p:nvPr/>
        </p:nvGrpSpPr>
        <p:grpSpPr>
          <a:xfrm>
            <a:off x="-461734" y="-569572"/>
            <a:ext cx="3344420" cy="7475319"/>
            <a:chOff x="-461734" y="-598600"/>
            <a:chExt cx="3344420" cy="7580186"/>
          </a:xfrm>
        </p:grpSpPr>
        <p:sp>
          <p:nvSpPr>
            <p:cNvPr id="260" name="Google Shape;260;p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8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10922262" y="5598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11054742" y="5696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11163727" y="-18877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265" y="1591510"/>
            <a:ext cx="10705504" cy="2359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8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270" name="Google Shape;27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417</Words>
  <Application>Microsoft Office PowerPoint</Application>
  <PresentationFormat>Widescreen</PresentationFormat>
  <Paragraphs>78</Paragraphs>
  <Slides>30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Open Sans</vt:lpstr>
      <vt:lpstr>Avenir</vt:lpstr>
      <vt:lpstr>Noto Sans Symbols</vt:lpstr>
      <vt:lpstr>Arial</vt:lpstr>
      <vt:lpstr>Calibri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Vu Nhu Thu Huong</dc:creator>
  <cp:lastModifiedBy>Hiếu Bùi</cp:lastModifiedBy>
  <cp:revision>2</cp:revision>
  <dcterms:created xsi:type="dcterms:W3CDTF">2023-09-04T08:16:17Z</dcterms:created>
  <dcterms:modified xsi:type="dcterms:W3CDTF">2024-11-28T10:25:06Z</dcterms:modified>
</cp:coreProperties>
</file>