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8" r:id="rId4"/>
    <p:sldId id="256" r:id="rId5"/>
    <p:sldId id="259" r:id="rId6"/>
    <p:sldId id="263" r:id="rId7"/>
    <p:sldId id="260" r:id="rId8"/>
    <p:sldId id="265" r:id="rId9"/>
    <p:sldId id="262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6ACDB-848F-CD07-98EC-ED0247608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255655-6C7B-FD91-413F-E3AC30371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69413-3FD5-79EF-5E04-B37CC66EA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2D6-EEEE-4251-A806-5DE4A873AF7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205DB-0119-2FB7-DC32-845D391B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ACF2C-89A4-BA87-4FF1-01BF3F4D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C7FD-995E-430E-81BA-F7BCB597A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E25D-D3AF-4143-8850-ECA955758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67D28-D21B-D2CF-ADEB-96C0B3AD9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B50EE-7E78-01A0-F241-9A6C23EA8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2D6-EEEE-4251-A806-5DE4A873AF7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C8E73-6405-DB20-F328-2BB766362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CF5D4-40DD-C335-246A-94FB26C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C7FD-995E-430E-81BA-F7BCB597A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85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BB870E-7FC9-12A5-264E-CB7AC699B5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AB33E1-CF6C-D7A6-3117-43FF92B8B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B7AE5-7580-2947-419D-2527C29B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2D6-EEEE-4251-A806-5DE4A873AF7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1C553-BCFB-57D3-E5CB-0B91DA5DC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86362-4E5D-08E5-789A-58598C9DF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C7FD-995E-430E-81BA-F7BCB597A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2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DD41B-C116-4869-4A31-CB901D4BD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26D96-C962-6E14-9A23-A5A22B9BC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610AE-EFA5-C988-FFDF-EC9291A38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2D6-EEEE-4251-A806-5DE4A873AF7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6D026-1C5D-A0EC-D882-C97F22302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A6628-E5F2-BC61-72CA-9F739F6D5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C7FD-995E-430E-81BA-F7BCB597A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60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30805-40FD-BF5F-43D9-20379FDD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5E612-2E72-F9C8-BB18-25C0B046F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18A2C-C603-B2AE-542E-99F867342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2D6-EEEE-4251-A806-5DE4A873AF7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085CB-BF8C-E204-8203-823480CFA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C9CD6-F92E-E086-2ECD-30FBDE580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C7FD-995E-430E-81BA-F7BCB597A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1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A875D-A124-9CE7-64EB-26CAD6937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B77FE-9CEC-4071-051E-3DD8C08F8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E45AEA-C0AF-D0CC-489D-3AFEEEA61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D4DF3-C12F-B149-C1F3-ABE7D6748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2D6-EEEE-4251-A806-5DE4A873AF7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95034-6DA5-523F-467A-5069D91A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7A4A3-4D3C-B409-D180-F09127C6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C7FD-995E-430E-81BA-F7BCB597A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86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9CF4-31F2-1B4F-A742-D85132395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9FE51-DD8E-F9A1-50AC-5D9AC6346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0C9A8D-4758-8B66-9EFA-062F63E57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64FA00-14E4-E400-DF13-8D575ECD2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FAA3AC-3F6A-6DEE-07DF-DFC4E0167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8D5AD7-21CB-18D8-C365-6C27DF63A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2D6-EEEE-4251-A806-5DE4A873AF7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E58356-EDEE-0573-194C-75BBE2D8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53E04A-3FC4-CA56-1075-66EFB812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C7FD-995E-430E-81BA-F7BCB597A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6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6C73-3728-7A09-7521-9A0943C82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CE26FD-5401-5155-B1FA-E2A3F209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2D6-EEEE-4251-A806-5DE4A873AF7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50421-D2CA-B38F-956C-726EBEFD5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B1DFF-CDC9-AB66-7730-86B925D0B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C7FD-995E-430E-81BA-F7BCB597A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64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D39CD2-4AFA-6201-C1F5-D855FB323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2D6-EEEE-4251-A806-5DE4A873AF7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053B35-319C-1019-1F0B-F044E5E30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F12C5-BDC8-1F09-3791-3C51F33C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C7FD-995E-430E-81BA-F7BCB597A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48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0585D-7454-A490-9CAE-FD767828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28FED-C118-EEDA-B45B-CB3BF755E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C3ED8-F20F-09B0-FC9C-F675DE790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D4BE4D-7052-DE80-AFE5-0CC8DB3A2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2D6-EEEE-4251-A806-5DE4A873AF7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A4DF2-624F-9EA2-B54D-4A09F892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7C754-F146-65F8-338B-20B27C2A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C7FD-995E-430E-81BA-F7BCB597A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3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B3A75-A81A-C1FA-248D-85A76B8FD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42004C-4FF4-38E0-1934-58F9134D5F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1A14F-0DFE-EA03-7A43-3F31F8E77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BB069-F137-4E08-3CDC-8CE6A6B96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2F2D6-EEEE-4251-A806-5DE4A873AF7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62DB3-C3CE-0205-E136-8AA468515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CF573-64BF-DDE7-AD66-8AD30166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C7FD-995E-430E-81BA-F7BCB597A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9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8C8C21-7D4E-DF1B-9E50-0B2C155A7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1AA54-D2A7-3F94-90DE-011CE089B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3D183-2F0B-C694-399F-2F7BF9945C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B2F2D6-EEEE-4251-A806-5DE4A873AF7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56E61-1E83-3CC0-AD8D-371630439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54F26-1134-ABDD-F655-548C30199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2EC7FD-995E-430E-81BA-F7BCB597A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5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5" Type="http://schemas.openxmlformats.org/officeDocument/2006/relationships/image" Target="../media/image1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622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30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 TUẦN ĐỀU NGOAN  Thứ hai là ngày đầu tuần  Bài hát Khai giảng ">
            <a:hlinkClick r:id="" action="ppaction://media"/>
            <a:extLst>
              <a:ext uri="{FF2B5EF4-FFF2-40B4-BE49-F238E27FC236}">
                <a16:creationId xmlns:a16="http://schemas.microsoft.com/office/drawing/2014/main" id="{B2D3826D-A17A-BAA4-DAF5-8049096851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73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0AB63-6551-F4DF-2DF3-C9876B970CC8}"/>
              </a:ext>
            </a:extLst>
          </p:cNvPr>
          <p:cNvSpPr txBox="1">
            <a:spLocks/>
          </p:cNvSpPr>
          <p:nvPr/>
        </p:nvSpPr>
        <p:spPr>
          <a:xfrm>
            <a:off x="-181164" y="520995"/>
            <a:ext cx="12554327" cy="8080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27C33B-6719-A095-1C50-69B189CEFC93}"/>
              </a:ext>
            </a:extLst>
          </p:cNvPr>
          <p:cNvSpPr txBox="1">
            <a:spLocks/>
          </p:cNvSpPr>
          <p:nvPr/>
        </p:nvSpPr>
        <p:spPr>
          <a:xfrm>
            <a:off x="4702315" y="1628552"/>
            <a:ext cx="2432132" cy="8080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5B76D2-DEB9-5F63-6F0C-C17FC4774ADC}"/>
              </a:ext>
            </a:extLst>
          </p:cNvPr>
          <p:cNvSpPr txBox="1">
            <a:spLocks/>
          </p:cNvSpPr>
          <p:nvPr/>
        </p:nvSpPr>
        <p:spPr>
          <a:xfrm>
            <a:off x="1010093" y="2815854"/>
            <a:ext cx="10664456" cy="8080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27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2C0BA3-C775-281B-A931-3E73574415D1}"/>
              </a:ext>
            </a:extLst>
          </p:cNvPr>
          <p:cNvSpPr txBox="1">
            <a:spLocks/>
          </p:cNvSpPr>
          <p:nvPr/>
        </p:nvSpPr>
        <p:spPr>
          <a:xfrm>
            <a:off x="2694653" y="1753495"/>
            <a:ext cx="6802694" cy="37034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60707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896CD-089D-89C7-ED3A-90E73B92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320" y="2560320"/>
            <a:ext cx="8991599" cy="2042160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NÓI CÁC HOẠT ĐỘNG THEO CÁC NGÀY TRONG TUẦN</a:t>
            </a:r>
          </a:p>
        </p:txBody>
      </p:sp>
    </p:spTree>
    <p:extLst>
      <p:ext uri="{BB962C8B-B14F-4D97-AF65-F5344CB8AC3E}">
        <p14:creationId xmlns:p14="http://schemas.microsoft.com/office/powerpoint/2010/main" val="2092589349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è trái cây">
            <a:hlinkClick r:id="" action="ppaction://media"/>
            <a:extLst>
              <a:ext uri="{FF2B5EF4-FFF2-40B4-BE49-F238E27FC236}">
                <a16:creationId xmlns:a16="http://schemas.microsoft.com/office/drawing/2014/main" id="{EF5F9326-5901-675D-FF59-159DA6901A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0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3000" r="-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6C38F3-C7A3-1429-93BD-CDCBE17C1AC2}"/>
              </a:ext>
            </a:extLst>
          </p:cNvPr>
          <p:cNvSpPr txBox="1"/>
          <p:nvPr/>
        </p:nvSpPr>
        <p:spPr>
          <a:xfrm>
            <a:off x="2621280" y="1618734"/>
            <a:ext cx="76911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Tập</a:t>
            </a:r>
            <a:r>
              <a:rPr lang="en-US" sz="7200" b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7200" b="1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nói</a:t>
            </a:r>
            <a:r>
              <a:rPr lang="en-US" sz="7200" b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7200" b="1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các</a:t>
            </a:r>
            <a:r>
              <a:rPr lang="en-US" sz="7200" b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7200" b="1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ngày</a:t>
            </a:r>
            <a:r>
              <a:rPr lang="en-US" sz="7200" b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7200" b="1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trong</a:t>
            </a:r>
            <a:r>
              <a:rPr lang="en-US" sz="7200" b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7200" b="1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tuần</a:t>
            </a:r>
            <a:r>
              <a:rPr lang="en-US" sz="7200" b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7200" b="1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theo</a:t>
            </a:r>
            <a:r>
              <a:rPr lang="en-US" sz="7200" b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7200" b="1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lịch</a:t>
            </a:r>
            <a:r>
              <a:rPr lang="en-US" sz="7200" b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in </a:t>
            </a:r>
            <a:r>
              <a:rPr lang="en-US" sz="7200" b="1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hình</a:t>
            </a:r>
            <a:r>
              <a:rPr lang="en-US" sz="7200" b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</a:p>
          <a:p>
            <a:pPr algn="ctr"/>
            <a:r>
              <a:rPr lang="en-US" sz="7200" b="1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trái</a:t>
            </a:r>
            <a:r>
              <a:rPr lang="en-US" sz="7200" b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7200" b="1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cây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54237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3F1DC-9B14-A95F-BABA-3C33494F9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vegetable with a question mark&#10;&#10;AI-generated content may be incorrect.">
            <a:extLst>
              <a:ext uri="{FF2B5EF4-FFF2-40B4-BE49-F238E27FC236}">
                <a16:creationId xmlns:a16="http://schemas.microsoft.com/office/drawing/2014/main" id="{4D257841-3499-B050-A0C4-9A5E34270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7168" r="7885"/>
          <a:stretch/>
        </p:blipFill>
        <p:spPr>
          <a:xfrm>
            <a:off x="0" y="0"/>
            <a:ext cx="2021891" cy="2225040"/>
          </a:xfrm>
          <a:prstGeom prst="rect">
            <a:avLst/>
          </a:prstGeom>
        </p:spPr>
      </p:pic>
      <p:pic>
        <p:nvPicPr>
          <p:cNvPr id="6" name="Picture 5" descr="A bunch of bananas on a pink background&#10;&#10;AI-generated content may be incorrect.">
            <a:extLst>
              <a:ext uri="{FF2B5EF4-FFF2-40B4-BE49-F238E27FC236}">
                <a16:creationId xmlns:a16="http://schemas.microsoft.com/office/drawing/2014/main" id="{F964AFDE-B0E7-89FE-483B-DEACA3F06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r="5995"/>
          <a:stretch/>
        </p:blipFill>
        <p:spPr>
          <a:xfrm>
            <a:off x="1988127" y="0"/>
            <a:ext cx="1917124" cy="2225040"/>
          </a:xfrm>
          <a:prstGeom prst="rect">
            <a:avLst/>
          </a:prstGeom>
        </p:spPr>
      </p:pic>
      <p:pic>
        <p:nvPicPr>
          <p:cNvPr id="8" name="Picture 7" descr="A close-up of a fruit&#10;&#10;AI-generated content may be incorrect.">
            <a:extLst>
              <a:ext uri="{FF2B5EF4-FFF2-40B4-BE49-F238E27FC236}">
                <a16:creationId xmlns:a16="http://schemas.microsoft.com/office/drawing/2014/main" id="{F7B4D985-1D23-A411-EE49-70267C5E9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r="3713" b="4614"/>
          <a:stretch/>
        </p:blipFill>
        <p:spPr>
          <a:xfrm>
            <a:off x="3898321" y="0"/>
            <a:ext cx="1995057" cy="2225040"/>
          </a:xfrm>
          <a:prstGeom prst="rect">
            <a:avLst/>
          </a:prstGeom>
        </p:spPr>
      </p:pic>
      <p:pic>
        <p:nvPicPr>
          <p:cNvPr id="10" name="Picture 9" descr="A picture of strawberries on a blue background&#10;&#10;AI-generated content may be incorrect.">
            <a:extLst>
              <a:ext uri="{FF2B5EF4-FFF2-40B4-BE49-F238E27FC236}">
                <a16:creationId xmlns:a16="http://schemas.microsoft.com/office/drawing/2014/main" id="{FF5DE107-7005-5AFA-010A-482591A28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/>
          <a:stretch/>
        </p:blipFill>
        <p:spPr>
          <a:xfrm>
            <a:off x="5874405" y="-6694"/>
            <a:ext cx="2090309" cy="2252054"/>
          </a:xfrm>
          <a:prstGeom prst="rect">
            <a:avLst/>
          </a:prstGeom>
        </p:spPr>
      </p:pic>
      <p:pic>
        <p:nvPicPr>
          <p:cNvPr id="12" name="Picture 11" descr="A cartoon of an orange&#10;&#10;AI-generated content may be incorrect.">
            <a:extLst>
              <a:ext uri="{FF2B5EF4-FFF2-40B4-BE49-F238E27FC236}">
                <a16:creationId xmlns:a16="http://schemas.microsoft.com/office/drawing/2014/main" id="{FE880DA0-4176-B5D7-7265-38E5A0742E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 t="3799"/>
          <a:stretch/>
        </p:blipFill>
        <p:spPr>
          <a:xfrm>
            <a:off x="7966600" y="46293"/>
            <a:ext cx="2064548" cy="2225040"/>
          </a:xfrm>
          <a:prstGeom prst="rect">
            <a:avLst/>
          </a:prstGeom>
        </p:spPr>
      </p:pic>
      <p:pic>
        <p:nvPicPr>
          <p:cNvPr id="14" name="Picture 13" descr="A bunch of grapes with leaves&#10;&#10;AI-generated content may be incorrect.">
            <a:extLst>
              <a:ext uri="{FF2B5EF4-FFF2-40B4-BE49-F238E27FC236}">
                <a16:creationId xmlns:a16="http://schemas.microsoft.com/office/drawing/2014/main" id="{79EFAC82-4E0F-99E3-9B3F-4AE43D593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3799" r="6122"/>
          <a:stretch/>
        </p:blipFill>
        <p:spPr>
          <a:xfrm>
            <a:off x="10014309" y="46293"/>
            <a:ext cx="1888154" cy="2225041"/>
          </a:xfrm>
          <a:prstGeom prst="rect">
            <a:avLst/>
          </a:prstGeom>
        </p:spPr>
      </p:pic>
      <p:pic>
        <p:nvPicPr>
          <p:cNvPr id="16" name="Picture 15" descr="A watermelon and a slice of watermelon&#10;&#10;AI-generated content may be incorrect.">
            <a:extLst>
              <a:ext uri="{FF2B5EF4-FFF2-40B4-BE49-F238E27FC236}">
                <a16:creationId xmlns:a16="http://schemas.microsoft.com/office/drawing/2014/main" id="{0D934BEF-FE9C-3AC2-A40A-B5A900E7CA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3" r="5914" b="3291"/>
          <a:stretch/>
        </p:blipFill>
        <p:spPr>
          <a:xfrm>
            <a:off x="9983634" y="2271333"/>
            <a:ext cx="1949503" cy="2127210"/>
          </a:xfrm>
          <a:prstGeom prst="rect">
            <a:avLst/>
          </a:prstGeom>
        </p:spPr>
      </p:pic>
      <p:pic>
        <p:nvPicPr>
          <p:cNvPr id="18" name="Picture 17" descr="A purple fruit with green leaves&#10;&#10;AI-generated content may be incorrect.">
            <a:extLst>
              <a:ext uri="{FF2B5EF4-FFF2-40B4-BE49-F238E27FC236}">
                <a16:creationId xmlns:a16="http://schemas.microsoft.com/office/drawing/2014/main" id="{803D93D1-8EE2-7242-3442-52571083B4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2" t="7689" r="4192"/>
          <a:stretch/>
        </p:blipFill>
        <p:spPr>
          <a:xfrm>
            <a:off x="9936121" y="4409561"/>
            <a:ext cx="2010851" cy="2225040"/>
          </a:xfrm>
          <a:prstGeom prst="rect">
            <a:avLst/>
          </a:prstGeom>
        </p:spPr>
      </p:pic>
      <p:pic>
        <p:nvPicPr>
          <p:cNvPr id="20" name="Picture 19" descr="A drawing of a mango&#10;&#10;AI-generated content may be incorrect.">
            <a:extLst>
              <a:ext uri="{FF2B5EF4-FFF2-40B4-BE49-F238E27FC236}">
                <a16:creationId xmlns:a16="http://schemas.microsoft.com/office/drawing/2014/main" id="{F827D827-7879-F566-2499-90A49CEF93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r="2858"/>
          <a:stretch/>
        </p:blipFill>
        <p:spPr>
          <a:xfrm>
            <a:off x="7980008" y="4409561"/>
            <a:ext cx="2023437" cy="2225040"/>
          </a:xfrm>
          <a:prstGeom prst="rect">
            <a:avLst/>
          </a:prstGeom>
        </p:spPr>
      </p:pic>
      <p:pic>
        <p:nvPicPr>
          <p:cNvPr id="22" name="Picture 21" descr="A close-up of a fruit&#10;&#10;AI-generated content may be incorrect.">
            <a:extLst>
              <a:ext uri="{FF2B5EF4-FFF2-40B4-BE49-F238E27FC236}">
                <a16:creationId xmlns:a16="http://schemas.microsoft.com/office/drawing/2014/main" id="{A79E08AC-6E5D-7738-6424-9DCC6843A9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4224" r="2818"/>
          <a:stretch/>
        </p:blipFill>
        <p:spPr>
          <a:xfrm>
            <a:off x="5951874" y="4423068"/>
            <a:ext cx="2028134" cy="2198027"/>
          </a:xfrm>
          <a:prstGeom prst="rect">
            <a:avLst/>
          </a:prstGeom>
        </p:spPr>
      </p:pic>
      <p:pic>
        <p:nvPicPr>
          <p:cNvPr id="24" name="Picture 23" descr="A fruit on a branch&#10;&#10;AI-generated content may be incorrect.">
            <a:extLst>
              <a:ext uri="{FF2B5EF4-FFF2-40B4-BE49-F238E27FC236}">
                <a16:creationId xmlns:a16="http://schemas.microsoft.com/office/drawing/2014/main" id="{9559BAEE-7852-F188-DC7F-6CA320D686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3"/>
          <a:stretch/>
        </p:blipFill>
        <p:spPr>
          <a:xfrm>
            <a:off x="3914899" y="4450081"/>
            <a:ext cx="2037212" cy="2225040"/>
          </a:xfrm>
          <a:prstGeom prst="rect">
            <a:avLst/>
          </a:prstGeom>
        </p:spPr>
      </p:pic>
      <p:pic>
        <p:nvPicPr>
          <p:cNvPr id="26" name="Picture 25" descr="A cartoon of a dragon fruit&#10;&#10;AI-generated content may be incorrect.">
            <a:extLst>
              <a:ext uri="{FF2B5EF4-FFF2-40B4-BE49-F238E27FC236}">
                <a16:creationId xmlns:a16="http://schemas.microsoft.com/office/drawing/2014/main" id="{2E2277CE-1F77-BA98-E738-79C3476029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r="4891"/>
          <a:stretch/>
        </p:blipFill>
        <p:spPr>
          <a:xfrm>
            <a:off x="1968979" y="4450081"/>
            <a:ext cx="1916431" cy="2252054"/>
          </a:xfrm>
          <a:prstGeom prst="rect">
            <a:avLst/>
          </a:prstGeom>
        </p:spPr>
      </p:pic>
      <p:pic>
        <p:nvPicPr>
          <p:cNvPr id="28" name="Picture 27" descr="A cartoon of a fruit and vegetables&#10;&#10;AI-generated content may be incorrect.">
            <a:extLst>
              <a:ext uri="{FF2B5EF4-FFF2-40B4-BE49-F238E27FC236}">
                <a16:creationId xmlns:a16="http://schemas.microsoft.com/office/drawing/2014/main" id="{1FABCBD7-AC86-3F96-520E-BA2A4604D6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4" t="6854" r="5063" b="-6854"/>
          <a:stretch/>
        </p:blipFill>
        <p:spPr>
          <a:xfrm>
            <a:off x="3500" y="4462318"/>
            <a:ext cx="1962126" cy="23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5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vegetable with a question mark&#10;&#10;AI-generated content may be incorrect.">
            <a:extLst>
              <a:ext uri="{FF2B5EF4-FFF2-40B4-BE49-F238E27FC236}">
                <a16:creationId xmlns:a16="http://schemas.microsoft.com/office/drawing/2014/main" id="{A71C3D09-DF40-FFE9-683C-41B744C7D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7168" r="7885"/>
          <a:stretch/>
        </p:blipFill>
        <p:spPr>
          <a:xfrm>
            <a:off x="0" y="0"/>
            <a:ext cx="2021891" cy="2225040"/>
          </a:xfrm>
          <a:prstGeom prst="rect">
            <a:avLst/>
          </a:prstGeom>
        </p:spPr>
      </p:pic>
      <p:pic>
        <p:nvPicPr>
          <p:cNvPr id="6" name="Picture 5" descr="A bunch of bananas on a pink background&#10;&#10;AI-generated content may be incorrect.">
            <a:extLst>
              <a:ext uri="{FF2B5EF4-FFF2-40B4-BE49-F238E27FC236}">
                <a16:creationId xmlns:a16="http://schemas.microsoft.com/office/drawing/2014/main" id="{25A99ECB-C3A1-D3E7-55EA-48CDE9FDE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r="5995"/>
          <a:stretch/>
        </p:blipFill>
        <p:spPr>
          <a:xfrm>
            <a:off x="1988127" y="0"/>
            <a:ext cx="1917124" cy="2225040"/>
          </a:xfrm>
          <a:prstGeom prst="rect">
            <a:avLst/>
          </a:prstGeom>
        </p:spPr>
      </p:pic>
      <p:pic>
        <p:nvPicPr>
          <p:cNvPr id="8" name="Picture 7" descr="A close-up of a fruit&#10;&#10;AI-generated content may be incorrect.">
            <a:extLst>
              <a:ext uri="{FF2B5EF4-FFF2-40B4-BE49-F238E27FC236}">
                <a16:creationId xmlns:a16="http://schemas.microsoft.com/office/drawing/2014/main" id="{67407DA5-0A69-6AD1-5F15-3F15348A2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r="3713" b="4614"/>
          <a:stretch/>
        </p:blipFill>
        <p:spPr>
          <a:xfrm>
            <a:off x="3898321" y="0"/>
            <a:ext cx="1995057" cy="2225040"/>
          </a:xfrm>
          <a:prstGeom prst="rect">
            <a:avLst/>
          </a:prstGeom>
        </p:spPr>
      </p:pic>
      <p:pic>
        <p:nvPicPr>
          <p:cNvPr id="10" name="Picture 9" descr="A picture of strawberries on a blue background&#10;&#10;AI-generated content may be incorrect.">
            <a:extLst>
              <a:ext uri="{FF2B5EF4-FFF2-40B4-BE49-F238E27FC236}">
                <a16:creationId xmlns:a16="http://schemas.microsoft.com/office/drawing/2014/main" id="{EB7ECF5A-F3C2-D6E1-8658-E7356D48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/>
          <a:stretch/>
        </p:blipFill>
        <p:spPr>
          <a:xfrm>
            <a:off x="5874405" y="-6694"/>
            <a:ext cx="2090309" cy="2252054"/>
          </a:xfrm>
          <a:prstGeom prst="rect">
            <a:avLst/>
          </a:prstGeom>
        </p:spPr>
      </p:pic>
      <p:pic>
        <p:nvPicPr>
          <p:cNvPr id="12" name="Picture 11" descr="A cartoon of an orange&#10;&#10;AI-generated content may be incorrect.">
            <a:extLst>
              <a:ext uri="{FF2B5EF4-FFF2-40B4-BE49-F238E27FC236}">
                <a16:creationId xmlns:a16="http://schemas.microsoft.com/office/drawing/2014/main" id="{9D44EF65-B6CE-A96B-2174-656A14F0CA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 t="3799"/>
          <a:stretch/>
        </p:blipFill>
        <p:spPr>
          <a:xfrm>
            <a:off x="7966600" y="46293"/>
            <a:ext cx="2064548" cy="2225040"/>
          </a:xfrm>
          <a:prstGeom prst="rect">
            <a:avLst/>
          </a:prstGeom>
        </p:spPr>
      </p:pic>
      <p:pic>
        <p:nvPicPr>
          <p:cNvPr id="14" name="Picture 13" descr="A bunch of grapes with leaves&#10;&#10;AI-generated content may be incorrect.">
            <a:extLst>
              <a:ext uri="{FF2B5EF4-FFF2-40B4-BE49-F238E27FC236}">
                <a16:creationId xmlns:a16="http://schemas.microsoft.com/office/drawing/2014/main" id="{FAB4FA59-20C9-C336-2044-71BFFC4926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3799" r="6122"/>
          <a:stretch/>
        </p:blipFill>
        <p:spPr>
          <a:xfrm>
            <a:off x="10014309" y="46293"/>
            <a:ext cx="1888154" cy="2225041"/>
          </a:xfrm>
          <a:prstGeom prst="rect">
            <a:avLst/>
          </a:prstGeom>
        </p:spPr>
      </p:pic>
      <p:pic>
        <p:nvPicPr>
          <p:cNvPr id="16" name="Picture 15" descr="A watermelon and a slice of watermelon&#10;&#10;AI-generated content may be incorrect.">
            <a:extLst>
              <a:ext uri="{FF2B5EF4-FFF2-40B4-BE49-F238E27FC236}">
                <a16:creationId xmlns:a16="http://schemas.microsoft.com/office/drawing/2014/main" id="{DAFF5D9C-556B-1D00-DE35-9DD66758AB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3" r="5914" b="3291"/>
          <a:stretch/>
        </p:blipFill>
        <p:spPr>
          <a:xfrm>
            <a:off x="9983634" y="2271333"/>
            <a:ext cx="1949503" cy="2127210"/>
          </a:xfrm>
          <a:prstGeom prst="rect">
            <a:avLst/>
          </a:prstGeom>
        </p:spPr>
      </p:pic>
      <p:pic>
        <p:nvPicPr>
          <p:cNvPr id="18" name="Picture 17" descr="A purple fruit with green leaves&#10;&#10;AI-generated content may be incorrect.">
            <a:extLst>
              <a:ext uri="{FF2B5EF4-FFF2-40B4-BE49-F238E27FC236}">
                <a16:creationId xmlns:a16="http://schemas.microsoft.com/office/drawing/2014/main" id="{2680BB34-EC86-0D70-692D-E4455501F6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2" t="7689" r="4192"/>
          <a:stretch/>
        </p:blipFill>
        <p:spPr>
          <a:xfrm>
            <a:off x="9936121" y="4409561"/>
            <a:ext cx="2010851" cy="2225040"/>
          </a:xfrm>
          <a:prstGeom prst="rect">
            <a:avLst/>
          </a:prstGeom>
        </p:spPr>
      </p:pic>
      <p:pic>
        <p:nvPicPr>
          <p:cNvPr id="20" name="Picture 19" descr="A drawing of a mango&#10;&#10;AI-generated content may be incorrect.">
            <a:extLst>
              <a:ext uri="{FF2B5EF4-FFF2-40B4-BE49-F238E27FC236}">
                <a16:creationId xmlns:a16="http://schemas.microsoft.com/office/drawing/2014/main" id="{DCCBCFA3-87B9-27D6-AB9C-6B0FECB494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r="2858"/>
          <a:stretch/>
        </p:blipFill>
        <p:spPr>
          <a:xfrm>
            <a:off x="7980008" y="4409561"/>
            <a:ext cx="2023437" cy="2225040"/>
          </a:xfrm>
          <a:prstGeom prst="rect">
            <a:avLst/>
          </a:prstGeom>
        </p:spPr>
      </p:pic>
      <p:pic>
        <p:nvPicPr>
          <p:cNvPr id="22" name="Picture 21" descr="A close-up of a fruit&#10;&#10;AI-generated content may be incorrect.">
            <a:extLst>
              <a:ext uri="{FF2B5EF4-FFF2-40B4-BE49-F238E27FC236}">
                <a16:creationId xmlns:a16="http://schemas.microsoft.com/office/drawing/2014/main" id="{0ABC7EB3-2768-98BB-FC26-FE22605996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4224" r="2818"/>
          <a:stretch/>
        </p:blipFill>
        <p:spPr>
          <a:xfrm>
            <a:off x="5951874" y="4423068"/>
            <a:ext cx="2028134" cy="2198027"/>
          </a:xfrm>
          <a:prstGeom prst="rect">
            <a:avLst/>
          </a:prstGeom>
        </p:spPr>
      </p:pic>
      <p:pic>
        <p:nvPicPr>
          <p:cNvPr id="24" name="Picture 23" descr="A fruit on a branch&#10;&#10;AI-generated content may be incorrect.">
            <a:extLst>
              <a:ext uri="{FF2B5EF4-FFF2-40B4-BE49-F238E27FC236}">
                <a16:creationId xmlns:a16="http://schemas.microsoft.com/office/drawing/2014/main" id="{B12B7E58-D928-CB4D-1242-65BD7F9EEA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3"/>
          <a:stretch/>
        </p:blipFill>
        <p:spPr>
          <a:xfrm>
            <a:off x="3914899" y="4450081"/>
            <a:ext cx="2037212" cy="2225040"/>
          </a:xfrm>
          <a:prstGeom prst="rect">
            <a:avLst/>
          </a:prstGeom>
        </p:spPr>
      </p:pic>
      <p:pic>
        <p:nvPicPr>
          <p:cNvPr id="26" name="Picture 25" descr="A cartoon of a dragon fruit&#10;&#10;AI-generated content may be incorrect.">
            <a:extLst>
              <a:ext uri="{FF2B5EF4-FFF2-40B4-BE49-F238E27FC236}">
                <a16:creationId xmlns:a16="http://schemas.microsoft.com/office/drawing/2014/main" id="{35CE57EB-FFB0-5094-E9D6-CAF7CB9134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r="4891"/>
          <a:stretch/>
        </p:blipFill>
        <p:spPr>
          <a:xfrm>
            <a:off x="1968979" y="4450081"/>
            <a:ext cx="1916431" cy="2252054"/>
          </a:xfrm>
          <a:prstGeom prst="rect">
            <a:avLst/>
          </a:prstGeom>
        </p:spPr>
      </p:pic>
      <p:pic>
        <p:nvPicPr>
          <p:cNvPr id="28" name="Picture 27" descr="A cartoon of a fruit and vegetables&#10;&#10;AI-generated content may be incorrect.">
            <a:extLst>
              <a:ext uri="{FF2B5EF4-FFF2-40B4-BE49-F238E27FC236}">
                <a16:creationId xmlns:a16="http://schemas.microsoft.com/office/drawing/2014/main" id="{C897AA4E-563D-1141-9F50-5D96E81E51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4" t="6854" r="5063" b="-6854"/>
          <a:stretch/>
        </p:blipFill>
        <p:spPr>
          <a:xfrm>
            <a:off x="3500" y="4462318"/>
            <a:ext cx="1962126" cy="2371897"/>
          </a:xfrm>
          <a:prstGeom prst="rect">
            <a:avLst/>
          </a:prstGeom>
        </p:spPr>
      </p:pic>
      <p:sp>
        <p:nvSpPr>
          <p:cNvPr id="31" name="Right Bracket 30">
            <a:extLst>
              <a:ext uri="{FF2B5EF4-FFF2-40B4-BE49-F238E27FC236}">
                <a16:creationId xmlns:a16="http://schemas.microsoft.com/office/drawing/2014/main" id="{12E78982-D8A1-4676-AC42-DA0D2909A234}"/>
              </a:ext>
            </a:extLst>
          </p:cNvPr>
          <p:cNvSpPr/>
          <p:nvPr/>
        </p:nvSpPr>
        <p:spPr>
          <a:xfrm rot="5400000">
            <a:off x="2618556" y="-273943"/>
            <a:ext cx="732909" cy="5809376"/>
          </a:xfrm>
          <a:prstGeom prst="rightBracket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ket 31">
            <a:extLst>
              <a:ext uri="{FF2B5EF4-FFF2-40B4-BE49-F238E27FC236}">
                <a16:creationId xmlns:a16="http://schemas.microsoft.com/office/drawing/2014/main" id="{1C465D57-0A58-306A-9932-D6F43D171D56}"/>
              </a:ext>
            </a:extLst>
          </p:cNvPr>
          <p:cNvSpPr/>
          <p:nvPr/>
        </p:nvSpPr>
        <p:spPr>
          <a:xfrm rot="16200000">
            <a:off x="2737674" y="1184344"/>
            <a:ext cx="619024" cy="5809376"/>
          </a:xfrm>
          <a:prstGeom prst="rightBracket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28C1E02-7205-7DFA-E3B8-E3612C05E61C}"/>
              </a:ext>
            </a:extLst>
          </p:cNvPr>
          <p:cNvSpPr txBox="1">
            <a:spLocks/>
          </p:cNvSpPr>
          <p:nvPr/>
        </p:nvSpPr>
        <p:spPr>
          <a:xfrm>
            <a:off x="1304087" y="2293044"/>
            <a:ext cx="3361846" cy="4491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8E1124C-CAF4-8DF3-D088-644A5F19BAFE}"/>
              </a:ext>
            </a:extLst>
          </p:cNvPr>
          <p:cNvSpPr txBox="1">
            <a:spLocks/>
          </p:cNvSpPr>
          <p:nvPr/>
        </p:nvSpPr>
        <p:spPr>
          <a:xfrm>
            <a:off x="1663720" y="3810508"/>
            <a:ext cx="2766929" cy="2785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345C989-92CB-2860-48B9-2436B9A56C8C}"/>
              </a:ext>
            </a:extLst>
          </p:cNvPr>
          <p:cNvSpPr txBox="1">
            <a:spLocks/>
          </p:cNvSpPr>
          <p:nvPr/>
        </p:nvSpPr>
        <p:spPr>
          <a:xfrm>
            <a:off x="6596543" y="2912387"/>
            <a:ext cx="2766929" cy="2785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7FFAA662-AF44-FB6F-5032-5F651639D668}"/>
              </a:ext>
            </a:extLst>
          </p:cNvPr>
          <p:cNvSpPr txBox="1">
            <a:spLocks/>
          </p:cNvSpPr>
          <p:nvPr/>
        </p:nvSpPr>
        <p:spPr>
          <a:xfrm>
            <a:off x="201655" y="350055"/>
            <a:ext cx="1679205" cy="44911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6A98404D-F4DB-400D-AB1D-B2CA9B906212}"/>
              </a:ext>
            </a:extLst>
          </p:cNvPr>
          <p:cNvSpPr txBox="1">
            <a:spLocks/>
          </p:cNvSpPr>
          <p:nvPr/>
        </p:nvSpPr>
        <p:spPr>
          <a:xfrm>
            <a:off x="6100554" y="131149"/>
            <a:ext cx="1679205" cy="44911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6AB70A32-42BF-7D11-E94B-AC0635E01CA1}"/>
              </a:ext>
            </a:extLst>
          </p:cNvPr>
          <p:cNvSpPr txBox="1">
            <a:spLocks/>
          </p:cNvSpPr>
          <p:nvPr/>
        </p:nvSpPr>
        <p:spPr>
          <a:xfrm>
            <a:off x="8166849" y="125496"/>
            <a:ext cx="1679205" cy="44911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48D6A455-0E37-07CE-C0ED-CE2DB85A7902}"/>
              </a:ext>
            </a:extLst>
          </p:cNvPr>
          <p:cNvSpPr txBox="1">
            <a:spLocks/>
          </p:cNvSpPr>
          <p:nvPr/>
        </p:nvSpPr>
        <p:spPr>
          <a:xfrm>
            <a:off x="8159272" y="4462318"/>
            <a:ext cx="1679205" cy="44911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Bảy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17D6E9DD-9A34-6FC2-A07C-4FD6A97139B3}"/>
              </a:ext>
            </a:extLst>
          </p:cNvPr>
          <p:cNvSpPr txBox="1">
            <a:spLocks/>
          </p:cNvSpPr>
          <p:nvPr/>
        </p:nvSpPr>
        <p:spPr>
          <a:xfrm>
            <a:off x="6077785" y="4539091"/>
            <a:ext cx="1830439" cy="44911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FE507184-F9DD-B830-14FA-A3A451978A3D}"/>
              </a:ext>
            </a:extLst>
          </p:cNvPr>
          <p:cNvSpPr txBox="1">
            <a:spLocks/>
          </p:cNvSpPr>
          <p:nvPr/>
        </p:nvSpPr>
        <p:spPr>
          <a:xfrm>
            <a:off x="201655" y="4530322"/>
            <a:ext cx="1679205" cy="44911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33" grpId="0"/>
      <p:bldP spid="34" grpId="0"/>
      <p:bldP spid="34" grpId="1"/>
      <p:bldP spid="35" grpId="0"/>
      <p:bldP spid="36" grpId="0" animBg="1"/>
      <p:bldP spid="36" grpId="1" animBg="1"/>
      <p:bldP spid="36" grpId="2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1" grpId="2" animBg="1"/>
      <p:bldP spid="41" grpId="3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61</Words>
  <Application>Microsoft Office PowerPoint</Application>
  <PresentationFormat>Widescreen</PresentationFormat>
  <Paragraphs>16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TẬP NÓI CÁC HOẠT ĐỘNG THEO CÁC NGÀY TRONG TUẦN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Hiếu Bùi</dc:creator>
  <cp:lastModifiedBy>Hiếu Bùi</cp:lastModifiedBy>
  <cp:revision>4</cp:revision>
  <dcterms:created xsi:type="dcterms:W3CDTF">2025-04-01T14:00:44Z</dcterms:created>
  <dcterms:modified xsi:type="dcterms:W3CDTF">2025-04-02T08:25:29Z</dcterms:modified>
</cp:coreProperties>
</file>