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21"/>
  </p:notesMasterIdLst>
  <p:sldIdLst>
    <p:sldId id="256" r:id="rId3"/>
    <p:sldId id="260" r:id="rId4"/>
    <p:sldId id="262" r:id="rId5"/>
    <p:sldId id="283" r:id="rId6"/>
    <p:sldId id="335" r:id="rId7"/>
    <p:sldId id="336" r:id="rId8"/>
    <p:sldId id="337" r:id="rId9"/>
    <p:sldId id="319" r:id="rId10"/>
    <p:sldId id="338" r:id="rId11"/>
    <p:sldId id="339" r:id="rId12"/>
    <p:sldId id="340" r:id="rId13"/>
    <p:sldId id="323" r:id="rId14"/>
    <p:sldId id="258" r:id="rId15"/>
    <p:sldId id="324" r:id="rId16"/>
    <p:sldId id="325" r:id="rId17"/>
    <p:sldId id="331" r:id="rId18"/>
    <p:sldId id="328" r:id="rId19"/>
    <p:sldId id="341" r:id="rId20"/>
  </p:sldIdLst>
  <p:sldSz cx="9144000" cy="5143500" type="screen16x9"/>
  <p:notesSz cx="6858000" cy="9144000"/>
  <p:embeddedFontLst>
    <p:embeddedFont>
      <p:font typeface="Lilita One" charset="0"/>
      <p:regular r:id="rId22"/>
    </p:embeddedFont>
    <p:embeddedFont>
      <p:font typeface="Cambria Math" pitchFamily="18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Hind Siliguri" charset="0"/>
      <p:regular r:id="rId28"/>
      <p:bold r:id="rId29"/>
    </p:embeddedFont>
    <p:embeddedFont>
      <p:font typeface="Hind Siliguri Medium" charset="0"/>
      <p:regular r:id="rId30"/>
      <p:bold r:id="rId31"/>
    </p:embeddedFont>
    <p:embeddedFont>
      <p:font typeface="Bebas Neue" charset="0"/>
      <p:regular r:id="rId32"/>
    </p:embeddedFont>
    <p:embeddedFont>
      <p:font typeface="Nunito Light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2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E142771-24BE-4099-B2B7-8E5D8F904DE3}">
  <a:tblStyle styleId="{EE142771-24BE-4099-B2B7-8E5D8F904D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1176" y="-7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159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7" name="Google Shape;8037;g11fb104b9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8" name="Google Shape;8038;g11fb104b9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Google Shape;82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5" name="Google Shape;820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283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Google Shape;82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5" name="Google Shape;820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06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9" name="Google Shape;8389;g1234ea1495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0" name="Google Shape;8390;g1234ea1495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2" name="Google Shape;8522;g1234ea149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3" name="Google Shape;8523;g1234ea1495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1" name="Google Shape;10041;g1234ea1495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2" name="Google Shape;10042;g1234ea1495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1" name="Google Shape;10041;g1234ea1495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2" name="Google Shape;10042;g1234ea1495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491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1" name="Google Shape;10041;g1234ea1495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2" name="Google Shape;10042;g1234ea1495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29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Google Shape;82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5" name="Google Shape;820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Google Shape;82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5" name="Google Shape;820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09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Google Shape;82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5" name="Google Shape;820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1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-8663" y="3377913"/>
            <a:ext cx="1918050" cy="1757175"/>
            <a:chOff x="4483200" y="238125"/>
            <a:chExt cx="1918050" cy="1757175"/>
          </a:xfrm>
        </p:grpSpPr>
        <p:sp>
          <p:nvSpPr>
            <p:cNvPr id="10" name="Google Shape;10;p2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2"/>
          <p:cNvSpPr/>
          <p:nvPr/>
        </p:nvSpPr>
        <p:spPr>
          <a:xfrm>
            <a:off x="-18451" y="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"/>
          <p:cNvSpPr/>
          <p:nvPr/>
        </p:nvSpPr>
        <p:spPr>
          <a:xfrm rot="10800000">
            <a:off x="6042475" y="3874263"/>
            <a:ext cx="3101537" cy="1256635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2"/>
          <p:cNvGrpSpPr/>
          <p:nvPr/>
        </p:nvGrpSpPr>
        <p:grpSpPr>
          <a:xfrm>
            <a:off x="7225950" y="0"/>
            <a:ext cx="1918050" cy="1757175"/>
            <a:chOff x="4483200" y="238125"/>
            <a:chExt cx="1918050" cy="1757175"/>
          </a:xfrm>
        </p:grpSpPr>
        <p:sp>
          <p:nvSpPr>
            <p:cNvPr id="296" name="Google Shape;296;p2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2"/>
          <p:cNvSpPr/>
          <p:nvPr/>
        </p:nvSpPr>
        <p:spPr>
          <a:xfrm>
            <a:off x="8702325" y="148600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"/>
          <p:cNvSpPr/>
          <p:nvPr/>
        </p:nvSpPr>
        <p:spPr>
          <a:xfrm>
            <a:off x="8770525" y="3549875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"/>
          <p:cNvSpPr/>
          <p:nvPr/>
        </p:nvSpPr>
        <p:spPr>
          <a:xfrm>
            <a:off x="8925800" y="3259675"/>
            <a:ext cx="155100" cy="155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2" name="Google Shape;582;p2"/>
          <p:cNvGrpSpPr/>
          <p:nvPr/>
        </p:nvGrpSpPr>
        <p:grpSpPr>
          <a:xfrm>
            <a:off x="3250500" y="-1208700"/>
            <a:ext cx="2651830" cy="2216529"/>
            <a:chOff x="8778750" y="1654938"/>
            <a:chExt cx="2651830" cy="2216529"/>
          </a:xfrm>
        </p:grpSpPr>
        <p:sp>
          <p:nvSpPr>
            <p:cNvPr id="583" name="Google Shape;583;p2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"/>
          <p:cNvSpPr/>
          <p:nvPr/>
        </p:nvSpPr>
        <p:spPr>
          <a:xfrm>
            <a:off x="3060900" y="148600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"/>
          <p:cNvSpPr/>
          <p:nvPr/>
        </p:nvSpPr>
        <p:spPr>
          <a:xfrm>
            <a:off x="2815000" y="148600"/>
            <a:ext cx="155100" cy="155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2"/>
          <p:cNvGrpSpPr/>
          <p:nvPr/>
        </p:nvGrpSpPr>
        <p:grpSpPr>
          <a:xfrm>
            <a:off x="6031582" y="4272610"/>
            <a:ext cx="855308" cy="653629"/>
            <a:chOff x="4917157" y="4271285"/>
            <a:chExt cx="855308" cy="653629"/>
          </a:xfrm>
        </p:grpSpPr>
        <p:sp>
          <p:nvSpPr>
            <p:cNvPr id="595" name="Google Shape;595;p2"/>
            <p:cNvSpPr/>
            <p:nvPr/>
          </p:nvSpPr>
          <p:spPr>
            <a:xfrm>
              <a:off x="4917157" y="4543294"/>
              <a:ext cx="297561" cy="259785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58" y="5175"/>
                  </a:lnTo>
                  <a:lnTo>
                    <a:pt x="8543" y="9710"/>
                  </a:lnTo>
                  <a:lnTo>
                    <a:pt x="3293" y="9710"/>
                  </a:lnTo>
                  <a:lnTo>
                    <a:pt x="678" y="5175"/>
                  </a:lnTo>
                  <a:lnTo>
                    <a:pt x="3293" y="641"/>
                  </a:lnTo>
                  <a:close/>
                  <a:moveTo>
                    <a:pt x="3124" y="1"/>
                  </a:moveTo>
                  <a:lnTo>
                    <a:pt x="3030" y="20"/>
                  </a:lnTo>
                  <a:lnTo>
                    <a:pt x="2955" y="38"/>
                  </a:lnTo>
                  <a:lnTo>
                    <a:pt x="2898" y="95"/>
                  </a:lnTo>
                  <a:lnTo>
                    <a:pt x="2842" y="151"/>
                  </a:lnTo>
                  <a:lnTo>
                    <a:pt x="38" y="5006"/>
                  </a:lnTo>
                  <a:lnTo>
                    <a:pt x="1" y="5100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8" y="5326"/>
                  </a:lnTo>
                  <a:lnTo>
                    <a:pt x="2842" y="10180"/>
                  </a:lnTo>
                  <a:lnTo>
                    <a:pt x="2898" y="10255"/>
                  </a:lnTo>
                  <a:lnTo>
                    <a:pt x="2955" y="10312"/>
                  </a:lnTo>
                  <a:lnTo>
                    <a:pt x="3030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6" y="10331"/>
                  </a:lnTo>
                  <a:lnTo>
                    <a:pt x="8882" y="10312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6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100"/>
                  </a:lnTo>
                  <a:lnTo>
                    <a:pt x="11798" y="5006"/>
                  </a:lnTo>
                  <a:lnTo>
                    <a:pt x="8995" y="151"/>
                  </a:lnTo>
                  <a:lnTo>
                    <a:pt x="8957" y="95"/>
                  </a:lnTo>
                  <a:lnTo>
                    <a:pt x="8882" y="38"/>
                  </a:lnTo>
                  <a:lnTo>
                    <a:pt x="8806" y="20"/>
                  </a:lnTo>
                  <a:lnTo>
                    <a:pt x="87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126391" y="4421459"/>
              <a:ext cx="297535" cy="259760"/>
            </a:xfrm>
            <a:custGeom>
              <a:avLst/>
              <a:gdLst/>
              <a:ahLst/>
              <a:cxnLst/>
              <a:rect l="l" t="t" r="r" b="b"/>
              <a:pathLst>
                <a:path w="11854" h="10349" extrusionOk="0">
                  <a:moveTo>
                    <a:pt x="8542" y="640"/>
                  </a:moveTo>
                  <a:lnTo>
                    <a:pt x="11158" y="5175"/>
                  </a:lnTo>
                  <a:lnTo>
                    <a:pt x="8542" y="9709"/>
                  </a:lnTo>
                  <a:lnTo>
                    <a:pt x="3312" y="9709"/>
                  </a:lnTo>
                  <a:lnTo>
                    <a:pt x="677" y="5175"/>
                  </a:lnTo>
                  <a:lnTo>
                    <a:pt x="3312" y="640"/>
                  </a:lnTo>
                  <a:close/>
                  <a:moveTo>
                    <a:pt x="3029" y="0"/>
                  </a:moveTo>
                  <a:lnTo>
                    <a:pt x="2954" y="38"/>
                  </a:lnTo>
                  <a:lnTo>
                    <a:pt x="2898" y="94"/>
                  </a:lnTo>
                  <a:lnTo>
                    <a:pt x="2841" y="151"/>
                  </a:lnTo>
                  <a:lnTo>
                    <a:pt x="38" y="5005"/>
                  </a:lnTo>
                  <a:lnTo>
                    <a:pt x="19" y="5099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5"/>
                  </a:lnTo>
                  <a:lnTo>
                    <a:pt x="2841" y="10180"/>
                  </a:lnTo>
                  <a:lnTo>
                    <a:pt x="2898" y="10255"/>
                  </a:lnTo>
                  <a:lnTo>
                    <a:pt x="2954" y="10311"/>
                  </a:lnTo>
                  <a:lnTo>
                    <a:pt x="3029" y="10330"/>
                  </a:lnTo>
                  <a:lnTo>
                    <a:pt x="3123" y="10349"/>
                  </a:lnTo>
                  <a:lnTo>
                    <a:pt x="8730" y="10349"/>
                  </a:lnTo>
                  <a:lnTo>
                    <a:pt x="8806" y="10330"/>
                  </a:lnTo>
                  <a:lnTo>
                    <a:pt x="8881" y="10311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5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099"/>
                  </a:lnTo>
                  <a:lnTo>
                    <a:pt x="11816" y="5005"/>
                  </a:lnTo>
                  <a:lnTo>
                    <a:pt x="9013" y="151"/>
                  </a:lnTo>
                  <a:lnTo>
                    <a:pt x="8956" y="94"/>
                  </a:lnTo>
                  <a:lnTo>
                    <a:pt x="8881" y="38"/>
                  </a:lnTo>
                  <a:lnTo>
                    <a:pt x="8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341272" y="4299598"/>
              <a:ext cx="297535" cy="259785"/>
            </a:xfrm>
            <a:custGeom>
              <a:avLst/>
              <a:gdLst/>
              <a:ahLst/>
              <a:cxnLst/>
              <a:rect l="l" t="t" r="r" b="b"/>
              <a:pathLst>
                <a:path w="11854" h="10350" extrusionOk="0">
                  <a:moveTo>
                    <a:pt x="8542" y="641"/>
                  </a:moveTo>
                  <a:lnTo>
                    <a:pt x="11177" y="5175"/>
                  </a:lnTo>
                  <a:lnTo>
                    <a:pt x="8542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9"/>
                  </a:lnTo>
                  <a:lnTo>
                    <a:pt x="2898" y="95"/>
                  </a:lnTo>
                  <a:lnTo>
                    <a:pt x="2860" y="151"/>
                  </a:lnTo>
                  <a:lnTo>
                    <a:pt x="57" y="5006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1"/>
                  </a:lnTo>
                  <a:lnTo>
                    <a:pt x="57" y="5326"/>
                  </a:lnTo>
                  <a:lnTo>
                    <a:pt x="2860" y="10180"/>
                  </a:lnTo>
                  <a:lnTo>
                    <a:pt x="2898" y="10255"/>
                  </a:lnTo>
                  <a:lnTo>
                    <a:pt x="2973" y="10312"/>
                  </a:lnTo>
                  <a:lnTo>
                    <a:pt x="3048" y="10331"/>
                  </a:lnTo>
                  <a:lnTo>
                    <a:pt x="3124" y="10350"/>
                  </a:lnTo>
                  <a:lnTo>
                    <a:pt x="8731" y="10350"/>
                  </a:lnTo>
                  <a:lnTo>
                    <a:pt x="8825" y="10331"/>
                  </a:lnTo>
                  <a:lnTo>
                    <a:pt x="8900" y="10312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54" y="5251"/>
                  </a:lnTo>
                  <a:lnTo>
                    <a:pt x="11854" y="5175"/>
                  </a:lnTo>
                  <a:lnTo>
                    <a:pt x="11854" y="5081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9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552363" y="4299598"/>
              <a:ext cx="191764" cy="16089"/>
            </a:xfrm>
            <a:custGeom>
              <a:avLst/>
              <a:gdLst/>
              <a:ahLst/>
              <a:cxnLst/>
              <a:rect l="l" t="t" r="r" b="b"/>
              <a:pathLst>
                <a:path w="7640" h="641" extrusionOk="0">
                  <a:moveTo>
                    <a:pt x="264" y="1"/>
                  </a:moveTo>
                  <a:lnTo>
                    <a:pt x="208" y="20"/>
                  </a:lnTo>
                  <a:lnTo>
                    <a:pt x="151" y="57"/>
                  </a:lnTo>
                  <a:lnTo>
                    <a:pt x="95" y="95"/>
                  </a:lnTo>
                  <a:lnTo>
                    <a:pt x="57" y="133"/>
                  </a:lnTo>
                  <a:lnTo>
                    <a:pt x="38" y="189"/>
                  </a:lnTo>
                  <a:lnTo>
                    <a:pt x="20" y="246"/>
                  </a:lnTo>
                  <a:lnTo>
                    <a:pt x="1" y="321"/>
                  </a:lnTo>
                  <a:lnTo>
                    <a:pt x="20" y="377"/>
                  </a:lnTo>
                  <a:lnTo>
                    <a:pt x="38" y="434"/>
                  </a:lnTo>
                  <a:lnTo>
                    <a:pt x="57" y="490"/>
                  </a:lnTo>
                  <a:lnTo>
                    <a:pt x="95" y="547"/>
                  </a:lnTo>
                  <a:lnTo>
                    <a:pt x="151" y="584"/>
                  </a:lnTo>
                  <a:lnTo>
                    <a:pt x="208" y="603"/>
                  </a:lnTo>
                  <a:lnTo>
                    <a:pt x="264" y="622"/>
                  </a:lnTo>
                  <a:lnTo>
                    <a:pt x="321" y="641"/>
                  </a:lnTo>
                  <a:lnTo>
                    <a:pt x="7320" y="641"/>
                  </a:lnTo>
                  <a:lnTo>
                    <a:pt x="7376" y="622"/>
                  </a:lnTo>
                  <a:lnTo>
                    <a:pt x="7452" y="603"/>
                  </a:lnTo>
                  <a:lnTo>
                    <a:pt x="7508" y="584"/>
                  </a:lnTo>
                  <a:lnTo>
                    <a:pt x="7546" y="547"/>
                  </a:lnTo>
                  <a:lnTo>
                    <a:pt x="7583" y="490"/>
                  </a:lnTo>
                  <a:lnTo>
                    <a:pt x="7621" y="434"/>
                  </a:lnTo>
                  <a:lnTo>
                    <a:pt x="7640" y="377"/>
                  </a:lnTo>
                  <a:lnTo>
                    <a:pt x="7640" y="321"/>
                  </a:lnTo>
                  <a:lnTo>
                    <a:pt x="7640" y="246"/>
                  </a:lnTo>
                  <a:lnTo>
                    <a:pt x="7621" y="189"/>
                  </a:lnTo>
                  <a:lnTo>
                    <a:pt x="7583" y="133"/>
                  </a:lnTo>
                  <a:lnTo>
                    <a:pt x="7546" y="95"/>
                  </a:lnTo>
                  <a:lnTo>
                    <a:pt x="7508" y="57"/>
                  </a:lnTo>
                  <a:lnTo>
                    <a:pt x="7452" y="20"/>
                  </a:lnTo>
                  <a:lnTo>
                    <a:pt x="73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126391" y="4665154"/>
              <a:ext cx="297535" cy="259760"/>
            </a:xfrm>
            <a:custGeom>
              <a:avLst/>
              <a:gdLst/>
              <a:ahLst/>
              <a:cxnLst/>
              <a:rect l="l" t="t" r="r" b="b"/>
              <a:pathLst>
                <a:path w="11854" h="10349" extrusionOk="0">
                  <a:moveTo>
                    <a:pt x="8542" y="640"/>
                  </a:moveTo>
                  <a:lnTo>
                    <a:pt x="11158" y="5175"/>
                  </a:lnTo>
                  <a:lnTo>
                    <a:pt x="8542" y="9709"/>
                  </a:lnTo>
                  <a:lnTo>
                    <a:pt x="3312" y="9709"/>
                  </a:lnTo>
                  <a:lnTo>
                    <a:pt x="677" y="5175"/>
                  </a:lnTo>
                  <a:lnTo>
                    <a:pt x="3312" y="640"/>
                  </a:lnTo>
                  <a:close/>
                  <a:moveTo>
                    <a:pt x="3123" y="0"/>
                  </a:moveTo>
                  <a:lnTo>
                    <a:pt x="3029" y="19"/>
                  </a:lnTo>
                  <a:lnTo>
                    <a:pt x="2954" y="38"/>
                  </a:lnTo>
                  <a:lnTo>
                    <a:pt x="2898" y="94"/>
                  </a:lnTo>
                  <a:lnTo>
                    <a:pt x="2841" y="151"/>
                  </a:lnTo>
                  <a:lnTo>
                    <a:pt x="38" y="5024"/>
                  </a:lnTo>
                  <a:lnTo>
                    <a:pt x="19" y="5099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5"/>
                  </a:lnTo>
                  <a:lnTo>
                    <a:pt x="2841" y="10198"/>
                  </a:lnTo>
                  <a:lnTo>
                    <a:pt x="2898" y="10255"/>
                  </a:lnTo>
                  <a:lnTo>
                    <a:pt x="2954" y="10311"/>
                  </a:lnTo>
                  <a:lnTo>
                    <a:pt x="3029" y="10330"/>
                  </a:lnTo>
                  <a:lnTo>
                    <a:pt x="3123" y="10349"/>
                  </a:lnTo>
                  <a:lnTo>
                    <a:pt x="8730" y="10349"/>
                  </a:lnTo>
                  <a:lnTo>
                    <a:pt x="8806" y="10330"/>
                  </a:lnTo>
                  <a:lnTo>
                    <a:pt x="8881" y="10311"/>
                  </a:lnTo>
                  <a:lnTo>
                    <a:pt x="8956" y="10255"/>
                  </a:lnTo>
                  <a:lnTo>
                    <a:pt x="9013" y="10198"/>
                  </a:lnTo>
                  <a:lnTo>
                    <a:pt x="11816" y="5325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099"/>
                  </a:lnTo>
                  <a:lnTo>
                    <a:pt x="11816" y="5024"/>
                  </a:lnTo>
                  <a:lnTo>
                    <a:pt x="9013" y="151"/>
                  </a:lnTo>
                  <a:lnTo>
                    <a:pt x="8956" y="94"/>
                  </a:lnTo>
                  <a:lnTo>
                    <a:pt x="8881" y="38"/>
                  </a:lnTo>
                  <a:lnTo>
                    <a:pt x="8806" y="19"/>
                  </a:lnTo>
                  <a:lnTo>
                    <a:pt x="8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098053" y="4514956"/>
              <a:ext cx="72740" cy="7276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9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7" y="227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35"/>
                  </a:lnTo>
                  <a:lnTo>
                    <a:pt x="715" y="2710"/>
                  </a:lnTo>
                  <a:lnTo>
                    <a:pt x="847" y="2767"/>
                  </a:lnTo>
                  <a:lnTo>
                    <a:pt x="979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2" y="2898"/>
                  </a:lnTo>
                  <a:lnTo>
                    <a:pt x="1524" y="2898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2"/>
                  </a:lnTo>
                  <a:lnTo>
                    <a:pt x="2822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9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699725" y="4271285"/>
              <a:ext cx="72740" cy="72740"/>
            </a:xfrm>
            <a:custGeom>
              <a:avLst/>
              <a:gdLst/>
              <a:ahLst/>
              <a:cxnLst/>
              <a:rect l="l" t="t" r="r" b="b"/>
              <a:pathLst>
                <a:path w="2898" h="2898" extrusionOk="0">
                  <a:moveTo>
                    <a:pt x="1355" y="0"/>
                  </a:moveTo>
                  <a:lnTo>
                    <a:pt x="1223" y="19"/>
                  </a:lnTo>
                  <a:lnTo>
                    <a:pt x="1073" y="38"/>
                  </a:lnTo>
                  <a:lnTo>
                    <a:pt x="941" y="94"/>
                  </a:lnTo>
                  <a:lnTo>
                    <a:pt x="809" y="151"/>
                  </a:lnTo>
                  <a:lnTo>
                    <a:pt x="678" y="207"/>
                  </a:lnTo>
                  <a:lnTo>
                    <a:pt x="565" y="301"/>
                  </a:lnTo>
                  <a:lnTo>
                    <a:pt x="452" y="376"/>
                  </a:lnTo>
                  <a:lnTo>
                    <a:pt x="358" y="489"/>
                  </a:lnTo>
                  <a:lnTo>
                    <a:pt x="264" y="602"/>
                  </a:lnTo>
                  <a:lnTo>
                    <a:pt x="188" y="715"/>
                  </a:lnTo>
                  <a:lnTo>
                    <a:pt x="132" y="828"/>
                  </a:lnTo>
                  <a:lnTo>
                    <a:pt x="75" y="960"/>
                  </a:lnTo>
                  <a:lnTo>
                    <a:pt x="38" y="1110"/>
                  </a:lnTo>
                  <a:lnTo>
                    <a:pt x="19" y="1242"/>
                  </a:lnTo>
                  <a:lnTo>
                    <a:pt x="0" y="1392"/>
                  </a:lnTo>
                  <a:lnTo>
                    <a:pt x="0" y="1524"/>
                  </a:lnTo>
                  <a:lnTo>
                    <a:pt x="19" y="1675"/>
                  </a:lnTo>
                  <a:lnTo>
                    <a:pt x="57" y="1825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0"/>
                  </a:lnTo>
                  <a:lnTo>
                    <a:pt x="301" y="2333"/>
                  </a:lnTo>
                  <a:lnTo>
                    <a:pt x="395" y="2446"/>
                  </a:lnTo>
                  <a:lnTo>
                    <a:pt x="489" y="2540"/>
                  </a:lnTo>
                  <a:lnTo>
                    <a:pt x="602" y="2615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2"/>
                  </a:lnTo>
                  <a:lnTo>
                    <a:pt x="1110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43" y="2898"/>
                  </a:lnTo>
                  <a:lnTo>
                    <a:pt x="1694" y="2879"/>
                  </a:lnTo>
                  <a:lnTo>
                    <a:pt x="1825" y="2841"/>
                  </a:lnTo>
                  <a:lnTo>
                    <a:pt x="1976" y="2804"/>
                  </a:lnTo>
                  <a:lnTo>
                    <a:pt x="2108" y="2747"/>
                  </a:lnTo>
                  <a:lnTo>
                    <a:pt x="2220" y="2672"/>
                  </a:lnTo>
                  <a:lnTo>
                    <a:pt x="2333" y="2597"/>
                  </a:lnTo>
                  <a:lnTo>
                    <a:pt x="2446" y="2502"/>
                  </a:lnTo>
                  <a:lnTo>
                    <a:pt x="2540" y="2408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19"/>
                  </a:lnTo>
                  <a:lnTo>
                    <a:pt x="2860" y="1787"/>
                  </a:lnTo>
                  <a:lnTo>
                    <a:pt x="2898" y="1637"/>
                  </a:lnTo>
                  <a:lnTo>
                    <a:pt x="2898" y="1505"/>
                  </a:lnTo>
                  <a:lnTo>
                    <a:pt x="2898" y="1355"/>
                  </a:lnTo>
                  <a:lnTo>
                    <a:pt x="2879" y="1204"/>
                  </a:lnTo>
                  <a:lnTo>
                    <a:pt x="2860" y="1072"/>
                  </a:lnTo>
                  <a:lnTo>
                    <a:pt x="2804" y="922"/>
                  </a:lnTo>
                  <a:lnTo>
                    <a:pt x="2747" y="790"/>
                  </a:lnTo>
                  <a:lnTo>
                    <a:pt x="2672" y="677"/>
                  </a:lnTo>
                  <a:lnTo>
                    <a:pt x="2597" y="546"/>
                  </a:lnTo>
                  <a:lnTo>
                    <a:pt x="2503" y="452"/>
                  </a:lnTo>
                  <a:lnTo>
                    <a:pt x="2409" y="357"/>
                  </a:lnTo>
                  <a:lnTo>
                    <a:pt x="2296" y="263"/>
                  </a:lnTo>
                  <a:lnTo>
                    <a:pt x="2183" y="188"/>
                  </a:lnTo>
                  <a:lnTo>
                    <a:pt x="2051" y="132"/>
                  </a:lnTo>
                  <a:lnTo>
                    <a:pt x="1919" y="75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379524" y="4520152"/>
              <a:ext cx="72740" cy="7276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8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8" y="208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16"/>
                  </a:lnTo>
                  <a:lnTo>
                    <a:pt x="715" y="2691"/>
                  </a:lnTo>
                  <a:lnTo>
                    <a:pt x="847" y="2767"/>
                  </a:lnTo>
                  <a:lnTo>
                    <a:pt x="979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3" y="2898"/>
                  </a:lnTo>
                  <a:lnTo>
                    <a:pt x="1524" y="2898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2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8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2"/>
          <p:cNvSpPr/>
          <p:nvPr/>
        </p:nvSpPr>
        <p:spPr>
          <a:xfrm>
            <a:off x="398950" y="4261525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"/>
          <p:cNvSpPr txBox="1">
            <a:spLocks noGrp="1"/>
          </p:cNvSpPr>
          <p:nvPr>
            <p:ph type="ctrTitle"/>
          </p:nvPr>
        </p:nvSpPr>
        <p:spPr>
          <a:xfrm>
            <a:off x="3737962" y="1131476"/>
            <a:ext cx="4697400" cy="243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2"/>
          <p:cNvSpPr txBox="1">
            <a:spLocks noGrp="1"/>
          </p:cNvSpPr>
          <p:nvPr>
            <p:ph type="subTitle" idx="1"/>
          </p:nvPr>
        </p:nvSpPr>
        <p:spPr>
          <a:xfrm>
            <a:off x="3737962" y="3582124"/>
            <a:ext cx="4700100" cy="42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403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216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48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3928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8070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6677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8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3982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2070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7155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"/>
          <p:cNvSpPr txBox="1">
            <a:spLocks noGrp="1"/>
          </p:cNvSpPr>
          <p:nvPr>
            <p:ph type="title"/>
          </p:nvPr>
        </p:nvSpPr>
        <p:spPr>
          <a:xfrm>
            <a:off x="2097900" y="2748125"/>
            <a:ext cx="49482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3"/>
          <p:cNvSpPr txBox="1">
            <a:spLocks noGrp="1"/>
          </p:cNvSpPr>
          <p:nvPr>
            <p:ph type="title" idx="2" hasCustomPrompt="1"/>
          </p:nvPr>
        </p:nvSpPr>
        <p:spPr>
          <a:xfrm>
            <a:off x="3962700" y="1598703"/>
            <a:ext cx="12186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3"/>
          <p:cNvSpPr txBox="1">
            <a:spLocks noGrp="1"/>
          </p:cNvSpPr>
          <p:nvPr>
            <p:ph type="subTitle" idx="1"/>
          </p:nvPr>
        </p:nvSpPr>
        <p:spPr>
          <a:xfrm>
            <a:off x="2099850" y="3479546"/>
            <a:ext cx="49443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"/>
          <p:cNvSpPr/>
          <p:nvPr/>
        </p:nvSpPr>
        <p:spPr>
          <a:xfrm rot="-5400000">
            <a:off x="-922450" y="2964426"/>
            <a:ext cx="3101537" cy="1256635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"/>
          <p:cNvSpPr/>
          <p:nvPr/>
        </p:nvSpPr>
        <p:spPr>
          <a:xfrm rot="5400000">
            <a:off x="7010099" y="90330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3"/>
          <p:cNvGrpSpPr/>
          <p:nvPr/>
        </p:nvGrpSpPr>
        <p:grpSpPr>
          <a:xfrm rot="10800000" flipH="1">
            <a:off x="7225962" y="3386313"/>
            <a:ext cx="1918050" cy="1757175"/>
            <a:chOff x="4483200" y="238125"/>
            <a:chExt cx="1918050" cy="1757175"/>
          </a:xfrm>
        </p:grpSpPr>
        <p:sp>
          <p:nvSpPr>
            <p:cNvPr id="613" name="Google Shape;613;p3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3"/>
          <p:cNvGrpSpPr/>
          <p:nvPr/>
        </p:nvGrpSpPr>
        <p:grpSpPr>
          <a:xfrm flipH="1">
            <a:off x="12" y="-12"/>
            <a:ext cx="1918050" cy="1757175"/>
            <a:chOff x="4483200" y="238125"/>
            <a:chExt cx="1918050" cy="1757175"/>
          </a:xfrm>
        </p:grpSpPr>
        <p:sp>
          <p:nvSpPr>
            <p:cNvPr id="897" name="Google Shape;897;p3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3"/>
          <p:cNvGrpSpPr/>
          <p:nvPr/>
        </p:nvGrpSpPr>
        <p:grpSpPr>
          <a:xfrm>
            <a:off x="3488625" y="-1389675"/>
            <a:ext cx="2651830" cy="2216529"/>
            <a:chOff x="8778750" y="1654938"/>
            <a:chExt cx="2651830" cy="2216529"/>
          </a:xfrm>
        </p:grpSpPr>
        <p:sp>
          <p:nvSpPr>
            <p:cNvPr id="1181" name="Google Shape;1181;p3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0" name="Google Shape;1190;p3"/>
          <p:cNvSpPr/>
          <p:nvPr/>
        </p:nvSpPr>
        <p:spPr>
          <a:xfrm>
            <a:off x="3146133" y="112475"/>
            <a:ext cx="130500" cy="1305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3"/>
          <p:cNvSpPr/>
          <p:nvPr/>
        </p:nvSpPr>
        <p:spPr>
          <a:xfrm>
            <a:off x="2976925" y="398225"/>
            <a:ext cx="106800" cy="106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"/>
          <p:cNvSpPr/>
          <p:nvPr/>
        </p:nvSpPr>
        <p:spPr>
          <a:xfrm>
            <a:off x="8756358" y="2874725"/>
            <a:ext cx="130500" cy="1305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"/>
          <p:cNvSpPr/>
          <p:nvPr/>
        </p:nvSpPr>
        <p:spPr>
          <a:xfrm>
            <a:off x="8587150" y="3160475"/>
            <a:ext cx="106800" cy="106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236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14"/>
          <p:cNvSpPr txBox="1">
            <a:spLocks noGrp="1"/>
          </p:cNvSpPr>
          <p:nvPr>
            <p:ph type="title"/>
          </p:nvPr>
        </p:nvSpPr>
        <p:spPr>
          <a:xfrm>
            <a:off x="3192327" y="1928738"/>
            <a:ext cx="440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66" name="Google Shape;3766;p14"/>
          <p:cNvSpPr txBox="1">
            <a:spLocks noGrp="1"/>
          </p:cNvSpPr>
          <p:nvPr>
            <p:ph type="title" idx="2" hasCustomPrompt="1"/>
          </p:nvPr>
        </p:nvSpPr>
        <p:spPr>
          <a:xfrm>
            <a:off x="1740723" y="2226300"/>
            <a:ext cx="1097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67" name="Google Shape;3767;p14"/>
          <p:cNvSpPr txBox="1">
            <a:spLocks noGrp="1"/>
          </p:cNvSpPr>
          <p:nvPr>
            <p:ph type="subTitle" idx="1"/>
          </p:nvPr>
        </p:nvSpPr>
        <p:spPr>
          <a:xfrm>
            <a:off x="3192491" y="2849062"/>
            <a:ext cx="4404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D942-281E-4811-812C-6CDC61A93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1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7"/>
          <p:cNvSpPr txBox="1">
            <a:spLocks noGrp="1"/>
          </p:cNvSpPr>
          <p:nvPr>
            <p:ph type="body" idx="1"/>
          </p:nvPr>
        </p:nvSpPr>
        <p:spPr>
          <a:xfrm>
            <a:off x="2274900" y="1754150"/>
            <a:ext cx="4594200" cy="20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91" name="Google Shape;1591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7"/>
          <p:cNvSpPr/>
          <p:nvPr/>
        </p:nvSpPr>
        <p:spPr>
          <a:xfrm rot="10800000">
            <a:off x="6106799" y="3912875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7"/>
          <p:cNvSpPr/>
          <p:nvPr/>
        </p:nvSpPr>
        <p:spPr>
          <a:xfrm rot="-5400000" flipH="1">
            <a:off x="-903301" y="90330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4" name="Google Shape;1594;p7"/>
          <p:cNvGrpSpPr/>
          <p:nvPr/>
        </p:nvGrpSpPr>
        <p:grpSpPr>
          <a:xfrm rot="10800000" flipH="1">
            <a:off x="3246085" y="4272600"/>
            <a:ext cx="2651830" cy="2216529"/>
            <a:chOff x="8778750" y="1654938"/>
            <a:chExt cx="2651830" cy="2216529"/>
          </a:xfrm>
        </p:grpSpPr>
        <p:sp>
          <p:nvSpPr>
            <p:cNvPr id="1595" name="Google Shape;1595;p7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7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7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7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7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7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7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7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7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7"/>
          <p:cNvGrpSpPr/>
          <p:nvPr/>
        </p:nvGrpSpPr>
        <p:grpSpPr>
          <a:xfrm>
            <a:off x="8003120" y="212685"/>
            <a:ext cx="855308" cy="653629"/>
            <a:chOff x="4917157" y="4271285"/>
            <a:chExt cx="855308" cy="653629"/>
          </a:xfrm>
        </p:grpSpPr>
        <p:sp>
          <p:nvSpPr>
            <p:cNvPr id="1605" name="Google Shape;1605;p7"/>
            <p:cNvSpPr/>
            <p:nvPr/>
          </p:nvSpPr>
          <p:spPr>
            <a:xfrm>
              <a:off x="4917157" y="4543294"/>
              <a:ext cx="297561" cy="259785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58" y="5175"/>
                  </a:lnTo>
                  <a:lnTo>
                    <a:pt x="8543" y="9710"/>
                  </a:lnTo>
                  <a:lnTo>
                    <a:pt x="3293" y="9710"/>
                  </a:lnTo>
                  <a:lnTo>
                    <a:pt x="678" y="5175"/>
                  </a:lnTo>
                  <a:lnTo>
                    <a:pt x="3293" y="641"/>
                  </a:lnTo>
                  <a:close/>
                  <a:moveTo>
                    <a:pt x="3124" y="1"/>
                  </a:moveTo>
                  <a:lnTo>
                    <a:pt x="3030" y="20"/>
                  </a:lnTo>
                  <a:lnTo>
                    <a:pt x="2955" y="38"/>
                  </a:lnTo>
                  <a:lnTo>
                    <a:pt x="2898" y="95"/>
                  </a:lnTo>
                  <a:lnTo>
                    <a:pt x="2842" y="151"/>
                  </a:lnTo>
                  <a:lnTo>
                    <a:pt x="38" y="5006"/>
                  </a:lnTo>
                  <a:lnTo>
                    <a:pt x="1" y="5100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8" y="5326"/>
                  </a:lnTo>
                  <a:lnTo>
                    <a:pt x="2842" y="10180"/>
                  </a:lnTo>
                  <a:lnTo>
                    <a:pt x="2898" y="10255"/>
                  </a:lnTo>
                  <a:lnTo>
                    <a:pt x="2955" y="10312"/>
                  </a:lnTo>
                  <a:lnTo>
                    <a:pt x="3030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6" y="10331"/>
                  </a:lnTo>
                  <a:lnTo>
                    <a:pt x="8882" y="10312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6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100"/>
                  </a:lnTo>
                  <a:lnTo>
                    <a:pt x="11798" y="5006"/>
                  </a:lnTo>
                  <a:lnTo>
                    <a:pt x="8995" y="151"/>
                  </a:lnTo>
                  <a:lnTo>
                    <a:pt x="8957" y="95"/>
                  </a:lnTo>
                  <a:lnTo>
                    <a:pt x="8882" y="38"/>
                  </a:lnTo>
                  <a:lnTo>
                    <a:pt x="8806" y="20"/>
                  </a:lnTo>
                  <a:lnTo>
                    <a:pt x="87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7"/>
            <p:cNvSpPr/>
            <p:nvPr/>
          </p:nvSpPr>
          <p:spPr>
            <a:xfrm>
              <a:off x="5126391" y="4421459"/>
              <a:ext cx="297535" cy="259760"/>
            </a:xfrm>
            <a:custGeom>
              <a:avLst/>
              <a:gdLst/>
              <a:ahLst/>
              <a:cxnLst/>
              <a:rect l="l" t="t" r="r" b="b"/>
              <a:pathLst>
                <a:path w="11854" h="10349" extrusionOk="0">
                  <a:moveTo>
                    <a:pt x="8542" y="640"/>
                  </a:moveTo>
                  <a:lnTo>
                    <a:pt x="11158" y="5175"/>
                  </a:lnTo>
                  <a:lnTo>
                    <a:pt x="8542" y="9709"/>
                  </a:lnTo>
                  <a:lnTo>
                    <a:pt x="3312" y="9709"/>
                  </a:lnTo>
                  <a:lnTo>
                    <a:pt x="677" y="5175"/>
                  </a:lnTo>
                  <a:lnTo>
                    <a:pt x="3312" y="640"/>
                  </a:lnTo>
                  <a:close/>
                  <a:moveTo>
                    <a:pt x="3029" y="0"/>
                  </a:moveTo>
                  <a:lnTo>
                    <a:pt x="2954" y="38"/>
                  </a:lnTo>
                  <a:lnTo>
                    <a:pt x="2898" y="94"/>
                  </a:lnTo>
                  <a:lnTo>
                    <a:pt x="2841" y="151"/>
                  </a:lnTo>
                  <a:lnTo>
                    <a:pt x="38" y="5005"/>
                  </a:lnTo>
                  <a:lnTo>
                    <a:pt x="19" y="5099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5"/>
                  </a:lnTo>
                  <a:lnTo>
                    <a:pt x="2841" y="10180"/>
                  </a:lnTo>
                  <a:lnTo>
                    <a:pt x="2898" y="10255"/>
                  </a:lnTo>
                  <a:lnTo>
                    <a:pt x="2954" y="10311"/>
                  </a:lnTo>
                  <a:lnTo>
                    <a:pt x="3029" y="10330"/>
                  </a:lnTo>
                  <a:lnTo>
                    <a:pt x="3123" y="10349"/>
                  </a:lnTo>
                  <a:lnTo>
                    <a:pt x="8730" y="10349"/>
                  </a:lnTo>
                  <a:lnTo>
                    <a:pt x="8806" y="10330"/>
                  </a:lnTo>
                  <a:lnTo>
                    <a:pt x="8881" y="10311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5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099"/>
                  </a:lnTo>
                  <a:lnTo>
                    <a:pt x="11816" y="5005"/>
                  </a:lnTo>
                  <a:lnTo>
                    <a:pt x="9013" y="151"/>
                  </a:lnTo>
                  <a:lnTo>
                    <a:pt x="8956" y="94"/>
                  </a:lnTo>
                  <a:lnTo>
                    <a:pt x="8881" y="38"/>
                  </a:lnTo>
                  <a:lnTo>
                    <a:pt x="8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7"/>
            <p:cNvSpPr/>
            <p:nvPr/>
          </p:nvSpPr>
          <p:spPr>
            <a:xfrm>
              <a:off x="5341272" y="4299598"/>
              <a:ext cx="297535" cy="259785"/>
            </a:xfrm>
            <a:custGeom>
              <a:avLst/>
              <a:gdLst/>
              <a:ahLst/>
              <a:cxnLst/>
              <a:rect l="l" t="t" r="r" b="b"/>
              <a:pathLst>
                <a:path w="11854" h="10350" extrusionOk="0">
                  <a:moveTo>
                    <a:pt x="8542" y="641"/>
                  </a:moveTo>
                  <a:lnTo>
                    <a:pt x="11177" y="5175"/>
                  </a:lnTo>
                  <a:lnTo>
                    <a:pt x="8542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9"/>
                  </a:lnTo>
                  <a:lnTo>
                    <a:pt x="2898" y="95"/>
                  </a:lnTo>
                  <a:lnTo>
                    <a:pt x="2860" y="151"/>
                  </a:lnTo>
                  <a:lnTo>
                    <a:pt x="57" y="5006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1"/>
                  </a:lnTo>
                  <a:lnTo>
                    <a:pt x="57" y="5326"/>
                  </a:lnTo>
                  <a:lnTo>
                    <a:pt x="2860" y="10180"/>
                  </a:lnTo>
                  <a:lnTo>
                    <a:pt x="2898" y="10255"/>
                  </a:lnTo>
                  <a:lnTo>
                    <a:pt x="2973" y="10312"/>
                  </a:lnTo>
                  <a:lnTo>
                    <a:pt x="3048" y="10331"/>
                  </a:lnTo>
                  <a:lnTo>
                    <a:pt x="3124" y="10350"/>
                  </a:lnTo>
                  <a:lnTo>
                    <a:pt x="8731" y="10350"/>
                  </a:lnTo>
                  <a:lnTo>
                    <a:pt x="8825" y="10331"/>
                  </a:lnTo>
                  <a:lnTo>
                    <a:pt x="8900" y="10312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54" y="5251"/>
                  </a:lnTo>
                  <a:lnTo>
                    <a:pt x="11854" y="5175"/>
                  </a:lnTo>
                  <a:lnTo>
                    <a:pt x="11854" y="5081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9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7"/>
            <p:cNvSpPr/>
            <p:nvPr/>
          </p:nvSpPr>
          <p:spPr>
            <a:xfrm>
              <a:off x="5552363" y="4299598"/>
              <a:ext cx="191764" cy="16089"/>
            </a:xfrm>
            <a:custGeom>
              <a:avLst/>
              <a:gdLst/>
              <a:ahLst/>
              <a:cxnLst/>
              <a:rect l="l" t="t" r="r" b="b"/>
              <a:pathLst>
                <a:path w="7640" h="641" extrusionOk="0">
                  <a:moveTo>
                    <a:pt x="264" y="1"/>
                  </a:moveTo>
                  <a:lnTo>
                    <a:pt x="208" y="20"/>
                  </a:lnTo>
                  <a:lnTo>
                    <a:pt x="151" y="57"/>
                  </a:lnTo>
                  <a:lnTo>
                    <a:pt x="95" y="95"/>
                  </a:lnTo>
                  <a:lnTo>
                    <a:pt x="57" y="133"/>
                  </a:lnTo>
                  <a:lnTo>
                    <a:pt x="38" y="189"/>
                  </a:lnTo>
                  <a:lnTo>
                    <a:pt x="20" y="246"/>
                  </a:lnTo>
                  <a:lnTo>
                    <a:pt x="1" y="321"/>
                  </a:lnTo>
                  <a:lnTo>
                    <a:pt x="20" y="377"/>
                  </a:lnTo>
                  <a:lnTo>
                    <a:pt x="38" y="434"/>
                  </a:lnTo>
                  <a:lnTo>
                    <a:pt x="57" y="490"/>
                  </a:lnTo>
                  <a:lnTo>
                    <a:pt x="95" y="547"/>
                  </a:lnTo>
                  <a:lnTo>
                    <a:pt x="151" y="584"/>
                  </a:lnTo>
                  <a:lnTo>
                    <a:pt x="208" y="603"/>
                  </a:lnTo>
                  <a:lnTo>
                    <a:pt x="264" y="622"/>
                  </a:lnTo>
                  <a:lnTo>
                    <a:pt x="321" y="641"/>
                  </a:lnTo>
                  <a:lnTo>
                    <a:pt x="7320" y="641"/>
                  </a:lnTo>
                  <a:lnTo>
                    <a:pt x="7376" y="622"/>
                  </a:lnTo>
                  <a:lnTo>
                    <a:pt x="7452" y="603"/>
                  </a:lnTo>
                  <a:lnTo>
                    <a:pt x="7508" y="584"/>
                  </a:lnTo>
                  <a:lnTo>
                    <a:pt x="7546" y="547"/>
                  </a:lnTo>
                  <a:lnTo>
                    <a:pt x="7583" y="490"/>
                  </a:lnTo>
                  <a:lnTo>
                    <a:pt x="7621" y="434"/>
                  </a:lnTo>
                  <a:lnTo>
                    <a:pt x="7640" y="377"/>
                  </a:lnTo>
                  <a:lnTo>
                    <a:pt x="7640" y="321"/>
                  </a:lnTo>
                  <a:lnTo>
                    <a:pt x="7640" y="246"/>
                  </a:lnTo>
                  <a:lnTo>
                    <a:pt x="7621" y="189"/>
                  </a:lnTo>
                  <a:lnTo>
                    <a:pt x="7583" y="133"/>
                  </a:lnTo>
                  <a:lnTo>
                    <a:pt x="7546" y="95"/>
                  </a:lnTo>
                  <a:lnTo>
                    <a:pt x="7508" y="57"/>
                  </a:lnTo>
                  <a:lnTo>
                    <a:pt x="7452" y="20"/>
                  </a:lnTo>
                  <a:lnTo>
                    <a:pt x="73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7"/>
            <p:cNvSpPr/>
            <p:nvPr/>
          </p:nvSpPr>
          <p:spPr>
            <a:xfrm>
              <a:off x="5126391" y="4665154"/>
              <a:ext cx="297535" cy="259760"/>
            </a:xfrm>
            <a:custGeom>
              <a:avLst/>
              <a:gdLst/>
              <a:ahLst/>
              <a:cxnLst/>
              <a:rect l="l" t="t" r="r" b="b"/>
              <a:pathLst>
                <a:path w="11854" h="10349" extrusionOk="0">
                  <a:moveTo>
                    <a:pt x="8542" y="640"/>
                  </a:moveTo>
                  <a:lnTo>
                    <a:pt x="11158" y="5175"/>
                  </a:lnTo>
                  <a:lnTo>
                    <a:pt x="8542" y="9709"/>
                  </a:lnTo>
                  <a:lnTo>
                    <a:pt x="3312" y="9709"/>
                  </a:lnTo>
                  <a:lnTo>
                    <a:pt x="677" y="5175"/>
                  </a:lnTo>
                  <a:lnTo>
                    <a:pt x="3312" y="640"/>
                  </a:lnTo>
                  <a:close/>
                  <a:moveTo>
                    <a:pt x="3123" y="0"/>
                  </a:moveTo>
                  <a:lnTo>
                    <a:pt x="3029" y="19"/>
                  </a:lnTo>
                  <a:lnTo>
                    <a:pt x="2954" y="38"/>
                  </a:lnTo>
                  <a:lnTo>
                    <a:pt x="2898" y="94"/>
                  </a:lnTo>
                  <a:lnTo>
                    <a:pt x="2841" y="151"/>
                  </a:lnTo>
                  <a:lnTo>
                    <a:pt x="38" y="5024"/>
                  </a:lnTo>
                  <a:lnTo>
                    <a:pt x="19" y="5099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5"/>
                  </a:lnTo>
                  <a:lnTo>
                    <a:pt x="2841" y="10198"/>
                  </a:lnTo>
                  <a:lnTo>
                    <a:pt x="2898" y="10255"/>
                  </a:lnTo>
                  <a:lnTo>
                    <a:pt x="2954" y="10311"/>
                  </a:lnTo>
                  <a:lnTo>
                    <a:pt x="3029" y="10330"/>
                  </a:lnTo>
                  <a:lnTo>
                    <a:pt x="3123" y="10349"/>
                  </a:lnTo>
                  <a:lnTo>
                    <a:pt x="8730" y="10349"/>
                  </a:lnTo>
                  <a:lnTo>
                    <a:pt x="8806" y="10330"/>
                  </a:lnTo>
                  <a:lnTo>
                    <a:pt x="8881" y="10311"/>
                  </a:lnTo>
                  <a:lnTo>
                    <a:pt x="8956" y="10255"/>
                  </a:lnTo>
                  <a:lnTo>
                    <a:pt x="9013" y="10198"/>
                  </a:lnTo>
                  <a:lnTo>
                    <a:pt x="11816" y="5325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099"/>
                  </a:lnTo>
                  <a:lnTo>
                    <a:pt x="11816" y="5024"/>
                  </a:lnTo>
                  <a:lnTo>
                    <a:pt x="9013" y="151"/>
                  </a:lnTo>
                  <a:lnTo>
                    <a:pt x="8956" y="94"/>
                  </a:lnTo>
                  <a:lnTo>
                    <a:pt x="8881" y="38"/>
                  </a:lnTo>
                  <a:lnTo>
                    <a:pt x="8806" y="19"/>
                  </a:lnTo>
                  <a:lnTo>
                    <a:pt x="8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7"/>
            <p:cNvSpPr/>
            <p:nvPr/>
          </p:nvSpPr>
          <p:spPr>
            <a:xfrm>
              <a:off x="5098053" y="4514956"/>
              <a:ext cx="72740" cy="7276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9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7" y="227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35"/>
                  </a:lnTo>
                  <a:lnTo>
                    <a:pt x="715" y="2710"/>
                  </a:lnTo>
                  <a:lnTo>
                    <a:pt x="847" y="2767"/>
                  </a:lnTo>
                  <a:lnTo>
                    <a:pt x="979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2" y="2898"/>
                  </a:lnTo>
                  <a:lnTo>
                    <a:pt x="1524" y="2898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2"/>
                  </a:lnTo>
                  <a:lnTo>
                    <a:pt x="2822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9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7"/>
            <p:cNvSpPr/>
            <p:nvPr/>
          </p:nvSpPr>
          <p:spPr>
            <a:xfrm>
              <a:off x="5699725" y="4271285"/>
              <a:ext cx="72740" cy="72740"/>
            </a:xfrm>
            <a:custGeom>
              <a:avLst/>
              <a:gdLst/>
              <a:ahLst/>
              <a:cxnLst/>
              <a:rect l="l" t="t" r="r" b="b"/>
              <a:pathLst>
                <a:path w="2898" h="2898" extrusionOk="0">
                  <a:moveTo>
                    <a:pt x="1355" y="0"/>
                  </a:moveTo>
                  <a:lnTo>
                    <a:pt x="1223" y="19"/>
                  </a:lnTo>
                  <a:lnTo>
                    <a:pt x="1073" y="38"/>
                  </a:lnTo>
                  <a:lnTo>
                    <a:pt x="941" y="94"/>
                  </a:lnTo>
                  <a:lnTo>
                    <a:pt x="809" y="151"/>
                  </a:lnTo>
                  <a:lnTo>
                    <a:pt x="678" y="207"/>
                  </a:lnTo>
                  <a:lnTo>
                    <a:pt x="565" y="301"/>
                  </a:lnTo>
                  <a:lnTo>
                    <a:pt x="452" y="376"/>
                  </a:lnTo>
                  <a:lnTo>
                    <a:pt x="358" y="489"/>
                  </a:lnTo>
                  <a:lnTo>
                    <a:pt x="264" y="602"/>
                  </a:lnTo>
                  <a:lnTo>
                    <a:pt x="188" y="715"/>
                  </a:lnTo>
                  <a:lnTo>
                    <a:pt x="132" y="828"/>
                  </a:lnTo>
                  <a:lnTo>
                    <a:pt x="75" y="960"/>
                  </a:lnTo>
                  <a:lnTo>
                    <a:pt x="38" y="1110"/>
                  </a:lnTo>
                  <a:lnTo>
                    <a:pt x="19" y="1242"/>
                  </a:lnTo>
                  <a:lnTo>
                    <a:pt x="0" y="1392"/>
                  </a:lnTo>
                  <a:lnTo>
                    <a:pt x="0" y="1524"/>
                  </a:lnTo>
                  <a:lnTo>
                    <a:pt x="19" y="1675"/>
                  </a:lnTo>
                  <a:lnTo>
                    <a:pt x="57" y="1825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0"/>
                  </a:lnTo>
                  <a:lnTo>
                    <a:pt x="301" y="2333"/>
                  </a:lnTo>
                  <a:lnTo>
                    <a:pt x="395" y="2446"/>
                  </a:lnTo>
                  <a:lnTo>
                    <a:pt x="489" y="2540"/>
                  </a:lnTo>
                  <a:lnTo>
                    <a:pt x="602" y="2615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2"/>
                  </a:lnTo>
                  <a:lnTo>
                    <a:pt x="1110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43" y="2898"/>
                  </a:lnTo>
                  <a:lnTo>
                    <a:pt x="1694" y="2879"/>
                  </a:lnTo>
                  <a:lnTo>
                    <a:pt x="1825" y="2841"/>
                  </a:lnTo>
                  <a:lnTo>
                    <a:pt x="1976" y="2804"/>
                  </a:lnTo>
                  <a:lnTo>
                    <a:pt x="2108" y="2747"/>
                  </a:lnTo>
                  <a:lnTo>
                    <a:pt x="2220" y="2672"/>
                  </a:lnTo>
                  <a:lnTo>
                    <a:pt x="2333" y="2597"/>
                  </a:lnTo>
                  <a:lnTo>
                    <a:pt x="2446" y="2502"/>
                  </a:lnTo>
                  <a:lnTo>
                    <a:pt x="2540" y="2408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19"/>
                  </a:lnTo>
                  <a:lnTo>
                    <a:pt x="2860" y="1787"/>
                  </a:lnTo>
                  <a:lnTo>
                    <a:pt x="2898" y="1637"/>
                  </a:lnTo>
                  <a:lnTo>
                    <a:pt x="2898" y="1505"/>
                  </a:lnTo>
                  <a:lnTo>
                    <a:pt x="2898" y="1355"/>
                  </a:lnTo>
                  <a:lnTo>
                    <a:pt x="2879" y="1204"/>
                  </a:lnTo>
                  <a:lnTo>
                    <a:pt x="2860" y="1072"/>
                  </a:lnTo>
                  <a:lnTo>
                    <a:pt x="2804" y="922"/>
                  </a:lnTo>
                  <a:lnTo>
                    <a:pt x="2747" y="790"/>
                  </a:lnTo>
                  <a:lnTo>
                    <a:pt x="2672" y="677"/>
                  </a:lnTo>
                  <a:lnTo>
                    <a:pt x="2597" y="546"/>
                  </a:lnTo>
                  <a:lnTo>
                    <a:pt x="2503" y="452"/>
                  </a:lnTo>
                  <a:lnTo>
                    <a:pt x="2409" y="357"/>
                  </a:lnTo>
                  <a:lnTo>
                    <a:pt x="2296" y="263"/>
                  </a:lnTo>
                  <a:lnTo>
                    <a:pt x="2183" y="188"/>
                  </a:lnTo>
                  <a:lnTo>
                    <a:pt x="2051" y="132"/>
                  </a:lnTo>
                  <a:lnTo>
                    <a:pt x="1919" y="75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7"/>
            <p:cNvSpPr/>
            <p:nvPr/>
          </p:nvSpPr>
          <p:spPr>
            <a:xfrm>
              <a:off x="5379524" y="4520152"/>
              <a:ext cx="72740" cy="7276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8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8" y="208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16"/>
                  </a:lnTo>
                  <a:lnTo>
                    <a:pt x="715" y="2691"/>
                  </a:lnTo>
                  <a:lnTo>
                    <a:pt x="847" y="2767"/>
                  </a:lnTo>
                  <a:lnTo>
                    <a:pt x="979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3" y="2898"/>
                  </a:lnTo>
                  <a:lnTo>
                    <a:pt x="1524" y="2898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2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8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3" name="Google Shape;1613;p7"/>
          <p:cNvSpPr/>
          <p:nvPr/>
        </p:nvSpPr>
        <p:spPr>
          <a:xfrm rot="-5400000">
            <a:off x="8681425" y="866325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7"/>
          <p:cNvSpPr/>
          <p:nvPr/>
        </p:nvSpPr>
        <p:spPr>
          <a:xfrm rot="-5400000">
            <a:off x="8910025" y="1091100"/>
            <a:ext cx="110100" cy="110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5" name="Google Shape;1615;p7"/>
          <p:cNvGrpSpPr/>
          <p:nvPr/>
        </p:nvGrpSpPr>
        <p:grpSpPr>
          <a:xfrm>
            <a:off x="385138" y="4382400"/>
            <a:ext cx="922000" cy="501475"/>
            <a:chOff x="1470950" y="1480875"/>
            <a:chExt cx="922000" cy="501475"/>
          </a:xfrm>
        </p:grpSpPr>
        <p:sp>
          <p:nvSpPr>
            <p:cNvPr id="1616" name="Google Shape;1616;p7"/>
            <p:cNvSpPr/>
            <p:nvPr/>
          </p:nvSpPr>
          <p:spPr>
            <a:xfrm>
              <a:off x="1470950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0"/>
                  </a:moveTo>
                  <a:lnTo>
                    <a:pt x="11159" y="5175"/>
                  </a:lnTo>
                  <a:lnTo>
                    <a:pt x="8543" y="9709"/>
                  </a:lnTo>
                  <a:lnTo>
                    <a:pt x="3312" y="9709"/>
                  </a:lnTo>
                  <a:lnTo>
                    <a:pt x="678" y="5175"/>
                  </a:lnTo>
                  <a:lnTo>
                    <a:pt x="3312" y="640"/>
                  </a:lnTo>
                  <a:close/>
                  <a:moveTo>
                    <a:pt x="3030" y="0"/>
                  </a:moveTo>
                  <a:lnTo>
                    <a:pt x="2955" y="38"/>
                  </a:lnTo>
                  <a:lnTo>
                    <a:pt x="2899" y="94"/>
                  </a:lnTo>
                  <a:lnTo>
                    <a:pt x="2842" y="151"/>
                  </a:lnTo>
                  <a:lnTo>
                    <a:pt x="39" y="5005"/>
                  </a:lnTo>
                  <a:lnTo>
                    <a:pt x="1" y="5081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9" y="5325"/>
                  </a:lnTo>
                  <a:lnTo>
                    <a:pt x="2842" y="10180"/>
                  </a:lnTo>
                  <a:lnTo>
                    <a:pt x="2899" y="10255"/>
                  </a:lnTo>
                  <a:lnTo>
                    <a:pt x="2955" y="10311"/>
                  </a:lnTo>
                  <a:lnTo>
                    <a:pt x="3030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7" y="10330"/>
                  </a:lnTo>
                  <a:lnTo>
                    <a:pt x="8882" y="10311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5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081"/>
                  </a:lnTo>
                  <a:lnTo>
                    <a:pt x="11798" y="5005"/>
                  </a:lnTo>
                  <a:lnTo>
                    <a:pt x="8995" y="151"/>
                  </a:lnTo>
                  <a:lnTo>
                    <a:pt x="8957" y="94"/>
                  </a:lnTo>
                  <a:lnTo>
                    <a:pt x="8882" y="38"/>
                  </a:lnTo>
                  <a:lnTo>
                    <a:pt x="88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7"/>
            <p:cNvSpPr/>
            <p:nvPr/>
          </p:nvSpPr>
          <p:spPr>
            <a:xfrm>
              <a:off x="1679350" y="1480875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9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1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6"/>
                  </a:lnTo>
                  <a:lnTo>
                    <a:pt x="2973" y="10293"/>
                  </a:lnTo>
                  <a:lnTo>
                    <a:pt x="3048" y="10331"/>
                  </a:lnTo>
                  <a:lnTo>
                    <a:pt x="3124" y="10350"/>
                  </a:lnTo>
                  <a:lnTo>
                    <a:pt x="8731" y="10350"/>
                  </a:lnTo>
                  <a:lnTo>
                    <a:pt x="8825" y="10331"/>
                  </a:lnTo>
                  <a:lnTo>
                    <a:pt x="8900" y="10293"/>
                  </a:lnTo>
                  <a:lnTo>
                    <a:pt x="8956" y="10256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1"/>
                  </a:lnTo>
                  <a:lnTo>
                    <a:pt x="11854" y="5175"/>
                  </a:lnTo>
                  <a:lnTo>
                    <a:pt x="11835" y="5081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9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1893375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61" y="640"/>
                  </a:moveTo>
                  <a:lnTo>
                    <a:pt x="11177" y="5175"/>
                  </a:lnTo>
                  <a:lnTo>
                    <a:pt x="8561" y="9709"/>
                  </a:lnTo>
                  <a:lnTo>
                    <a:pt x="3312" y="9709"/>
                  </a:lnTo>
                  <a:lnTo>
                    <a:pt x="697" y="5175"/>
                  </a:lnTo>
                  <a:lnTo>
                    <a:pt x="3312" y="640"/>
                  </a:lnTo>
                  <a:close/>
                  <a:moveTo>
                    <a:pt x="3048" y="0"/>
                  </a:moveTo>
                  <a:lnTo>
                    <a:pt x="2973" y="38"/>
                  </a:lnTo>
                  <a:lnTo>
                    <a:pt x="2898" y="94"/>
                  </a:lnTo>
                  <a:lnTo>
                    <a:pt x="2860" y="151"/>
                  </a:lnTo>
                  <a:lnTo>
                    <a:pt x="57" y="5005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57" y="5325"/>
                  </a:lnTo>
                  <a:lnTo>
                    <a:pt x="2860" y="10180"/>
                  </a:lnTo>
                  <a:lnTo>
                    <a:pt x="2898" y="10255"/>
                  </a:lnTo>
                  <a:lnTo>
                    <a:pt x="2973" y="10311"/>
                  </a:lnTo>
                  <a:lnTo>
                    <a:pt x="3048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0"/>
                  </a:lnTo>
                  <a:lnTo>
                    <a:pt x="8900" y="10311"/>
                  </a:lnTo>
                  <a:lnTo>
                    <a:pt x="8957" y="10255"/>
                  </a:lnTo>
                  <a:lnTo>
                    <a:pt x="9013" y="10180"/>
                  </a:lnTo>
                  <a:lnTo>
                    <a:pt x="11817" y="5325"/>
                  </a:lnTo>
                  <a:lnTo>
                    <a:pt x="11854" y="5250"/>
                  </a:lnTo>
                  <a:lnTo>
                    <a:pt x="11854" y="5175"/>
                  </a:lnTo>
                  <a:lnTo>
                    <a:pt x="11854" y="5081"/>
                  </a:lnTo>
                  <a:lnTo>
                    <a:pt x="11817" y="5005"/>
                  </a:lnTo>
                  <a:lnTo>
                    <a:pt x="9013" y="151"/>
                  </a:lnTo>
                  <a:lnTo>
                    <a:pt x="8957" y="94"/>
                  </a:lnTo>
                  <a:lnTo>
                    <a:pt x="8900" y="38"/>
                  </a:lnTo>
                  <a:lnTo>
                    <a:pt x="88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2096575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58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78" y="5175"/>
                  </a:lnTo>
                  <a:lnTo>
                    <a:pt x="3312" y="641"/>
                  </a:lnTo>
                  <a:close/>
                  <a:moveTo>
                    <a:pt x="3030" y="1"/>
                  </a:moveTo>
                  <a:lnTo>
                    <a:pt x="2955" y="38"/>
                  </a:lnTo>
                  <a:lnTo>
                    <a:pt x="2898" y="95"/>
                  </a:lnTo>
                  <a:lnTo>
                    <a:pt x="2842" y="151"/>
                  </a:lnTo>
                  <a:lnTo>
                    <a:pt x="38" y="5006"/>
                  </a:lnTo>
                  <a:lnTo>
                    <a:pt x="1" y="5100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8" y="5326"/>
                  </a:lnTo>
                  <a:lnTo>
                    <a:pt x="2842" y="10180"/>
                  </a:lnTo>
                  <a:lnTo>
                    <a:pt x="2898" y="10255"/>
                  </a:lnTo>
                  <a:lnTo>
                    <a:pt x="2955" y="10312"/>
                  </a:lnTo>
                  <a:lnTo>
                    <a:pt x="3030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6" y="10331"/>
                  </a:lnTo>
                  <a:lnTo>
                    <a:pt x="8882" y="10312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6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100"/>
                  </a:lnTo>
                  <a:lnTo>
                    <a:pt x="11798" y="5006"/>
                  </a:lnTo>
                  <a:lnTo>
                    <a:pt x="8995" y="151"/>
                  </a:lnTo>
                  <a:lnTo>
                    <a:pt x="8957" y="95"/>
                  </a:lnTo>
                  <a:lnTo>
                    <a:pt x="8882" y="38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1679350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8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100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5"/>
                  </a:lnTo>
                  <a:lnTo>
                    <a:pt x="2973" y="10312"/>
                  </a:lnTo>
                  <a:lnTo>
                    <a:pt x="3048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1"/>
                  </a:lnTo>
                  <a:lnTo>
                    <a:pt x="8900" y="10312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100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8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1723100" y="1695375"/>
              <a:ext cx="72450" cy="7247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9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7" y="208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1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6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07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16"/>
                  </a:lnTo>
                  <a:lnTo>
                    <a:pt x="715" y="2710"/>
                  </a:lnTo>
                  <a:lnTo>
                    <a:pt x="847" y="2767"/>
                  </a:lnTo>
                  <a:lnTo>
                    <a:pt x="960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2" y="2899"/>
                  </a:lnTo>
                  <a:lnTo>
                    <a:pt x="1524" y="2899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15" y="2296"/>
                  </a:lnTo>
                  <a:lnTo>
                    <a:pt x="2710" y="2184"/>
                  </a:lnTo>
                  <a:lnTo>
                    <a:pt x="2766" y="2052"/>
                  </a:lnTo>
                  <a:lnTo>
                    <a:pt x="2822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8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9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1931475" y="1574025"/>
              <a:ext cx="72475" cy="72475"/>
            </a:xfrm>
            <a:custGeom>
              <a:avLst/>
              <a:gdLst/>
              <a:ahLst/>
              <a:cxnLst/>
              <a:rect l="l" t="t" r="r" b="b"/>
              <a:pathLst>
                <a:path w="2899" h="2899" extrusionOk="0">
                  <a:moveTo>
                    <a:pt x="1374" y="0"/>
                  </a:moveTo>
                  <a:lnTo>
                    <a:pt x="1223" y="19"/>
                  </a:lnTo>
                  <a:lnTo>
                    <a:pt x="1073" y="38"/>
                  </a:lnTo>
                  <a:lnTo>
                    <a:pt x="941" y="95"/>
                  </a:lnTo>
                  <a:lnTo>
                    <a:pt x="809" y="151"/>
                  </a:lnTo>
                  <a:lnTo>
                    <a:pt x="678" y="207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9" y="715"/>
                  </a:lnTo>
                  <a:lnTo>
                    <a:pt x="132" y="828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19" y="1242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57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6" y="2447"/>
                  </a:lnTo>
                  <a:lnTo>
                    <a:pt x="490" y="2541"/>
                  </a:lnTo>
                  <a:lnTo>
                    <a:pt x="603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1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43" y="2898"/>
                  </a:lnTo>
                  <a:lnTo>
                    <a:pt x="1694" y="2879"/>
                  </a:lnTo>
                  <a:lnTo>
                    <a:pt x="1826" y="2842"/>
                  </a:lnTo>
                  <a:lnTo>
                    <a:pt x="1976" y="2804"/>
                  </a:lnTo>
                  <a:lnTo>
                    <a:pt x="2108" y="2748"/>
                  </a:lnTo>
                  <a:lnTo>
                    <a:pt x="2221" y="2672"/>
                  </a:lnTo>
                  <a:lnTo>
                    <a:pt x="2334" y="2597"/>
                  </a:lnTo>
                  <a:lnTo>
                    <a:pt x="2446" y="2503"/>
                  </a:lnTo>
                  <a:lnTo>
                    <a:pt x="2541" y="2409"/>
                  </a:lnTo>
                  <a:lnTo>
                    <a:pt x="2635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98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60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91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38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2068350" y="1806875"/>
              <a:ext cx="72475" cy="72925"/>
            </a:xfrm>
            <a:custGeom>
              <a:avLst/>
              <a:gdLst/>
              <a:ahLst/>
              <a:cxnLst/>
              <a:rect l="l" t="t" r="r" b="b"/>
              <a:pathLst>
                <a:path w="2899" h="2917" extrusionOk="0">
                  <a:moveTo>
                    <a:pt x="1355" y="0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4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1"/>
                  </a:lnTo>
                  <a:lnTo>
                    <a:pt x="452" y="395"/>
                  </a:lnTo>
                  <a:lnTo>
                    <a:pt x="358" y="508"/>
                  </a:lnTo>
                  <a:lnTo>
                    <a:pt x="264" y="602"/>
                  </a:lnTo>
                  <a:lnTo>
                    <a:pt x="189" y="734"/>
                  </a:lnTo>
                  <a:lnTo>
                    <a:pt x="132" y="847"/>
                  </a:lnTo>
                  <a:lnTo>
                    <a:pt x="76" y="979"/>
                  </a:lnTo>
                  <a:lnTo>
                    <a:pt x="38" y="1110"/>
                  </a:lnTo>
                  <a:lnTo>
                    <a:pt x="1" y="1261"/>
                  </a:lnTo>
                  <a:lnTo>
                    <a:pt x="1" y="1393"/>
                  </a:lnTo>
                  <a:lnTo>
                    <a:pt x="1" y="1543"/>
                  </a:lnTo>
                  <a:lnTo>
                    <a:pt x="20" y="1694"/>
                  </a:lnTo>
                  <a:lnTo>
                    <a:pt x="38" y="1844"/>
                  </a:lnTo>
                  <a:lnTo>
                    <a:pt x="95" y="1976"/>
                  </a:lnTo>
                  <a:lnTo>
                    <a:pt x="151" y="2108"/>
                  </a:lnTo>
                  <a:lnTo>
                    <a:pt x="208" y="2239"/>
                  </a:lnTo>
                  <a:lnTo>
                    <a:pt x="302" y="2352"/>
                  </a:lnTo>
                  <a:lnTo>
                    <a:pt x="396" y="2446"/>
                  </a:lnTo>
                  <a:lnTo>
                    <a:pt x="490" y="2559"/>
                  </a:lnTo>
                  <a:lnTo>
                    <a:pt x="603" y="2634"/>
                  </a:lnTo>
                  <a:lnTo>
                    <a:pt x="716" y="2710"/>
                  </a:lnTo>
                  <a:lnTo>
                    <a:pt x="847" y="2785"/>
                  </a:lnTo>
                  <a:lnTo>
                    <a:pt x="960" y="2823"/>
                  </a:lnTo>
                  <a:lnTo>
                    <a:pt x="1111" y="2879"/>
                  </a:lnTo>
                  <a:lnTo>
                    <a:pt x="1243" y="2898"/>
                  </a:lnTo>
                  <a:lnTo>
                    <a:pt x="1393" y="2917"/>
                  </a:lnTo>
                  <a:lnTo>
                    <a:pt x="1525" y="2917"/>
                  </a:lnTo>
                  <a:lnTo>
                    <a:pt x="1675" y="2898"/>
                  </a:lnTo>
                  <a:lnTo>
                    <a:pt x="1826" y="2860"/>
                  </a:lnTo>
                  <a:lnTo>
                    <a:pt x="1958" y="2823"/>
                  </a:lnTo>
                  <a:lnTo>
                    <a:pt x="2089" y="2766"/>
                  </a:lnTo>
                  <a:lnTo>
                    <a:pt x="2221" y="2691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16" y="2315"/>
                  </a:lnTo>
                  <a:lnTo>
                    <a:pt x="2691" y="2183"/>
                  </a:lnTo>
                  <a:lnTo>
                    <a:pt x="2767" y="2070"/>
                  </a:lnTo>
                  <a:lnTo>
                    <a:pt x="2823" y="1938"/>
                  </a:lnTo>
                  <a:lnTo>
                    <a:pt x="2861" y="1807"/>
                  </a:lnTo>
                  <a:lnTo>
                    <a:pt x="2880" y="1656"/>
                  </a:lnTo>
                  <a:lnTo>
                    <a:pt x="2898" y="1524"/>
                  </a:lnTo>
                  <a:lnTo>
                    <a:pt x="2898" y="1374"/>
                  </a:lnTo>
                  <a:lnTo>
                    <a:pt x="2880" y="1223"/>
                  </a:lnTo>
                  <a:lnTo>
                    <a:pt x="2842" y="1073"/>
                  </a:lnTo>
                  <a:lnTo>
                    <a:pt x="2804" y="941"/>
                  </a:lnTo>
                  <a:lnTo>
                    <a:pt x="2748" y="809"/>
                  </a:lnTo>
                  <a:lnTo>
                    <a:pt x="2673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58"/>
                  </a:lnTo>
                  <a:lnTo>
                    <a:pt x="2296" y="282"/>
                  </a:lnTo>
                  <a:lnTo>
                    <a:pt x="2183" y="207"/>
                  </a:lnTo>
                  <a:lnTo>
                    <a:pt x="2052" y="132"/>
                  </a:lnTo>
                  <a:lnTo>
                    <a:pt x="1920" y="94"/>
                  </a:lnTo>
                  <a:lnTo>
                    <a:pt x="1788" y="57"/>
                  </a:lnTo>
                  <a:lnTo>
                    <a:pt x="1657" y="1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7"/>
          <p:cNvSpPr/>
          <p:nvPr/>
        </p:nvSpPr>
        <p:spPr>
          <a:xfrm rot="-5400000">
            <a:off x="204175" y="3883425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7"/>
          <p:cNvSpPr/>
          <p:nvPr/>
        </p:nvSpPr>
        <p:spPr>
          <a:xfrm rot="-5400000">
            <a:off x="432775" y="4108200"/>
            <a:ext cx="110100" cy="110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13"/>
          <p:cNvSpPr txBox="1">
            <a:spLocks noGrp="1"/>
          </p:cNvSpPr>
          <p:nvPr>
            <p:ph type="title"/>
          </p:nvPr>
        </p:nvSpPr>
        <p:spPr>
          <a:xfrm>
            <a:off x="2008001" y="1494702"/>
            <a:ext cx="244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41" name="Google Shape;3441;p13"/>
          <p:cNvSpPr txBox="1">
            <a:spLocks noGrp="1"/>
          </p:cNvSpPr>
          <p:nvPr>
            <p:ph type="subTitle" idx="1"/>
          </p:nvPr>
        </p:nvSpPr>
        <p:spPr>
          <a:xfrm>
            <a:off x="2008001" y="1860840"/>
            <a:ext cx="2448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42" name="Google Shape;3442;p13"/>
          <p:cNvSpPr txBox="1">
            <a:spLocks noGrp="1"/>
          </p:cNvSpPr>
          <p:nvPr>
            <p:ph type="title" idx="2"/>
          </p:nvPr>
        </p:nvSpPr>
        <p:spPr>
          <a:xfrm flipH="1">
            <a:off x="5894724" y="1494706"/>
            <a:ext cx="244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43" name="Google Shape;3443;p13"/>
          <p:cNvSpPr txBox="1">
            <a:spLocks noGrp="1"/>
          </p:cNvSpPr>
          <p:nvPr>
            <p:ph type="subTitle" idx="3"/>
          </p:nvPr>
        </p:nvSpPr>
        <p:spPr>
          <a:xfrm flipH="1">
            <a:off x="5894768" y="1860847"/>
            <a:ext cx="24483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44" name="Google Shape;3444;p13"/>
          <p:cNvSpPr txBox="1">
            <a:spLocks noGrp="1"/>
          </p:cNvSpPr>
          <p:nvPr>
            <p:ph type="title" idx="4" hasCustomPrompt="1"/>
          </p:nvPr>
        </p:nvSpPr>
        <p:spPr>
          <a:xfrm>
            <a:off x="9587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45" name="Google Shape;3445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8449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46" name="Google Shape;3446;p13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47" name="Google Shape;3447;p13"/>
          <p:cNvSpPr txBox="1">
            <a:spLocks noGrp="1"/>
          </p:cNvSpPr>
          <p:nvPr>
            <p:ph type="title" idx="7"/>
          </p:nvPr>
        </p:nvSpPr>
        <p:spPr>
          <a:xfrm>
            <a:off x="2008001" y="3257024"/>
            <a:ext cx="244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48" name="Google Shape;3448;p13"/>
          <p:cNvSpPr txBox="1">
            <a:spLocks noGrp="1"/>
          </p:cNvSpPr>
          <p:nvPr>
            <p:ph type="subTitle" idx="8"/>
          </p:nvPr>
        </p:nvSpPr>
        <p:spPr>
          <a:xfrm>
            <a:off x="2008001" y="3624401"/>
            <a:ext cx="2448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49" name="Google Shape;3449;p13"/>
          <p:cNvSpPr txBox="1">
            <a:spLocks noGrp="1"/>
          </p:cNvSpPr>
          <p:nvPr>
            <p:ph type="title" idx="9"/>
          </p:nvPr>
        </p:nvSpPr>
        <p:spPr>
          <a:xfrm flipH="1">
            <a:off x="5894724" y="3257024"/>
            <a:ext cx="244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50" name="Google Shape;3450;p13"/>
          <p:cNvSpPr txBox="1">
            <a:spLocks noGrp="1"/>
          </p:cNvSpPr>
          <p:nvPr>
            <p:ph type="subTitle" idx="13"/>
          </p:nvPr>
        </p:nvSpPr>
        <p:spPr>
          <a:xfrm flipH="1">
            <a:off x="5894768" y="3624401"/>
            <a:ext cx="24483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51" name="Google Shape;3451;p13"/>
          <p:cNvSpPr txBox="1">
            <a:spLocks noGrp="1"/>
          </p:cNvSpPr>
          <p:nvPr>
            <p:ph type="title" idx="14" hasCustomPrompt="1"/>
          </p:nvPr>
        </p:nvSpPr>
        <p:spPr>
          <a:xfrm>
            <a:off x="9587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52" name="Google Shape;3452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8449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53" name="Google Shape;3453;p13"/>
          <p:cNvSpPr/>
          <p:nvPr/>
        </p:nvSpPr>
        <p:spPr>
          <a:xfrm>
            <a:off x="599" y="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13"/>
          <p:cNvSpPr/>
          <p:nvPr/>
        </p:nvSpPr>
        <p:spPr>
          <a:xfrm rot="10800000">
            <a:off x="6042475" y="3874263"/>
            <a:ext cx="3101537" cy="1256635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5" name="Google Shape;3455;p13"/>
          <p:cNvGrpSpPr/>
          <p:nvPr/>
        </p:nvGrpSpPr>
        <p:grpSpPr>
          <a:xfrm rot="10800000">
            <a:off x="-1241550" y="-340163"/>
            <a:ext cx="2651830" cy="2216529"/>
            <a:chOff x="8778750" y="1654938"/>
            <a:chExt cx="2651830" cy="2216529"/>
          </a:xfrm>
        </p:grpSpPr>
        <p:sp>
          <p:nvSpPr>
            <p:cNvPr id="3456" name="Google Shape;3456;p13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3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5" name="Google Shape;3465;p13"/>
          <p:cNvSpPr/>
          <p:nvPr/>
        </p:nvSpPr>
        <p:spPr>
          <a:xfrm rot="-5400000">
            <a:off x="210475" y="1510113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6" name="Google Shape;3466;p13"/>
          <p:cNvSpPr/>
          <p:nvPr/>
        </p:nvSpPr>
        <p:spPr>
          <a:xfrm rot="-5400000">
            <a:off x="439075" y="1714188"/>
            <a:ext cx="130800" cy="130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7" name="Google Shape;3467;p13"/>
          <p:cNvGrpSpPr/>
          <p:nvPr/>
        </p:nvGrpSpPr>
        <p:grpSpPr>
          <a:xfrm>
            <a:off x="7225950" y="0"/>
            <a:ext cx="1918050" cy="1757175"/>
            <a:chOff x="4483200" y="238125"/>
            <a:chExt cx="1918050" cy="1757175"/>
          </a:xfrm>
        </p:grpSpPr>
        <p:sp>
          <p:nvSpPr>
            <p:cNvPr id="3468" name="Google Shape;3468;p13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3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3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3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3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3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3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3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3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3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3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3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3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3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3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3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3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3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3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3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3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3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3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3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3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3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3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3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3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3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3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3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3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3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3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3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3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3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3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3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3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3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3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3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3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3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3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3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3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3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3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3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3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3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3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3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3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3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3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3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3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3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3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3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3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3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3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3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3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3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3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3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3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3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3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3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3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3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3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3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3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3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3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3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3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3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3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3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3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3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3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3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3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3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3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3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3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3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3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3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3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3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3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3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3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3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3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3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3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3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3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3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3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3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3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3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3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3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3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3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3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3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3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3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3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3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3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3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3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3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3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3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3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3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3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3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3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3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3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3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3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3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3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3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3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3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3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3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3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3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3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3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3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3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3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3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3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3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3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3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1" name="Google Shape;3751;p13"/>
          <p:cNvSpPr/>
          <p:nvPr/>
        </p:nvSpPr>
        <p:spPr>
          <a:xfrm>
            <a:off x="8634275" y="1049050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2" name="Google Shape;3752;p13"/>
          <p:cNvSpPr/>
          <p:nvPr/>
        </p:nvSpPr>
        <p:spPr>
          <a:xfrm rot="-5400000">
            <a:off x="8658375" y="1813675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3" name="Google Shape;3753;p13"/>
          <p:cNvSpPr/>
          <p:nvPr/>
        </p:nvSpPr>
        <p:spPr>
          <a:xfrm rot="-5400000">
            <a:off x="8886975" y="2017750"/>
            <a:ext cx="130800" cy="130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4" name="Google Shape;3754;p13"/>
          <p:cNvGrpSpPr/>
          <p:nvPr/>
        </p:nvGrpSpPr>
        <p:grpSpPr>
          <a:xfrm rot="10800000">
            <a:off x="7587500" y="3719762"/>
            <a:ext cx="2651830" cy="2216529"/>
            <a:chOff x="8778750" y="1654938"/>
            <a:chExt cx="2651830" cy="2216529"/>
          </a:xfrm>
        </p:grpSpPr>
        <p:sp>
          <p:nvSpPr>
            <p:cNvPr id="3755" name="Google Shape;3755;p13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3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3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3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3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3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3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3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3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3"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14"/>
          <p:cNvSpPr txBox="1">
            <a:spLocks noGrp="1"/>
          </p:cNvSpPr>
          <p:nvPr>
            <p:ph type="title"/>
          </p:nvPr>
        </p:nvSpPr>
        <p:spPr>
          <a:xfrm>
            <a:off x="3192327" y="1928738"/>
            <a:ext cx="440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66" name="Google Shape;3766;p14"/>
          <p:cNvSpPr txBox="1">
            <a:spLocks noGrp="1"/>
          </p:cNvSpPr>
          <p:nvPr>
            <p:ph type="title" idx="2" hasCustomPrompt="1"/>
          </p:nvPr>
        </p:nvSpPr>
        <p:spPr>
          <a:xfrm>
            <a:off x="1740723" y="2226300"/>
            <a:ext cx="1097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67" name="Google Shape;3767;p14"/>
          <p:cNvSpPr txBox="1">
            <a:spLocks noGrp="1"/>
          </p:cNvSpPr>
          <p:nvPr>
            <p:ph type="subTitle" idx="1"/>
          </p:nvPr>
        </p:nvSpPr>
        <p:spPr>
          <a:xfrm>
            <a:off x="3192491" y="2849062"/>
            <a:ext cx="4404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768" name="Google Shape;3768;p14"/>
          <p:cNvGrpSpPr/>
          <p:nvPr/>
        </p:nvGrpSpPr>
        <p:grpSpPr>
          <a:xfrm>
            <a:off x="2011736" y="4064402"/>
            <a:ext cx="5120528" cy="1078958"/>
            <a:chOff x="580050" y="3886863"/>
            <a:chExt cx="5963811" cy="1256648"/>
          </a:xfrm>
        </p:grpSpPr>
        <p:sp>
          <p:nvSpPr>
            <p:cNvPr id="3769" name="Google Shape;3769;p14"/>
            <p:cNvSpPr/>
            <p:nvPr/>
          </p:nvSpPr>
          <p:spPr>
            <a:xfrm rot="10800000">
              <a:off x="580050" y="3886863"/>
              <a:ext cx="3101537" cy="1256635"/>
            </a:xfrm>
            <a:custGeom>
              <a:avLst/>
              <a:gdLst/>
              <a:ahLst/>
              <a:cxnLst/>
              <a:rect l="l" t="t" r="r" b="b"/>
              <a:pathLst>
                <a:path w="54062" h="21905" extrusionOk="0">
                  <a:moveTo>
                    <a:pt x="1" y="0"/>
                  </a:moveTo>
                  <a:lnTo>
                    <a:pt x="1" y="21665"/>
                  </a:lnTo>
                  <a:lnTo>
                    <a:pt x="554" y="21739"/>
                  </a:lnTo>
                  <a:lnTo>
                    <a:pt x="1126" y="21794"/>
                  </a:lnTo>
                  <a:lnTo>
                    <a:pt x="1679" y="21849"/>
                  </a:lnTo>
                  <a:lnTo>
                    <a:pt x="2250" y="21886"/>
                  </a:lnTo>
                  <a:lnTo>
                    <a:pt x="2822" y="21905"/>
                  </a:lnTo>
                  <a:lnTo>
                    <a:pt x="3965" y="21905"/>
                  </a:lnTo>
                  <a:lnTo>
                    <a:pt x="4537" y="21886"/>
                  </a:lnTo>
                  <a:lnTo>
                    <a:pt x="5108" y="21849"/>
                  </a:lnTo>
                  <a:lnTo>
                    <a:pt x="5680" y="21813"/>
                  </a:lnTo>
                  <a:lnTo>
                    <a:pt x="6233" y="21757"/>
                  </a:lnTo>
                  <a:lnTo>
                    <a:pt x="6805" y="21684"/>
                  </a:lnTo>
                  <a:lnTo>
                    <a:pt x="7376" y="21610"/>
                  </a:lnTo>
                  <a:lnTo>
                    <a:pt x="7929" y="21518"/>
                  </a:lnTo>
                  <a:lnTo>
                    <a:pt x="8501" y="21407"/>
                  </a:lnTo>
                  <a:lnTo>
                    <a:pt x="9054" y="21296"/>
                  </a:lnTo>
                  <a:lnTo>
                    <a:pt x="9976" y="21093"/>
                  </a:lnTo>
                  <a:lnTo>
                    <a:pt x="10916" y="20854"/>
                  </a:lnTo>
                  <a:lnTo>
                    <a:pt x="11820" y="20577"/>
                  </a:lnTo>
                  <a:lnTo>
                    <a:pt x="12742" y="20282"/>
                  </a:lnTo>
                  <a:lnTo>
                    <a:pt x="13627" y="19969"/>
                  </a:lnTo>
                  <a:lnTo>
                    <a:pt x="14530" y="19618"/>
                  </a:lnTo>
                  <a:lnTo>
                    <a:pt x="15415" y="19250"/>
                  </a:lnTo>
                  <a:lnTo>
                    <a:pt x="16282" y="18862"/>
                  </a:lnTo>
                  <a:lnTo>
                    <a:pt x="17148" y="18457"/>
                  </a:lnTo>
                  <a:lnTo>
                    <a:pt x="18015" y="18033"/>
                  </a:lnTo>
                  <a:lnTo>
                    <a:pt x="18863" y="17590"/>
                  </a:lnTo>
                  <a:lnTo>
                    <a:pt x="19693" y="17129"/>
                  </a:lnTo>
                  <a:lnTo>
                    <a:pt x="20541" y="16650"/>
                  </a:lnTo>
                  <a:lnTo>
                    <a:pt x="21352" y="16152"/>
                  </a:lnTo>
                  <a:lnTo>
                    <a:pt x="22182" y="15654"/>
                  </a:lnTo>
                  <a:lnTo>
                    <a:pt x="22975" y="15138"/>
                  </a:lnTo>
                  <a:lnTo>
                    <a:pt x="24100" y="14400"/>
                  </a:lnTo>
                  <a:lnTo>
                    <a:pt x="25206" y="13644"/>
                  </a:lnTo>
                  <a:lnTo>
                    <a:pt x="27400" y="12096"/>
                  </a:lnTo>
                  <a:lnTo>
                    <a:pt x="29594" y="10565"/>
                  </a:lnTo>
                  <a:lnTo>
                    <a:pt x="30700" y="9791"/>
                  </a:lnTo>
                  <a:lnTo>
                    <a:pt x="31807" y="9053"/>
                  </a:lnTo>
                  <a:lnTo>
                    <a:pt x="32931" y="8334"/>
                  </a:lnTo>
                  <a:lnTo>
                    <a:pt x="34075" y="7634"/>
                  </a:lnTo>
                  <a:lnTo>
                    <a:pt x="35218" y="6970"/>
                  </a:lnTo>
                  <a:lnTo>
                    <a:pt x="35789" y="6656"/>
                  </a:lnTo>
                  <a:lnTo>
                    <a:pt x="36379" y="6343"/>
                  </a:lnTo>
                  <a:lnTo>
                    <a:pt x="36969" y="6048"/>
                  </a:lnTo>
                  <a:lnTo>
                    <a:pt x="37578" y="5771"/>
                  </a:lnTo>
                  <a:lnTo>
                    <a:pt x="38168" y="5495"/>
                  </a:lnTo>
                  <a:lnTo>
                    <a:pt x="38776" y="5237"/>
                  </a:lnTo>
                  <a:lnTo>
                    <a:pt x="39403" y="4997"/>
                  </a:lnTo>
                  <a:lnTo>
                    <a:pt x="40012" y="4757"/>
                  </a:lnTo>
                  <a:lnTo>
                    <a:pt x="40639" y="4554"/>
                  </a:lnTo>
                  <a:lnTo>
                    <a:pt x="41284" y="4352"/>
                  </a:lnTo>
                  <a:lnTo>
                    <a:pt x="41911" y="4167"/>
                  </a:lnTo>
                  <a:lnTo>
                    <a:pt x="42538" y="4001"/>
                  </a:lnTo>
                  <a:lnTo>
                    <a:pt x="43810" y="3706"/>
                  </a:lnTo>
                  <a:lnTo>
                    <a:pt x="46373" y="3153"/>
                  </a:lnTo>
                  <a:lnTo>
                    <a:pt x="47645" y="2858"/>
                  </a:lnTo>
                  <a:lnTo>
                    <a:pt x="48272" y="2711"/>
                  </a:lnTo>
                  <a:lnTo>
                    <a:pt x="48899" y="2526"/>
                  </a:lnTo>
                  <a:lnTo>
                    <a:pt x="49526" y="2342"/>
                  </a:lnTo>
                  <a:lnTo>
                    <a:pt x="50134" y="2139"/>
                  </a:lnTo>
                  <a:lnTo>
                    <a:pt x="50743" y="1918"/>
                  </a:lnTo>
                  <a:lnTo>
                    <a:pt x="51351" y="1660"/>
                  </a:lnTo>
                  <a:lnTo>
                    <a:pt x="51701" y="1494"/>
                  </a:lnTo>
                  <a:lnTo>
                    <a:pt x="52052" y="1328"/>
                  </a:lnTo>
                  <a:lnTo>
                    <a:pt x="52402" y="1125"/>
                  </a:lnTo>
                  <a:lnTo>
                    <a:pt x="52752" y="922"/>
                  </a:lnTo>
                  <a:lnTo>
                    <a:pt x="53084" y="719"/>
                  </a:lnTo>
                  <a:lnTo>
                    <a:pt x="53416" y="480"/>
                  </a:lnTo>
                  <a:lnTo>
                    <a:pt x="53748" y="258"/>
                  </a:lnTo>
                  <a:lnTo>
                    <a:pt x="54062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 rot="10800000" flipH="1">
              <a:off x="3442325" y="3886876"/>
              <a:ext cx="3101537" cy="1256635"/>
            </a:xfrm>
            <a:custGeom>
              <a:avLst/>
              <a:gdLst/>
              <a:ahLst/>
              <a:cxnLst/>
              <a:rect l="l" t="t" r="r" b="b"/>
              <a:pathLst>
                <a:path w="54062" h="21905" extrusionOk="0">
                  <a:moveTo>
                    <a:pt x="1" y="0"/>
                  </a:moveTo>
                  <a:lnTo>
                    <a:pt x="1" y="21665"/>
                  </a:lnTo>
                  <a:lnTo>
                    <a:pt x="554" y="21739"/>
                  </a:lnTo>
                  <a:lnTo>
                    <a:pt x="1126" y="21794"/>
                  </a:lnTo>
                  <a:lnTo>
                    <a:pt x="1679" y="21849"/>
                  </a:lnTo>
                  <a:lnTo>
                    <a:pt x="2250" y="21886"/>
                  </a:lnTo>
                  <a:lnTo>
                    <a:pt x="2822" y="21905"/>
                  </a:lnTo>
                  <a:lnTo>
                    <a:pt x="3965" y="21905"/>
                  </a:lnTo>
                  <a:lnTo>
                    <a:pt x="4537" y="21886"/>
                  </a:lnTo>
                  <a:lnTo>
                    <a:pt x="5108" y="21849"/>
                  </a:lnTo>
                  <a:lnTo>
                    <a:pt x="5680" y="21813"/>
                  </a:lnTo>
                  <a:lnTo>
                    <a:pt x="6233" y="21757"/>
                  </a:lnTo>
                  <a:lnTo>
                    <a:pt x="6805" y="21684"/>
                  </a:lnTo>
                  <a:lnTo>
                    <a:pt x="7376" y="21610"/>
                  </a:lnTo>
                  <a:lnTo>
                    <a:pt x="7929" y="21518"/>
                  </a:lnTo>
                  <a:lnTo>
                    <a:pt x="8501" y="21407"/>
                  </a:lnTo>
                  <a:lnTo>
                    <a:pt x="9054" y="21296"/>
                  </a:lnTo>
                  <a:lnTo>
                    <a:pt x="9976" y="21093"/>
                  </a:lnTo>
                  <a:lnTo>
                    <a:pt x="10916" y="20854"/>
                  </a:lnTo>
                  <a:lnTo>
                    <a:pt x="11820" y="20577"/>
                  </a:lnTo>
                  <a:lnTo>
                    <a:pt x="12742" y="20282"/>
                  </a:lnTo>
                  <a:lnTo>
                    <a:pt x="13627" y="19969"/>
                  </a:lnTo>
                  <a:lnTo>
                    <a:pt x="14530" y="19618"/>
                  </a:lnTo>
                  <a:lnTo>
                    <a:pt x="15415" y="19250"/>
                  </a:lnTo>
                  <a:lnTo>
                    <a:pt x="16282" y="18862"/>
                  </a:lnTo>
                  <a:lnTo>
                    <a:pt x="17148" y="18457"/>
                  </a:lnTo>
                  <a:lnTo>
                    <a:pt x="18015" y="18033"/>
                  </a:lnTo>
                  <a:lnTo>
                    <a:pt x="18863" y="17590"/>
                  </a:lnTo>
                  <a:lnTo>
                    <a:pt x="19693" y="17129"/>
                  </a:lnTo>
                  <a:lnTo>
                    <a:pt x="20541" y="16650"/>
                  </a:lnTo>
                  <a:lnTo>
                    <a:pt x="21352" y="16152"/>
                  </a:lnTo>
                  <a:lnTo>
                    <a:pt x="22182" y="15654"/>
                  </a:lnTo>
                  <a:lnTo>
                    <a:pt x="22975" y="15138"/>
                  </a:lnTo>
                  <a:lnTo>
                    <a:pt x="24100" y="14400"/>
                  </a:lnTo>
                  <a:lnTo>
                    <a:pt x="25206" y="13644"/>
                  </a:lnTo>
                  <a:lnTo>
                    <a:pt x="27400" y="12096"/>
                  </a:lnTo>
                  <a:lnTo>
                    <a:pt x="29594" y="10565"/>
                  </a:lnTo>
                  <a:lnTo>
                    <a:pt x="30700" y="9791"/>
                  </a:lnTo>
                  <a:lnTo>
                    <a:pt x="31807" y="9053"/>
                  </a:lnTo>
                  <a:lnTo>
                    <a:pt x="32931" y="8334"/>
                  </a:lnTo>
                  <a:lnTo>
                    <a:pt x="34075" y="7634"/>
                  </a:lnTo>
                  <a:lnTo>
                    <a:pt x="35218" y="6970"/>
                  </a:lnTo>
                  <a:lnTo>
                    <a:pt x="35789" y="6656"/>
                  </a:lnTo>
                  <a:lnTo>
                    <a:pt x="36379" y="6343"/>
                  </a:lnTo>
                  <a:lnTo>
                    <a:pt x="36969" y="6048"/>
                  </a:lnTo>
                  <a:lnTo>
                    <a:pt x="37578" y="5771"/>
                  </a:lnTo>
                  <a:lnTo>
                    <a:pt x="38168" y="5495"/>
                  </a:lnTo>
                  <a:lnTo>
                    <a:pt x="38776" y="5237"/>
                  </a:lnTo>
                  <a:lnTo>
                    <a:pt x="39403" y="4997"/>
                  </a:lnTo>
                  <a:lnTo>
                    <a:pt x="40012" y="4757"/>
                  </a:lnTo>
                  <a:lnTo>
                    <a:pt x="40639" y="4554"/>
                  </a:lnTo>
                  <a:lnTo>
                    <a:pt x="41284" y="4352"/>
                  </a:lnTo>
                  <a:lnTo>
                    <a:pt x="41911" y="4167"/>
                  </a:lnTo>
                  <a:lnTo>
                    <a:pt x="42538" y="4001"/>
                  </a:lnTo>
                  <a:lnTo>
                    <a:pt x="43810" y="3706"/>
                  </a:lnTo>
                  <a:lnTo>
                    <a:pt x="46373" y="3153"/>
                  </a:lnTo>
                  <a:lnTo>
                    <a:pt x="47645" y="2858"/>
                  </a:lnTo>
                  <a:lnTo>
                    <a:pt x="48272" y="2711"/>
                  </a:lnTo>
                  <a:lnTo>
                    <a:pt x="48899" y="2526"/>
                  </a:lnTo>
                  <a:lnTo>
                    <a:pt x="49526" y="2342"/>
                  </a:lnTo>
                  <a:lnTo>
                    <a:pt x="50134" y="2139"/>
                  </a:lnTo>
                  <a:lnTo>
                    <a:pt x="50743" y="1918"/>
                  </a:lnTo>
                  <a:lnTo>
                    <a:pt x="51351" y="1660"/>
                  </a:lnTo>
                  <a:lnTo>
                    <a:pt x="51701" y="1494"/>
                  </a:lnTo>
                  <a:lnTo>
                    <a:pt x="52052" y="1328"/>
                  </a:lnTo>
                  <a:lnTo>
                    <a:pt x="52402" y="1125"/>
                  </a:lnTo>
                  <a:lnTo>
                    <a:pt x="52752" y="922"/>
                  </a:lnTo>
                  <a:lnTo>
                    <a:pt x="53084" y="719"/>
                  </a:lnTo>
                  <a:lnTo>
                    <a:pt x="53416" y="480"/>
                  </a:lnTo>
                  <a:lnTo>
                    <a:pt x="53748" y="258"/>
                  </a:lnTo>
                  <a:lnTo>
                    <a:pt x="54062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1" name="Google Shape;3771;p14"/>
          <p:cNvSpPr/>
          <p:nvPr/>
        </p:nvSpPr>
        <p:spPr>
          <a:xfrm flipH="1">
            <a:off x="6106799" y="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14"/>
          <p:cNvSpPr/>
          <p:nvPr/>
        </p:nvSpPr>
        <p:spPr>
          <a:xfrm>
            <a:off x="599" y="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3" name="Google Shape;3773;p14"/>
          <p:cNvGrpSpPr/>
          <p:nvPr/>
        </p:nvGrpSpPr>
        <p:grpSpPr>
          <a:xfrm>
            <a:off x="7165275" y="3344250"/>
            <a:ext cx="2651830" cy="2216529"/>
            <a:chOff x="8778750" y="1654938"/>
            <a:chExt cx="2651830" cy="2216529"/>
          </a:xfrm>
        </p:grpSpPr>
        <p:sp>
          <p:nvSpPr>
            <p:cNvPr id="3774" name="Google Shape;3774;p14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14"/>
          <p:cNvGrpSpPr/>
          <p:nvPr/>
        </p:nvGrpSpPr>
        <p:grpSpPr>
          <a:xfrm>
            <a:off x="3079050" y="-846750"/>
            <a:ext cx="2651830" cy="2216529"/>
            <a:chOff x="8778750" y="1654938"/>
            <a:chExt cx="2651830" cy="2216529"/>
          </a:xfrm>
        </p:grpSpPr>
        <p:sp>
          <p:nvSpPr>
            <p:cNvPr id="3784" name="Google Shape;3784;p14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4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4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3" name="Google Shape;3793;p14"/>
          <p:cNvSpPr/>
          <p:nvPr/>
        </p:nvSpPr>
        <p:spPr>
          <a:xfrm rot="5400000" flipH="1">
            <a:off x="368625" y="1340250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14"/>
          <p:cNvSpPr/>
          <p:nvPr/>
        </p:nvSpPr>
        <p:spPr>
          <a:xfrm rot="5400000" flipH="1">
            <a:off x="219525" y="1565025"/>
            <a:ext cx="110100" cy="110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14"/>
          <p:cNvSpPr/>
          <p:nvPr/>
        </p:nvSpPr>
        <p:spPr>
          <a:xfrm rot="-5400000">
            <a:off x="8687250" y="1406925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14"/>
          <p:cNvSpPr/>
          <p:nvPr/>
        </p:nvSpPr>
        <p:spPr>
          <a:xfrm rot="-5400000">
            <a:off x="8915850" y="1631700"/>
            <a:ext cx="110100" cy="110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2" name="Google Shape;7352;p32"/>
          <p:cNvGrpSpPr/>
          <p:nvPr/>
        </p:nvGrpSpPr>
        <p:grpSpPr>
          <a:xfrm>
            <a:off x="7225950" y="0"/>
            <a:ext cx="1918050" cy="1757175"/>
            <a:chOff x="4483200" y="238125"/>
            <a:chExt cx="1918050" cy="1757175"/>
          </a:xfrm>
        </p:grpSpPr>
        <p:sp>
          <p:nvSpPr>
            <p:cNvPr id="7353" name="Google Shape;7353;p32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32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32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32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32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32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32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32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32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32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32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32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32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32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32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32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32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32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32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32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32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32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32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32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32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32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32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32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32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32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32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32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32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32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32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32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32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32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32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32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32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32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32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32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32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32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32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32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32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32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32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32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32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32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32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32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32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32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32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32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32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32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32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32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32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32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32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32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32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32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32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32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32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32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32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32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32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32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32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32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32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32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32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32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32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32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32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32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32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32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32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32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32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32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32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32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32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32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32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32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32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32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32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32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32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32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32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32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32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32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32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32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32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32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32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32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32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32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32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32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32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32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32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32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32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32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32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32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32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32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32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32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32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32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32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32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32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32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32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32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32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32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32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32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32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32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32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32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32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32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32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32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32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32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32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32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32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32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32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32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32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32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32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32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32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32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32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32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32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32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32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32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32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32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32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32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32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32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32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32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32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32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32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32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32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32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32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32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32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32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32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32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32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32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32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32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32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32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32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32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32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32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32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32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32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32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32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32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32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32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32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32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32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32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32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32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32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32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32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32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32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32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32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32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32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32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32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32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32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32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32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32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32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32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32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32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32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32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32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32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32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32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32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32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32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32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32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32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32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32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32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32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32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32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32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32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32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32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32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32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32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32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32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32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32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32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32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32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32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32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32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32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32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32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32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32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32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32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32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32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32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32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32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6" name="Google Shape;7636;p32"/>
          <p:cNvSpPr/>
          <p:nvPr/>
        </p:nvSpPr>
        <p:spPr>
          <a:xfrm rot="10800000">
            <a:off x="6042475" y="3883788"/>
            <a:ext cx="3101537" cy="1256635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7" name="Google Shape;7637;p32"/>
          <p:cNvSpPr/>
          <p:nvPr/>
        </p:nvSpPr>
        <p:spPr>
          <a:xfrm>
            <a:off x="599" y="0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38" name="Google Shape;7638;p32"/>
          <p:cNvGrpSpPr/>
          <p:nvPr/>
        </p:nvGrpSpPr>
        <p:grpSpPr>
          <a:xfrm>
            <a:off x="3250500" y="-1208700"/>
            <a:ext cx="2651830" cy="2216529"/>
            <a:chOff x="8778750" y="1654938"/>
            <a:chExt cx="2651830" cy="2216529"/>
          </a:xfrm>
        </p:grpSpPr>
        <p:sp>
          <p:nvSpPr>
            <p:cNvPr id="7639" name="Google Shape;7639;p32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32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32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32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32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32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32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32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32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8" name="Google Shape;7648;p32"/>
          <p:cNvGrpSpPr/>
          <p:nvPr/>
        </p:nvGrpSpPr>
        <p:grpSpPr>
          <a:xfrm rot="10800000">
            <a:off x="-8663" y="3377913"/>
            <a:ext cx="1918050" cy="1757175"/>
            <a:chOff x="4483200" y="238125"/>
            <a:chExt cx="1918050" cy="1757175"/>
          </a:xfrm>
        </p:grpSpPr>
        <p:sp>
          <p:nvSpPr>
            <p:cNvPr id="7649" name="Google Shape;7649;p32"/>
            <p:cNvSpPr/>
            <p:nvPr/>
          </p:nvSpPr>
          <p:spPr>
            <a:xfrm>
              <a:off x="5339650" y="238125"/>
              <a:ext cx="1061600" cy="1005350"/>
            </a:xfrm>
            <a:custGeom>
              <a:avLst/>
              <a:gdLst/>
              <a:ahLst/>
              <a:cxnLst/>
              <a:rect l="l" t="t" r="r" b="b"/>
              <a:pathLst>
                <a:path w="42464" h="40214" extrusionOk="0">
                  <a:moveTo>
                    <a:pt x="20523" y="74"/>
                  </a:moveTo>
                  <a:lnTo>
                    <a:pt x="21002" y="719"/>
                  </a:lnTo>
                  <a:lnTo>
                    <a:pt x="20338" y="1217"/>
                  </a:lnTo>
                  <a:lnTo>
                    <a:pt x="19840" y="535"/>
                  </a:lnTo>
                  <a:lnTo>
                    <a:pt x="20523" y="74"/>
                  </a:lnTo>
                  <a:close/>
                  <a:moveTo>
                    <a:pt x="23694" y="719"/>
                  </a:moveTo>
                  <a:lnTo>
                    <a:pt x="24044" y="1198"/>
                  </a:lnTo>
                  <a:lnTo>
                    <a:pt x="23510" y="1623"/>
                  </a:lnTo>
                  <a:lnTo>
                    <a:pt x="23122" y="1125"/>
                  </a:lnTo>
                  <a:lnTo>
                    <a:pt x="23694" y="719"/>
                  </a:lnTo>
                  <a:close/>
                  <a:moveTo>
                    <a:pt x="7284" y="701"/>
                  </a:moveTo>
                  <a:lnTo>
                    <a:pt x="8058" y="1733"/>
                  </a:lnTo>
                  <a:lnTo>
                    <a:pt x="7026" y="2544"/>
                  </a:lnTo>
                  <a:lnTo>
                    <a:pt x="6196" y="1328"/>
                  </a:lnTo>
                  <a:lnTo>
                    <a:pt x="7284" y="701"/>
                  </a:lnTo>
                  <a:close/>
                  <a:moveTo>
                    <a:pt x="10437" y="1235"/>
                  </a:moveTo>
                  <a:lnTo>
                    <a:pt x="11119" y="2268"/>
                  </a:lnTo>
                  <a:lnTo>
                    <a:pt x="10216" y="2913"/>
                  </a:lnTo>
                  <a:lnTo>
                    <a:pt x="9441" y="1936"/>
                  </a:lnTo>
                  <a:lnTo>
                    <a:pt x="10437" y="1235"/>
                  </a:lnTo>
                  <a:close/>
                  <a:moveTo>
                    <a:pt x="13608" y="1899"/>
                  </a:moveTo>
                  <a:lnTo>
                    <a:pt x="14235" y="2821"/>
                  </a:lnTo>
                  <a:lnTo>
                    <a:pt x="13332" y="3485"/>
                  </a:lnTo>
                  <a:lnTo>
                    <a:pt x="12668" y="2544"/>
                  </a:lnTo>
                  <a:lnTo>
                    <a:pt x="13608" y="1899"/>
                  </a:lnTo>
                  <a:close/>
                  <a:moveTo>
                    <a:pt x="16798" y="2563"/>
                  </a:moveTo>
                  <a:lnTo>
                    <a:pt x="17278" y="3300"/>
                  </a:lnTo>
                  <a:lnTo>
                    <a:pt x="16503" y="3890"/>
                  </a:lnTo>
                  <a:lnTo>
                    <a:pt x="15932" y="3134"/>
                  </a:lnTo>
                  <a:lnTo>
                    <a:pt x="16798" y="2563"/>
                  </a:lnTo>
                  <a:close/>
                  <a:moveTo>
                    <a:pt x="19969" y="3208"/>
                  </a:moveTo>
                  <a:lnTo>
                    <a:pt x="20394" y="3872"/>
                  </a:lnTo>
                  <a:lnTo>
                    <a:pt x="19767" y="4370"/>
                  </a:lnTo>
                  <a:lnTo>
                    <a:pt x="19287" y="3688"/>
                  </a:lnTo>
                  <a:lnTo>
                    <a:pt x="19969" y="3208"/>
                  </a:lnTo>
                  <a:close/>
                  <a:moveTo>
                    <a:pt x="23178" y="3835"/>
                  </a:moveTo>
                  <a:lnTo>
                    <a:pt x="23602" y="4388"/>
                  </a:lnTo>
                  <a:lnTo>
                    <a:pt x="22956" y="4868"/>
                  </a:lnTo>
                  <a:lnTo>
                    <a:pt x="22569" y="4278"/>
                  </a:lnTo>
                  <a:lnTo>
                    <a:pt x="23178" y="3835"/>
                  </a:lnTo>
                  <a:close/>
                  <a:moveTo>
                    <a:pt x="3578" y="3005"/>
                  </a:moveTo>
                  <a:lnTo>
                    <a:pt x="4500" y="4351"/>
                  </a:lnTo>
                  <a:lnTo>
                    <a:pt x="3154" y="5366"/>
                  </a:lnTo>
                  <a:lnTo>
                    <a:pt x="3117" y="5144"/>
                  </a:lnTo>
                  <a:lnTo>
                    <a:pt x="3043" y="4923"/>
                  </a:lnTo>
                  <a:lnTo>
                    <a:pt x="2951" y="4720"/>
                  </a:lnTo>
                  <a:lnTo>
                    <a:pt x="2822" y="4517"/>
                  </a:lnTo>
                  <a:lnTo>
                    <a:pt x="2675" y="4333"/>
                  </a:lnTo>
                  <a:lnTo>
                    <a:pt x="2490" y="4185"/>
                  </a:lnTo>
                  <a:lnTo>
                    <a:pt x="2269" y="4038"/>
                  </a:lnTo>
                  <a:lnTo>
                    <a:pt x="2011" y="3927"/>
                  </a:lnTo>
                  <a:lnTo>
                    <a:pt x="2287" y="3890"/>
                  </a:lnTo>
                  <a:lnTo>
                    <a:pt x="2527" y="3835"/>
                  </a:lnTo>
                  <a:lnTo>
                    <a:pt x="2767" y="3743"/>
                  </a:lnTo>
                  <a:lnTo>
                    <a:pt x="2970" y="3632"/>
                  </a:lnTo>
                  <a:lnTo>
                    <a:pt x="3154" y="3503"/>
                  </a:lnTo>
                  <a:lnTo>
                    <a:pt x="3320" y="3356"/>
                  </a:lnTo>
                  <a:lnTo>
                    <a:pt x="3467" y="3190"/>
                  </a:lnTo>
                  <a:lnTo>
                    <a:pt x="3578" y="3005"/>
                  </a:lnTo>
                  <a:close/>
                  <a:moveTo>
                    <a:pt x="26331" y="4407"/>
                  </a:moveTo>
                  <a:lnTo>
                    <a:pt x="26718" y="4941"/>
                  </a:lnTo>
                  <a:lnTo>
                    <a:pt x="26183" y="5366"/>
                  </a:lnTo>
                  <a:lnTo>
                    <a:pt x="25759" y="4794"/>
                  </a:lnTo>
                  <a:lnTo>
                    <a:pt x="26331" y="4407"/>
                  </a:lnTo>
                  <a:close/>
                  <a:moveTo>
                    <a:pt x="6805" y="3761"/>
                  </a:moveTo>
                  <a:lnTo>
                    <a:pt x="7616" y="4923"/>
                  </a:lnTo>
                  <a:lnTo>
                    <a:pt x="6454" y="5790"/>
                  </a:lnTo>
                  <a:lnTo>
                    <a:pt x="5588" y="4536"/>
                  </a:lnTo>
                  <a:lnTo>
                    <a:pt x="6805" y="3761"/>
                  </a:lnTo>
                  <a:close/>
                  <a:moveTo>
                    <a:pt x="9902" y="4517"/>
                  </a:moveTo>
                  <a:lnTo>
                    <a:pt x="10548" y="5402"/>
                  </a:lnTo>
                  <a:lnTo>
                    <a:pt x="9626" y="6214"/>
                  </a:lnTo>
                  <a:lnTo>
                    <a:pt x="8870" y="5126"/>
                  </a:lnTo>
                  <a:lnTo>
                    <a:pt x="9902" y="4517"/>
                  </a:lnTo>
                  <a:close/>
                  <a:moveTo>
                    <a:pt x="13055" y="5034"/>
                  </a:moveTo>
                  <a:lnTo>
                    <a:pt x="13627" y="5956"/>
                  </a:lnTo>
                  <a:lnTo>
                    <a:pt x="12834" y="6546"/>
                  </a:lnTo>
                  <a:lnTo>
                    <a:pt x="12207" y="5661"/>
                  </a:lnTo>
                  <a:lnTo>
                    <a:pt x="13055" y="5034"/>
                  </a:lnTo>
                  <a:close/>
                  <a:moveTo>
                    <a:pt x="16263" y="5661"/>
                  </a:moveTo>
                  <a:lnTo>
                    <a:pt x="16835" y="6472"/>
                  </a:lnTo>
                  <a:lnTo>
                    <a:pt x="15968" y="7117"/>
                  </a:lnTo>
                  <a:lnTo>
                    <a:pt x="15415" y="6287"/>
                  </a:lnTo>
                  <a:lnTo>
                    <a:pt x="16263" y="5661"/>
                  </a:lnTo>
                  <a:close/>
                  <a:moveTo>
                    <a:pt x="19416" y="6251"/>
                  </a:moveTo>
                  <a:lnTo>
                    <a:pt x="19969" y="7025"/>
                  </a:lnTo>
                  <a:lnTo>
                    <a:pt x="19195" y="7615"/>
                  </a:lnTo>
                  <a:lnTo>
                    <a:pt x="18605" y="6804"/>
                  </a:lnTo>
                  <a:lnTo>
                    <a:pt x="19416" y="6251"/>
                  </a:lnTo>
                  <a:close/>
                  <a:moveTo>
                    <a:pt x="22588" y="6896"/>
                  </a:moveTo>
                  <a:lnTo>
                    <a:pt x="23104" y="7597"/>
                  </a:lnTo>
                  <a:lnTo>
                    <a:pt x="22385" y="8131"/>
                  </a:lnTo>
                  <a:lnTo>
                    <a:pt x="21850" y="7375"/>
                  </a:lnTo>
                  <a:lnTo>
                    <a:pt x="22588" y="6896"/>
                  </a:lnTo>
                  <a:close/>
                  <a:moveTo>
                    <a:pt x="25759" y="7541"/>
                  </a:moveTo>
                  <a:lnTo>
                    <a:pt x="26220" y="8150"/>
                  </a:lnTo>
                  <a:lnTo>
                    <a:pt x="25593" y="8648"/>
                  </a:lnTo>
                  <a:lnTo>
                    <a:pt x="25132" y="7965"/>
                  </a:lnTo>
                  <a:lnTo>
                    <a:pt x="25759" y="7541"/>
                  </a:lnTo>
                  <a:close/>
                  <a:moveTo>
                    <a:pt x="6270" y="6859"/>
                  </a:moveTo>
                  <a:lnTo>
                    <a:pt x="6971" y="8039"/>
                  </a:lnTo>
                  <a:lnTo>
                    <a:pt x="5864" y="8961"/>
                  </a:lnTo>
                  <a:lnTo>
                    <a:pt x="5108" y="7707"/>
                  </a:lnTo>
                  <a:lnTo>
                    <a:pt x="6270" y="6859"/>
                  </a:lnTo>
                  <a:close/>
                  <a:moveTo>
                    <a:pt x="28949" y="8168"/>
                  </a:moveTo>
                  <a:lnTo>
                    <a:pt x="29391" y="8721"/>
                  </a:lnTo>
                  <a:lnTo>
                    <a:pt x="28801" y="9145"/>
                  </a:lnTo>
                  <a:lnTo>
                    <a:pt x="28396" y="8555"/>
                  </a:lnTo>
                  <a:lnTo>
                    <a:pt x="28949" y="8168"/>
                  </a:lnTo>
                  <a:close/>
                  <a:moveTo>
                    <a:pt x="9460" y="7523"/>
                  </a:moveTo>
                  <a:lnTo>
                    <a:pt x="10197" y="8555"/>
                  </a:lnTo>
                  <a:lnTo>
                    <a:pt x="9073" y="9422"/>
                  </a:lnTo>
                  <a:lnTo>
                    <a:pt x="8353" y="8297"/>
                  </a:lnTo>
                  <a:lnTo>
                    <a:pt x="9460" y="7523"/>
                  </a:lnTo>
                  <a:close/>
                  <a:moveTo>
                    <a:pt x="32083" y="8832"/>
                  </a:moveTo>
                  <a:lnTo>
                    <a:pt x="32434" y="9293"/>
                  </a:lnTo>
                  <a:lnTo>
                    <a:pt x="31991" y="9606"/>
                  </a:lnTo>
                  <a:lnTo>
                    <a:pt x="31622" y="9164"/>
                  </a:lnTo>
                  <a:lnTo>
                    <a:pt x="32083" y="8832"/>
                  </a:lnTo>
                  <a:close/>
                  <a:moveTo>
                    <a:pt x="12520" y="8187"/>
                  </a:moveTo>
                  <a:lnTo>
                    <a:pt x="13203" y="9127"/>
                  </a:lnTo>
                  <a:lnTo>
                    <a:pt x="12262" y="9791"/>
                  </a:lnTo>
                  <a:lnTo>
                    <a:pt x="11525" y="8795"/>
                  </a:lnTo>
                  <a:lnTo>
                    <a:pt x="12520" y="8187"/>
                  </a:lnTo>
                  <a:close/>
                  <a:moveTo>
                    <a:pt x="35255" y="9348"/>
                  </a:moveTo>
                  <a:lnTo>
                    <a:pt x="35587" y="9846"/>
                  </a:lnTo>
                  <a:lnTo>
                    <a:pt x="35107" y="10215"/>
                  </a:lnTo>
                  <a:lnTo>
                    <a:pt x="34757" y="9717"/>
                  </a:lnTo>
                  <a:lnTo>
                    <a:pt x="35255" y="9348"/>
                  </a:lnTo>
                  <a:close/>
                  <a:moveTo>
                    <a:pt x="15673" y="8740"/>
                  </a:moveTo>
                  <a:lnTo>
                    <a:pt x="16319" y="9680"/>
                  </a:lnTo>
                  <a:lnTo>
                    <a:pt x="15397" y="10362"/>
                  </a:lnTo>
                  <a:lnTo>
                    <a:pt x="14696" y="9403"/>
                  </a:lnTo>
                  <a:lnTo>
                    <a:pt x="15673" y="8740"/>
                  </a:lnTo>
                  <a:close/>
                  <a:moveTo>
                    <a:pt x="38426" y="9957"/>
                  </a:moveTo>
                  <a:lnTo>
                    <a:pt x="38795" y="10436"/>
                  </a:lnTo>
                  <a:lnTo>
                    <a:pt x="38315" y="10768"/>
                  </a:lnTo>
                  <a:lnTo>
                    <a:pt x="37984" y="10307"/>
                  </a:lnTo>
                  <a:lnTo>
                    <a:pt x="38426" y="9957"/>
                  </a:lnTo>
                  <a:close/>
                  <a:moveTo>
                    <a:pt x="18863" y="9385"/>
                  </a:moveTo>
                  <a:lnTo>
                    <a:pt x="19453" y="10233"/>
                  </a:lnTo>
                  <a:lnTo>
                    <a:pt x="18605" y="10860"/>
                  </a:lnTo>
                  <a:lnTo>
                    <a:pt x="17960" y="9993"/>
                  </a:lnTo>
                  <a:lnTo>
                    <a:pt x="18863" y="9385"/>
                  </a:lnTo>
                  <a:close/>
                  <a:moveTo>
                    <a:pt x="41653" y="10528"/>
                  </a:moveTo>
                  <a:lnTo>
                    <a:pt x="42003" y="11008"/>
                  </a:lnTo>
                  <a:lnTo>
                    <a:pt x="41524" y="11339"/>
                  </a:lnTo>
                  <a:lnTo>
                    <a:pt x="41155" y="10860"/>
                  </a:lnTo>
                  <a:lnTo>
                    <a:pt x="41653" y="10528"/>
                  </a:lnTo>
                  <a:close/>
                  <a:moveTo>
                    <a:pt x="22053" y="10012"/>
                  </a:moveTo>
                  <a:lnTo>
                    <a:pt x="22588" y="10805"/>
                  </a:lnTo>
                  <a:lnTo>
                    <a:pt x="21813" y="11376"/>
                  </a:lnTo>
                  <a:lnTo>
                    <a:pt x="21223" y="10565"/>
                  </a:lnTo>
                  <a:lnTo>
                    <a:pt x="22053" y="10012"/>
                  </a:lnTo>
                  <a:close/>
                  <a:moveTo>
                    <a:pt x="25224" y="10657"/>
                  </a:moveTo>
                  <a:lnTo>
                    <a:pt x="25722" y="11376"/>
                  </a:lnTo>
                  <a:lnTo>
                    <a:pt x="25022" y="11911"/>
                  </a:lnTo>
                  <a:lnTo>
                    <a:pt x="24487" y="11137"/>
                  </a:lnTo>
                  <a:lnTo>
                    <a:pt x="25224" y="10657"/>
                  </a:lnTo>
                  <a:close/>
                  <a:moveTo>
                    <a:pt x="5643" y="9809"/>
                  </a:moveTo>
                  <a:lnTo>
                    <a:pt x="6602" y="11210"/>
                  </a:lnTo>
                  <a:lnTo>
                    <a:pt x="5219" y="12225"/>
                  </a:lnTo>
                  <a:lnTo>
                    <a:pt x="5164" y="11966"/>
                  </a:lnTo>
                  <a:lnTo>
                    <a:pt x="5071" y="11727"/>
                  </a:lnTo>
                  <a:lnTo>
                    <a:pt x="4961" y="11487"/>
                  </a:lnTo>
                  <a:lnTo>
                    <a:pt x="4887" y="11376"/>
                  </a:lnTo>
                  <a:lnTo>
                    <a:pt x="4795" y="11284"/>
                  </a:lnTo>
                  <a:lnTo>
                    <a:pt x="4721" y="11192"/>
                  </a:lnTo>
                  <a:lnTo>
                    <a:pt x="4611" y="11100"/>
                  </a:lnTo>
                  <a:lnTo>
                    <a:pt x="4500" y="11026"/>
                  </a:lnTo>
                  <a:lnTo>
                    <a:pt x="4389" y="10952"/>
                  </a:lnTo>
                  <a:lnTo>
                    <a:pt x="4242" y="10897"/>
                  </a:lnTo>
                  <a:lnTo>
                    <a:pt x="4113" y="10860"/>
                  </a:lnTo>
                  <a:lnTo>
                    <a:pt x="3947" y="10823"/>
                  </a:lnTo>
                  <a:lnTo>
                    <a:pt x="3781" y="10786"/>
                  </a:lnTo>
                  <a:lnTo>
                    <a:pt x="4076" y="10749"/>
                  </a:lnTo>
                  <a:lnTo>
                    <a:pt x="4352" y="10713"/>
                  </a:lnTo>
                  <a:lnTo>
                    <a:pt x="4629" y="10657"/>
                  </a:lnTo>
                  <a:lnTo>
                    <a:pt x="4887" y="10565"/>
                  </a:lnTo>
                  <a:lnTo>
                    <a:pt x="5016" y="10510"/>
                  </a:lnTo>
                  <a:lnTo>
                    <a:pt x="5127" y="10436"/>
                  </a:lnTo>
                  <a:lnTo>
                    <a:pt x="5219" y="10362"/>
                  </a:lnTo>
                  <a:lnTo>
                    <a:pt x="5330" y="10289"/>
                  </a:lnTo>
                  <a:lnTo>
                    <a:pt x="5422" y="10178"/>
                  </a:lnTo>
                  <a:lnTo>
                    <a:pt x="5496" y="10086"/>
                  </a:lnTo>
                  <a:lnTo>
                    <a:pt x="5569" y="9957"/>
                  </a:lnTo>
                  <a:lnTo>
                    <a:pt x="5643" y="9809"/>
                  </a:lnTo>
                  <a:close/>
                  <a:moveTo>
                    <a:pt x="28414" y="11284"/>
                  </a:moveTo>
                  <a:lnTo>
                    <a:pt x="28894" y="11930"/>
                  </a:lnTo>
                  <a:lnTo>
                    <a:pt x="28211" y="12446"/>
                  </a:lnTo>
                  <a:lnTo>
                    <a:pt x="27750" y="11745"/>
                  </a:lnTo>
                  <a:lnTo>
                    <a:pt x="28414" y="11284"/>
                  </a:lnTo>
                  <a:close/>
                  <a:moveTo>
                    <a:pt x="8870" y="10602"/>
                  </a:moveTo>
                  <a:lnTo>
                    <a:pt x="9699" y="11764"/>
                  </a:lnTo>
                  <a:lnTo>
                    <a:pt x="8501" y="12649"/>
                  </a:lnTo>
                  <a:lnTo>
                    <a:pt x="7597" y="11376"/>
                  </a:lnTo>
                  <a:lnTo>
                    <a:pt x="8870" y="10602"/>
                  </a:lnTo>
                  <a:close/>
                  <a:moveTo>
                    <a:pt x="31530" y="11966"/>
                  </a:moveTo>
                  <a:lnTo>
                    <a:pt x="31973" y="12538"/>
                  </a:lnTo>
                  <a:lnTo>
                    <a:pt x="31420" y="12999"/>
                  </a:lnTo>
                  <a:lnTo>
                    <a:pt x="30977" y="12298"/>
                  </a:lnTo>
                  <a:lnTo>
                    <a:pt x="31530" y="11966"/>
                  </a:lnTo>
                  <a:close/>
                  <a:moveTo>
                    <a:pt x="11967" y="11339"/>
                  </a:moveTo>
                  <a:lnTo>
                    <a:pt x="12742" y="12354"/>
                  </a:lnTo>
                  <a:lnTo>
                    <a:pt x="11709" y="13165"/>
                  </a:lnTo>
                  <a:lnTo>
                    <a:pt x="10898" y="11966"/>
                  </a:lnTo>
                  <a:lnTo>
                    <a:pt x="11967" y="11339"/>
                  </a:lnTo>
                  <a:close/>
                  <a:moveTo>
                    <a:pt x="34702" y="12501"/>
                  </a:moveTo>
                  <a:lnTo>
                    <a:pt x="35107" y="13073"/>
                  </a:lnTo>
                  <a:lnTo>
                    <a:pt x="34591" y="13441"/>
                  </a:lnTo>
                  <a:lnTo>
                    <a:pt x="34167" y="12851"/>
                  </a:lnTo>
                  <a:lnTo>
                    <a:pt x="34702" y="12501"/>
                  </a:lnTo>
                  <a:close/>
                  <a:moveTo>
                    <a:pt x="15120" y="11874"/>
                  </a:moveTo>
                  <a:lnTo>
                    <a:pt x="15821" y="12907"/>
                  </a:lnTo>
                  <a:lnTo>
                    <a:pt x="14881" y="13552"/>
                  </a:lnTo>
                  <a:lnTo>
                    <a:pt x="14143" y="12556"/>
                  </a:lnTo>
                  <a:lnTo>
                    <a:pt x="15120" y="11874"/>
                  </a:lnTo>
                  <a:close/>
                  <a:moveTo>
                    <a:pt x="37873" y="13091"/>
                  </a:moveTo>
                  <a:lnTo>
                    <a:pt x="38315" y="13626"/>
                  </a:lnTo>
                  <a:lnTo>
                    <a:pt x="37725" y="14087"/>
                  </a:lnTo>
                  <a:lnTo>
                    <a:pt x="37320" y="13478"/>
                  </a:lnTo>
                  <a:lnTo>
                    <a:pt x="37873" y="13091"/>
                  </a:lnTo>
                  <a:close/>
                  <a:moveTo>
                    <a:pt x="18292" y="12520"/>
                  </a:moveTo>
                  <a:lnTo>
                    <a:pt x="18937" y="13460"/>
                  </a:lnTo>
                  <a:lnTo>
                    <a:pt x="18015" y="14142"/>
                  </a:lnTo>
                  <a:lnTo>
                    <a:pt x="17333" y="13165"/>
                  </a:lnTo>
                  <a:lnTo>
                    <a:pt x="18292" y="12520"/>
                  </a:lnTo>
                  <a:close/>
                  <a:moveTo>
                    <a:pt x="21481" y="13146"/>
                  </a:moveTo>
                  <a:lnTo>
                    <a:pt x="22090" y="14013"/>
                  </a:lnTo>
                  <a:lnTo>
                    <a:pt x="21223" y="14658"/>
                  </a:lnTo>
                  <a:lnTo>
                    <a:pt x="20578" y="13755"/>
                  </a:lnTo>
                  <a:lnTo>
                    <a:pt x="21481" y="13146"/>
                  </a:lnTo>
                  <a:close/>
                  <a:moveTo>
                    <a:pt x="41100" y="13644"/>
                  </a:moveTo>
                  <a:lnTo>
                    <a:pt x="41524" y="14216"/>
                  </a:lnTo>
                  <a:lnTo>
                    <a:pt x="40934" y="14658"/>
                  </a:lnTo>
                  <a:lnTo>
                    <a:pt x="40491" y="14050"/>
                  </a:lnTo>
                  <a:lnTo>
                    <a:pt x="41100" y="13644"/>
                  </a:lnTo>
                  <a:close/>
                  <a:moveTo>
                    <a:pt x="24671" y="13773"/>
                  </a:moveTo>
                  <a:lnTo>
                    <a:pt x="25243" y="14585"/>
                  </a:lnTo>
                  <a:lnTo>
                    <a:pt x="24432" y="15175"/>
                  </a:lnTo>
                  <a:lnTo>
                    <a:pt x="23841" y="14326"/>
                  </a:lnTo>
                  <a:lnTo>
                    <a:pt x="24671" y="13773"/>
                  </a:lnTo>
                  <a:close/>
                  <a:moveTo>
                    <a:pt x="27879" y="14400"/>
                  </a:moveTo>
                  <a:lnTo>
                    <a:pt x="28396" y="15138"/>
                  </a:lnTo>
                  <a:lnTo>
                    <a:pt x="27640" y="15728"/>
                  </a:lnTo>
                  <a:lnTo>
                    <a:pt x="27087" y="14916"/>
                  </a:lnTo>
                  <a:lnTo>
                    <a:pt x="27879" y="14400"/>
                  </a:lnTo>
                  <a:close/>
                  <a:moveTo>
                    <a:pt x="8261" y="13626"/>
                  </a:moveTo>
                  <a:lnTo>
                    <a:pt x="9183" y="14990"/>
                  </a:lnTo>
                  <a:lnTo>
                    <a:pt x="7856" y="15967"/>
                  </a:lnTo>
                  <a:lnTo>
                    <a:pt x="7800" y="15765"/>
                  </a:lnTo>
                  <a:lnTo>
                    <a:pt x="7727" y="15543"/>
                  </a:lnTo>
                  <a:lnTo>
                    <a:pt x="7634" y="15341"/>
                  </a:lnTo>
                  <a:lnTo>
                    <a:pt x="7524" y="15156"/>
                  </a:lnTo>
                  <a:lnTo>
                    <a:pt x="7376" y="14972"/>
                  </a:lnTo>
                  <a:lnTo>
                    <a:pt x="7192" y="14806"/>
                  </a:lnTo>
                  <a:lnTo>
                    <a:pt x="6971" y="14677"/>
                  </a:lnTo>
                  <a:lnTo>
                    <a:pt x="6712" y="14548"/>
                  </a:lnTo>
                  <a:lnTo>
                    <a:pt x="6971" y="14511"/>
                  </a:lnTo>
                  <a:lnTo>
                    <a:pt x="7229" y="14456"/>
                  </a:lnTo>
                  <a:lnTo>
                    <a:pt x="7450" y="14363"/>
                  </a:lnTo>
                  <a:lnTo>
                    <a:pt x="7653" y="14253"/>
                  </a:lnTo>
                  <a:lnTo>
                    <a:pt x="7856" y="14124"/>
                  </a:lnTo>
                  <a:lnTo>
                    <a:pt x="8003" y="13976"/>
                  </a:lnTo>
                  <a:lnTo>
                    <a:pt x="8151" y="13810"/>
                  </a:lnTo>
                  <a:lnTo>
                    <a:pt x="8261" y="13626"/>
                  </a:lnTo>
                  <a:close/>
                  <a:moveTo>
                    <a:pt x="31051" y="14990"/>
                  </a:moveTo>
                  <a:lnTo>
                    <a:pt x="31586" y="15709"/>
                  </a:lnTo>
                  <a:lnTo>
                    <a:pt x="30848" y="16262"/>
                  </a:lnTo>
                  <a:lnTo>
                    <a:pt x="30313" y="15488"/>
                  </a:lnTo>
                  <a:lnTo>
                    <a:pt x="31051" y="14990"/>
                  </a:lnTo>
                  <a:close/>
                  <a:moveTo>
                    <a:pt x="11488" y="14400"/>
                  </a:moveTo>
                  <a:lnTo>
                    <a:pt x="12318" y="15543"/>
                  </a:lnTo>
                  <a:lnTo>
                    <a:pt x="11119" y="16428"/>
                  </a:lnTo>
                  <a:lnTo>
                    <a:pt x="10253" y="15138"/>
                  </a:lnTo>
                  <a:lnTo>
                    <a:pt x="11488" y="14400"/>
                  </a:lnTo>
                  <a:close/>
                  <a:moveTo>
                    <a:pt x="34167" y="15654"/>
                  </a:moveTo>
                  <a:lnTo>
                    <a:pt x="34646" y="16281"/>
                  </a:lnTo>
                  <a:lnTo>
                    <a:pt x="34019" y="16742"/>
                  </a:lnTo>
                  <a:lnTo>
                    <a:pt x="33540" y="16078"/>
                  </a:lnTo>
                  <a:lnTo>
                    <a:pt x="34167" y="15654"/>
                  </a:lnTo>
                  <a:close/>
                  <a:moveTo>
                    <a:pt x="14586" y="15119"/>
                  </a:moveTo>
                  <a:lnTo>
                    <a:pt x="15360" y="16115"/>
                  </a:lnTo>
                  <a:lnTo>
                    <a:pt x="14309" y="16816"/>
                  </a:lnTo>
                  <a:lnTo>
                    <a:pt x="13516" y="15746"/>
                  </a:lnTo>
                  <a:lnTo>
                    <a:pt x="14586" y="15119"/>
                  </a:lnTo>
                  <a:close/>
                  <a:moveTo>
                    <a:pt x="37338" y="16170"/>
                  </a:moveTo>
                  <a:lnTo>
                    <a:pt x="37762" y="16760"/>
                  </a:lnTo>
                  <a:lnTo>
                    <a:pt x="37099" y="17295"/>
                  </a:lnTo>
                  <a:lnTo>
                    <a:pt x="36619" y="16650"/>
                  </a:lnTo>
                  <a:lnTo>
                    <a:pt x="37338" y="16170"/>
                  </a:lnTo>
                  <a:close/>
                  <a:moveTo>
                    <a:pt x="17757" y="15654"/>
                  </a:moveTo>
                  <a:lnTo>
                    <a:pt x="18458" y="16668"/>
                  </a:lnTo>
                  <a:lnTo>
                    <a:pt x="17425" y="17424"/>
                  </a:lnTo>
                  <a:lnTo>
                    <a:pt x="16687" y="16336"/>
                  </a:lnTo>
                  <a:lnTo>
                    <a:pt x="17757" y="15654"/>
                  </a:lnTo>
                  <a:close/>
                  <a:moveTo>
                    <a:pt x="40546" y="16723"/>
                  </a:moveTo>
                  <a:lnTo>
                    <a:pt x="40971" y="17332"/>
                  </a:lnTo>
                  <a:lnTo>
                    <a:pt x="40344" y="17848"/>
                  </a:lnTo>
                  <a:lnTo>
                    <a:pt x="39920" y="17184"/>
                  </a:lnTo>
                  <a:lnTo>
                    <a:pt x="40546" y="16723"/>
                  </a:lnTo>
                  <a:close/>
                  <a:moveTo>
                    <a:pt x="20928" y="16262"/>
                  </a:moveTo>
                  <a:lnTo>
                    <a:pt x="21610" y="17221"/>
                  </a:lnTo>
                  <a:lnTo>
                    <a:pt x="20652" y="17940"/>
                  </a:lnTo>
                  <a:lnTo>
                    <a:pt x="19933" y="16926"/>
                  </a:lnTo>
                  <a:lnTo>
                    <a:pt x="20928" y="16262"/>
                  </a:lnTo>
                  <a:close/>
                  <a:moveTo>
                    <a:pt x="24118" y="16889"/>
                  </a:moveTo>
                  <a:lnTo>
                    <a:pt x="24745" y="17793"/>
                  </a:lnTo>
                  <a:lnTo>
                    <a:pt x="23841" y="18457"/>
                  </a:lnTo>
                  <a:lnTo>
                    <a:pt x="23178" y="17516"/>
                  </a:lnTo>
                  <a:lnTo>
                    <a:pt x="24118" y="16889"/>
                  </a:lnTo>
                  <a:close/>
                  <a:moveTo>
                    <a:pt x="27308" y="17498"/>
                  </a:moveTo>
                  <a:lnTo>
                    <a:pt x="27916" y="18364"/>
                  </a:lnTo>
                  <a:lnTo>
                    <a:pt x="27068" y="19010"/>
                  </a:lnTo>
                  <a:lnTo>
                    <a:pt x="26423" y="18088"/>
                  </a:lnTo>
                  <a:lnTo>
                    <a:pt x="27308" y="17498"/>
                  </a:lnTo>
                  <a:close/>
                  <a:moveTo>
                    <a:pt x="30516" y="18088"/>
                  </a:moveTo>
                  <a:lnTo>
                    <a:pt x="31014" y="18844"/>
                  </a:lnTo>
                  <a:lnTo>
                    <a:pt x="30221" y="19471"/>
                  </a:lnTo>
                  <a:lnTo>
                    <a:pt x="29650" y="18678"/>
                  </a:lnTo>
                  <a:lnTo>
                    <a:pt x="30516" y="18088"/>
                  </a:lnTo>
                  <a:close/>
                  <a:moveTo>
                    <a:pt x="10953" y="17498"/>
                  </a:moveTo>
                  <a:lnTo>
                    <a:pt x="11820" y="18752"/>
                  </a:lnTo>
                  <a:lnTo>
                    <a:pt x="10474" y="19747"/>
                  </a:lnTo>
                  <a:lnTo>
                    <a:pt x="10437" y="19544"/>
                  </a:lnTo>
                  <a:lnTo>
                    <a:pt x="10363" y="19323"/>
                  </a:lnTo>
                  <a:lnTo>
                    <a:pt x="10271" y="19120"/>
                  </a:lnTo>
                  <a:lnTo>
                    <a:pt x="10160" y="18936"/>
                  </a:lnTo>
                  <a:lnTo>
                    <a:pt x="10031" y="18770"/>
                  </a:lnTo>
                  <a:lnTo>
                    <a:pt x="9865" y="18623"/>
                  </a:lnTo>
                  <a:lnTo>
                    <a:pt x="9681" y="18494"/>
                  </a:lnTo>
                  <a:lnTo>
                    <a:pt x="9478" y="18401"/>
                  </a:lnTo>
                  <a:lnTo>
                    <a:pt x="10953" y="17498"/>
                  </a:lnTo>
                  <a:close/>
                  <a:moveTo>
                    <a:pt x="33614" y="18752"/>
                  </a:moveTo>
                  <a:lnTo>
                    <a:pt x="34130" y="19452"/>
                  </a:lnTo>
                  <a:lnTo>
                    <a:pt x="33466" y="20005"/>
                  </a:lnTo>
                  <a:lnTo>
                    <a:pt x="32950" y="19213"/>
                  </a:lnTo>
                  <a:lnTo>
                    <a:pt x="33614" y="18752"/>
                  </a:lnTo>
                  <a:close/>
                  <a:moveTo>
                    <a:pt x="14051" y="18254"/>
                  </a:moveTo>
                  <a:lnTo>
                    <a:pt x="14881" y="19323"/>
                  </a:lnTo>
                  <a:lnTo>
                    <a:pt x="13756" y="20227"/>
                  </a:lnTo>
                  <a:lnTo>
                    <a:pt x="12871" y="18918"/>
                  </a:lnTo>
                  <a:lnTo>
                    <a:pt x="14051" y="18254"/>
                  </a:lnTo>
                  <a:close/>
                  <a:moveTo>
                    <a:pt x="36803" y="19231"/>
                  </a:moveTo>
                  <a:lnTo>
                    <a:pt x="37375" y="19950"/>
                  </a:lnTo>
                  <a:lnTo>
                    <a:pt x="36619" y="20466"/>
                  </a:lnTo>
                  <a:lnTo>
                    <a:pt x="36140" y="19766"/>
                  </a:lnTo>
                  <a:lnTo>
                    <a:pt x="36803" y="19231"/>
                  </a:lnTo>
                  <a:close/>
                  <a:moveTo>
                    <a:pt x="17185" y="18770"/>
                  </a:moveTo>
                  <a:lnTo>
                    <a:pt x="17997" y="19895"/>
                  </a:lnTo>
                  <a:lnTo>
                    <a:pt x="16927" y="20595"/>
                  </a:lnTo>
                  <a:lnTo>
                    <a:pt x="16097" y="19508"/>
                  </a:lnTo>
                  <a:lnTo>
                    <a:pt x="17185" y="18770"/>
                  </a:lnTo>
                  <a:close/>
                  <a:moveTo>
                    <a:pt x="39993" y="19729"/>
                  </a:moveTo>
                  <a:lnTo>
                    <a:pt x="40565" y="20522"/>
                  </a:lnTo>
                  <a:lnTo>
                    <a:pt x="39735" y="21130"/>
                  </a:lnTo>
                  <a:lnTo>
                    <a:pt x="39182" y="20282"/>
                  </a:lnTo>
                  <a:lnTo>
                    <a:pt x="39993" y="19729"/>
                  </a:lnTo>
                  <a:close/>
                  <a:moveTo>
                    <a:pt x="20375" y="19379"/>
                  </a:moveTo>
                  <a:lnTo>
                    <a:pt x="21113" y="20430"/>
                  </a:lnTo>
                  <a:lnTo>
                    <a:pt x="20043" y="21241"/>
                  </a:lnTo>
                  <a:lnTo>
                    <a:pt x="19287" y="20098"/>
                  </a:lnTo>
                  <a:lnTo>
                    <a:pt x="20375" y="19379"/>
                  </a:lnTo>
                  <a:close/>
                  <a:moveTo>
                    <a:pt x="23583" y="20005"/>
                  </a:moveTo>
                  <a:lnTo>
                    <a:pt x="24192" y="20927"/>
                  </a:lnTo>
                  <a:lnTo>
                    <a:pt x="23233" y="21702"/>
                  </a:lnTo>
                  <a:lnTo>
                    <a:pt x="22532" y="20688"/>
                  </a:lnTo>
                  <a:lnTo>
                    <a:pt x="23583" y="20005"/>
                  </a:lnTo>
                  <a:close/>
                  <a:moveTo>
                    <a:pt x="26755" y="20595"/>
                  </a:moveTo>
                  <a:lnTo>
                    <a:pt x="27363" y="21499"/>
                  </a:lnTo>
                  <a:lnTo>
                    <a:pt x="26460" y="22181"/>
                  </a:lnTo>
                  <a:lnTo>
                    <a:pt x="25870" y="21259"/>
                  </a:lnTo>
                  <a:lnTo>
                    <a:pt x="26755" y="20595"/>
                  </a:lnTo>
                  <a:close/>
                  <a:moveTo>
                    <a:pt x="29981" y="21167"/>
                  </a:moveTo>
                  <a:lnTo>
                    <a:pt x="30627" y="22015"/>
                  </a:lnTo>
                  <a:lnTo>
                    <a:pt x="29650" y="22716"/>
                  </a:lnTo>
                  <a:lnTo>
                    <a:pt x="29096" y="21831"/>
                  </a:lnTo>
                  <a:lnTo>
                    <a:pt x="29981" y="21167"/>
                  </a:lnTo>
                  <a:close/>
                  <a:moveTo>
                    <a:pt x="33153" y="21683"/>
                  </a:moveTo>
                  <a:lnTo>
                    <a:pt x="33798" y="22587"/>
                  </a:lnTo>
                  <a:lnTo>
                    <a:pt x="32876" y="23269"/>
                  </a:lnTo>
                  <a:lnTo>
                    <a:pt x="32212" y="22310"/>
                  </a:lnTo>
                  <a:lnTo>
                    <a:pt x="33153" y="21683"/>
                  </a:lnTo>
                  <a:close/>
                  <a:moveTo>
                    <a:pt x="16687" y="21978"/>
                  </a:moveTo>
                  <a:lnTo>
                    <a:pt x="17407" y="23011"/>
                  </a:lnTo>
                  <a:lnTo>
                    <a:pt x="16337" y="23767"/>
                  </a:lnTo>
                  <a:lnTo>
                    <a:pt x="15434" y="22697"/>
                  </a:lnTo>
                  <a:lnTo>
                    <a:pt x="16687" y="21978"/>
                  </a:lnTo>
                  <a:close/>
                  <a:moveTo>
                    <a:pt x="36269" y="22366"/>
                  </a:moveTo>
                  <a:lnTo>
                    <a:pt x="36933" y="23195"/>
                  </a:lnTo>
                  <a:lnTo>
                    <a:pt x="36084" y="23841"/>
                  </a:lnTo>
                  <a:lnTo>
                    <a:pt x="35421" y="22882"/>
                  </a:lnTo>
                  <a:lnTo>
                    <a:pt x="36269" y="22366"/>
                  </a:lnTo>
                  <a:close/>
                  <a:moveTo>
                    <a:pt x="13516" y="21130"/>
                  </a:moveTo>
                  <a:lnTo>
                    <a:pt x="14512" y="22587"/>
                  </a:lnTo>
                  <a:lnTo>
                    <a:pt x="14291" y="22661"/>
                  </a:lnTo>
                  <a:lnTo>
                    <a:pt x="14069" y="22734"/>
                  </a:lnTo>
                  <a:lnTo>
                    <a:pt x="13848" y="22845"/>
                  </a:lnTo>
                  <a:lnTo>
                    <a:pt x="13645" y="22992"/>
                  </a:lnTo>
                  <a:lnTo>
                    <a:pt x="13553" y="23066"/>
                  </a:lnTo>
                  <a:lnTo>
                    <a:pt x="13479" y="23158"/>
                  </a:lnTo>
                  <a:lnTo>
                    <a:pt x="13406" y="23269"/>
                  </a:lnTo>
                  <a:lnTo>
                    <a:pt x="13332" y="23380"/>
                  </a:lnTo>
                  <a:lnTo>
                    <a:pt x="13276" y="23509"/>
                  </a:lnTo>
                  <a:lnTo>
                    <a:pt x="13240" y="23638"/>
                  </a:lnTo>
                  <a:lnTo>
                    <a:pt x="13203" y="23785"/>
                  </a:lnTo>
                  <a:lnTo>
                    <a:pt x="13184" y="23951"/>
                  </a:lnTo>
                  <a:lnTo>
                    <a:pt x="13110" y="23656"/>
                  </a:lnTo>
                  <a:lnTo>
                    <a:pt x="13037" y="23361"/>
                  </a:lnTo>
                  <a:lnTo>
                    <a:pt x="12945" y="23085"/>
                  </a:lnTo>
                  <a:lnTo>
                    <a:pt x="12834" y="22826"/>
                  </a:lnTo>
                  <a:lnTo>
                    <a:pt x="12760" y="22697"/>
                  </a:lnTo>
                  <a:lnTo>
                    <a:pt x="12668" y="22587"/>
                  </a:lnTo>
                  <a:lnTo>
                    <a:pt x="12576" y="22476"/>
                  </a:lnTo>
                  <a:lnTo>
                    <a:pt x="12484" y="22384"/>
                  </a:lnTo>
                  <a:lnTo>
                    <a:pt x="12355" y="22292"/>
                  </a:lnTo>
                  <a:lnTo>
                    <a:pt x="12225" y="22218"/>
                  </a:lnTo>
                  <a:lnTo>
                    <a:pt x="12060" y="22144"/>
                  </a:lnTo>
                  <a:lnTo>
                    <a:pt x="11894" y="22089"/>
                  </a:lnTo>
                  <a:lnTo>
                    <a:pt x="12170" y="22052"/>
                  </a:lnTo>
                  <a:lnTo>
                    <a:pt x="12428" y="21997"/>
                  </a:lnTo>
                  <a:lnTo>
                    <a:pt x="12668" y="21923"/>
                  </a:lnTo>
                  <a:lnTo>
                    <a:pt x="12889" y="21812"/>
                  </a:lnTo>
                  <a:lnTo>
                    <a:pt x="13074" y="21683"/>
                  </a:lnTo>
                  <a:lnTo>
                    <a:pt x="13258" y="21517"/>
                  </a:lnTo>
                  <a:lnTo>
                    <a:pt x="13406" y="21351"/>
                  </a:lnTo>
                  <a:lnTo>
                    <a:pt x="13516" y="21130"/>
                  </a:lnTo>
                  <a:close/>
                  <a:moveTo>
                    <a:pt x="39422" y="22826"/>
                  </a:moveTo>
                  <a:lnTo>
                    <a:pt x="40104" y="23748"/>
                  </a:lnTo>
                  <a:lnTo>
                    <a:pt x="39237" y="24320"/>
                  </a:lnTo>
                  <a:lnTo>
                    <a:pt x="38574" y="23435"/>
                  </a:lnTo>
                  <a:lnTo>
                    <a:pt x="39422" y="22826"/>
                  </a:lnTo>
                  <a:close/>
                  <a:moveTo>
                    <a:pt x="19822" y="22495"/>
                  </a:moveTo>
                  <a:lnTo>
                    <a:pt x="20541" y="23564"/>
                  </a:lnTo>
                  <a:lnTo>
                    <a:pt x="19453" y="24449"/>
                  </a:lnTo>
                  <a:lnTo>
                    <a:pt x="18753" y="23232"/>
                  </a:lnTo>
                  <a:lnTo>
                    <a:pt x="19822" y="22495"/>
                  </a:lnTo>
                  <a:close/>
                  <a:moveTo>
                    <a:pt x="23049" y="23066"/>
                  </a:moveTo>
                  <a:lnTo>
                    <a:pt x="23823" y="24099"/>
                  </a:lnTo>
                  <a:lnTo>
                    <a:pt x="22643" y="24947"/>
                  </a:lnTo>
                  <a:lnTo>
                    <a:pt x="21979" y="23822"/>
                  </a:lnTo>
                  <a:lnTo>
                    <a:pt x="23049" y="23066"/>
                  </a:lnTo>
                  <a:close/>
                  <a:moveTo>
                    <a:pt x="26202" y="23601"/>
                  </a:moveTo>
                  <a:lnTo>
                    <a:pt x="26976" y="24670"/>
                  </a:lnTo>
                  <a:lnTo>
                    <a:pt x="25870" y="25463"/>
                  </a:lnTo>
                  <a:lnTo>
                    <a:pt x="25114" y="24320"/>
                  </a:lnTo>
                  <a:lnTo>
                    <a:pt x="26202" y="23601"/>
                  </a:lnTo>
                  <a:close/>
                  <a:moveTo>
                    <a:pt x="29391" y="24209"/>
                  </a:moveTo>
                  <a:lnTo>
                    <a:pt x="30147" y="25242"/>
                  </a:lnTo>
                  <a:lnTo>
                    <a:pt x="29078" y="26016"/>
                  </a:lnTo>
                  <a:lnTo>
                    <a:pt x="28340" y="24910"/>
                  </a:lnTo>
                  <a:lnTo>
                    <a:pt x="29391" y="24209"/>
                  </a:lnTo>
                  <a:close/>
                  <a:moveTo>
                    <a:pt x="32600" y="24799"/>
                  </a:moveTo>
                  <a:lnTo>
                    <a:pt x="33337" y="25813"/>
                  </a:lnTo>
                  <a:lnTo>
                    <a:pt x="32268" y="26569"/>
                  </a:lnTo>
                  <a:lnTo>
                    <a:pt x="31549" y="25482"/>
                  </a:lnTo>
                  <a:lnTo>
                    <a:pt x="32600" y="24799"/>
                  </a:lnTo>
                  <a:close/>
                  <a:moveTo>
                    <a:pt x="35789" y="25371"/>
                  </a:moveTo>
                  <a:lnTo>
                    <a:pt x="36527" y="26385"/>
                  </a:lnTo>
                  <a:lnTo>
                    <a:pt x="35476" y="27141"/>
                  </a:lnTo>
                  <a:lnTo>
                    <a:pt x="34757" y="26053"/>
                  </a:lnTo>
                  <a:lnTo>
                    <a:pt x="35789" y="25371"/>
                  </a:lnTo>
                  <a:close/>
                  <a:moveTo>
                    <a:pt x="19269" y="25482"/>
                  </a:moveTo>
                  <a:lnTo>
                    <a:pt x="20209" y="26809"/>
                  </a:lnTo>
                  <a:lnTo>
                    <a:pt x="19933" y="26901"/>
                  </a:lnTo>
                  <a:lnTo>
                    <a:pt x="19767" y="26975"/>
                  </a:lnTo>
                  <a:lnTo>
                    <a:pt x="19582" y="27067"/>
                  </a:lnTo>
                  <a:lnTo>
                    <a:pt x="19416" y="27196"/>
                  </a:lnTo>
                  <a:lnTo>
                    <a:pt x="19269" y="27325"/>
                  </a:lnTo>
                  <a:lnTo>
                    <a:pt x="19011" y="27584"/>
                  </a:lnTo>
                  <a:lnTo>
                    <a:pt x="17997" y="26330"/>
                  </a:lnTo>
                  <a:lnTo>
                    <a:pt x="19269" y="25482"/>
                  </a:lnTo>
                  <a:close/>
                  <a:moveTo>
                    <a:pt x="38924" y="26035"/>
                  </a:moveTo>
                  <a:lnTo>
                    <a:pt x="39625" y="26957"/>
                  </a:lnTo>
                  <a:lnTo>
                    <a:pt x="38647" y="27620"/>
                  </a:lnTo>
                  <a:lnTo>
                    <a:pt x="37928" y="26625"/>
                  </a:lnTo>
                  <a:lnTo>
                    <a:pt x="38924" y="26035"/>
                  </a:lnTo>
                  <a:close/>
                  <a:moveTo>
                    <a:pt x="22477" y="26127"/>
                  </a:moveTo>
                  <a:lnTo>
                    <a:pt x="23344" y="27307"/>
                  </a:lnTo>
                  <a:lnTo>
                    <a:pt x="22090" y="28229"/>
                  </a:lnTo>
                  <a:lnTo>
                    <a:pt x="21186" y="26901"/>
                  </a:lnTo>
                  <a:lnTo>
                    <a:pt x="22477" y="26127"/>
                  </a:lnTo>
                  <a:close/>
                  <a:moveTo>
                    <a:pt x="25648" y="26735"/>
                  </a:moveTo>
                  <a:lnTo>
                    <a:pt x="26497" y="27879"/>
                  </a:lnTo>
                  <a:lnTo>
                    <a:pt x="25280" y="28800"/>
                  </a:lnTo>
                  <a:lnTo>
                    <a:pt x="24450" y="27491"/>
                  </a:lnTo>
                  <a:lnTo>
                    <a:pt x="25648" y="26735"/>
                  </a:lnTo>
                  <a:close/>
                  <a:moveTo>
                    <a:pt x="28857" y="27307"/>
                  </a:moveTo>
                  <a:lnTo>
                    <a:pt x="29686" y="28450"/>
                  </a:lnTo>
                  <a:lnTo>
                    <a:pt x="28469" y="29335"/>
                  </a:lnTo>
                  <a:lnTo>
                    <a:pt x="27677" y="28081"/>
                  </a:lnTo>
                  <a:lnTo>
                    <a:pt x="28857" y="27307"/>
                  </a:lnTo>
                  <a:close/>
                  <a:moveTo>
                    <a:pt x="32046" y="27897"/>
                  </a:moveTo>
                  <a:lnTo>
                    <a:pt x="32876" y="29022"/>
                  </a:lnTo>
                  <a:lnTo>
                    <a:pt x="31678" y="29888"/>
                  </a:lnTo>
                  <a:lnTo>
                    <a:pt x="30903" y="28653"/>
                  </a:lnTo>
                  <a:lnTo>
                    <a:pt x="32046" y="27897"/>
                  </a:lnTo>
                  <a:close/>
                  <a:moveTo>
                    <a:pt x="35236" y="28469"/>
                  </a:moveTo>
                  <a:lnTo>
                    <a:pt x="36066" y="29575"/>
                  </a:lnTo>
                  <a:lnTo>
                    <a:pt x="34867" y="30460"/>
                  </a:lnTo>
                  <a:lnTo>
                    <a:pt x="34112" y="29225"/>
                  </a:lnTo>
                  <a:lnTo>
                    <a:pt x="35236" y="28469"/>
                  </a:lnTo>
                  <a:close/>
                  <a:moveTo>
                    <a:pt x="38352" y="29132"/>
                  </a:moveTo>
                  <a:lnTo>
                    <a:pt x="39200" y="30183"/>
                  </a:lnTo>
                  <a:lnTo>
                    <a:pt x="38076" y="31031"/>
                  </a:lnTo>
                  <a:lnTo>
                    <a:pt x="37301" y="29778"/>
                  </a:lnTo>
                  <a:lnTo>
                    <a:pt x="38352" y="29132"/>
                  </a:lnTo>
                  <a:close/>
                  <a:moveTo>
                    <a:pt x="41524" y="29593"/>
                  </a:moveTo>
                  <a:lnTo>
                    <a:pt x="42390" y="30755"/>
                  </a:lnTo>
                  <a:lnTo>
                    <a:pt x="41247" y="31474"/>
                  </a:lnTo>
                  <a:lnTo>
                    <a:pt x="40436" y="30349"/>
                  </a:lnTo>
                  <a:lnTo>
                    <a:pt x="41524" y="29593"/>
                  </a:lnTo>
                  <a:close/>
                  <a:moveTo>
                    <a:pt x="25058" y="29704"/>
                  </a:moveTo>
                  <a:lnTo>
                    <a:pt x="26073" y="31179"/>
                  </a:lnTo>
                  <a:lnTo>
                    <a:pt x="25851" y="31216"/>
                  </a:lnTo>
                  <a:lnTo>
                    <a:pt x="25612" y="31290"/>
                  </a:lnTo>
                  <a:lnTo>
                    <a:pt x="25409" y="31400"/>
                  </a:lnTo>
                  <a:lnTo>
                    <a:pt x="25224" y="31548"/>
                  </a:lnTo>
                  <a:lnTo>
                    <a:pt x="25040" y="31714"/>
                  </a:lnTo>
                  <a:lnTo>
                    <a:pt x="24892" y="31917"/>
                  </a:lnTo>
                  <a:lnTo>
                    <a:pt x="24782" y="32156"/>
                  </a:lnTo>
                  <a:lnTo>
                    <a:pt x="24671" y="32433"/>
                  </a:lnTo>
                  <a:lnTo>
                    <a:pt x="24616" y="32138"/>
                  </a:lnTo>
                  <a:lnTo>
                    <a:pt x="24542" y="31861"/>
                  </a:lnTo>
                  <a:lnTo>
                    <a:pt x="24468" y="31603"/>
                  </a:lnTo>
                  <a:lnTo>
                    <a:pt x="24339" y="31363"/>
                  </a:lnTo>
                  <a:lnTo>
                    <a:pt x="24266" y="31234"/>
                  </a:lnTo>
                  <a:lnTo>
                    <a:pt x="24192" y="31124"/>
                  </a:lnTo>
                  <a:lnTo>
                    <a:pt x="24100" y="31031"/>
                  </a:lnTo>
                  <a:lnTo>
                    <a:pt x="23989" y="30939"/>
                  </a:lnTo>
                  <a:lnTo>
                    <a:pt x="23878" y="30847"/>
                  </a:lnTo>
                  <a:lnTo>
                    <a:pt x="23749" y="30773"/>
                  </a:lnTo>
                  <a:lnTo>
                    <a:pt x="23602" y="30700"/>
                  </a:lnTo>
                  <a:lnTo>
                    <a:pt x="23436" y="30644"/>
                  </a:lnTo>
                  <a:lnTo>
                    <a:pt x="23712" y="30626"/>
                  </a:lnTo>
                  <a:lnTo>
                    <a:pt x="23971" y="30552"/>
                  </a:lnTo>
                  <a:lnTo>
                    <a:pt x="24210" y="30478"/>
                  </a:lnTo>
                  <a:lnTo>
                    <a:pt x="24432" y="30368"/>
                  </a:lnTo>
                  <a:lnTo>
                    <a:pt x="24616" y="30239"/>
                  </a:lnTo>
                  <a:lnTo>
                    <a:pt x="24800" y="30091"/>
                  </a:lnTo>
                  <a:lnTo>
                    <a:pt x="24929" y="29907"/>
                  </a:lnTo>
                  <a:lnTo>
                    <a:pt x="25058" y="29704"/>
                  </a:lnTo>
                  <a:close/>
                  <a:moveTo>
                    <a:pt x="28304" y="30405"/>
                  </a:moveTo>
                  <a:lnTo>
                    <a:pt x="29262" y="31732"/>
                  </a:lnTo>
                  <a:lnTo>
                    <a:pt x="29059" y="31769"/>
                  </a:lnTo>
                  <a:lnTo>
                    <a:pt x="28838" y="31843"/>
                  </a:lnTo>
                  <a:lnTo>
                    <a:pt x="28654" y="31953"/>
                  </a:lnTo>
                  <a:lnTo>
                    <a:pt x="28451" y="32082"/>
                  </a:lnTo>
                  <a:lnTo>
                    <a:pt x="28285" y="32267"/>
                  </a:lnTo>
                  <a:lnTo>
                    <a:pt x="28119" y="32470"/>
                  </a:lnTo>
                  <a:lnTo>
                    <a:pt x="27972" y="32728"/>
                  </a:lnTo>
                  <a:lnTo>
                    <a:pt x="27861" y="33023"/>
                  </a:lnTo>
                  <a:lnTo>
                    <a:pt x="27824" y="32691"/>
                  </a:lnTo>
                  <a:lnTo>
                    <a:pt x="27750" y="32414"/>
                  </a:lnTo>
                  <a:lnTo>
                    <a:pt x="27658" y="32138"/>
                  </a:lnTo>
                  <a:lnTo>
                    <a:pt x="27548" y="31917"/>
                  </a:lnTo>
                  <a:lnTo>
                    <a:pt x="27418" y="31714"/>
                  </a:lnTo>
                  <a:lnTo>
                    <a:pt x="27271" y="31548"/>
                  </a:lnTo>
                  <a:lnTo>
                    <a:pt x="27087" y="31419"/>
                  </a:lnTo>
                  <a:lnTo>
                    <a:pt x="26884" y="31308"/>
                  </a:lnTo>
                  <a:lnTo>
                    <a:pt x="28304" y="30405"/>
                  </a:lnTo>
                  <a:close/>
                  <a:moveTo>
                    <a:pt x="31493" y="30995"/>
                  </a:moveTo>
                  <a:lnTo>
                    <a:pt x="32378" y="32212"/>
                  </a:lnTo>
                  <a:lnTo>
                    <a:pt x="31032" y="33262"/>
                  </a:lnTo>
                  <a:lnTo>
                    <a:pt x="30995" y="33041"/>
                  </a:lnTo>
                  <a:lnTo>
                    <a:pt x="30940" y="32838"/>
                  </a:lnTo>
                  <a:lnTo>
                    <a:pt x="30848" y="32636"/>
                  </a:lnTo>
                  <a:lnTo>
                    <a:pt x="30756" y="32433"/>
                  </a:lnTo>
                  <a:lnTo>
                    <a:pt x="30608" y="32267"/>
                  </a:lnTo>
                  <a:lnTo>
                    <a:pt x="30461" y="32119"/>
                  </a:lnTo>
                  <a:lnTo>
                    <a:pt x="30295" y="31972"/>
                  </a:lnTo>
                  <a:lnTo>
                    <a:pt x="30092" y="31880"/>
                  </a:lnTo>
                  <a:lnTo>
                    <a:pt x="31493" y="30995"/>
                  </a:lnTo>
                  <a:close/>
                  <a:moveTo>
                    <a:pt x="34683" y="31566"/>
                  </a:moveTo>
                  <a:lnTo>
                    <a:pt x="35642" y="32875"/>
                  </a:lnTo>
                  <a:lnTo>
                    <a:pt x="35439" y="32931"/>
                  </a:lnTo>
                  <a:lnTo>
                    <a:pt x="35218" y="33004"/>
                  </a:lnTo>
                  <a:lnTo>
                    <a:pt x="35033" y="33097"/>
                  </a:lnTo>
                  <a:lnTo>
                    <a:pt x="34831" y="33244"/>
                  </a:lnTo>
                  <a:lnTo>
                    <a:pt x="34665" y="33410"/>
                  </a:lnTo>
                  <a:lnTo>
                    <a:pt x="34499" y="33631"/>
                  </a:lnTo>
                  <a:lnTo>
                    <a:pt x="34351" y="33889"/>
                  </a:lnTo>
                  <a:lnTo>
                    <a:pt x="34241" y="34184"/>
                  </a:lnTo>
                  <a:lnTo>
                    <a:pt x="34204" y="33871"/>
                  </a:lnTo>
                  <a:lnTo>
                    <a:pt x="34148" y="33576"/>
                  </a:lnTo>
                  <a:lnTo>
                    <a:pt x="34075" y="33318"/>
                  </a:lnTo>
                  <a:lnTo>
                    <a:pt x="33964" y="33078"/>
                  </a:lnTo>
                  <a:lnTo>
                    <a:pt x="33835" y="32894"/>
                  </a:lnTo>
                  <a:lnTo>
                    <a:pt x="33687" y="32709"/>
                  </a:lnTo>
                  <a:lnTo>
                    <a:pt x="33522" y="32580"/>
                  </a:lnTo>
                  <a:lnTo>
                    <a:pt x="33319" y="32451"/>
                  </a:lnTo>
                  <a:lnTo>
                    <a:pt x="34683" y="31566"/>
                  </a:lnTo>
                  <a:close/>
                  <a:moveTo>
                    <a:pt x="37910" y="32138"/>
                  </a:moveTo>
                  <a:lnTo>
                    <a:pt x="38869" y="33447"/>
                  </a:lnTo>
                  <a:lnTo>
                    <a:pt x="38647" y="33484"/>
                  </a:lnTo>
                  <a:lnTo>
                    <a:pt x="38444" y="33558"/>
                  </a:lnTo>
                  <a:lnTo>
                    <a:pt x="38242" y="33650"/>
                  </a:lnTo>
                  <a:lnTo>
                    <a:pt x="38057" y="33797"/>
                  </a:lnTo>
                  <a:lnTo>
                    <a:pt x="37873" y="33963"/>
                  </a:lnTo>
                  <a:lnTo>
                    <a:pt x="37725" y="34166"/>
                  </a:lnTo>
                  <a:lnTo>
                    <a:pt x="37578" y="34406"/>
                  </a:lnTo>
                  <a:lnTo>
                    <a:pt x="37449" y="34682"/>
                  </a:lnTo>
                  <a:lnTo>
                    <a:pt x="37412" y="34387"/>
                  </a:lnTo>
                  <a:lnTo>
                    <a:pt x="37357" y="34111"/>
                  </a:lnTo>
                  <a:lnTo>
                    <a:pt x="37264" y="33853"/>
                  </a:lnTo>
                  <a:lnTo>
                    <a:pt x="37154" y="33631"/>
                  </a:lnTo>
                  <a:lnTo>
                    <a:pt x="37025" y="33447"/>
                  </a:lnTo>
                  <a:lnTo>
                    <a:pt x="36877" y="33281"/>
                  </a:lnTo>
                  <a:lnTo>
                    <a:pt x="36693" y="33133"/>
                  </a:lnTo>
                  <a:lnTo>
                    <a:pt x="36508" y="33023"/>
                  </a:lnTo>
                  <a:lnTo>
                    <a:pt x="37910" y="32138"/>
                  </a:lnTo>
                  <a:close/>
                  <a:moveTo>
                    <a:pt x="41007" y="32820"/>
                  </a:moveTo>
                  <a:lnTo>
                    <a:pt x="41948" y="33963"/>
                  </a:lnTo>
                  <a:lnTo>
                    <a:pt x="40657" y="34738"/>
                  </a:lnTo>
                  <a:lnTo>
                    <a:pt x="39735" y="33521"/>
                  </a:lnTo>
                  <a:lnTo>
                    <a:pt x="41007" y="32820"/>
                  </a:lnTo>
                  <a:close/>
                  <a:moveTo>
                    <a:pt x="1421" y="0"/>
                  </a:moveTo>
                  <a:lnTo>
                    <a:pt x="1587" y="184"/>
                  </a:lnTo>
                  <a:lnTo>
                    <a:pt x="1771" y="350"/>
                  </a:lnTo>
                  <a:lnTo>
                    <a:pt x="1974" y="516"/>
                  </a:lnTo>
                  <a:lnTo>
                    <a:pt x="2232" y="664"/>
                  </a:lnTo>
                  <a:lnTo>
                    <a:pt x="1900" y="701"/>
                  </a:lnTo>
                  <a:lnTo>
                    <a:pt x="1605" y="793"/>
                  </a:lnTo>
                  <a:lnTo>
                    <a:pt x="1347" y="903"/>
                  </a:lnTo>
                  <a:lnTo>
                    <a:pt x="1236" y="977"/>
                  </a:lnTo>
                  <a:lnTo>
                    <a:pt x="1126" y="1051"/>
                  </a:lnTo>
                  <a:lnTo>
                    <a:pt x="1015" y="1143"/>
                  </a:lnTo>
                  <a:lnTo>
                    <a:pt x="923" y="1235"/>
                  </a:lnTo>
                  <a:lnTo>
                    <a:pt x="849" y="1346"/>
                  </a:lnTo>
                  <a:lnTo>
                    <a:pt x="775" y="1457"/>
                  </a:lnTo>
                  <a:lnTo>
                    <a:pt x="702" y="1586"/>
                  </a:lnTo>
                  <a:lnTo>
                    <a:pt x="665" y="1715"/>
                  </a:lnTo>
                  <a:lnTo>
                    <a:pt x="609" y="1844"/>
                  </a:lnTo>
                  <a:lnTo>
                    <a:pt x="573" y="2010"/>
                  </a:lnTo>
                  <a:lnTo>
                    <a:pt x="554" y="2157"/>
                  </a:lnTo>
                  <a:lnTo>
                    <a:pt x="554" y="2305"/>
                  </a:lnTo>
                  <a:lnTo>
                    <a:pt x="554" y="2452"/>
                  </a:lnTo>
                  <a:lnTo>
                    <a:pt x="573" y="2600"/>
                  </a:lnTo>
                  <a:lnTo>
                    <a:pt x="609" y="2729"/>
                  </a:lnTo>
                  <a:lnTo>
                    <a:pt x="646" y="2858"/>
                  </a:lnTo>
                  <a:lnTo>
                    <a:pt x="702" y="2987"/>
                  </a:lnTo>
                  <a:lnTo>
                    <a:pt x="775" y="3098"/>
                  </a:lnTo>
                  <a:lnTo>
                    <a:pt x="849" y="3208"/>
                  </a:lnTo>
                  <a:lnTo>
                    <a:pt x="941" y="3319"/>
                  </a:lnTo>
                  <a:lnTo>
                    <a:pt x="1163" y="3522"/>
                  </a:lnTo>
                  <a:lnTo>
                    <a:pt x="1402" y="3688"/>
                  </a:lnTo>
                  <a:lnTo>
                    <a:pt x="1697" y="3835"/>
                  </a:lnTo>
                  <a:lnTo>
                    <a:pt x="1310" y="3946"/>
                  </a:lnTo>
                  <a:lnTo>
                    <a:pt x="960" y="4075"/>
                  </a:lnTo>
                  <a:lnTo>
                    <a:pt x="812" y="4149"/>
                  </a:lnTo>
                  <a:lnTo>
                    <a:pt x="683" y="4222"/>
                  </a:lnTo>
                  <a:lnTo>
                    <a:pt x="554" y="4315"/>
                  </a:lnTo>
                  <a:lnTo>
                    <a:pt x="443" y="4407"/>
                  </a:lnTo>
                  <a:lnTo>
                    <a:pt x="351" y="4499"/>
                  </a:lnTo>
                  <a:lnTo>
                    <a:pt x="259" y="4610"/>
                  </a:lnTo>
                  <a:lnTo>
                    <a:pt x="185" y="4720"/>
                  </a:lnTo>
                  <a:lnTo>
                    <a:pt x="130" y="4849"/>
                  </a:lnTo>
                  <a:lnTo>
                    <a:pt x="75" y="4978"/>
                  </a:lnTo>
                  <a:lnTo>
                    <a:pt x="38" y="5107"/>
                  </a:lnTo>
                  <a:lnTo>
                    <a:pt x="19" y="5255"/>
                  </a:lnTo>
                  <a:lnTo>
                    <a:pt x="1" y="5402"/>
                  </a:lnTo>
                  <a:lnTo>
                    <a:pt x="1" y="5642"/>
                  </a:lnTo>
                  <a:lnTo>
                    <a:pt x="56" y="5900"/>
                  </a:lnTo>
                  <a:lnTo>
                    <a:pt x="148" y="6140"/>
                  </a:lnTo>
                  <a:lnTo>
                    <a:pt x="259" y="6361"/>
                  </a:lnTo>
                  <a:lnTo>
                    <a:pt x="425" y="6546"/>
                  </a:lnTo>
                  <a:lnTo>
                    <a:pt x="499" y="6638"/>
                  </a:lnTo>
                  <a:lnTo>
                    <a:pt x="591" y="6712"/>
                  </a:lnTo>
                  <a:lnTo>
                    <a:pt x="702" y="6785"/>
                  </a:lnTo>
                  <a:lnTo>
                    <a:pt x="812" y="6841"/>
                  </a:lnTo>
                  <a:lnTo>
                    <a:pt x="923" y="6896"/>
                  </a:lnTo>
                  <a:lnTo>
                    <a:pt x="1052" y="6933"/>
                  </a:lnTo>
                  <a:lnTo>
                    <a:pt x="1347" y="6970"/>
                  </a:lnTo>
                  <a:lnTo>
                    <a:pt x="1494" y="6988"/>
                  </a:lnTo>
                  <a:lnTo>
                    <a:pt x="1660" y="6988"/>
                  </a:lnTo>
                  <a:lnTo>
                    <a:pt x="1808" y="6970"/>
                  </a:lnTo>
                  <a:lnTo>
                    <a:pt x="1974" y="6951"/>
                  </a:lnTo>
                  <a:lnTo>
                    <a:pt x="2103" y="6896"/>
                  </a:lnTo>
                  <a:lnTo>
                    <a:pt x="2250" y="6859"/>
                  </a:lnTo>
                  <a:lnTo>
                    <a:pt x="2379" y="6785"/>
                  </a:lnTo>
                  <a:lnTo>
                    <a:pt x="2490" y="6693"/>
                  </a:lnTo>
                  <a:lnTo>
                    <a:pt x="2619" y="6601"/>
                  </a:lnTo>
                  <a:lnTo>
                    <a:pt x="2711" y="6490"/>
                  </a:lnTo>
                  <a:lnTo>
                    <a:pt x="2914" y="6287"/>
                  </a:lnTo>
                  <a:lnTo>
                    <a:pt x="3062" y="6103"/>
                  </a:lnTo>
                  <a:lnTo>
                    <a:pt x="3873" y="7560"/>
                  </a:lnTo>
                  <a:lnTo>
                    <a:pt x="3652" y="7615"/>
                  </a:lnTo>
                  <a:lnTo>
                    <a:pt x="3467" y="7707"/>
                  </a:lnTo>
                  <a:lnTo>
                    <a:pt x="3283" y="7818"/>
                  </a:lnTo>
                  <a:lnTo>
                    <a:pt x="3117" y="7965"/>
                  </a:lnTo>
                  <a:lnTo>
                    <a:pt x="2970" y="8131"/>
                  </a:lnTo>
                  <a:lnTo>
                    <a:pt x="2840" y="8316"/>
                  </a:lnTo>
                  <a:lnTo>
                    <a:pt x="2730" y="8500"/>
                  </a:lnTo>
                  <a:lnTo>
                    <a:pt x="2619" y="8721"/>
                  </a:lnTo>
                  <a:lnTo>
                    <a:pt x="2601" y="9035"/>
                  </a:lnTo>
                  <a:lnTo>
                    <a:pt x="2619" y="9330"/>
                  </a:lnTo>
                  <a:lnTo>
                    <a:pt x="2675" y="9588"/>
                  </a:lnTo>
                  <a:lnTo>
                    <a:pt x="2730" y="9717"/>
                  </a:lnTo>
                  <a:lnTo>
                    <a:pt x="2767" y="9846"/>
                  </a:lnTo>
                  <a:lnTo>
                    <a:pt x="2840" y="9957"/>
                  </a:lnTo>
                  <a:lnTo>
                    <a:pt x="2914" y="10067"/>
                  </a:lnTo>
                  <a:lnTo>
                    <a:pt x="3006" y="10159"/>
                  </a:lnTo>
                  <a:lnTo>
                    <a:pt x="3099" y="10270"/>
                  </a:lnTo>
                  <a:lnTo>
                    <a:pt x="3209" y="10362"/>
                  </a:lnTo>
                  <a:lnTo>
                    <a:pt x="3320" y="10454"/>
                  </a:lnTo>
                  <a:lnTo>
                    <a:pt x="3596" y="10602"/>
                  </a:lnTo>
                  <a:lnTo>
                    <a:pt x="3652" y="10639"/>
                  </a:lnTo>
                  <a:lnTo>
                    <a:pt x="3689" y="10694"/>
                  </a:lnTo>
                  <a:lnTo>
                    <a:pt x="3762" y="10786"/>
                  </a:lnTo>
                  <a:lnTo>
                    <a:pt x="3596" y="10786"/>
                  </a:lnTo>
                  <a:lnTo>
                    <a:pt x="3430" y="10805"/>
                  </a:lnTo>
                  <a:lnTo>
                    <a:pt x="3283" y="10823"/>
                  </a:lnTo>
                  <a:lnTo>
                    <a:pt x="3135" y="10860"/>
                  </a:lnTo>
                  <a:lnTo>
                    <a:pt x="3006" y="10915"/>
                  </a:lnTo>
                  <a:lnTo>
                    <a:pt x="2877" y="10971"/>
                  </a:lnTo>
                  <a:lnTo>
                    <a:pt x="2748" y="11044"/>
                  </a:lnTo>
                  <a:lnTo>
                    <a:pt x="2638" y="11118"/>
                  </a:lnTo>
                  <a:lnTo>
                    <a:pt x="2545" y="11192"/>
                  </a:lnTo>
                  <a:lnTo>
                    <a:pt x="2453" y="11303"/>
                  </a:lnTo>
                  <a:lnTo>
                    <a:pt x="2361" y="11395"/>
                  </a:lnTo>
                  <a:lnTo>
                    <a:pt x="2287" y="11524"/>
                  </a:lnTo>
                  <a:lnTo>
                    <a:pt x="2232" y="11634"/>
                  </a:lnTo>
                  <a:lnTo>
                    <a:pt x="2177" y="11782"/>
                  </a:lnTo>
                  <a:lnTo>
                    <a:pt x="2121" y="11911"/>
                  </a:lnTo>
                  <a:lnTo>
                    <a:pt x="2103" y="12077"/>
                  </a:lnTo>
                  <a:lnTo>
                    <a:pt x="2084" y="12206"/>
                  </a:lnTo>
                  <a:lnTo>
                    <a:pt x="2066" y="12335"/>
                  </a:lnTo>
                  <a:lnTo>
                    <a:pt x="2084" y="12483"/>
                  </a:lnTo>
                  <a:lnTo>
                    <a:pt x="2103" y="12612"/>
                  </a:lnTo>
                  <a:lnTo>
                    <a:pt x="2121" y="12741"/>
                  </a:lnTo>
                  <a:lnTo>
                    <a:pt x="2177" y="12870"/>
                  </a:lnTo>
                  <a:lnTo>
                    <a:pt x="2214" y="12980"/>
                  </a:lnTo>
                  <a:lnTo>
                    <a:pt x="2287" y="13110"/>
                  </a:lnTo>
                  <a:lnTo>
                    <a:pt x="2361" y="13220"/>
                  </a:lnTo>
                  <a:lnTo>
                    <a:pt x="2435" y="13331"/>
                  </a:lnTo>
                  <a:lnTo>
                    <a:pt x="2527" y="13423"/>
                  </a:lnTo>
                  <a:lnTo>
                    <a:pt x="2619" y="13515"/>
                  </a:lnTo>
                  <a:lnTo>
                    <a:pt x="2730" y="13607"/>
                  </a:lnTo>
                  <a:lnTo>
                    <a:pt x="2840" y="13681"/>
                  </a:lnTo>
                  <a:lnTo>
                    <a:pt x="2970" y="13736"/>
                  </a:lnTo>
                  <a:lnTo>
                    <a:pt x="3099" y="13792"/>
                  </a:lnTo>
                  <a:lnTo>
                    <a:pt x="3246" y="13847"/>
                  </a:lnTo>
                  <a:lnTo>
                    <a:pt x="3412" y="13866"/>
                  </a:lnTo>
                  <a:lnTo>
                    <a:pt x="3560" y="13884"/>
                  </a:lnTo>
                  <a:lnTo>
                    <a:pt x="3836" y="13884"/>
                  </a:lnTo>
                  <a:lnTo>
                    <a:pt x="3984" y="13847"/>
                  </a:lnTo>
                  <a:lnTo>
                    <a:pt x="4131" y="13792"/>
                  </a:lnTo>
                  <a:lnTo>
                    <a:pt x="4260" y="13736"/>
                  </a:lnTo>
                  <a:lnTo>
                    <a:pt x="4389" y="13663"/>
                  </a:lnTo>
                  <a:lnTo>
                    <a:pt x="4518" y="13571"/>
                  </a:lnTo>
                  <a:lnTo>
                    <a:pt x="4647" y="13460"/>
                  </a:lnTo>
                  <a:lnTo>
                    <a:pt x="4758" y="13331"/>
                  </a:lnTo>
                  <a:lnTo>
                    <a:pt x="4887" y="13202"/>
                  </a:lnTo>
                  <a:lnTo>
                    <a:pt x="4998" y="13036"/>
                  </a:lnTo>
                  <a:lnTo>
                    <a:pt x="5108" y="12870"/>
                  </a:lnTo>
                  <a:lnTo>
                    <a:pt x="5219" y="12685"/>
                  </a:lnTo>
                  <a:lnTo>
                    <a:pt x="5219" y="12980"/>
                  </a:lnTo>
                  <a:lnTo>
                    <a:pt x="5274" y="13257"/>
                  </a:lnTo>
                  <a:lnTo>
                    <a:pt x="5366" y="13515"/>
                  </a:lnTo>
                  <a:lnTo>
                    <a:pt x="5477" y="13755"/>
                  </a:lnTo>
                  <a:lnTo>
                    <a:pt x="5643" y="13958"/>
                  </a:lnTo>
                  <a:lnTo>
                    <a:pt x="5827" y="14142"/>
                  </a:lnTo>
                  <a:lnTo>
                    <a:pt x="6067" y="14308"/>
                  </a:lnTo>
                  <a:lnTo>
                    <a:pt x="6325" y="14437"/>
                  </a:lnTo>
                  <a:lnTo>
                    <a:pt x="5920" y="14585"/>
                  </a:lnTo>
                  <a:lnTo>
                    <a:pt x="5569" y="14732"/>
                  </a:lnTo>
                  <a:lnTo>
                    <a:pt x="5422" y="14824"/>
                  </a:lnTo>
                  <a:lnTo>
                    <a:pt x="5293" y="14898"/>
                  </a:lnTo>
                  <a:lnTo>
                    <a:pt x="5164" y="14990"/>
                  </a:lnTo>
                  <a:lnTo>
                    <a:pt x="5071" y="15101"/>
                  </a:lnTo>
                  <a:lnTo>
                    <a:pt x="4979" y="15193"/>
                  </a:lnTo>
                  <a:lnTo>
                    <a:pt x="4887" y="15304"/>
                  </a:lnTo>
                  <a:lnTo>
                    <a:pt x="4832" y="15414"/>
                  </a:lnTo>
                  <a:lnTo>
                    <a:pt x="4776" y="15543"/>
                  </a:lnTo>
                  <a:lnTo>
                    <a:pt x="4740" y="15672"/>
                  </a:lnTo>
                  <a:lnTo>
                    <a:pt x="4703" y="15802"/>
                  </a:lnTo>
                  <a:lnTo>
                    <a:pt x="4684" y="15949"/>
                  </a:lnTo>
                  <a:lnTo>
                    <a:pt x="4684" y="16097"/>
                  </a:lnTo>
                  <a:lnTo>
                    <a:pt x="4703" y="16336"/>
                  </a:lnTo>
                  <a:lnTo>
                    <a:pt x="4758" y="16594"/>
                  </a:lnTo>
                  <a:lnTo>
                    <a:pt x="4850" y="16816"/>
                  </a:lnTo>
                  <a:lnTo>
                    <a:pt x="4979" y="17037"/>
                  </a:lnTo>
                  <a:lnTo>
                    <a:pt x="5145" y="17221"/>
                  </a:lnTo>
                  <a:lnTo>
                    <a:pt x="5237" y="17295"/>
                  </a:lnTo>
                  <a:lnTo>
                    <a:pt x="5330" y="17369"/>
                  </a:lnTo>
                  <a:lnTo>
                    <a:pt x="5440" y="17443"/>
                  </a:lnTo>
                  <a:lnTo>
                    <a:pt x="5551" y="17498"/>
                  </a:lnTo>
                  <a:lnTo>
                    <a:pt x="5680" y="17535"/>
                  </a:lnTo>
                  <a:lnTo>
                    <a:pt x="5791" y="17572"/>
                  </a:lnTo>
                  <a:lnTo>
                    <a:pt x="5938" y="17590"/>
                  </a:lnTo>
                  <a:lnTo>
                    <a:pt x="6086" y="17590"/>
                  </a:lnTo>
                  <a:lnTo>
                    <a:pt x="6399" y="17572"/>
                  </a:lnTo>
                  <a:lnTo>
                    <a:pt x="6694" y="17535"/>
                  </a:lnTo>
                  <a:lnTo>
                    <a:pt x="6989" y="17443"/>
                  </a:lnTo>
                  <a:lnTo>
                    <a:pt x="7229" y="17350"/>
                  </a:lnTo>
                  <a:lnTo>
                    <a:pt x="7450" y="17221"/>
                  </a:lnTo>
                  <a:lnTo>
                    <a:pt x="7874" y="16945"/>
                  </a:lnTo>
                  <a:lnTo>
                    <a:pt x="7929" y="17148"/>
                  </a:lnTo>
                  <a:lnTo>
                    <a:pt x="8003" y="17350"/>
                  </a:lnTo>
                  <a:lnTo>
                    <a:pt x="8114" y="17535"/>
                  </a:lnTo>
                  <a:lnTo>
                    <a:pt x="8243" y="17682"/>
                  </a:lnTo>
                  <a:lnTo>
                    <a:pt x="8390" y="17848"/>
                  </a:lnTo>
                  <a:lnTo>
                    <a:pt x="8556" y="17977"/>
                  </a:lnTo>
                  <a:lnTo>
                    <a:pt x="8741" y="18106"/>
                  </a:lnTo>
                  <a:lnTo>
                    <a:pt x="8943" y="18217"/>
                  </a:lnTo>
                  <a:lnTo>
                    <a:pt x="8556" y="18346"/>
                  </a:lnTo>
                  <a:lnTo>
                    <a:pt x="8224" y="18475"/>
                  </a:lnTo>
                  <a:lnTo>
                    <a:pt x="7948" y="18641"/>
                  </a:lnTo>
                  <a:lnTo>
                    <a:pt x="7837" y="18715"/>
                  </a:lnTo>
                  <a:lnTo>
                    <a:pt x="7727" y="18807"/>
                  </a:lnTo>
                  <a:lnTo>
                    <a:pt x="7634" y="18899"/>
                  </a:lnTo>
                  <a:lnTo>
                    <a:pt x="7561" y="19010"/>
                  </a:lnTo>
                  <a:lnTo>
                    <a:pt x="7487" y="19120"/>
                  </a:lnTo>
                  <a:lnTo>
                    <a:pt x="7432" y="19231"/>
                  </a:lnTo>
                  <a:lnTo>
                    <a:pt x="7376" y="19360"/>
                  </a:lnTo>
                  <a:lnTo>
                    <a:pt x="7339" y="19489"/>
                  </a:lnTo>
                  <a:lnTo>
                    <a:pt x="7321" y="19618"/>
                  </a:lnTo>
                  <a:lnTo>
                    <a:pt x="7302" y="19766"/>
                  </a:lnTo>
                  <a:lnTo>
                    <a:pt x="7302" y="20024"/>
                  </a:lnTo>
                  <a:lnTo>
                    <a:pt x="7358" y="20264"/>
                  </a:lnTo>
                  <a:lnTo>
                    <a:pt x="7450" y="20503"/>
                  </a:lnTo>
                  <a:lnTo>
                    <a:pt x="7561" y="20725"/>
                  </a:lnTo>
                  <a:lnTo>
                    <a:pt x="7708" y="20927"/>
                  </a:lnTo>
                  <a:lnTo>
                    <a:pt x="7800" y="21020"/>
                  </a:lnTo>
                  <a:lnTo>
                    <a:pt x="7892" y="21093"/>
                  </a:lnTo>
                  <a:lnTo>
                    <a:pt x="8003" y="21167"/>
                  </a:lnTo>
                  <a:lnTo>
                    <a:pt x="8114" y="21222"/>
                  </a:lnTo>
                  <a:lnTo>
                    <a:pt x="8224" y="21278"/>
                  </a:lnTo>
                  <a:lnTo>
                    <a:pt x="8335" y="21315"/>
                  </a:lnTo>
                  <a:lnTo>
                    <a:pt x="8483" y="21333"/>
                  </a:lnTo>
                  <a:lnTo>
                    <a:pt x="8648" y="21351"/>
                  </a:lnTo>
                  <a:lnTo>
                    <a:pt x="8962" y="21351"/>
                  </a:lnTo>
                  <a:lnTo>
                    <a:pt x="9294" y="21296"/>
                  </a:lnTo>
                  <a:lnTo>
                    <a:pt x="9589" y="21222"/>
                  </a:lnTo>
                  <a:lnTo>
                    <a:pt x="9736" y="21167"/>
                  </a:lnTo>
                  <a:lnTo>
                    <a:pt x="9865" y="21093"/>
                  </a:lnTo>
                  <a:lnTo>
                    <a:pt x="10105" y="20927"/>
                  </a:lnTo>
                  <a:lnTo>
                    <a:pt x="10474" y="20632"/>
                  </a:lnTo>
                  <a:lnTo>
                    <a:pt x="10492" y="20817"/>
                  </a:lnTo>
                  <a:lnTo>
                    <a:pt x="10548" y="21001"/>
                  </a:lnTo>
                  <a:lnTo>
                    <a:pt x="10640" y="21185"/>
                  </a:lnTo>
                  <a:lnTo>
                    <a:pt x="10769" y="21370"/>
                  </a:lnTo>
                  <a:lnTo>
                    <a:pt x="10935" y="21536"/>
                  </a:lnTo>
                  <a:lnTo>
                    <a:pt x="11138" y="21702"/>
                  </a:lnTo>
                  <a:lnTo>
                    <a:pt x="11359" y="21868"/>
                  </a:lnTo>
                  <a:lnTo>
                    <a:pt x="11617" y="22015"/>
                  </a:lnTo>
                  <a:lnTo>
                    <a:pt x="11304" y="22071"/>
                  </a:lnTo>
                  <a:lnTo>
                    <a:pt x="11009" y="22163"/>
                  </a:lnTo>
                  <a:lnTo>
                    <a:pt x="10750" y="22273"/>
                  </a:lnTo>
                  <a:lnTo>
                    <a:pt x="10621" y="22347"/>
                  </a:lnTo>
                  <a:lnTo>
                    <a:pt x="10511" y="22421"/>
                  </a:lnTo>
                  <a:lnTo>
                    <a:pt x="10419" y="22513"/>
                  </a:lnTo>
                  <a:lnTo>
                    <a:pt x="10326" y="22605"/>
                  </a:lnTo>
                  <a:lnTo>
                    <a:pt x="10234" y="22697"/>
                  </a:lnTo>
                  <a:lnTo>
                    <a:pt x="10160" y="22826"/>
                  </a:lnTo>
                  <a:lnTo>
                    <a:pt x="10105" y="22937"/>
                  </a:lnTo>
                  <a:lnTo>
                    <a:pt x="10050" y="23066"/>
                  </a:lnTo>
                  <a:lnTo>
                    <a:pt x="10013" y="23214"/>
                  </a:lnTo>
                  <a:lnTo>
                    <a:pt x="9976" y="23380"/>
                  </a:lnTo>
                  <a:lnTo>
                    <a:pt x="9958" y="23527"/>
                  </a:lnTo>
                  <a:lnTo>
                    <a:pt x="9958" y="23675"/>
                  </a:lnTo>
                  <a:lnTo>
                    <a:pt x="9958" y="23822"/>
                  </a:lnTo>
                  <a:lnTo>
                    <a:pt x="9976" y="23970"/>
                  </a:lnTo>
                  <a:lnTo>
                    <a:pt x="10013" y="24099"/>
                  </a:lnTo>
                  <a:lnTo>
                    <a:pt x="10050" y="24228"/>
                  </a:lnTo>
                  <a:lnTo>
                    <a:pt x="10105" y="24338"/>
                  </a:lnTo>
                  <a:lnTo>
                    <a:pt x="10179" y="24449"/>
                  </a:lnTo>
                  <a:lnTo>
                    <a:pt x="10253" y="24560"/>
                  </a:lnTo>
                  <a:lnTo>
                    <a:pt x="10345" y="24670"/>
                  </a:lnTo>
                  <a:lnTo>
                    <a:pt x="10548" y="24855"/>
                  </a:lnTo>
                  <a:lnTo>
                    <a:pt x="10787" y="25021"/>
                  </a:lnTo>
                  <a:lnTo>
                    <a:pt x="11064" y="25187"/>
                  </a:lnTo>
                  <a:lnTo>
                    <a:pt x="10714" y="25223"/>
                  </a:lnTo>
                  <a:lnTo>
                    <a:pt x="10419" y="25316"/>
                  </a:lnTo>
                  <a:lnTo>
                    <a:pt x="10271" y="25371"/>
                  </a:lnTo>
                  <a:lnTo>
                    <a:pt x="10142" y="25426"/>
                  </a:lnTo>
                  <a:lnTo>
                    <a:pt x="10031" y="25500"/>
                  </a:lnTo>
                  <a:lnTo>
                    <a:pt x="9921" y="25574"/>
                  </a:lnTo>
                  <a:lnTo>
                    <a:pt x="9829" y="25666"/>
                  </a:lnTo>
                  <a:lnTo>
                    <a:pt x="9736" y="25758"/>
                  </a:lnTo>
                  <a:lnTo>
                    <a:pt x="9663" y="25869"/>
                  </a:lnTo>
                  <a:lnTo>
                    <a:pt x="9589" y="25979"/>
                  </a:lnTo>
                  <a:lnTo>
                    <a:pt x="9533" y="26090"/>
                  </a:lnTo>
                  <a:lnTo>
                    <a:pt x="9497" y="26201"/>
                  </a:lnTo>
                  <a:lnTo>
                    <a:pt x="9460" y="26330"/>
                  </a:lnTo>
                  <a:lnTo>
                    <a:pt x="9441" y="26477"/>
                  </a:lnTo>
                  <a:lnTo>
                    <a:pt x="9423" y="26754"/>
                  </a:lnTo>
                  <a:lnTo>
                    <a:pt x="9460" y="27012"/>
                  </a:lnTo>
                  <a:lnTo>
                    <a:pt x="9515" y="27252"/>
                  </a:lnTo>
                  <a:lnTo>
                    <a:pt x="9626" y="27473"/>
                  </a:lnTo>
                  <a:lnTo>
                    <a:pt x="9773" y="27676"/>
                  </a:lnTo>
                  <a:lnTo>
                    <a:pt x="9939" y="27860"/>
                  </a:lnTo>
                  <a:lnTo>
                    <a:pt x="10142" y="28008"/>
                  </a:lnTo>
                  <a:lnTo>
                    <a:pt x="10382" y="28118"/>
                  </a:lnTo>
                  <a:lnTo>
                    <a:pt x="10511" y="28155"/>
                  </a:lnTo>
                  <a:lnTo>
                    <a:pt x="10640" y="28192"/>
                  </a:lnTo>
                  <a:lnTo>
                    <a:pt x="10898" y="28229"/>
                  </a:lnTo>
                  <a:lnTo>
                    <a:pt x="11156" y="28210"/>
                  </a:lnTo>
                  <a:lnTo>
                    <a:pt x="11396" y="28174"/>
                  </a:lnTo>
                  <a:lnTo>
                    <a:pt x="11525" y="28118"/>
                  </a:lnTo>
                  <a:lnTo>
                    <a:pt x="11635" y="28081"/>
                  </a:lnTo>
                  <a:lnTo>
                    <a:pt x="11746" y="28008"/>
                  </a:lnTo>
                  <a:lnTo>
                    <a:pt x="11857" y="27934"/>
                  </a:lnTo>
                  <a:lnTo>
                    <a:pt x="11949" y="27860"/>
                  </a:lnTo>
                  <a:lnTo>
                    <a:pt x="12023" y="27768"/>
                  </a:lnTo>
                  <a:lnTo>
                    <a:pt x="12096" y="27657"/>
                  </a:lnTo>
                  <a:lnTo>
                    <a:pt x="12170" y="27547"/>
                  </a:lnTo>
                  <a:lnTo>
                    <a:pt x="12244" y="27399"/>
                  </a:lnTo>
                  <a:lnTo>
                    <a:pt x="12299" y="27233"/>
                  </a:lnTo>
                  <a:lnTo>
                    <a:pt x="12336" y="27067"/>
                  </a:lnTo>
                  <a:lnTo>
                    <a:pt x="12373" y="26901"/>
                  </a:lnTo>
                  <a:lnTo>
                    <a:pt x="12391" y="26735"/>
                  </a:lnTo>
                  <a:lnTo>
                    <a:pt x="12391" y="26569"/>
                  </a:lnTo>
                  <a:lnTo>
                    <a:pt x="12373" y="26403"/>
                  </a:lnTo>
                  <a:lnTo>
                    <a:pt x="12355" y="26256"/>
                  </a:lnTo>
                  <a:lnTo>
                    <a:pt x="12299" y="26108"/>
                  </a:lnTo>
                  <a:lnTo>
                    <a:pt x="12225" y="25979"/>
                  </a:lnTo>
                  <a:lnTo>
                    <a:pt x="12152" y="25850"/>
                  </a:lnTo>
                  <a:lnTo>
                    <a:pt x="12041" y="25721"/>
                  </a:lnTo>
                  <a:lnTo>
                    <a:pt x="11820" y="25463"/>
                  </a:lnTo>
                  <a:lnTo>
                    <a:pt x="11617" y="25205"/>
                  </a:lnTo>
                  <a:lnTo>
                    <a:pt x="11838" y="25150"/>
                  </a:lnTo>
                  <a:lnTo>
                    <a:pt x="12060" y="25076"/>
                  </a:lnTo>
                  <a:lnTo>
                    <a:pt x="12262" y="24984"/>
                  </a:lnTo>
                  <a:lnTo>
                    <a:pt x="12447" y="24873"/>
                  </a:lnTo>
                  <a:lnTo>
                    <a:pt x="12613" y="24726"/>
                  </a:lnTo>
                  <a:lnTo>
                    <a:pt x="12760" y="24560"/>
                  </a:lnTo>
                  <a:lnTo>
                    <a:pt x="12889" y="24357"/>
                  </a:lnTo>
                  <a:lnTo>
                    <a:pt x="12981" y="24117"/>
                  </a:lnTo>
                  <a:lnTo>
                    <a:pt x="13018" y="24080"/>
                  </a:lnTo>
                  <a:lnTo>
                    <a:pt x="13074" y="24025"/>
                  </a:lnTo>
                  <a:lnTo>
                    <a:pt x="13184" y="23951"/>
                  </a:lnTo>
                  <a:lnTo>
                    <a:pt x="13147" y="24099"/>
                  </a:lnTo>
                  <a:lnTo>
                    <a:pt x="13129" y="24228"/>
                  </a:lnTo>
                  <a:lnTo>
                    <a:pt x="13129" y="24357"/>
                  </a:lnTo>
                  <a:lnTo>
                    <a:pt x="13129" y="24486"/>
                  </a:lnTo>
                  <a:lnTo>
                    <a:pt x="13147" y="24597"/>
                  </a:lnTo>
                  <a:lnTo>
                    <a:pt x="13184" y="24726"/>
                  </a:lnTo>
                  <a:lnTo>
                    <a:pt x="13240" y="24836"/>
                  </a:lnTo>
                  <a:lnTo>
                    <a:pt x="13295" y="24928"/>
                  </a:lnTo>
                  <a:lnTo>
                    <a:pt x="13424" y="25131"/>
                  </a:lnTo>
                  <a:lnTo>
                    <a:pt x="13590" y="25316"/>
                  </a:lnTo>
                  <a:lnTo>
                    <a:pt x="13774" y="25500"/>
                  </a:lnTo>
                  <a:lnTo>
                    <a:pt x="13977" y="25666"/>
                  </a:lnTo>
                  <a:lnTo>
                    <a:pt x="13590" y="25850"/>
                  </a:lnTo>
                  <a:lnTo>
                    <a:pt x="13276" y="26035"/>
                  </a:lnTo>
                  <a:lnTo>
                    <a:pt x="13147" y="26145"/>
                  </a:lnTo>
                  <a:lnTo>
                    <a:pt x="13018" y="26238"/>
                  </a:lnTo>
                  <a:lnTo>
                    <a:pt x="12926" y="26348"/>
                  </a:lnTo>
                  <a:lnTo>
                    <a:pt x="12834" y="26459"/>
                  </a:lnTo>
                  <a:lnTo>
                    <a:pt x="12760" y="26569"/>
                  </a:lnTo>
                  <a:lnTo>
                    <a:pt x="12686" y="26680"/>
                  </a:lnTo>
                  <a:lnTo>
                    <a:pt x="12650" y="26809"/>
                  </a:lnTo>
                  <a:lnTo>
                    <a:pt x="12613" y="26938"/>
                  </a:lnTo>
                  <a:lnTo>
                    <a:pt x="12594" y="27067"/>
                  </a:lnTo>
                  <a:lnTo>
                    <a:pt x="12594" y="27215"/>
                  </a:lnTo>
                  <a:lnTo>
                    <a:pt x="12594" y="27344"/>
                  </a:lnTo>
                  <a:lnTo>
                    <a:pt x="12613" y="27510"/>
                  </a:lnTo>
                  <a:lnTo>
                    <a:pt x="12668" y="27749"/>
                  </a:lnTo>
                  <a:lnTo>
                    <a:pt x="12760" y="27989"/>
                  </a:lnTo>
                  <a:lnTo>
                    <a:pt x="12889" y="28192"/>
                  </a:lnTo>
                  <a:lnTo>
                    <a:pt x="13037" y="28376"/>
                  </a:lnTo>
                  <a:lnTo>
                    <a:pt x="13240" y="28542"/>
                  </a:lnTo>
                  <a:lnTo>
                    <a:pt x="13442" y="28653"/>
                  </a:lnTo>
                  <a:lnTo>
                    <a:pt x="13682" y="28745"/>
                  </a:lnTo>
                  <a:lnTo>
                    <a:pt x="13922" y="28800"/>
                  </a:lnTo>
                  <a:lnTo>
                    <a:pt x="14180" y="28819"/>
                  </a:lnTo>
                  <a:lnTo>
                    <a:pt x="14438" y="28782"/>
                  </a:lnTo>
                  <a:lnTo>
                    <a:pt x="14659" y="28727"/>
                  </a:lnTo>
                  <a:lnTo>
                    <a:pt x="14899" y="28616"/>
                  </a:lnTo>
                  <a:lnTo>
                    <a:pt x="15102" y="28487"/>
                  </a:lnTo>
                  <a:lnTo>
                    <a:pt x="15268" y="28321"/>
                  </a:lnTo>
                  <a:lnTo>
                    <a:pt x="15434" y="28118"/>
                  </a:lnTo>
                  <a:lnTo>
                    <a:pt x="15544" y="27897"/>
                  </a:lnTo>
                  <a:lnTo>
                    <a:pt x="15600" y="27749"/>
                  </a:lnTo>
                  <a:lnTo>
                    <a:pt x="15637" y="27620"/>
                  </a:lnTo>
                  <a:lnTo>
                    <a:pt x="15655" y="27491"/>
                  </a:lnTo>
                  <a:lnTo>
                    <a:pt x="15673" y="27362"/>
                  </a:lnTo>
                  <a:lnTo>
                    <a:pt x="15673" y="27233"/>
                  </a:lnTo>
                  <a:lnTo>
                    <a:pt x="15673" y="27104"/>
                  </a:lnTo>
                  <a:lnTo>
                    <a:pt x="15637" y="26975"/>
                  </a:lnTo>
                  <a:lnTo>
                    <a:pt x="15618" y="26846"/>
                  </a:lnTo>
                  <a:lnTo>
                    <a:pt x="15563" y="26735"/>
                  </a:lnTo>
                  <a:lnTo>
                    <a:pt x="15507" y="26606"/>
                  </a:lnTo>
                  <a:lnTo>
                    <a:pt x="15342" y="26367"/>
                  </a:lnTo>
                  <a:lnTo>
                    <a:pt x="15139" y="26127"/>
                  </a:lnTo>
                  <a:lnTo>
                    <a:pt x="14881" y="25887"/>
                  </a:lnTo>
                  <a:lnTo>
                    <a:pt x="16116" y="25076"/>
                  </a:lnTo>
                  <a:lnTo>
                    <a:pt x="17148" y="26274"/>
                  </a:lnTo>
                  <a:lnTo>
                    <a:pt x="16872" y="26348"/>
                  </a:lnTo>
                  <a:lnTo>
                    <a:pt x="16614" y="26440"/>
                  </a:lnTo>
                  <a:lnTo>
                    <a:pt x="16392" y="26569"/>
                  </a:lnTo>
                  <a:lnTo>
                    <a:pt x="16300" y="26662"/>
                  </a:lnTo>
                  <a:lnTo>
                    <a:pt x="16208" y="26754"/>
                  </a:lnTo>
                  <a:lnTo>
                    <a:pt x="16116" y="26846"/>
                  </a:lnTo>
                  <a:lnTo>
                    <a:pt x="16042" y="26938"/>
                  </a:lnTo>
                  <a:lnTo>
                    <a:pt x="15968" y="27067"/>
                  </a:lnTo>
                  <a:lnTo>
                    <a:pt x="15913" y="27178"/>
                  </a:lnTo>
                  <a:lnTo>
                    <a:pt x="15858" y="27307"/>
                  </a:lnTo>
                  <a:lnTo>
                    <a:pt x="15802" y="27454"/>
                  </a:lnTo>
                  <a:lnTo>
                    <a:pt x="15784" y="27602"/>
                  </a:lnTo>
                  <a:lnTo>
                    <a:pt x="15766" y="27768"/>
                  </a:lnTo>
                  <a:lnTo>
                    <a:pt x="15747" y="27989"/>
                  </a:lnTo>
                  <a:lnTo>
                    <a:pt x="15784" y="28210"/>
                  </a:lnTo>
                  <a:lnTo>
                    <a:pt x="15858" y="28432"/>
                  </a:lnTo>
                  <a:lnTo>
                    <a:pt x="15968" y="28635"/>
                  </a:lnTo>
                  <a:lnTo>
                    <a:pt x="16097" y="28819"/>
                  </a:lnTo>
                  <a:lnTo>
                    <a:pt x="16245" y="28985"/>
                  </a:lnTo>
                  <a:lnTo>
                    <a:pt x="16429" y="29132"/>
                  </a:lnTo>
                  <a:lnTo>
                    <a:pt x="16632" y="29243"/>
                  </a:lnTo>
                  <a:lnTo>
                    <a:pt x="16798" y="29317"/>
                  </a:lnTo>
                  <a:lnTo>
                    <a:pt x="16964" y="29372"/>
                  </a:lnTo>
                  <a:lnTo>
                    <a:pt x="17112" y="29409"/>
                  </a:lnTo>
                  <a:lnTo>
                    <a:pt x="17259" y="29427"/>
                  </a:lnTo>
                  <a:lnTo>
                    <a:pt x="17407" y="29427"/>
                  </a:lnTo>
                  <a:lnTo>
                    <a:pt x="17554" y="29409"/>
                  </a:lnTo>
                  <a:lnTo>
                    <a:pt x="17702" y="29372"/>
                  </a:lnTo>
                  <a:lnTo>
                    <a:pt x="17831" y="29335"/>
                  </a:lnTo>
                  <a:lnTo>
                    <a:pt x="17960" y="29280"/>
                  </a:lnTo>
                  <a:lnTo>
                    <a:pt x="18089" y="29206"/>
                  </a:lnTo>
                  <a:lnTo>
                    <a:pt x="18218" y="29114"/>
                  </a:lnTo>
                  <a:lnTo>
                    <a:pt x="18347" y="29022"/>
                  </a:lnTo>
                  <a:lnTo>
                    <a:pt x="18568" y="28800"/>
                  </a:lnTo>
                  <a:lnTo>
                    <a:pt x="18789" y="28524"/>
                  </a:lnTo>
                  <a:lnTo>
                    <a:pt x="18882" y="28837"/>
                  </a:lnTo>
                  <a:lnTo>
                    <a:pt x="18974" y="29095"/>
                  </a:lnTo>
                  <a:lnTo>
                    <a:pt x="19121" y="29335"/>
                  </a:lnTo>
                  <a:lnTo>
                    <a:pt x="19269" y="29538"/>
                  </a:lnTo>
                  <a:lnTo>
                    <a:pt x="19361" y="29630"/>
                  </a:lnTo>
                  <a:lnTo>
                    <a:pt x="19472" y="29704"/>
                  </a:lnTo>
                  <a:lnTo>
                    <a:pt x="19564" y="29778"/>
                  </a:lnTo>
                  <a:lnTo>
                    <a:pt x="19674" y="29851"/>
                  </a:lnTo>
                  <a:lnTo>
                    <a:pt x="19804" y="29888"/>
                  </a:lnTo>
                  <a:lnTo>
                    <a:pt x="19933" y="29944"/>
                  </a:lnTo>
                  <a:lnTo>
                    <a:pt x="20062" y="29962"/>
                  </a:lnTo>
                  <a:lnTo>
                    <a:pt x="20209" y="29999"/>
                  </a:lnTo>
                  <a:lnTo>
                    <a:pt x="20357" y="30017"/>
                  </a:lnTo>
                  <a:lnTo>
                    <a:pt x="20504" y="30017"/>
                  </a:lnTo>
                  <a:lnTo>
                    <a:pt x="20652" y="29999"/>
                  </a:lnTo>
                  <a:lnTo>
                    <a:pt x="20781" y="29980"/>
                  </a:lnTo>
                  <a:lnTo>
                    <a:pt x="20910" y="29944"/>
                  </a:lnTo>
                  <a:lnTo>
                    <a:pt x="21039" y="29888"/>
                  </a:lnTo>
                  <a:lnTo>
                    <a:pt x="21150" y="29833"/>
                  </a:lnTo>
                  <a:lnTo>
                    <a:pt x="21260" y="29759"/>
                  </a:lnTo>
                  <a:lnTo>
                    <a:pt x="21371" y="29685"/>
                  </a:lnTo>
                  <a:lnTo>
                    <a:pt x="21463" y="29593"/>
                  </a:lnTo>
                  <a:lnTo>
                    <a:pt x="21666" y="29390"/>
                  </a:lnTo>
                  <a:lnTo>
                    <a:pt x="21832" y="29132"/>
                  </a:lnTo>
                  <a:lnTo>
                    <a:pt x="21979" y="28856"/>
                  </a:lnTo>
                  <a:lnTo>
                    <a:pt x="22016" y="29151"/>
                  </a:lnTo>
                  <a:lnTo>
                    <a:pt x="22071" y="29427"/>
                  </a:lnTo>
                  <a:lnTo>
                    <a:pt x="22164" y="29667"/>
                  </a:lnTo>
                  <a:lnTo>
                    <a:pt x="22293" y="29888"/>
                  </a:lnTo>
                  <a:lnTo>
                    <a:pt x="22459" y="30091"/>
                  </a:lnTo>
                  <a:lnTo>
                    <a:pt x="22661" y="30276"/>
                  </a:lnTo>
                  <a:lnTo>
                    <a:pt x="22883" y="30423"/>
                  </a:lnTo>
                  <a:lnTo>
                    <a:pt x="23159" y="30552"/>
                  </a:lnTo>
                  <a:lnTo>
                    <a:pt x="22625" y="30681"/>
                  </a:lnTo>
                  <a:lnTo>
                    <a:pt x="22385" y="30773"/>
                  </a:lnTo>
                  <a:lnTo>
                    <a:pt x="22145" y="30902"/>
                  </a:lnTo>
                  <a:lnTo>
                    <a:pt x="21961" y="31068"/>
                  </a:lnTo>
                  <a:lnTo>
                    <a:pt x="21776" y="31253"/>
                  </a:lnTo>
                  <a:lnTo>
                    <a:pt x="21647" y="31474"/>
                  </a:lnTo>
                  <a:lnTo>
                    <a:pt x="21555" y="31695"/>
                  </a:lnTo>
                  <a:lnTo>
                    <a:pt x="21481" y="31935"/>
                  </a:lnTo>
                  <a:lnTo>
                    <a:pt x="21481" y="32064"/>
                  </a:lnTo>
                  <a:lnTo>
                    <a:pt x="21463" y="32193"/>
                  </a:lnTo>
                  <a:lnTo>
                    <a:pt x="21481" y="32341"/>
                  </a:lnTo>
                  <a:lnTo>
                    <a:pt x="21500" y="32470"/>
                  </a:lnTo>
                  <a:lnTo>
                    <a:pt x="21518" y="32599"/>
                  </a:lnTo>
                  <a:lnTo>
                    <a:pt x="21555" y="32709"/>
                  </a:lnTo>
                  <a:lnTo>
                    <a:pt x="21666" y="32949"/>
                  </a:lnTo>
                  <a:lnTo>
                    <a:pt x="21813" y="33170"/>
                  </a:lnTo>
                  <a:lnTo>
                    <a:pt x="21998" y="33355"/>
                  </a:lnTo>
                  <a:lnTo>
                    <a:pt x="22219" y="33502"/>
                  </a:lnTo>
                  <a:lnTo>
                    <a:pt x="22330" y="33576"/>
                  </a:lnTo>
                  <a:lnTo>
                    <a:pt x="22459" y="33631"/>
                  </a:lnTo>
                  <a:lnTo>
                    <a:pt x="22588" y="33668"/>
                  </a:lnTo>
                  <a:lnTo>
                    <a:pt x="22717" y="33705"/>
                  </a:lnTo>
                  <a:lnTo>
                    <a:pt x="22975" y="33742"/>
                  </a:lnTo>
                  <a:lnTo>
                    <a:pt x="23233" y="33723"/>
                  </a:lnTo>
                  <a:lnTo>
                    <a:pt x="23473" y="33687"/>
                  </a:lnTo>
                  <a:lnTo>
                    <a:pt x="23694" y="33594"/>
                  </a:lnTo>
                  <a:lnTo>
                    <a:pt x="23915" y="33465"/>
                  </a:lnTo>
                  <a:lnTo>
                    <a:pt x="24118" y="33299"/>
                  </a:lnTo>
                  <a:lnTo>
                    <a:pt x="24284" y="33115"/>
                  </a:lnTo>
                  <a:lnTo>
                    <a:pt x="24432" y="32875"/>
                  </a:lnTo>
                  <a:lnTo>
                    <a:pt x="24542" y="32672"/>
                  </a:lnTo>
                  <a:lnTo>
                    <a:pt x="24671" y="32488"/>
                  </a:lnTo>
                  <a:lnTo>
                    <a:pt x="24671" y="32802"/>
                  </a:lnTo>
                  <a:lnTo>
                    <a:pt x="24708" y="33097"/>
                  </a:lnTo>
                  <a:lnTo>
                    <a:pt x="24782" y="33373"/>
                  </a:lnTo>
                  <a:lnTo>
                    <a:pt x="24837" y="33502"/>
                  </a:lnTo>
                  <a:lnTo>
                    <a:pt x="24892" y="33613"/>
                  </a:lnTo>
                  <a:lnTo>
                    <a:pt x="24966" y="33723"/>
                  </a:lnTo>
                  <a:lnTo>
                    <a:pt x="25040" y="33816"/>
                  </a:lnTo>
                  <a:lnTo>
                    <a:pt x="25132" y="33908"/>
                  </a:lnTo>
                  <a:lnTo>
                    <a:pt x="25224" y="33982"/>
                  </a:lnTo>
                  <a:lnTo>
                    <a:pt x="25335" y="34055"/>
                  </a:lnTo>
                  <a:lnTo>
                    <a:pt x="25446" y="34129"/>
                  </a:lnTo>
                  <a:lnTo>
                    <a:pt x="25556" y="34166"/>
                  </a:lnTo>
                  <a:lnTo>
                    <a:pt x="25704" y="34203"/>
                  </a:lnTo>
                  <a:lnTo>
                    <a:pt x="25851" y="34240"/>
                  </a:lnTo>
                  <a:lnTo>
                    <a:pt x="25999" y="34258"/>
                  </a:lnTo>
                  <a:lnTo>
                    <a:pt x="26331" y="34258"/>
                  </a:lnTo>
                  <a:lnTo>
                    <a:pt x="26644" y="34203"/>
                  </a:lnTo>
                  <a:lnTo>
                    <a:pt x="26958" y="34129"/>
                  </a:lnTo>
                  <a:lnTo>
                    <a:pt x="27087" y="34074"/>
                  </a:lnTo>
                  <a:lnTo>
                    <a:pt x="27234" y="34000"/>
                  </a:lnTo>
                  <a:lnTo>
                    <a:pt x="27474" y="33834"/>
                  </a:lnTo>
                  <a:lnTo>
                    <a:pt x="27861" y="33558"/>
                  </a:lnTo>
                  <a:lnTo>
                    <a:pt x="27916" y="33797"/>
                  </a:lnTo>
                  <a:lnTo>
                    <a:pt x="28009" y="34018"/>
                  </a:lnTo>
                  <a:lnTo>
                    <a:pt x="28119" y="34221"/>
                  </a:lnTo>
                  <a:lnTo>
                    <a:pt x="28248" y="34406"/>
                  </a:lnTo>
                  <a:lnTo>
                    <a:pt x="28433" y="34572"/>
                  </a:lnTo>
                  <a:lnTo>
                    <a:pt x="28635" y="34701"/>
                  </a:lnTo>
                  <a:lnTo>
                    <a:pt x="28875" y="34811"/>
                  </a:lnTo>
                  <a:lnTo>
                    <a:pt x="29133" y="34867"/>
                  </a:lnTo>
                  <a:lnTo>
                    <a:pt x="29299" y="34903"/>
                  </a:lnTo>
                  <a:lnTo>
                    <a:pt x="29613" y="34903"/>
                  </a:lnTo>
                  <a:lnTo>
                    <a:pt x="29760" y="34885"/>
                  </a:lnTo>
                  <a:lnTo>
                    <a:pt x="29889" y="34848"/>
                  </a:lnTo>
                  <a:lnTo>
                    <a:pt x="30018" y="34793"/>
                  </a:lnTo>
                  <a:lnTo>
                    <a:pt x="30147" y="34738"/>
                  </a:lnTo>
                  <a:lnTo>
                    <a:pt x="30258" y="34682"/>
                  </a:lnTo>
                  <a:lnTo>
                    <a:pt x="30369" y="34590"/>
                  </a:lnTo>
                  <a:lnTo>
                    <a:pt x="30479" y="34498"/>
                  </a:lnTo>
                  <a:lnTo>
                    <a:pt x="30664" y="34295"/>
                  </a:lnTo>
                  <a:lnTo>
                    <a:pt x="30830" y="34037"/>
                  </a:lnTo>
                  <a:lnTo>
                    <a:pt x="30995" y="33760"/>
                  </a:lnTo>
                  <a:lnTo>
                    <a:pt x="31069" y="34129"/>
                  </a:lnTo>
                  <a:lnTo>
                    <a:pt x="31180" y="34461"/>
                  </a:lnTo>
                  <a:lnTo>
                    <a:pt x="31309" y="34738"/>
                  </a:lnTo>
                  <a:lnTo>
                    <a:pt x="31383" y="34848"/>
                  </a:lnTo>
                  <a:lnTo>
                    <a:pt x="31456" y="34959"/>
                  </a:lnTo>
                  <a:lnTo>
                    <a:pt x="31549" y="35069"/>
                  </a:lnTo>
                  <a:lnTo>
                    <a:pt x="31641" y="35162"/>
                  </a:lnTo>
                  <a:lnTo>
                    <a:pt x="31751" y="35235"/>
                  </a:lnTo>
                  <a:lnTo>
                    <a:pt x="31862" y="35291"/>
                  </a:lnTo>
                  <a:lnTo>
                    <a:pt x="31973" y="35346"/>
                  </a:lnTo>
                  <a:lnTo>
                    <a:pt x="32102" y="35401"/>
                  </a:lnTo>
                  <a:lnTo>
                    <a:pt x="32231" y="35438"/>
                  </a:lnTo>
                  <a:lnTo>
                    <a:pt x="32378" y="35457"/>
                  </a:lnTo>
                  <a:lnTo>
                    <a:pt x="32544" y="35475"/>
                  </a:lnTo>
                  <a:lnTo>
                    <a:pt x="32839" y="35475"/>
                  </a:lnTo>
                  <a:lnTo>
                    <a:pt x="32968" y="35438"/>
                  </a:lnTo>
                  <a:lnTo>
                    <a:pt x="33097" y="35420"/>
                  </a:lnTo>
                  <a:lnTo>
                    <a:pt x="33227" y="35364"/>
                  </a:lnTo>
                  <a:lnTo>
                    <a:pt x="33356" y="35309"/>
                  </a:lnTo>
                  <a:lnTo>
                    <a:pt x="33466" y="35235"/>
                  </a:lnTo>
                  <a:lnTo>
                    <a:pt x="33577" y="35162"/>
                  </a:lnTo>
                  <a:lnTo>
                    <a:pt x="33669" y="35069"/>
                  </a:lnTo>
                  <a:lnTo>
                    <a:pt x="33872" y="34867"/>
                  </a:lnTo>
                  <a:lnTo>
                    <a:pt x="34038" y="34608"/>
                  </a:lnTo>
                  <a:lnTo>
                    <a:pt x="34185" y="34332"/>
                  </a:lnTo>
                  <a:lnTo>
                    <a:pt x="34259" y="34719"/>
                  </a:lnTo>
                  <a:lnTo>
                    <a:pt x="34370" y="35033"/>
                  </a:lnTo>
                  <a:lnTo>
                    <a:pt x="34517" y="35309"/>
                  </a:lnTo>
                  <a:lnTo>
                    <a:pt x="34591" y="35438"/>
                  </a:lnTo>
                  <a:lnTo>
                    <a:pt x="34665" y="35549"/>
                  </a:lnTo>
                  <a:lnTo>
                    <a:pt x="34757" y="35641"/>
                  </a:lnTo>
                  <a:lnTo>
                    <a:pt x="34849" y="35733"/>
                  </a:lnTo>
                  <a:lnTo>
                    <a:pt x="34941" y="35807"/>
                  </a:lnTo>
                  <a:lnTo>
                    <a:pt x="35052" y="35881"/>
                  </a:lnTo>
                  <a:lnTo>
                    <a:pt x="35181" y="35936"/>
                  </a:lnTo>
                  <a:lnTo>
                    <a:pt x="35292" y="35973"/>
                  </a:lnTo>
                  <a:lnTo>
                    <a:pt x="35439" y="36010"/>
                  </a:lnTo>
                  <a:lnTo>
                    <a:pt x="35568" y="36028"/>
                  </a:lnTo>
                  <a:lnTo>
                    <a:pt x="35734" y="36047"/>
                  </a:lnTo>
                  <a:lnTo>
                    <a:pt x="36029" y="36047"/>
                  </a:lnTo>
                  <a:lnTo>
                    <a:pt x="36177" y="36010"/>
                  </a:lnTo>
                  <a:lnTo>
                    <a:pt x="36306" y="35973"/>
                  </a:lnTo>
                  <a:lnTo>
                    <a:pt x="36435" y="35936"/>
                  </a:lnTo>
                  <a:lnTo>
                    <a:pt x="36545" y="35881"/>
                  </a:lnTo>
                  <a:lnTo>
                    <a:pt x="36674" y="35807"/>
                  </a:lnTo>
                  <a:lnTo>
                    <a:pt x="36767" y="35715"/>
                  </a:lnTo>
                  <a:lnTo>
                    <a:pt x="36877" y="35623"/>
                  </a:lnTo>
                  <a:lnTo>
                    <a:pt x="37080" y="35401"/>
                  </a:lnTo>
                  <a:lnTo>
                    <a:pt x="37246" y="35143"/>
                  </a:lnTo>
                  <a:lnTo>
                    <a:pt x="37394" y="34848"/>
                  </a:lnTo>
                  <a:lnTo>
                    <a:pt x="37430" y="35143"/>
                  </a:lnTo>
                  <a:lnTo>
                    <a:pt x="37486" y="35401"/>
                  </a:lnTo>
                  <a:lnTo>
                    <a:pt x="37578" y="35641"/>
                  </a:lnTo>
                  <a:lnTo>
                    <a:pt x="37689" y="35862"/>
                  </a:lnTo>
                  <a:lnTo>
                    <a:pt x="37836" y="36065"/>
                  </a:lnTo>
                  <a:lnTo>
                    <a:pt x="38002" y="36249"/>
                  </a:lnTo>
                  <a:lnTo>
                    <a:pt x="38223" y="36415"/>
                  </a:lnTo>
                  <a:lnTo>
                    <a:pt x="38463" y="36544"/>
                  </a:lnTo>
                  <a:lnTo>
                    <a:pt x="38113" y="36655"/>
                  </a:lnTo>
                  <a:lnTo>
                    <a:pt x="37947" y="36710"/>
                  </a:lnTo>
                  <a:lnTo>
                    <a:pt x="37781" y="36784"/>
                  </a:lnTo>
                  <a:lnTo>
                    <a:pt x="37652" y="36858"/>
                  </a:lnTo>
                  <a:lnTo>
                    <a:pt x="37523" y="36932"/>
                  </a:lnTo>
                  <a:lnTo>
                    <a:pt x="37412" y="37024"/>
                  </a:lnTo>
                  <a:lnTo>
                    <a:pt x="37301" y="37116"/>
                  </a:lnTo>
                  <a:lnTo>
                    <a:pt x="37209" y="37208"/>
                  </a:lnTo>
                  <a:lnTo>
                    <a:pt x="37135" y="37319"/>
                  </a:lnTo>
                  <a:lnTo>
                    <a:pt x="37080" y="37430"/>
                  </a:lnTo>
                  <a:lnTo>
                    <a:pt x="37025" y="37559"/>
                  </a:lnTo>
                  <a:lnTo>
                    <a:pt x="36969" y="37688"/>
                  </a:lnTo>
                  <a:lnTo>
                    <a:pt x="36951" y="37817"/>
                  </a:lnTo>
                  <a:lnTo>
                    <a:pt x="36933" y="37946"/>
                  </a:lnTo>
                  <a:lnTo>
                    <a:pt x="36914" y="38093"/>
                  </a:lnTo>
                  <a:lnTo>
                    <a:pt x="36933" y="38351"/>
                  </a:lnTo>
                  <a:lnTo>
                    <a:pt x="36988" y="38591"/>
                  </a:lnTo>
                  <a:lnTo>
                    <a:pt x="37099" y="38831"/>
                  </a:lnTo>
                  <a:lnTo>
                    <a:pt x="37228" y="39034"/>
                  </a:lnTo>
                  <a:lnTo>
                    <a:pt x="37375" y="39218"/>
                  </a:lnTo>
                  <a:lnTo>
                    <a:pt x="37559" y="39384"/>
                  </a:lnTo>
                  <a:lnTo>
                    <a:pt x="37781" y="39513"/>
                  </a:lnTo>
                  <a:lnTo>
                    <a:pt x="37891" y="39550"/>
                  </a:lnTo>
                  <a:lnTo>
                    <a:pt x="38020" y="39587"/>
                  </a:lnTo>
                  <a:lnTo>
                    <a:pt x="38149" y="39624"/>
                  </a:lnTo>
                  <a:lnTo>
                    <a:pt x="38279" y="39642"/>
                  </a:lnTo>
                  <a:lnTo>
                    <a:pt x="38408" y="39661"/>
                  </a:lnTo>
                  <a:lnTo>
                    <a:pt x="38537" y="39642"/>
                  </a:lnTo>
                  <a:lnTo>
                    <a:pt x="38795" y="39605"/>
                  </a:lnTo>
                  <a:lnTo>
                    <a:pt x="39053" y="39531"/>
                  </a:lnTo>
                  <a:lnTo>
                    <a:pt x="39274" y="39402"/>
                  </a:lnTo>
                  <a:lnTo>
                    <a:pt x="39385" y="39329"/>
                  </a:lnTo>
                  <a:lnTo>
                    <a:pt x="39477" y="39255"/>
                  </a:lnTo>
                  <a:lnTo>
                    <a:pt x="39569" y="39163"/>
                  </a:lnTo>
                  <a:lnTo>
                    <a:pt x="39661" y="39052"/>
                  </a:lnTo>
                  <a:lnTo>
                    <a:pt x="39735" y="38941"/>
                  </a:lnTo>
                  <a:lnTo>
                    <a:pt x="39809" y="38831"/>
                  </a:lnTo>
                  <a:lnTo>
                    <a:pt x="39864" y="38683"/>
                  </a:lnTo>
                  <a:lnTo>
                    <a:pt x="39920" y="38554"/>
                  </a:lnTo>
                  <a:lnTo>
                    <a:pt x="39956" y="38425"/>
                  </a:lnTo>
                  <a:lnTo>
                    <a:pt x="39975" y="38296"/>
                  </a:lnTo>
                  <a:lnTo>
                    <a:pt x="39975" y="38149"/>
                  </a:lnTo>
                  <a:lnTo>
                    <a:pt x="39975" y="38020"/>
                  </a:lnTo>
                  <a:lnTo>
                    <a:pt x="39956" y="37890"/>
                  </a:lnTo>
                  <a:lnTo>
                    <a:pt x="39920" y="37761"/>
                  </a:lnTo>
                  <a:lnTo>
                    <a:pt x="39883" y="37632"/>
                  </a:lnTo>
                  <a:lnTo>
                    <a:pt x="39809" y="37503"/>
                  </a:lnTo>
                  <a:lnTo>
                    <a:pt x="39735" y="37374"/>
                  </a:lnTo>
                  <a:lnTo>
                    <a:pt x="39661" y="37245"/>
                  </a:lnTo>
                  <a:lnTo>
                    <a:pt x="39440" y="36987"/>
                  </a:lnTo>
                  <a:lnTo>
                    <a:pt x="39182" y="36729"/>
                  </a:lnTo>
                  <a:lnTo>
                    <a:pt x="40436" y="35899"/>
                  </a:lnTo>
                  <a:lnTo>
                    <a:pt x="41395" y="37171"/>
                  </a:lnTo>
                  <a:lnTo>
                    <a:pt x="41100" y="37282"/>
                  </a:lnTo>
                  <a:lnTo>
                    <a:pt x="40823" y="37411"/>
                  </a:lnTo>
                  <a:lnTo>
                    <a:pt x="40602" y="37577"/>
                  </a:lnTo>
                  <a:lnTo>
                    <a:pt x="40510" y="37669"/>
                  </a:lnTo>
                  <a:lnTo>
                    <a:pt x="40436" y="37761"/>
                  </a:lnTo>
                  <a:lnTo>
                    <a:pt x="40344" y="37872"/>
                  </a:lnTo>
                  <a:lnTo>
                    <a:pt x="40288" y="37964"/>
                  </a:lnTo>
                  <a:lnTo>
                    <a:pt x="40233" y="38093"/>
                  </a:lnTo>
                  <a:lnTo>
                    <a:pt x="40196" y="38204"/>
                  </a:lnTo>
                  <a:lnTo>
                    <a:pt x="40159" y="38333"/>
                  </a:lnTo>
                  <a:lnTo>
                    <a:pt x="40141" y="38480"/>
                  </a:lnTo>
                  <a:lnTo>
                    <a:pt x="40122" y="38757"/>
                  </a:lnTo>
                  <a:lnTo>
                    <a:pt x="40159" y="39015"/>
                  </a:lnTo>
                  <a:lnTo>
                    <a:pt x="40233" y="39236"/>
                  </a:lnTo>
                  <a:lnTo>
                    <a:pt x="40325" y="39458"/>
                  </a:lnTo>
                  <a:lnTo>
                    <a:pt x="40473" y="39661"/>
                  </a:lnTo>
                  <a:lnTo>
                    <a:pt x="40620" y="39826"/>
                  </a:lnTo>
                  <a:lnTo>
                    <a:pt x="40823" y="39974"/>
                  </a:lnTo>
                  <a:lnTo>
                    <a:pt x="41026" y="40085"/>
                  </a:lnTo>
                  <a:lnTo>
                    <a:pt x="41266" y="40177"/>
                  </a:lnTo>
                  <a:lnTo>
                    <a:pt x="41413" y="40195"/>
                  </a:lnTo>
                  <a:lnTo>
                    <a:pt x="41579" y="40214"/>
                  </a:lnTo>
                  <a:lnTo>
                    <a:pt x="41726" y="40214"/>
                  </a:lnTo>
                  <a:lnTo>
                    <a:pt x="41892" y="40195"/>
                  </a:lnTo>
                  <a:lnTo>
                    <a:pt x="42040" y="40158"/>
                  </a:lnTo>
                  <a:lnTo>
                    <a:pt x="42187" y="40121"/>
                  </a:lnTo>
                  <a:lnTo>
                    <a:pt x="42335" y="40066"/>
                  </a:lnTo>
                  <a:lnTo>
                    <a:pt x="42464" y="39992"/>
                  </a:lnTo>
                  <a:lnTo>
                    <a:pt x="42464" y="37393"/>
                  </a:lnTo>
                  <a:lnTo>
                    <a:pt x="42409" y="37319"/>
                  </a:lnTo>
                  <a:lnTo>
                    <a:pt x="42464" y="37264"/>
                  </a:lnTo>
                  <a:lnTo>
                    <a:pt x="42464" y="27786"/>
                  </a:lnTo>
                  <a:lnTo>
                    <a:pt x="41763" y="28284"/>
                  </a:lnTo>
                  <a:lnTo>
                    <a:pt x="41026" y="27196"/>
                  </a:lnTo>
                  <a:lnTo>
                    <a:pt x="42077" y="26496"/>
                  </a:lnTo>
                  <a:lnTo>
                    <a:pt x="42464" y="27012"/>
                  </a:lnTo>
                  <a:lnTo>
                    <a:pt x="42464" y="24928"/>
                  </a:lnTo>
                  <a:lnTo>
                    <a:pt x="42353" y="25002"/>
                  </a:lnTo>
                  <a:lnTo>
                    <a:pt x="41690" y="24025"/>
                  </a:lnTo>
                  <a:lnTo>
                    <a:pt x="42464" y="23490"/>
                  </a:lnTo>
                  <a:lnTo>
                    <a:pt x="42464" y="21001"/>
                  </a:lnTo>
                  <a:lnTo>
                    <a:pt x="42353" y="20854"/>
                  </a:lnTo>
                  <a:lnTo>
                    <a:pt x="42464" y="20780"/>
                  </a:lnTo>
                  <a:lnTo>
                    <a:pt x="42464" y="0"/>
                  </a:lnTo>
                  <a:lnTo>
                    <a:pt x="17775" y="0"/>
                  </a:lnTo>
                  <a:lnTo>
                    <a:pt x="17886" y="166"/>
                  </a:lnTo>
                  <a:lnTo>
                    <a:pt x="17130" y="738"/>
                  </a:lnTo>
                  <a:lnTo>
                    <a:pt x="16595" y="0"/>
                  </a:lnTo>
                  <a:lnTo>
                    <a:pt x="14235" y="0"/>
                  </a:lnTo>
                  <a:lnTo>
                    <a:pt x="13922" y="240"/>
                  </a:lnTo>
                  <a:lnTo>
                    <a:pt x="13737" y="0"/>
                  </a:lnTo>
                  <a:lnTo>
                    <a:pt x="4260" y="0"/>
                  </a:lnTo>
                  <a:lnTo>
                    <a:pt x="5016" y="1162"/>
                  </a:lnTo>
                  <a:lnTo>
                    <a:pt x="3836" y="2047"/>
                  </a:lnTo>
                  <a:lnTo>
                    <a:pt x="2859" y="756"/>
                  </a:lnTo>
                  <a:lnTo>
                    <a:pt x="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32"/>
            <p:cNvSpPr/>
            <p:nvPr/>
          </p:nvSpPr>
          <p:spPr>
            <a:xfrm>
              <a:off x="5312925" y="416500"/>
              <a:ext cx="92225" cy="153525"/>
            </a:xfrm>
            <a:custGeom>
              <a:avLst/>
              <a:gdLst/>
              <a:ahLst/>
              <a:cxnLst/>
              <a:rect l="l" t="t" r="r" b="b"/>
              <a:pathLst>
                <a:path w="3689" h="6141" extrusionOk="0">
                  <a:moveTo>
                    <a:pt x="3688" y="1586"/>
                  </a:moveTo>
                  <a:lnTo>
                    <a:pt x="3686" y="1595"/>
                  </a:lnTo>
                  <a:lnTo>
                    <a:pt x="3688" y="1605"/>
                  </a:lnTo>
                  <a:lnTo>
                    <a:pt x="3688" y="1586"/>
                  </a:lnTo>
                  <a:close/>
                  <a:moveTo>
                    <a:pt x="1900" y="1"/>
                  </a:moveTo>
                  <a:lnTo>
                    <a:pt x="1771" y="19"/>
                  </a:lnTo>
                  <a:lnTo>
                    <a:pt x="1623" y="56"/>
                  </a:lnTo>
                  <a:lnTo>
                    <a:pt x="1494" y="111"/>
                  </a:lnTo>
                  <a:lnTo>
                    <a:pt x="1365" y="167"/>
                  </a:lnTo>
                  <a:lnTo>
                    <a:pt x="1236" y="240"/>
                  </a:lnTo>
                  <a:lnTo>
                    <a:pt x="1125" y="314"/>
                  </a:lnTo>
                  <a:lnTo>
                    <a:pt x="1015" y="406"/>
                  </a:lnTo>
                  <a:lnTo>
                    <a:pt x="922" y="498"/>
                  </a:lnTo>
                  <a:lnTo>
                    <a:pt x="830" y="591"/>
                  </a:lnTo>
                  <a:lnTo>
                    <a:pt x="757" y="701"/>
                  </a:lnTo>
                  <a:lnTo>
                    <a:pt x="683" y="830"/>
                  </a:lnTo>
                  <a:lnTo>
                    <a:pt x="627" y="959"/>
                  </a:lnTo>
                  <a:lnTo>
                    <a:pt x="591" y="1088"/>
                  </a:lnTo>
                  <a:lnTo>
                    <a:pt x="554" y="1217"/>
                  </a:lnTo>
                  <a:lnTo>
                    <a:pt x="535" y="1347"/>
                  </a:lnTo>
                  <a:lnTo>
                    <a:pt x="535" y="1494"/>
                  </a:lnTo>
                  <a:lnTo>
                    <a:pt x="554" y="1789"/>
                  </a:lnTo>
                  <a:lnTo>
                    <a:pt x="572" y="1918"/>
                  </a:lnTo>
                  <a:lnTo>
                    <a:pt x="609" y="2047"/>
                  </a:lnTo>
                  <a:lnTo>
                    <a:pt x="646" y="2158"/>
                  </a:lnTo>
                  <a:lnTo>
                    <a:pt x="701" y="2268"/>
                  </a:lnTo>
                  <a:lnTo>
                    <a:pt x="849" y="2490"/>
                  </a:lnTo>
                  <a:lnTo>
                    <a:pt x="1015" y="2656"/>
                  </a:lnTo>
                  <a:lnTo>
                    <a:pt x="1217" y="2822"/>
                  </a:lnTo>
                  <a:lnTo>
                    <a:pt x="1439" y="2951"/>
                  </a:lnTo>
                  <a:lnTo>
                    <a:pt x="1697" y="3080"/>
                  </a:lnTo>
                  <a:lnTo>
                    <a:pt x="1328" y="3135"/>
                  </a:lnTo>
                  <a:lnTo>
                    <a:pt x="1162" y="3172"/>
                  </a:lnTo>
                  <a:lnTo>
                    <a:pt x="996" y="3227"/>
                  </a:lnTo>
                  <a:lnTo>
                    <a:pt x="849" y="3283"/>
                  </a:lnTo>
                  <a:lnTo>
                    <a:pt x="720" y="3338"/>
                  </a:lnTo>
                  <a:lnTo>
                    <a:pt x="591" y="3412"/>
                  </a:lnTo>
                  <a:lnTo>
                    <a:pt x="480" y="3504"/>
                  </a:lnTo>
                  <a:lnTo>
                    <a:pt x="369" y="3596"/>
                  </a:lnTo>
                  <a:lnTo>
                    <a:pt x="296" y="3688"/>
                  </a:lnTo>
                  <a:lnTo>
                    <a:pt x="203" y="3799"/>
                  </a:lnTo>
                  <a:lnTo>
                    <a:pt x="148" y="3909"/>
                  </a:lnTo>
                  <a:lnTo>
                    <a:pt x="93" y="4039"/>
                  </a:lnTo>
                  <a:lnTo>
                    <a:pt x="56" y="4168"/>
                  </a:lnTo>
                  <a:lnTo>
                    <a:pt x="19" y="4315"/>
                  </a:lnTo>
                  <a:lnTo>
                    <a:pt x="1" y="4463"/>
                  </a:lnTo>
                  <a:lnTo>
                    <a:pt x="1" y="4610"/>
                  </a:lnTo>
                  <a:lnTo>
                    <a:pt x="1" y="4739"/>
                  </a:lnTo>
                  <a:lnTo>
                    <a:pt x="19" y="4868"/>
                  </a:lnTo>
                  <a:lnTo>
                    <a:pt x="37" y="5016"/>
                  </a:lnTo>
                  <a:lnTo>
                    <a:pt x="74" y="5126"/>
                  </a:lnTo>
                  <a:lnTo>
                    <a:pt x="130" y="5255"/>
                  </a:lnTo>
                  <a:lnTo>
                    <a:pt x="259" y="5477"/>
                  </a:lnTo>
                  <a:lnTo>
                    <a:pt x="332" y="5587"/>
                  </a:lnTo>
                  <a:lnTo>
                    <a:pt x="406" y="5680"/>
                  </a:lnTo>
                  <a:lnTo>
                    <a:pt x="498" y="5772"/>
                  </a:lnTo>
                  <a:lnTo>
                    <a:pt x="609" y="5845"/>
                  </a:lnTo>
                  <a:lnTo>
                    <a:pt x="720" y="5919"/>
                  </a:lnTo>
                  <a:lnTo>
                    <a:pt x="830" y="5993"/>
                  </a:lnTo>
                  <a:lnTo>
                    <a:pt x="941" y="6048"/>
                  </a:lnTo>
                  <a:lnTo>
                    <a:pt x="1070" y="6085"/>
                  </a:lnTo>
                  <a:lnTo>
                    <a:pt x="1199" y="6104"/>
                  </a:lnTo>
                  <a:lnTo>
                    <a:pt x="1347" y="6122"/>
                  </a:lnTo>
                  <a:lnTo>
                    <a:pt x="1476" y="6140"/>
                  </a:lnTo>
                  <a:lnTo>
                    <a:pt x="1605" y="6140"/>
                  </a:lnTo>
                  <a:lnTo>
                    <a:pt x="1734" y="6122"/>
                  </a:lnTo>
                  <a:lnTo>
                    <a:pt x="1863" y="6085"/>
                  </a:lnTo>
                  <a:lnTo>
                    <a:pt x="2103" y="6011"/>
                  </a:lnTo>
                  <a:lnTo>
                    <a:pt x="2342" y="5882"/>
                  </a:lnTo>
                  <a:lnTo>
                    <a:pt x="2434" y="5809"/>
                  </a:lnTo>
                  <a:lnTo>
                    <a:pt x="2545" y="5716"/>
                  </a:lnTo>
                  <a:lnTo>
                    <a:pt x="2637" y="5624"/>
                  </a:lnTo>
                  <a:lnTo>
                    <a:pt x="2711" y="5532"/>
                  </a:lnTo>
                  <a:lnTo>
                    <a:pt x="2803" y="5421"/>
                  </a:lnTo>
                  <a:lnTo>
                    <a:pt x="2858" y="5292"/>
                  </a:lnTo>
                  <a:lnTo>
                    <a:pt x="2914" y="5163"/>
                  </a:lnTo>
                  <a:lnTo>
                    <a:pt x="2969" y="5016"/>
                  </a:lnTo>
                  <a:lnTo>
                    <a:pt x="3006" y="4887"/>
                  </a:lnTo>
                  <a:lnTo>
                    <a:pt x="3024" y="4739"/>
                  </a:lnTo>
                  <a:lnTo>
                    <a:pt x="3024" y="4610"/>
                  </a:lnTo>
                  <a:lnTo>
                    <a:pt x="3006" y="4481"/>
                  </a:lnTo>
                  <a:lnTo>
                    <a:pt x="2988" y="4334"/>
                  </a:lnTo>
                  <a:lnTo>
                    <a:pt x="2951" y="4204"/>
                  </a:lnTo>
                  <a:lnTo>
                    <a:pt x="2877" y="4075"/>
                  </a:lnTo>
                  <a:lnTo>
                    <a:pt x="2822" y="3928"/>
                  </a:lnTo>
                  <a:lnTo>
                    <a:pt x="2729" y="3799"/>
                  </a:lnTo>
                  <a:lnTo>
                    <a:pt x="2619" y="3651"/>
                  </a:lnTo>
                  <a:lnTo>
                    <a:pt x="2490" y="3522"/>
                  </a:lnTo>
                  <a:lnTo>
                    <a:pt x="2361" y="3393"/>
                  </a:lnTo>
                  <a:lnTo>
                    <a:pt x="2047" y="3117"/>
                  </a:lnTo>
                  <a:lnTo>
                    <a:pt x="2213" y="3098"/>
                  </a:lnTo>
                  <a:lnTo>
                    <a:pt x="2379" y="3061"/>
                  </a:lnTo>
                  <a:lnTo>
                    <a:pt x="2545" y="3006"/>
                  </a:lnTo>
                  <a:lnTo>
                    <a:pt x="2674" y="2951"/>
                  </a:lnTo>
                  <a:lnTo>
                    <a:pt x="2822" y="2895"/>
                  </a:lnTo>
                  <a:lnTo>
                    <a:pt x="2932" y="2803"/>
                  </a:lnTo>
                  <a:lnTo>
                    <a:pt x="3043" y="2729"/>
                  </a:lnTo>
                  <a:lnTo>
                    <a:pt x="3153" y="2637"/>
                  </a:lnTo>
                  <a:lnTo>
                    <a:pt x="3246" y="2527"/>
                  </a:lnTo>
                  <a:lnTo>
                    <a:pt x="3338" y="2416"/>
                  </a:lnTo>
                  <a:lnTo>
                    <a:pt x="3485" y="2158"/>
                  </a:lnTo>
                  <a:lnTo>
                    <a:pt x="3596" y="1881"/>
                  </a:lnTo>
                  <a:lnTo>
                    <a:pt x="3686" y="1595"/>
                  </a:lnTo>
                  <a:lnTo>
                    <a:pt x="3559" y="1107"/>
                  </a:lnTo>
                  <a:lnTo>
                    <a:pt x="3504" y="978"/>
                  </a:lnTo>
                  <a:lnTo>
                    <a:pt x="3448" y="849"/>
                  </a:lnTo>
                  <a:lnTo>
                    <a:pt x="3393" y="738"/>
                  </a:lnTo>
                  <a:lnTo>
                    <a:pt x="3319" y="627"/>
                  </a:lnTo>
                  <a:lnTo>
                    <a:pt x="3227" y="517"/>
                  </a:lnTo>
                  <a:lnTo>
                    <a:pt x="3135" y="425"/>
                  </a:lnTo>
                  <a:lnTo>
                    <a:pt x="3043" y="332"/>
                  </a:lnTo>
                  <a:lnTo>
                    <a:pt x="2932" y="259"/>
                  </a:lnTo>
                  <a:lnTo>
                    <a:pt x="2822" y="185"/>
                  </a:lnTo>
                  <a:lnTo>
                    <a:pt x="2711" y="130"/>
                  </a:lnTo>
                  <a:lnTo>
                    <a:pt x="2582" y="74"/>
                  </a:lnTo>
                  <a:lnTo>
                    <a:pt x="2453" y="37"/>
                  </a:lnTo>
                  <a:lnTo>
                    <a:pt x="2324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32"/>
            <p:cNvSpPr/>
            <p:nvPr/>
          </p:nvSpPr>
          <p:spPr>
            <a:xfrm>
              <a:off x="5720400" y="976550"/>
              <a:ext cx="153525" cy="90375"/>
            </a:xfrm>
            <a:custGeom>
              <a:avLst/>
              <a:gdLst/>
              <a:ahLst/>
              <a:cxnLst/>
              <a:rect l="l" t="t" r="r" b="b"/>
              <a:pathLst>
                <a:path w="6141" h="3615" extrusionOk="0">
                  <a:moveTo>
                    <a:pt x="1384" y="1"/>
                  </a:moveTo>
                  <a:lnTo>
                    <a:pt x="1236" y="19"/>
                  </a:lnTo>
                  <a:lnTo>
                    <a:pt x="997" y="93"/>
                  </a:lnTo>
                  <a:lnTo>
                    <a:pt x="757" y="204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70" y="517"/>
                  </a:lnTo>
                  <a:lnTo>
                    <a:pt x="277" y="628"/>
                  </a:lnTo>
                  <a:lnTo>
                    <a:pt x="204" y="739"/>
                  </a:lnTo>
                  <a:lnTo>
                    <a:pt x="148" y="849"/>
                  </a:lnTo>
                  <a:lnTo>
                    <a:pt x="93" y="978"/>
                  </a:lnTo>
                  <a:lnTo>
                    <a:pt x="56" y="1107"/>
                  </a:lnTo>
                  <a:lnTo>
                    <a:pt x="19" y="1236"/>
                  </a:lnTo>
                  <a:lnTo>
                    <a:pt x="1" y="1494"/>
                  </a:lnTo>
                  <a:lnTo>
                    <a:pt x="19" y="1753"/>
                  </a:lnTo>
                  <a:lnTo>
                    <a:pt x="75" y="1992"/>
                  </a:lnTo>
                  <a:lnTo>
                    <a:pt x="112" y="2121"/>
                  </a:lnTo>
                  <a:lnTo>
                    <a:pt x="167" y="2232"/>
                  </a:lnTo>
                  <a:lnTo>
                    <a:pt x="222" y="2343"/>
                  </a:lnTo>
                  <a:lnTo>
                    <a:pt x="296" y="2435"/>
                  </a:lnTo>
                  <a:lnTo>
                    <a:pt x="388" y="2527"/>
                  </a:lnTo>
                  <a:lnTo>
                    <a:pt x="480" y="2619"/>
                  </a:lnTo>
                  <a:lnTo>
                    <a:pt x="591" y="2693"/>
                  </a:lnTo>
                  <a:lnTo>
                    <a:pt x="702" y="2748"/>
                  </a:lnTo>
                  <a:lnTo>
                    <a:pt x="849" y="2822"/>
                  </a:lnTo>
                  <a:lnTo>
                    <a:pt x="1015" y="2877"/>
                  </a:lnTo>
                  <a:lnTo>
                    <a:pt x="1162" y="2914"/>
                  </a:lnTo>
                  <a:lnTo>
                    <a:pt x="1347" y="2951"/>
                  </a:lnTo>
                  <a:lnTo>
                    <a:pt x="1513" y="2970"/>
                  </a:lnTo>
                  <a:lnTo>
                    <a:pt x="1679" y="2970"/>
                  </a:lnTo>
                  <a:lnTo>
                    <a:pt x="1845" y="2951"/>
                  </a:lnTo>
                  <a:lnTo>
                    <a:pt x="1992" y="2914"/>
                  </a:lnTo>
                  <a:lnTo>
                    <a:pt x="2140" y="2877"/>
                  </a:lnTo>
                  <a:lnTo>
                    <a:pt x="2269" y="2804"/>
                  </a:lnTo>
                  <a:lnTo>
                    <a:pt x="2398" y="2711"/>
                  </a:lnTo>
                  <a:lnTo>
                    <a:pt x="2527" y="2619"/>
                  </a:lnTo>
                  <a:lnTo>
                    <a:pt x="2785" y="2398"/>
                  </a:lnTo>
                  <a:lnTo>
                    <a:pt x="3025" y="2177"/>
                  </a:lnTo>
                  <a:lnTo>
                    <a:pt x="3154" y="2545"/>
                  </a:lnTo>
                  <a:lnTo>
                    <a:pt x="3320" y="2859"/>
                  </a:lnTo>
                  <a:lnTo>
                    <a:pt x="3393" y="2988"/>
                  </a:lnTo>
                  <a:lnTo>
                    <a:pt x="3486" y="3117"/>
                  </a:lnTo>
                  <a:lnTo>
                    <a:pt x="3596" y="3209"/>
                  </a:lnTo>
                  <a:lnTo>
                    <a:pt x="3689" y="3320"/>
                  </a:lnTo>
                  <a:lnTo>
                    <a:pt x="3799" y="3394"/>
                  </a:lnTo>
                  <a:lnTo>
                    <a:pt x="3910" y="3467"/>
                  </a:lnTo>
                  <a:lnTo>
                    <a:pt x="4039" y="3523"/>
                  </a:lnTo>
                  <a:lnTo>
                    <a:pt x="4168" y="3560"/>
                  </a:lnTo>
                  <a:lnTo>
                    <a:pt x="4297" y="3596"/>
                  </a:lnTo>
                  <a:lnTo>
                    <a:pt x="4444" y="3615"/>
                  </a:lnTo>
                  <a:lnTo>
                    <a:pt x="4739" y="3615"/>
                  </a:lnTo>
                  <a:lnTo>
                    <a:pt x="4887" y="3596"/>
                  </a:lnTo>
                  <a:lnTo>
                    <a:pt x="5016" y="3560"/>
                  </a:lnTo>
                  <a:lnTo>
                    <a:pt x="5145" y="3523"/>
                  </a:lnTo>
                  <a:lnTo>
                    <a:pt x="5274" y="3467"/>
                  </a:lnTo>
                  <a:lnTo>
                    <a:pt x="5385" y="3394"/>
                  </a:lnTo>
                  <a:lnTo>
                    <a:pt x="5495" y="3338"/>
                  </a:lnTo>
                  <a:lnTo>
                    <a:pt x="5606" y="3246"/>
                  </a:lnTo>
                  <a:lnTo>
                    <a:pt x="5698" y="3154"/>
                  </a:lnTo>
                  <a:lnTo>
                    <a:pt x="5790" y="3062"/>
                  </a:lnTo>
                  <a:lnTo>
                    <a:pt x="5864" y="2951"/>
                  </a:lnTo>
                  <a:lnTo>
                    <a:pt x="5938" y="2840"/>
                  </a:lnTo>
                  <a:lnTo>
                    <a:pt x="6012" y="2730"/>
                  </a:lnTo>
                  <a:lnTo>
                    <a:pt x="6049" y="2601"/>
                  </a:lnTo>
                  <a:lnTo>
                    <a:pt x="6085" y="2472"/>
                  </a:lnTo>
                  <a:lnTo>
                    <a:pt x="6122" y="2324"/>
                  </a:lnTo>
                  <a:lnTo>
                    <a:pt x="6141" y="2195"/>
                  </a:lnTo>
                  <a:lnTo>
                    <a:pt x="6141" y="2066"/>
                  </a:lnTo>
                  <a:lnTo>
                    <a:pt x="6141" y="1937"/>
                  </a:lnTo>
                  <a:lnTo>
                    <a:pt x="6085" y="1679"/>
                  </a:lnTo>
                  <a:lnTo>
                    <a:pt x="6012" y="1439"/>
                  </a:lnTo>
                  <a:lnTo>
                    <a:pt x="5883" y="1218"/>
                  </a:lnTo>
                  <a:lnTo>
                    <a:pt x="5717" y="1015"/>
                  </a:lnTo>
                  <a:lnTo>
                    <a:pt x="5532" y="849"/>
                  </a:lnTo>
                  <a:lnTo>
                    <a:pt x="5422" y="775"/>
                  </a:lnTo>
                  <a:lnTo>
                    <a:pt x="5311" y="702"/>
                  </a:lnTo>
                  <a:lnTo>
                    <a:pt x="5200" y="646"/>
                  </a:lnTo>
                  <a:lnTo>
                    <a:pt x="5090" y="609"/>
                  </a:lnTo>
                  <a:lnTo>
                    <a:pt x="4924" y="573"/>
                  </a:lnTo>
                  <a:lnTo>
                    <a:pt x="4776" y="536"/>
                  </a:lnTo>
                  <a:lnTo>
                    <a:pt x="4481" y="536"/>
                  </a:lnTo>
                  <a:lnTo>
                    <a:pt x="4352" y="554"/>
                  </a:lnTo>
                  <a:lnTo>
                    <a:pt x="4205" y="591"/>
                  </a:lnTo>
                  <a:lnTo>
                    <a:pt x="4076" y="628"/>
                  </a:lnTo>
                  <a:lnTo>
                    <a:pt x="3947" y="683"/>
                  </a:lnTo>
                  <a:lnTo>
                    <a:pt x="3818" y="775"/>
                  </a:lnTo>
                  <a:lnTo>
                    <a:pt x="3707" y="849"/>
                  </a:lnTo>
                  <a:lnTo>
                    <a:pt x="3578" y="960"/>
                  </a:lnTo>
                  <a:lnTo>
                    <a:pt x="3467" y="1089"/>
                  </a:lnTo>
                  <a:lnTo>
                    <a:pt x="3357" y="1218"/>
                  </a:lnTo>
                  <a:lnTo>
                    <a:pt x="3246" y="1365"/>
                  </a:lnTo>
                  <a:lnTo>
                    <a:pt x="3062" y="1716"/>
                  </a:lnTo>
                  <a:lnTo>
                    <a:pt x="3006" y="1365"/>
                  </a:lnTo>
                  <a:lnTo>
                    <a:pt x="2933" y="1052"/>
                  </a:lnTo>
                  <a:lnTo>
                    <a:pt x="2896" y="904"/>
                  </a:lnTo>
                  <a:lnTo>
                    <a:pt x="2840" y="775"/>
                  </a:lnTo>
                  <a:lnTo>
                    <a:pt x="2767" y="646"/>
                  </a:lnTo>
                  <a:lnTo>
                    <a:pt x="2693" y="536"/>
                  </a:lnTo>
                  <a:lnTo>
                    <a:pt x="2601" y="425"/>
                  </a:lnTo>
                  <a:lnTo>
                    <a:pt x="2508" y="333"/>
                  </a:lnTo>
                  <a:lnTo>
                    <a:pt x="2416" y="259"/>
                  </a:lnTo>
                  <a:lnTo>
                    <a:pt x="2306" y="185"/>
                  </a:lnTo>
                  <a:lnTo>
                    <a:pt x="2195" y="130"/>
                  </a:lnTo>
                  <a:lnTo>
                    <a:pt x="2066" y="75"/>
                  </a:lnTo>
                  <a:lnTo>
                    <a:pt x="1937" y="38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32"/>
            <p:cNvSpPr/>
            <p:nvPr/>
          </p:nvSpPr>
          <p:spPr>
            <a:xfrm>
              <a:off x="5274675" y="242250"/>
              <a:ext cx="77000" cy="77025"/>
            </a:xfrm>
            <a:custGeom>
              <a:avLst/>
              <a:gdLst/>
              <a:ahLst/>
              <a:cxnLst/>
              <a:rect l="l" t="t" r="r" b="b"/>
              <a:pathLst>
                <a:path w="3080" h="3081" extrusionOk="0">
                  <a:moveTo>
                    <a:pt x="1420" y="1"/>
                  </a:moveTo>
                  <a:lnTo>
                    <a:pt x="1272" y="19"/>
                  </a:lnTo>
                  <a:lnTo>
                    <a:pt x="1125" y="56"/>
                  </a:lnTo>
                  <a:lnTo>
                    <a:pt x="977" y="112"/>
                  </a:lnTo>
                  <a:lnTo>
                    <a:pt x="848" y="167"/>
                  </a:lnTo>
                  <a:lnTo>
                    <a:pt x="719" y="241"/>
                  </a:lnTo>
                  <a:lnTo>
                    <a:pt x="609" y="333"/>
                  </a:lnTo>
                  <a:lnTo>
                    <a:pt x="498" y="425"/>
                  </a:lnTo>
                  <a:lnTo>
                    <a:pt x="387" y="536"/>
                  </a:lnTo>
                  <a:lnTo>
                    <a:pt x="295" y="646"/>
                  </a:lnTo>
                  <a:lnTo>
                    <a:pt x="221" y="775"/>
                  </a:lnTo>
                  <a:lnTo>
                    <a:pt x="148" y="904"/>
                  </a:lnTo>
                  <a:lnTo>
                    <a:pt x="92" y="1033"/>
                  </a:lnTo>
                  <a:lnTo>
                    <a:pt x="56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19" y="1642"/>
                  </a:lnTo>
                  <a:lnTo>
                    <a:pt x="37" y="1808"/>
                  </a:lnTo>
                  <a:lnTo>
                    <a:pt x="56" y="1955"/>
                  </a:lnTo>
                  <a:lnTo>
                    <a:pt x="111" y="2103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711"/>
                  </a:lnTo>
                  <a:lnTo>
                    <a:pt x="646" y="2804"/>
                  </a:lnTo>
                  <a:lnTo>
                    <a:pt x="775" y="2877"/>
                  </a:lnTo>
                  <a:lnTo>
                    <a:pt x="922" y="2951"/>
                  </a:lnTo>
                  <a:lnTo>
                    <a:pt x="1051" y="3006"/>
                  </a:lnTo>
                  <a:lnTo>
                    <a:pt x="1199" y="3043"/>
                  </a:lnTo>
                  <a:lnTo>
                    <a:pt x="1365" y="3062"/>
                  </a:lnTo>
                  <a:lnTo>
                    <a:pt x="1512" y="3080"/>
                  </a:lnTo>
                  <a:lnTo>
                    <a:pt x="1678" y="3080"/>
                  </a:lnTo>
                  <a:lnTo>
                    <a:pt x="1826" y="3062"/>
                  </a:lnTo>
                  <a:lnTo>
                    <a:pt x="1973" y="3025"/>
                  </a:lnTo>
                  <a:lnTo>
                    <a:pt x="2121" y="2969"/>
                  </a:lnTo>
                  <a:lnTo>
                    <a:pt x="2250" y="2914"/>
                  </a:lnTo>
                  <a:lnTo>
                    <a:pt x="2379" y="2840"/>
                  </a:lnTo>
                  <a:lnTo>
                    <a:pt x="2489" y="2767"/>
                  </a:lnTo>
                  <a:lnTo>
                    <a:pt x="2600" y="2656"/>
                  </a:lnTo>
                  <a:lnTo>
                    <a:pt x="2711" y="2564"/>
                  </a:lnTo>
                  <a:lnTo>
                    <a:pt x="2803" y="2435"/>
                  </a:lnTo>
                  <a:lnTo>
                    <a:pt x="2877" y="2324"/>
                  </a:lnTo>
                  <a:lnTo>
                    <a:pt x="2950" y="2195"/>
                  </a:lnTo>
                  <a:lnTo>
                    <a:pt x="3006" y="2048"/>
                  </a:lnTo>
                  <a:lnTo>
                    <a:pt x="3042" y="1900"/>
                  </a:lnTo>
                  <a:lnTo>
                    <a:pt x="3079" y="1753"/>
                  </a:lnTo>
                  <a:lnTo>
                    <a:pt x="3079" y="1605"/>
                  </a:lnTo>
                  <a:lnTo>
                    <a:pt x="3079" y="1439"/>
                  </a:lnTo>
                  <a:lnTo>
                    <a:pt x="3061" y="1292"/>
                  </a:lnTo>
                  <a:lnTo>
                    <a:pt x="3024" y="1126"/>
                  </a:lnTo>
                  <a:lnTo>
                    <a:pt x="2987" y="997"/>
                  </a:lnTo>
                  <a:lnTo>
                    <a:pt x="2932" y="849"/>
                  </a:lnTo>
                  <a:lnTo>
                    <a:pt x="2840" y="720"/>
                  </a:lnTo>
                  <a:lnTo>
                    <a:pt x="2766" y="591"/>
                  </a:lnTo>
                  <a:lnTo>
                    <a:pt x="2674" y="480"/>
                  </a:lnTo>
                  <a:lnTo>
                    <a:pt x="2563" y="388"/>
                  </a:lnTo>
                  <a:lnTo>
                    <a:pt x="2434" y="296"/>
                  </a:lnTo>
                  <a:lnTo>
                    <a:pt x="2305" y="204"/>
                  </a:lnTo>
                  <a:lnTo>
                    <a:pt x="2176" y="130"/>
                  </a:lnTo>
                  <a:lnTo>
                    <a:pt x="2028" y="75"/>
                  </a:lnTo>
                  <a:lnTo>
                    <a:pt x="1881" y="38"/>
                  </a:lnTo>
                  <a:lnTo>
                    <a:pt x="1733" y="19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32"/>
            <p:cNvSpPr/>
            <p:nvPr/>
          </p:nvSpPr>
          <p:spPr>
            <a:xfrm>
              <a:off x="6182750" y="1141575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420" y="1"/>
                  </a:moveTo>
                  <a:lnTo>
                    <a:pt x="1254" y="19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51" y="536"/>
                  </a:lnTo>
                  <a:lnTo>
                    <a:pt x="277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0" y="1365"/>
                  </a:lnTo>
                  <a:lnTo>
                    <a:pt x="0" y="1513"/>
                  </a:lnTo>
                  <a:lnTo>
                    <a:pt x="0" y="1679"/>
                  </a:lnTo>
                  <a:lnTo>
                    <a:pt x="37" y="1826"/>
                  </a:lnTo>
                  <a:lnTo>
                    <a:pt x="56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32" y="2490"/>
                  </a:lnTo>
                  <a:lnTo>
                    <a:pt x="424" y="2601"/>
                  </a:lnTo>
                  <a:lnTo>
                    <a:pt x="535" y="2693"/>
                  </a:lnTo>
                  <a:lnTo>
                    <a:pt x="646" y="2785"/>
                  </a:lnTo>
                  <a:lnTo>
                    <a:pt x="775" y="2859"/>
                  </a:lnTo>
                  <a:lnTo>
                    <a:pt x="904" y="2933"/>
                  </a:lnTo>
                  <a:lnTo>
                    <a:pt x="1051" y="2988"/>
                  </a:lnTo>
                  <a:lnTo>
                    <a:pt x="1199" y="3025"/>
                  </a:lnTo>
                  <a:lnTo>
                    <a:pt x="1346" y="3043"/>
                  </a:lnTo>
                  <a:lnTo>
                    <a:pt x="1660" y="3043"/>
                  </a:lnTo>
                  <a:lnTo>
                    <a:pt x="1807" y="3025"/>
                  </a:lnTo>
                  <a:lnTo>
                    <a:pt x="1955" y="2988"/>
                  </a:lnTo>
                  <a:lnTo>
                    <a:pt x="2102" y="2951"/>
                  </a:lnTo>
                  <a:lnTo>
                    <a:pt x="2231" y="2877"/>
                  </a:lnTo>
                  <a:lnTo>
                    <a:pt x="2360" y="2803"/>
                  </a:lnTo>
                  <a:lnTo>
                    <a:pt x="2471" y="2730"/>
                  </a:lnTo>
                  <a:lnTo>
                    <a:pt x="2582" y="2638"/>
                  </a:lnTo>
                  <a:lnTo>
                    <a:pt x="2692" y="2527"/>
                  </a:lnTo>
                  <a:lnTo>
                    <a:pt x="2784" y="2416"/>
                  </a:lnTo>
                  <a:lnTo>
                    <a:pt x="2858" y="2287"/>
                  </a:lnTo>
                  <a:lnTo>
                    <a:pt x="2914" y="2158"/>
                  </a:lnTo>
                  <a:lnTo>
                    <a:pt x="2969" y="2011"/>
                  </a:lnTo>
                  <a:lnTo>
                    <a:pt x="3006" y="1863"/>
                  </a:lnTo>
                  <a:lnTo>
                    <a:pt x="3043" y="1716"/>
                  </a:lnTo>
                  <a:lnTo>
                    <a:pt x="3043" y="1568"/>
                  </a:lnTo>
                  <a:lnTo>
                    <a:pt x="3043" y="1402"/>
                  </a:lnTo>
                  <a:lnTo>
                    <a:pt x="3024" y="1255"/>
                  </a:lnTo>
                  <a:lnTo>
                    <a:pt x="2987" y="1107"/>
                  </a:lnTo>
                  <a:lnTo>
                    <a:pt x="2950" y="960"/>
                  </a:lnTo>
                  <a:lnTo>
                    <a:pt x="2877" y="831"/>
                  </a:lnTo>
                  <a:lnTo>
                    <a:pt x="2803" y="702"/>
                  </a:lnTo>
                  <a:lnTo>
                    <a:pt x="2729" y="591"/>
                  </a:lnTo>
                  <a:lnTo>
                    <a:pt x="2637" y="480"/>
                  </a:lnTo>
                  <a:lnTo>
                    <a:pt x="2526" y="370"/>
                  </a:lnTo>
                  <a:lnTo>
                    <a:pt x="2416" y="277"/>
                  </a:lnTo>
                  <a:lnTo>
                    <a:pt x="2287" y="204"/>
                  </a:lnTo>
                  <a:lnTo>
                    <a:pt x="2158" y="130"/>
                  </a:lnTo>
                  <a:lnTo>
                    <a:pt x="2029" y="75"/>
                  </a:lnTo>
                  <a:lnTo>
                    <a:pt x="1881" y="38"/>
                  </a:lnTo>
                  <a:lnTo>
                    <a:pt x="1734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32"/>
            <p:cNvSpPr/>
            <p:nvPr/>
          </p:nvSpPr>
          <p:spPr>
            <a:xfrm>
              <a:off x="6103000" y="1127300"/>
              <a:ext cx="76075" cy="76550"/>
            </a:xfrm>
            <a:custGeom>
              <a:avLst/>
              <a:gdLst/>
              <a:ahLst/>
              <a:cxnLst/>
              <a:rect l="l" t="t" r="r" b="b"/>
              <a:pathLst>
                <a:path w="3043" h="3062" extrusionOk="0">
                  <a:moveTo>
                    <a:pt x="1531" y="0"/>
                  </a:moveTo>
                  <a:lnTo>
                    <a:pt x="1383" y="19"/>
                  </a:lnTo>
                  <a:lnTo>
                    <a:pt x="1217" y="37"/>
                  </a:lnTo>
                  <a:lnTo>
                    <a:pt x="1070" y="74"/>
                  </a:lnTo>
                  <a:lnTo>
                    <a:pt x="941" y="111"/>
                  </a:lnTo>
                  <a:lnTo>
                    <a:pt x="793" y="185"/>
                  </a:lnTo>
                  <a:lnTo>
                    <a:pt x="683" y="258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51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6" y="2250"/>
                  </a:lnTo>
                  <a:lnTo>
                    <a:pt x="240" y="2379"/>
                  </a:lnTo>
                  <a:lnTo>
                    <a:pt x="332" y="2489"/>
                  </a:lnTo>
                  <a:lnTo>
                    <a:pt x="425" y="2600"/>
                  </a:lnTo>
                  <a:lnTo>
                    <a:pt x="535" y="2711"/>
                  </a:lnTo>
                  <a:lnTo>
                    <a:pt x="664" y="2803"/>
                  </a:lnTo>
                  <a:lnTo>
                    <a:pt x="793" y="2877"/>
                  </a:lnTo>
                  <a:lnTo>
                    <a:pt x="922" y="2932"/>
                  </a:lnTo>
                  <a:lnTo>
                    <a:pt x="1070" y="2987"/>
                  </a:lnTo>
                  <a:lnTo>
                    <a:pt x="1217" y="3024"/>
                  </a:lnTo>
                  <a:lnTo>
                    <a:pt x="1365" y="3043"/>
                  </a:lnTo>
                  <a:lnTo>
                    <a:pt x="1531" y="3061"/>
                  </a:lnTo>
                  <a:lnTo>
                    <a:pt x="1678" y="3043"/>
                  </a:lnTo>
                  <a:lnTo>
                    <a:pt x="1844" y="3024"/>
                  </a:lnTo>
                  <a:lnTo>
                    <a:pt x="1992" y="2987"/>
                  </a:lnTo>
                  <a:lnTo>
                    <a:pt x="2121" y="2932"/>
                  </a:lnTo>
                  <a:lnTo>
                    <a:pt x="2250" y="2858"/>
                  </a:lnTo>
                  <a:lnTo>
                    <a:pt x="2379" y="2784"/>
                  </a:lnTo>
                  <a:lnTo>
                    <a:pt x="2490" y="2711"/>
                  </a:lnTo>
                  <a:lnTo>
                    <a:pt x="2600" y="2600"/>
                  </a:lnTo>
                  <a:lnTo>
                    <a:pt x="2693" y="2508"/>
                  </a:lnTo>
                  <a:lnTo>
                    <a:pt x="2785" y="2379"/>
                  </a:lnTo>
                  <a:lnTo>
                    <a:pt x="2858" y="2250"/>
                  </a:lnTo>
                  <a:lnTo>
                    <a:pt x="2932" y="2121"/>
                  </a:lnTo>
                  <a:lnTo>
                    <a:pt x="2969" y="1992"/>
                  </a:lnTo>
                  <a:lnTo>
                    <a:pt x="3006" y="1844"/>
                  </a:lnTo>
                  <a:lnTo>
                    <a:pt x="3043" y="1678"/>
                  </a:lnTo>
                  <a:lnTo>
                    <a:pt x="3043" y="1531"/>
                  </a:lnTo>
                  <a:lnTo>
                    <a:pt x="3043" y="1365"/>
                  </a:lnTo>
                  <a:lnTo>
                    <a:pt x="3006" y="1217"/>
                  </a:lnTo>
                  <a:lnTo>
                    <a:pt x="2969" y="1070"/>
                  </a:lnTo>
                  <a:lnTo>
                    <a:pt x="2932" y="941"/>
                  </a:lnTo>
                  <a:lnTo>
                    <a:pt x="2858" y="793"/>
                  </a:lnTo>
                  <a:lnTo>
                    <a:pt x="2785" y="682"/>
                  </a:lnTo>
                  <a:lnTo>
                    <a:pt x="2711" y="553"/>
                  </a:lnTo>
                  <a:lnTo>
                    <a:pt x="2600" y="443"/>
                  </a:lnTo>
                  <a:lnTo>
                    <a:pt x="2508" y="351"/>
                  </a:lnTo>
                  <a:lnTo>
                    <a:pt x="2379" y="258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92" y="74"/>
                  </a:lnTo>
                  <a:lnTo>
                    <a:pt x="1844" y="37"/>
                  </a:lnTo>
                  <a:lnTo>
                    <a:pt x="1697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32"/>
            <p:cNvSpPr/>
            <p:nvPr/>
          </p:nvSpPr>
          <p:spPr>
            <a:xfrm>
              <a:off x="5443375" y="682000"/>
              <a:ext cx="76550" cy="76550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1549" y="1"/>
                  </a:moveTo>
                  <a:lnTo>
                    <a:pt x="1383" y="19"/>
                  </a:lnTo>
                  <a:lnTo>
                    <a:pt x="1236" y="38"/>
                  </a:lnTo>
                  <a:lnTo>
                    <a:pt x="1070" y="75"/>
                  </a:lnTo>
                  <a:lnTo>
                    <a:pt x="941" y="130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4" y="351"/>
                  </a:lnTo>
                  <a:lnTo>
                    <a:pt x="443" y="462"/>
                  </a:lnTo>
                  <a:lnTo>
                    <a:pt x="351" y="573"/>
                  </a:lnTo>
                  <a:lnTo>
                    <a:pt x="259" y="683"/>
                  </a:lnTo>
                  <a:lnTo>
                    <a:pt x="185" y="812"/>
                  </a:lnTo>
                  <a:lnTo>
                    <a:pt x="111" y="941"/>
                  </a:lnTo>
                  <a:lnTo>
                    <a:pt x="74" y="1089"/>
                  </a:lnTo>
                  <a:lnTo>
                    <a:pt x="37" y="1236"/>
                  </a:lnTo>
                  <a:lnTo>
                    <a:pt x="19" y="1402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37" y="1863"/>
                  </a:lnTo>
                  <a:lnTo>
                    <a:pt x="93" y="2011"/>
                  </a:lnTo>
                  <a:lnTo>
                    <a:pt x="130" y="2158"/>
                  </a:lnTo>
                  <a:lnTo>
                    <a:pt x="203" y="2287"/>
                  </a:lnTo>
                  <a:lnTo>
                    <a:pt x="277" y="2416"/>
                  </a:lnTo>
                  <a:lnTo>
                    <a:pt x="369" y="2527"/>
                  </a:lnTo>
                  <a:lnTo>
                    <a:pt x="462" y="2638"/>
                  </a:lnTo>
                  <a:lnTo>
                    <a:pt x="572" y="2730"/>
                  </a:lnTo>
                  <a:lnTo>
                    <a:pt x="701" y="2804"/>
                  </a:lnTo>
                  <a:lnTo>
                    <a:pt x="812" y="2877"/>
                  </a:lnTo>
                  <a:lnTo>
                    <a:pt x="959" y="2951"/>
                  </a:lnTo>
                  <a:lnTo>
                    <a:pt x="1088" y="2988"/>
                  </a:lnTo>
                  <a:lnTo>
                    <a:pt x="1236" y="3025"/>
                  </a:lnTo>
                  <a:lnTo>
                    <a:pt x="1383" y="3043"/>
                  </a:lnTo>
                  <a:lnTo>
                    <a:pt x="1549" y="3062"/>
                  </a:lnTo>
                  <a:lnTo>
                    <a:pt x="1715" y="3043"/>
                  </a:lnTo>
                  <a:lnTo>
                    <a:pt x="1863" y="3025"/>
                  </a:lnTo>
                  <a:lnTo>
                    <a:pt x="2010" y="2988"/>
                  </a:lnTo>
                  <a:lnTo>
                    <a:pt x="2139" y="2933"/>
                  </a:lnTo>
                  <a:lnTo>
                    <a:pt x="2268" y="2877"/>
                  </a:lnTo>
                  <a:lnTo>
                    <a:pt x="2398" y="2785"/>
                  </a:lnTo>
                  <a:lnTo>
                    <a:pt x="2508" y="2711"/>
                  </a:lnTo>
                  <a:lnTo>
                    <a:pt x="2619" y="2601"/>
                  </a:lnTo>
                  <a:lnTo>
                    <a:pt x="2711" y="2509"/>
                  </a:lnTo>
                  <a:lnTo>
                    <a:pt x="2803" y="2380"/>
                  </a:lnTo>
                  <a:lnTo>
                    <a:pt x="2877" y="2250"/>
                  </a:lnTo>
                  <a:lnTo>
                    <a:pt x="2951" y="2121"/>
                  </a:lnTo>
                  <a:lnTo>
                    <a:pt x="2988" y="1992"/>
                  </a:lnTo>
                  <a:lnTo>
                    <a:pt x="3024" y="1845"/>
                  </a:lnTo>
                  <a:lnTo>
                    <a:pt x="3043" y="1679"/>
                  </a:lnTo>
                  <a:lnTo>
                    <a:pt x="3061" y="1531"/>
                  </a:lnTo>
                  <a:lnTo>
                    <a:pt x="3043" y="1365"/>
                  </a:lnTo>
                  <a:lnTo>
                    <a:pt x="3024" y="1218"/>
                  </a:lnTo>
                  <a:lnTo>
                    <a:pt x="2988" y="1070"/>
                  </a:lnTo>
                  <a:lnTo>
                    <a:pt x="2932" y="941"/>
                  </a:lnTo>
                  <a:lnTo>
                    <a:pt x="2877" y="794"/>
                  </a:lnTo>
                  <a:lnTo>
                    <a:pt x="2803" y="683"/>
                  </a:lnTo>
                  <a:lnTo>
                    <a:pt x="2711" y="554"/>
                  </a:lnTo>
                  <a:lnTo>
                    <a:pt x="2619" y="462"/>
                  </a:lnTo>
                  <a:lnTo>
                    <a:pt x="2508" y="351"/>
                  </a:lnTo>
                  <a:lnTo>
                    <a:pt x="2398" y="278"/>
                  </a:lnTo>
                  <a:lnTo>
                    <a:pt x="2268" y="185"/>
                  </a:lnTo>
                  <a:lnTo>
                    <a:pt x="2139" y="130"/>
                  </a:lnTo>
                  <a:lnTo>
                    <a:pt x="1992" y="75"/>
                  </a:lnTo>
                  <a:lnTo>
                    <a:pt x="1863" y="38"/>
                  </a:lnTo>
                  <a:lnTo>
                    <a:pt x="1697" y="19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32"/>
            <p:cNvSpPr/>
            <p:nvPr/>
          </p:nvSpPr>
          <p:spPr>
            <a:xfrm>
              <a:off x="5509300" y="776500"/>
              <a:ext cx="76075" cy="76100"/>
            </a:xfrm>
            <a:custGeom>
              <a:avLst/>
              <a:gdLst/>
              <a:ahLst/>
              <a:cxnLst/>
              <a:rect l="l" t="t" r="r" b="b"/>
              <a:pathLst>
                <a:path w="3043" h="3044" extrusionOk="0">
                  <a:moveTo>
                    <a:pt x="1365" y="1"/>
                  </a:moveTo>
                  <a:lnTo>
                    <a:pt x="1217" y="38"/>
                  </a:lnTo>
                  <a:lnTo>
                    <a:pt x="1070" y="75"/>
                  </a:lnTo>
                  <a:lnTo>
                    <a:pt x="922" y="111"/>
                  </a:lnTo>
                  <a:lnTo>
                    <a:pt x="793" y="185"/>
                  </a:lnTo>
                  <a:lnTo>
                    <a:pt x="664" y="259"/>
                  </a:lnTo>
                  <a:lnTo>
                    <a:pt x="553" y="333"/>
                  </a:lnTo>
                  <a:lnTo>
                    <a:pt x="443" y="443"/>
                  </a:lnTo>
                  <a:lnTo>
                    <a:pt x="351" y="536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52"/>
                  </a:lnTo>
                  <a:lnTo>
                    <a:pt x="37" y="1199"/>
                  </a:lnTo>
                  <a:lnTo>
                    <a:pt x="19" y="1347"/>
                  </a:lnTo>
                  <a:lnTo>
                    <a:pt x="0" y="1513"/>
                  </a:lnTo>
                  <a:lnTo>
                    <a:pt x="19" y="1660"/>
                  </a:lnTo>
                  <a:lnTo>
                    <a:pt x="37" y="1826"/>
                  </a:lnTo>
                  <a:lnTo>
                    <a:pt x="74" y="1974"/>
                  </a:lnTo>
                  <a:lnTo>
                    <a:pt x="111" y="2121"/>
                  </a:lnTo>
                  <a:lnTo>
                    <a:pt x="185" y="2250"/>
                  </a:lnTo>
                  <a:lnTo>
                    <a:pt x="258" y="2379"/>
                  </a:lnTo>
                  <a:lnTo>
                    <a:pt x="351" y="2490"/>
                  </a:lnTo>
                  <a:lnTo>
                    <a:pt x="443" y="2601"/>
                  </a:lnTo>
                  <a:lnTo>
                    <a:pt x="553" y="2711"/>
                  </a:lnTo>
                  <a:lnTo>
                    <a:pt x="682" y="2785"/>
                  </a:lnTo>
                  <a:lnTo>
                    <a:pt x="811" y="2859"/>
                  </a:lnTo>
                  <a:lnTo>
                    <a:pt x="941" y="2932"/>
                  </a:lnTo>
                  <a:lnTo>
                    <a:pt x="1088" y="2969"/>
                  </a:lnTo>
                  <a:lnTo>
                    <a:pt x="1236" y="3006"/>
                  </a:lnTo>
                  <a:lnTo>
                    <a:pt x="1383" y="3025"/>
                  </a:lnTo>
                  <a:lnTo>
                    <a:pt x="1549" y="3043"/>
                  </a:lnTo>
                  <a:lnTo>
                    <a:pt x="1715" y="3025"/>
                  </a:lnTo>
                  <a:lnTo>
                    <a:pt x="1862" y="3006"/>
                  </a:lnTo>
                  <a:lnTo>
                    <a:pt x="2010" y="2969"/>
                  </a:lnTo>
                  <a:lnTo>
                    <a:pt x="2139" y="2914"/>
                  </a:lnTo>
                  <a:lnTo>
                    <a:pt x="2268" y="2840"/>
                  </a:lnTo>
                  <a:lnTo>
                    <a:pt x="2397" y="2767"/>
                  </a:lnTo>
                  <a:lnTo>
                    <a:pt x="2508" y="2674"/>
                  </a:lnTo>
                  <a:lnTo>
                    <a:pt x="2618" y="2582"/>
                  </a:lnTo>
                  <a:lnTo>
                    <a:pt x="2711" y="2472"/>
                  </a:lnTo>
                  <a:lnTo>
                    <a:pt x="2803" y="2361"/>
                  </a:lnTo>
                  <a:lnTo>
                    <a:pt x="2877" y="2232"/>
                  </a:lnTo>
                  <a:lnTo>
                    <a:pt x="2932" y="2103"/>
                  </a:lnTo>
                  <a:lnTo>
                    <a:pt x="2987" y="1955"/>
                  </a:lnTo>
                  <a:lnTo>
                    <a:pt x="3006" y="1808"/>
                  </a:lnTo>
                  <a:lnTo>
                    <a:pt x="3043" y="1660"/>
                  </a:lnTo>
                  <a:lnTo>
                    <a:pt x="3043" y="1513"/>
                  </a:lnTo>
                  <a:lnTo>
                    <a:pt x="3024" y="1347"/>
                  </a:lnTo>
                  <a:lnTo>
                    <a:pt x="3006" y="1199"/>
                  </a:lnTo>
                  <a:lnTo>
                    <a:pt x="2969" y="1052"/>
                  </a:lnTo>
                  <a:lnTo>
                    <a:pt x="2913" y="904"/>
                  </a:lnTo>
                  <a:lnTo>
                    <a:pt x="2858" y="775"/>
                  </a:lnTo>
                  <a:lnTo>
                    <a:pt x="2784" y="665"/>
                  </a:lnTo>
                  <a:lnTo>
                    <a:pt x="2692" y="536"/>
                  </a:lnTo>
                  <a:lnTo>
                    <a:pt x="2600" y="443"/>
                  </a:lnTo>
                  <a:lnTo>
                    <a:pt x="2489" y="333"/>
                  </a:lnTo>
                  <a:lnTo>
                    <a:pt x="2379" y="259"/>
                  </a:lnTo>
                  <a:lnTo>
                    <a:pt x="2250" y="185"/>
                  </a:lnTo>
                  <a:lnTo>
                    <a:pt x="2121" y="111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32"/>
            <p:cNvSpPr/>
            <p:nvPr/>
          </p:nvSpPr>
          <p:spPr>
            <a:xfrm>
              <a:off x="5943500" y="1099175"/>
              <a:ext cx="75175" cy="75625"/>
            </a:xfrm>
            <a:custGeom>
              <a:avLst/>
              <a:gdLst/>
              <a:ahLst/>
              <a:cxnLst/>
              <a:rect l="l" t="t" r="r" b="b"/>
              <a:pathLst>
                <a:path w="3007" h="3025" extrusionOk="0">
                  <a:moveTo>
                    <a:pt x="1365" y="1"/>
                  </a:moveTo>
                  <a:lnTo>
                    <a:pt x="1199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66"/>
                  </a:lnTo>
                  <a:lnTo>
                    <a:pt x="665" y="240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52"/>
                  </a:lnTo>
                  <a:lnTo>
                    <a:pt x="19" y="1181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19" y="1807"/>
                  </a:lnTo>
                  <a:lnTo>
                    <a:pt x="56" y="1955"/>
                  </a:lnTo>
                  <a:lnTo>
                    <a:pt x="112" y="2102"/>
                  </a:lnTo>
                  <a:lnTo>
                    <a:pt x="167" y="2232"/>
                  </a:lnTo>
                  <a:lnTo>
                    <a:pt x="241" y="2361"/>
                  </a:lnTo>
                  <a:lnTo>
                    <a:pt x="333" y="2471"/>
                  </a:lnTo>
                  <a:lnTo>
                    <a:pt x="425" y="2582"/>
                  </a:lnTo>
                  <a:lnTo>
                    <a:pt x="536" y="2674"/>
                  </a:lnTo>
                  <a:lnTo>
                    <a:pt x="646" y="2766"/>
                  </a:lnTo>
                  <a:lnTo>
                    <a:pt x="757" y="2840"/>
                  </a:lnTo>
                  <a:lnTo>
                    <a:pt x="904" y="2895"/>
                  </a:lnTo>
                  <a:lnTo>
                    <a:pt x="1033" y="2951"/>
                  </a:lnTo>
                  <a:lnTo>
                    <a:pt x="1181" y="2988"/>
                  </a:lnTo>
                  <a:lnTo>
                    <a:pt x="1328" y="3006"/>
                  </a:lnTo>
                  <a:lnTo>
                    <a:pt x="1494" y="3024"/>
                  </a:lnTo>
                  <a:lnTo>
                    <a:pt x="1642" y="3006"/>
                  </a:lnTo>
                  <a:lnTo>
                    <a:pt x="1808" y="2988"/>
                  </a:lnTo>
                  <a:lnTo>
                    <a:pt x="1955" y="2951"/>
                  </a:lnTo>
                  <a:lnTo>
                    <a:pt x="2084" y="2914"/>
                  </a:lnTo>
                  <a:lnTo>
                    <a:pt x="2232" y="2840"/>
                  </a:lnTo>
                  <a:lnTo>
                    <a:pt x="2343" y="2766"/>
                  </a:lnTo>
                  <a:lnTo>
                    <a:pt x="2472" y="2693"/>
                  </a:lnTo>
                  <a:lnTo>
                    <a:pt x="2564" y="2600"/>
                  </a:lnTo>
                  <a:lnTo>
                    <a:pt x="2674" y="2490"/>
                  </a:lnTo>
                  <a:lnTo>
                    <a:pt x="2748" y="2379"/>
                  </a:lnTo>
                  <a:lnTo>
                    <a:pt x="2822" y="2250"/>
                  </a:lnTo>
                  <a:lnTo>
                    <a:pt x="2896" y="2121"/>
                  </a:lnTo>
                  <a:lnTo>
                    <a:pt x="2951" y="1973"/>
                  </a:lnTo>
                  <a:lnTo>
                    <a:pt x="2988" y="1826"/>
                  </a:lnTo>
                  <a:lnTo>
                    <a:pt x="3006" y="1678"/>
                  </a:lnTo>
                  <a:lnTo>
                    <a:pt x="3006" y="1531"/>
                  </a:lnTo>
                  <a:lnTo>
                    <a:pt x="3006" y="1365"/>
                  </a:lnTo>
                  <a:lnTo>
                    <a:pt x="2988" y="1217"/>
                  </a:lnTo>
                  <a:lnTo>
                    <a:pt x="2951" y="1070"/>
                  </a:lnTo>
                  <a:lnTo>
                    <a:pt x="2896" y="922"/>
                  </a:lnTo>
                  <a:lnTo>
                    <a:pt x="2840" y="793"/>
                  </a:lnTo>
                  <a:lnTo>
                    <a:pt x="2767" y="664"/>
                  </a:lnTo>
                  <a:lnTo>
                    <a:pt x="2674" y="554"/>
                  </a:lnTo>
                  <a:lnTo>
                    <a:pt x="2582" y="443"/>
                  </a:lnTo>
                  <a:lnTo>
                    <a:pt x="2490" y="351"/>
                  </a:lnTo>
                  <a:lnTo>
                    <a:pt x="2361" y="259"/>
                  </a:lnTo>
                  <a:lnTo>
                    <a:pt x="2250" y="185"/>
                  </a:lnTo>
                  <a:lnTo>
                    <a:pt x="2121" y="130"/>
                  </a:lnTo>
                  <a:lnTo>
                    <a:pt x="1974" y="74"/>
                  </a:lnTo>
                  <a:lnTo>
                    <a:pt x="1826" y="37"/>
                  </a:lnTo>
                  <a:lnTo>
                    <a:pt x="1679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32"/>
            <p:cNvSpPr/>
            <p:nvPr/>
          </p:nvSpPr>
          <p:spPr>
            <a:xfrm>
              <a:off x="5261300" y="322925"/>
              <a:ext cx="75625" cy="75625"/>
            </a:xfrm>
            <a:custGeom>
              <a:avLst/>
              <a:gdLst/>
              <a:ahLst/>
              <a:cxnLst/>
              <a:rect l="l" t="t" r="r" b="b"/>
              <a:pathLst>
                <a:path w="3025" h="3025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17" y="351"/>
                  </a:lnTo>
                  <a:lnTo>
                    <a:pt x="425" y="443"/>
                  </a:lnTo>
                  <a:lnTo>
                    <a:pt x="314" y="554"/>
                  </a:lnTo>
                  <a:lnTo>
                    <a:pt x="240" y="683"/>
                  </a:lnTo>
                  <a:lnTo>
                    <a:pt x="166" y="812"/>
                  </a:lnTo>
                  <a:lnTo>
                    <a:pt x="111" y="941"/>
                  </a:lnTo>
                  <a:lnTo>
                    <a:pt x="56" y="1070"/>
                  </a:lnTo>
                  <a:lnTo>
                    <a:pt x="19" y="1218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0" y="1697"/>
                  </a:lnTo>
                  <a:lnTo>
                    <a:pt x="37" y="1844"/>
                  </a:lnTo>
                  <a:lnTo>
                    <a:pt x="74" y="1992"/>
                  </a:lnTo>
                  <a:lnTo>
                    <a:pt x="130" y="2139"/>
                  </a:lnTo>
                  <a:lnTo>
                    <a:pt x="185" y="2269"/>
                  </a:lnTo>
                  <a:lnTo>
                    <a:pt x="259" y="2379"/>
                  </a:lnTo>
                  <a:lnTo>
                    <a:pt x="351" y="2508"/>
                  </a:lnTo>
                  <a:lnTo>
                    <a:pt x="443" y="2600"/>
                  </a:lnTo>
                  <a:lnTo>
                    <a:pt x="554" y="2693"/>
                  </a:lnTo>
                  <a:lnTo>
                    <a:pt x="683" y="2785"/>
                  </a:lnTo>
                  <a:lnTo>
                    <a:pt x="793" y="2859"/>
                  </a:lnTo>
                  <a:lnTo>
                    <a:pt x="941" y="2914"/>
                  </a:lnTo>
                  <a:lnTo>
                    <a:pt x="1070" y="2969"/>
                  </a:lnTo>
                  <a:lnTo>
                    <a:pt x="1217" y="3006"/>
                  </a:lnTo>
                  <a:lnTo>
                    <a:pt x="1383" y="3024"/>
                  </a:lnTo>
                  <a:lnTo>
                    <a:pt x="1697" y="3024"/>
                  </a:lnTo>
                  <a:lnTo>
                    <a:pt x="1844" y="2988"/>
                  </a:lnTo>
                  <a:lnTo>
                    <a:pt x="1992" y="2951"/>
                  </a:lnTo>
                  <a:lnTo>
                    <a:pt x="2121" y="2895"/>
                  </a:lnTo>
                  <a:lnTo>
                    <a:pt x="2268" y="2840"/>
                  </a:lnTo>
                  <a:lnTo>
                    <a:pt x="2379" y="2766"/>
                  </a:lnTo>
                  <a:lnTo>
                    <a:pt x="2508" y="2674"/>
                  </a:lnTo>
                  <a:lnTo>
                    <a:pt x="2600" y="2564"/>
                  </a:lnTo>
                  <a:lnTo>
                    <a:pt x="2692" y="2471"/>
                  </a:lnTo>
                  <a:lnTo>
                    <a:pt x="2785" y="2342"/>
                  </a:lnTo>
                  <a:lnTo>
                    <a:pt x="2858" y="2213"/>
                  </a:lnTo>
                  <a:lnTo>
                    <a:pt x="2914" y="2084"/>
                  </a:lnTo>
                  <a:lnTo>
                    <a:pt x="2969" y="1937"/>
                  </a:lnTo>
                  <a:lnTo>
                    <a:pt x="3006" y="1789"/>
                  </a:lnTo>
                  <a:lnTo>
                    <a:pt x="3024" y="1642"/>
                  </a:lnTo>
                  <a:lnTo>
                    <a:pt x="3024" y="1494"/>
                  </a:lnTo>
                  <a:lnTo>
                    <a:pt x="3006" y="1328"/>
                  </a:lnTo>
                  <a:lnTo>
                    <a:pt x="2987" y="1181"/>
                  </a:lnTo>
                  <a:lnTo>
                    <a:pt x="2951" y="1033"/>
                  </a:lnTo>
                  <a:lnTo>
                    <a:pt x="2895" y="886"/>
                  </a:lnTo>
                  <a:lnTo>
                    <a:pt x="2840" y="757"/>
                  </a:lnTo>
                  <a:lnTo>
                    <a:pt x="2766" y="646"/>
                  </a:lnTo>
                  <a:lnTo>
                    <a:pt x="2674" y="517"/>
                  </a:lnTo>
                  <a:lnTo>
                    <a:pt x="2563" y="425"/>
                  </a:lnTo>
                  <a:lnTo>
                    <a:pt x="2471" y="333"/>
                  </a:lnTo>
                  <a:lnTo>
                    <a:pt x="2342" y="240"/>
                  </a:lnTo>
                  <a:lnTo>
                    <a:pt x="2213" y="167"/>
                  </a:lnTo>
                  <a:lnTo>
                    <a:pt x="2084" y="111"/>
                  </a:lnTo>
                  <a:lnTo>
                    <a:pt x="1936" y="56"/>
                  </a:lnTo>
                  <a:lnTo>
                    <a:pt x="1789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32"/>
            <p:cNvSpPr/>
            <p:nvPr/>
          </p:nvSpPr>
          <p:spPr>
            <a:xfrm>
              <a:off x="6023250" y="1113475"/>
              <a:ext cx="75625" cy="75600"/>
            </a:xfrm>
            <a:custGeom>
              <a:avLst/>
              <a:gdLst/>
              <a:ahLst/>
              <a:cxnLst/>
              <a:rect l="l" t="t" r="r" b="b"/>
              <a:pathLst>
                <a:path w="3025" h="3024" extrusionOk="0">
                  <a:moveTo>
                    <a:pt x="1402" y="0"/>
                  </a:moveTo>
                  <a:lnTo>
                    <a:pt x="1236" y="19"/>
                  </a:lnTo>
                  <a:lnTo>
                    <a:pt x="1089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54" y="314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4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" y="1660"/>
                  </a:lnTo>
                  <a:lnTo>
                    <a:pt x="19" y="1826"/>
                  </a:lnTo>
                  <a:lnTo>
                    <a:pt x="56" y="1973"/>
                  </a:lnTo>
                  <a:lnTo>
                    <a:pt x="111" y="2102"/>
                  </a:lnTo>
                  <a:lnTo>
                    <a:pt x="167" y="2231"/>
                  </a:lnTo>
                  <a:lnTo>
                    <a:pt x="240" y="2360"/>
                  </a:lnTo>
                  <a:lnTo>
                    <a:pt x="333" y="2471"/>
                  </a:lnTo>
                  <a:lnTo>
                    <a:pt x="425" y="2581"/>
                  </a:lnTo>
                  <a:lnTo>
                    <a:pt x="535" y="2674"/>
                  </a:lnTo>
                  <a:lnTo>
                    <a:pt x="646" y="2766"/>
                  </a:lnTo>
                  <a:lnTo>
                    <a:pt x="775" y="2840"/>
                  </a:lnTo>
                  <a:lnTo>
                    <a:pt x="904" y="2913"/>
                  </a:lnTo>
                  <a:lnTo>
                    <a:pt x="1033" y="2950"/>
                  </a:lnTo>
                  <a:lnTo>
                    <a:pt x="1181" y="2987"/>
                  </a:lnTo>
                  <a:lnTo>
                    <a:pt x="1347" y="3024"/>
                  </a:lnTo>
                  <a:lnTo>
                    <a:pt x="1660" y="3024"/>
                  </a:lnTo>
                  <a:lnTo>
                    <a:pt x="1808" y="3006"/>
                  </a:lnTo>
                  <a:lnTo>
                    <a:pt x="1955" y="2969"/>
                  </a:lnTo>
                  <a:lnTo>
                    <a:pt x="2084" y="2913"/>
                  </a:lnTo>
                  <a:lnTo>
                    <a:pt x="2232" y="2858"/>
                  </a:lnTo>
                  <a:lnTo>
                    <a:pt x="2342" y="2784"/>
                  </a:lnTo>
                  <a:lnTo>
                    <a:pt x="2471" y="2692"/>
                  </a:lnTo>
                  <a:lnTo>
                    <a:pt x="2582" y="2600"/>
                  </a:lnTo>
                  <a:lnTo>
                    <a:pt x="2674" y="2508"/>
                  </a:lnTo>
                  <a:lnTo>
                    <a:pt x="2766" y="2379"/>
                  </a:lnTo>
                  <a:lnTo>
                    <a:pt x="2840" y="2268"/>
                  </a:lnTo>
                  <a:lnTo>
                    <a:pt x="2896" y="2139"/>
                  </a:lnTo>
                  <a:lnTo>
                    <a:pt x="2951" y="1991"/>
                  </a:lnTo>
                  <a:lnTo>
                    <a:pt x="2988" y="1844"/>
                  </a:lnTo>
                  <a:lnTo>
                    <a:pt x="3025" y="1696"/>
                  </a:lnTo>
                  <a:lnTo>
                    <a:pt x="3025" y="1549"/>
                  </a:lnTo>
                  <a:lnTo>
                    <a:pt x="3025" y="1383"/>
                  </a:lnTo>
                  <a:lnTo>
                    <a:pt x="3006" y="1235"/>
                  </a:lnTo>
                  <a:lnTo>
                    <a:pt x="2969" y="1088"/>
                  </a:lnTo>
                  <a:lnTo>
                    <a:pt x="2932" y="940"/>
                  </a:lnTo>
                  <a:lnTo>
                    <a:pt x="2859" y="811"/>
                  </a:lnTo>
                  <a:lnTo>
                    <a:pt x="2785" y="682"/>
                  </a:lnTo>
                  <a:lnTo>
                    <a:pt x="2711" y="572"/>
                  </a:lnTo>
                  <a:lnTo>
                    <a:pt x="2619" y="461"/>
                  </a:lnTo>
                  <a:lnTo>
                    <a:pt x="2508" y="350"/>
                  </a:lnTo>
                  <a:lnTo>
                    <a:pt x="2398" y="258"/>
                  </a:lnTo>
                  <a:lnTo>
                    <a:pt x="2269" y="185"/>
                  </a:lnTo>
                  <a:lnTo>
                    <a:pt x="2140" y="129"/>
                  </a:lnTo>
                  <a:lnTo>
                    <a:pt x="2010" y="74"/>
                  </a:lnTo>
                  <a:lnTo>
                    <a:pt x="1863" y="37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32"/>
            <p:cNvSpPr/>
            <p:nvPr/>
          </p:nvSpPr>
          <p:spPr>
            <a:xfrm>
              <a:off x="5377925" y="587975"/>
              <a:ext cx="76075" cy="76075"/>
            </a:xfrm>
            <a:custGeom>
              <a:avLst/>
              <a:gdLst/>
              <a:ahLst/>
              <a:cxnLst/>
              <a:rect l="l" t="t" r="r" b="b"/>
              <a:pathLst>
                <a:path w="3043" h="3043" extrusionOk="0">
                  <a:moveTo>
                    <a:pt x="1568" y="1"/>
                  </a:moveTo>
                  <a:lnTo>
                    <a:pt x="1402" y="19"/>
                  </a:lnTo>
                  <a:lnTo>
                    <a:pt x="1254" y="37"/>
                  </a:lnTo>
                  <a:lnTo>
                    <a:pt x="1107" y="56"/>
                  </a:lnTo>
                  <a:lnTo>
                    <a:pt x="959" y="111"/>
                  </a:lnTo>
                  <a:lnTo>
                    <a:pt x="830" y="167"/>
                  </a:lnTo>
                  <a:lnTo>
                    <a:pt x="701" y="240"/>
                  </a:lnTo>
                  <a:lnTo>
                    <a:pt x="590" y="314"/>
                  </a:lnTo>
                  <a:lnTo>
                    <a:pt x="480" y="425"/>
                  </a:lnTo>
                  <a:lnTo>
                    <a:pt x="369" y="517"/>
                  </a:lnTo>
                  <a:lnTo>
                    <a:pt x="295" y="627"/>
                  </a:lnTo>
                  <a:lnTo>
                    <a:pt x="203" y="757"/>
                  </a:lnTo>
                  <a:lnTo>
                    <a:pt x="148" y="886"/>
                  </a:lnTo>
                  <a:lnTo>
                    <a:pt x="93" y="1015"/>
                  </a:lnTo>
                  <a:lnTo>
                    <a:pt x="56" y="1162"/>
                  </a:lnTo>
                  <a:lnTo>
                    <a:pt x="19" y="1310"/>
                  </a:lnTo>
                  <a:lnTo>
                    <a:pt x="0" y="1476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84"/>
                  </a:lnTo>
                  <a:lnTo>
                    <a:pt x="166" y="2232"/>
                  </a:lnTo>
                  <a:lnTo>
                    <a:pt x="240" y="2361"/>
                  </a:lnTo>
                  <a:lnTo>
                    <a:pt x="332" y="2471"/>
                  </a:lnTo>
                  <a:lnTo>
                    <a:pt x="424" y="2582"/>
                  </a:lnTo>
                  <a:lnTo>
                    <a:pt x="535" y="2693"/>
                  </a:lnTo>
                  <a:lnTo>
                    <a:pt x="646" y="2766"/>
                  </a:lnTo>
                  <a:lnTo>
                    <a:pt x="775" y="2859"/>
                  </a:lnTo>
                  <a:lnTo>
                    <a:pt x="904" y="2914"/>
                  </a:lnTo>
                  <a:lnTo>
                    <a:pt x="1051" y="2969"/>
                  </a:lnTo>
                  <a:lnTo>
                    <a:pt x="1199" y="3006"/>
                  </a:lnTo>
                  <a:lnTo>
                    <a:pt x="1346" y="3043"/>
                  </a:lnTo>
                  <a:lnTo>
                    <a:pt x="1678" y="3043"/>
                  </a:lnTo>
                  <a:lnTo>
                    <a:pt x="1826" y="3024"/>
                  </a:lnTo>
                  <a:lnTo>
                    <a:pt x="1973" y="2988"/>
                  </a:lnTo>
                  <a:lnTo>
                    <a:pt x="2102" y="2932"/>
                  </a:lnTo>
                  <a:lnTo>
                    <a:pt x="2250" y="2877"/>
                  </a:lnTo>
                  <a:lnTo>
                    <a:pt x="2360" y="2803"/>
                  </a:lnTo>
                  <a:lnTo>
                    <a:pt x="2489" y="2711"/>
                  </a:lnTo>
                  <a:lnTo>
                    <a:pt x="2600" y="2619"/>
                  </a:lnTo>
                  <a:lnTo>
                    <a:pt x="2692" y="2508"/>
                  </a:lnTo>
                  <a:lnTo>
                    <a:pt x="2784" y="2398"/>
                  </a:lnTo>
                  <a:lnTo>
                    <a:pt x="2858" y="2268"/>
                  </a:lnTo>
                  <a:lnTo>
                    <a:pt x="2914" y="2139"/>
                  </a:lnTo>
                  <a:lnTo>
                    <a:pt x="2969" y="2010"/>
                  </a:lnTo>
                  <a:lnTo>
                    <a:pt x="3006" y="1863"/>
                  </a:lnTo>
                  <a:lnTo>
                    <a:pt x="3043" y="1715"/>
                  </a:lnTo>
                  <a:lnTo>
                    <a:pt x="3043" y="1549"/>
                  </a:lnTo>
                  <a:lnTo>
                    <a:pt x="3043" y="1402"/>
                  </a:lnTo>
                  <a:lnTo>
                    <a:pt x="3024" y="1236"/>
                  </a:lnTo>
                  <a:lnTo>
                    <a:pt x="2987" y="1088"/>
                  </a:lnTo>
                  <a:lnTo>
                    <a:pt x="2932" y="959"/>
                  </a:lnTo>
                  <a:lnTo>
                    <a:pt x="2877" y="830"/>
                  </a:lnTo>
                  <a:lnTo>
                    <a:pt x="2803" y="701"/>
                  </a:lnTo>
                  <a:lnTo>
                    <a:pt x="2729" y="572"/>
                  </a:lnTo>
                  <a:lnTo>
                    <a:pt x="2619" y="462"/>
                  </a:lnTo>
                  <a:lnTo>
                    <a:pt x="2526" y="369"/>
                  </a:lnTo>
                  <a:lnTo>
                    <a:pt x="2416" y="277"/>
                  </a:lnTo>
                  <a:lnTo>
                    <a:pt x="2287" y="203"/>
                  </a:lnTo>
                  <a:lnTo>
                    <a:pt x="2158" y="130"/>
                  </a:lnTo>
                  <a:lnTo>
                    <a:pt x="2010" y="93"/>
                  </a:lnTo>
                  <a:lnTo>
                    <a:pt x="1881" y="37"/>
                  </a:lnTo>
                  <a:lnTo>
                    <a:pt x="1715" y="19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32"/>
            <p:cNvSpPr/>
            <p:nvPr/>
          </p:nvSpPr>
          <p:spPr>
            <a:xfrm>
              <a:off x="5863775" y="10853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65" y="0"/>
                  </a:moveTo>
                  <a:lnTo>
                    <a:pt x="1217" y="19"/>
                  </a:lnTo>
                  <a:lnTo>
                    <a:pt x="1070" y="56"/>
                  </a:lnTo>
                  <a:lnTo>
                    <a:pt x="940" y="93"/>
                  </a:lnTo>
                  <a:lnTo>
                    <a:pt x="793" y="166"/>
                  </a:lnTo>
                  <a:lnTo>
                    <a:pt x="682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498"/>
                  </a:lnTo>
                  <a:lnTo>
                    <a:pt x="277" y="627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5" y="1900"/>
                  </a:lnTo>
                  <a:lnTo>
                    <a:pt x="92" y="2047"/>
                  </a:lnTo>
                  <a:lnTo>
                    <a:pt x="166" y="2176"/>
                  </a:lnTo>
                  <a:lnTo>
                    <a:pt x="240" y="2305"/>
                  </a:lnTo>
                  <a:lnTo>
                    <a:pt x="314" y="2434"/>
                  </a:lnTo>
                  <a:lnTo>
                    <a:pt x="406" y="2545"/>
                  </a:lnTo>
                  <a:lnTo>
                    <a:pt x="516" y="2637"/>
                  </a:lnTo>
                  <a:lnTo>
                    <a:pt x="627" y="2729"/>
                  </a:lnTo>
                  <a:lnTo>
                    <a:pt x="756" y="2803"/>
                  </a:lnTo>
                  <a:lnTo>
                    <a:pt x="885" y="2858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7"/>
                  </a:lnTo>
                  <a:lnTo>
                    <a:pt x="1623" y="2987"/>
                  </a:lnTo>
                  <a:lnTo>
                    <a:pt x="1770" y="2969"/>
                  </a:lnTo>
                  <a:lnTo>
                    <a:pt x="1918" y="2932"/>
                  </a:lnTo>
                  <a:lnTo>
                    <a:pt x="2065" y="2895"/>
                  </a:lnTo>
                  <a:lnTo>
                    <a:pt x="2194" y="2821"/>
                  </a:lnTo>
                  <a:lnTo>
                    <a:pt x="2323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90"/>
                  </a:lnTo>
                  <a:lnTo>
                    <a:pt x="2729" y="2360"/>
                  </a:lnTo>
                  <a:lnTo>
                    <a:pt x="2803" y="2250"/>
                  </a:lnTo>
                  <a:lnTo>
                    <a:pt x="2858" y="2121"/>
                  </a:lnTo>
                  <a:lnTo>
                    <a:pt x="2913" y="1992"/>
                  </a:lnTo>
                  <a:lnTo>
                    <a:pt x="2950" y="1844"/>
                  </a:lnTo>
                  <a:lnTo>
                    <a:pt x="2987" y="1697"/>
                  </a:lnTo>
                  <a:lnTo>
                    <a:pt x="2987" y="1549"/>
                  </a:lnTo>
                  <a:lnTo>
                    <a:pt x="2987" y="1383"/>
                  </a:lnTo>
                  <a:lnTo>
                    <a:pt x="2969" y="1236"/>
                  </a:lnTo>
                  <a:lnTo>
                    <a:pt x="2950" y="1088"/>
                  </a:lnTo>
                  <a:lnTo>
                    <a:pt x="2895" y="941"/>
                  </a:lnTo>
                  <a:lnTo>
                    <a:pt x="2840" y="812"/>
                  </a:lnTo>
                  <a:lnTo>
                    <a:pt x="2766" y="683"/>
                  </a:lnTo>
                  <a:lnTo>
                    <a:pt x="2674" y="554"/>
                  </a:lnTo>
                  <a:lnTo>
                    <a:pt x="2581" y="443"/>
                  </a:lnTo>
                  <a:lnTo>
                    <a:pt x="2489" y="351"/>
                  </a:lnTo>
                  <a:lnTo>
                    <a:pt x="2360" y="259"/>
                  </a:lnTo>
                  <a:lnTo>
                    <a:pt x="2250" y="185"/>
                  </a:lnTo>
                  <a:lnTo>
                    <a:pt x="2121" y="129"/>
                  </a:lnTo>
                  <a:lnTo>
                    <a:pt x="1973" y="74"/>
                  </a:lnTo>
                  <a:lnTo>
                    <a:pt x="1826" y="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32"/>
            <p:cNvSpPr/>
            <p:nvPr/>
          </p:nvSpPr>
          <p:spPr>
            <a:xfrm>
              <a:off x="5247475" y="4031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531" y="1"/>
                  </a:moveTo>
                  <a:lnTo>
                    <a:pt x="1365" y="19"/>
                  </a:lnTo>
                  <a:lnTo>
                    <a:pt x="1217" y="38"/>
                  </a:lnTo>
                  <a:lnTo>
                    <a:pt x="1070" y="75"/>
                  </a:lnTo>
                  <a:lnTo>
                    <a:pt x="941" y="112"/>
                  </a:lnTo>
                  <a:lnTo>
                    <a:pt x="793" y="167"/>
                  </a:lnTo>
                  <a:lnTo>
                    <a:pt x="683" y="241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1" y="536"/>
                  </a:lnTo>
                  <a:lnTo>
                    <a:pt x="258" y="646"/>
                  </a:lnTo>
                  <a:lnTo>
                    <a:pt x="185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94"/>
                  </a:lnTo>
                  <a:lnTo>
                    <a:pt x="0" y="1642"/>
                  </a:lnTo>
                  <a:lnTo>
                    <a:pt x="37" y="1789"/>
                  </a:lnTo>
                  <a:lnTo>
                    <a:pt x="56" y="1937"/>
                  </a:lnTo>
                  <a:lnTo>
                    <a:pt x="111" y="2066"/>
                  </a:lnTo>
                  <a:lnTo>
                    <a:pt x="166" y="2195"/>
                  </a:lnTo>
                  <a:lnTo>
                    <a:pt x="240" y="2324"/>
                  </a:lnTo>
                  <a:lnTo>
                    <a:pt x="332" y="2435"/>
                  </a:lnTo>
                  <a:lnTo>
                    <a:pt x="424" y="2545"/>
                  </a:lnTo>
                  <a:lnTo>
                    <a:pt x="517" y="2638"/>
                  </a:lnTo>
                  <a:lnTo>
                    <a:pt x="627" y="2730"/>
                  </a:lnTo>
                  <a:lnTo>
                    <a:pt x="756" y="2803"/>
                  </a:lnTo>
                  <a:lnTo>
                    <a:pt x="885" y="2859"/>
                  </a:lnTo>
                  <a:lnTo>
                    <a:pt x="1014" y="2914"/>
                  </a:lnTo>
                  <a:lnTo>
                    <a:pt x="1162" y="2951"/>
                  </a:lnTo>
                  <a:lnTo>
                    <a:pt x="1309" y="2988"/>
                  </a:lnTo>
                  <a:lnTo>
                    <a:pt x="1604" y="2988"/>
                  </a:lnTo>
                  <a:lnTo>
                    <a:pt x="1770" y="2969"/>
                  </a:lnTo>
                  <a:lnTo>
                    <a:pt x="1918" y="2933"/>
                  </a:lnTo>
                  <a:lnTo>
                    <a:pt x="2047" y="2896"/>
                  </a:lnTo>
                  <a:lnTo>
                    <a:pt x="2194" y="2822"/>
                  </a:lnTo>
                  <a:lnTo>
                    <a:pt x="2305" y="2748"/>
                  </a:lnTo>
                  <a:lnTo>
                    <a:pt x="2434" y="2674"/>
                  </a:lnTo>
                  <a:lnTo>
                    <a:pt x="2545" y="2582"/>
                  </a:lnTo>
                  <a:lnTo>
                    <a:pt x="2637" y="2472"/>
                  </a:lnTo>
                  <a:lnTo>
                    <a:pt x="2729" y="2361"/>
                  </a:lnTo>
                  <a:lnTo>
                    <a:pt x="2803" y="2232"/>
                  </a:lnTo>
                  <a:lnTo>
                    <a:pt x="2858" y="2103"/>
                  </a:lnTo>
                  <a:lnTo>
                    <a:pt x="2914" y="1955"/>
                  </a:lnTo>
                  <a:lnTo>
                    <a:pt x="2950" y="1826"/>
                  </a:lnTo>
                  <a:lnTo>
                    <a:pt x="2969" y="1660"/>
                  </a:lnTo>
                  <a:lnTo>
                    <a:pt x="2987" y="1513"/>
                  </a:lnTo>
                  <a:lnTo>
                    <a:pt x="2987" y="1365"/>
                  </a:lnTo>
                  <a:lnTo>
                    <a:pt x="2950" y="1218"/>
                  </a:lnTo>
                  <a:lnTo>
                    <a:pt x="2914" y="1070"/>
                  </a:lnTo>
                  <a:lnTo>
                    <a:pt x="2877" y="923"/>
                  </a:lnTo>
                  <a:lnTo>
                    <a:pt x="2821" y="794"/>
                  </a:lnTo>
                  <a:lnTo>
                    <a:pt x="2748" y="683"/>
                  </a:lnTo>
                  <a:lnTo>
                    <a:pt x="2655" y="554"/>
                  </a:lnTo>
                  <a:lnTo>
                    <a:pt x="2563" y="462"/>
                  </a:lnTo>
                  <a:lnTo>
                    <a:pt x="2471" y="351"/>
                  </a:lnTo>
                  <a:lnTo>
                    <a:pt x="2360" y="277"/>
                  </a:lnTo>
                  <a:lnTo>
                    <a:pt x="2231" y="204"/>
                  </a:lnTo>
                  <a:lnTo>
                    <a:pt x="2102" y="130"/>
                  </a:lnTo>
                  <a:lnTo>
                    <a:pt x="1973" y="75"/>
                  </a:lnTo>
                  <a:lnTo>
                    <a:pt x="1826" y="38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32"/>
            <p:cNvSpPr/>
            <p:nvPr/>
          </p:nvSpPr>
          <p:spPr>
            <a:xfrm>
              <a:off x="5786775" y="10710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94" y="1"/>
                  </a:moveTo>
                  <a:lnTo>
                    <a:pt x="1347" y="19"/>
                  </a:lnTo>
                  <a:lnTo>
                    <a:pt x="1199" y="38"/>
                  </a:lnTo>
                  <a:lnTo>
                    <a:pt x="1052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54"/>
                  </a:lnTo>
                  <a:lnTo>
                    <a:pt x="241" y="665"/>
                  </a:lnTo>
                  <a:lnTo>
                    <a:pt x="167" y="794"/>
                  </a:lnTo>
                  <a:lnTo>
                    <a:pt x="112" y="941"/>
                  </a:lnTo>
                  <a:lnTo>
                    <a:pt x="75" y="1070"/>
                  </a:lnTo>
                  <a:lnTo>
                    <a:pt x="38" y="1218"/>
                  </a:lnTo>
                  <a:lnTo>
                    <a:pt x="19" y="1365"/>
                  </a:lnTo>
                  <a:lnTo>
                    <a:pt x="1" y="1531"/>
                  </a:lnTo>
                  <a:lnTo>
                    <a:pt x="19" y="1679"/>
                  </a:lnTo>
                  <a:lnTo>
                    <a:pt x="38" y="1826"/>
                  </a:lnTo>
                  <a:lnTo>
                    <a:pt x="75" y="1974"/>
                  </a:lnTo>
                  <a:lnTo>
                    <a:pt x="130" y="2103"/>
                  </a:lnTo>
                  <a:lnTo>
                    <a:pt x="204" y="2232"/>
                  </a:lnTo>
                  <a:lnTo>
                    <a:pt x="278" y="2361"/>
                  </a:lnTo>
                  <a:lnTo>
                    <a:pt x="351" y="2472"/>
                  </a:lnTo>
                  <a:lnTo>
                    <a:pt x="462" y="2564"/>
                  </a:lnTo>
                  <a:lnTo>
                    <a:pt x="573" y="2656"/>
                  </a:lnTo>
                  <a:lnTo>
                    <a:pt x="683" y="2748"/>
                  </a:lnTo>
                  <a:lnTo>
                    <a:pt x="812" y="2822"/>
                  </a:lnTo>
                  <a:lnTo>
                    <a:pt x="941" y="2877"/>
                  </a:lnTo>
                  <a:lnTo>
                    <a:pt x="1070" y="2932"/>
                  </a:lnTo>
                  <a:lnTo>
                    <a:pt x="1218" y="2951"/>
                  </a:lnTo>
                  <a:lnTo>
                    <a:pt x="1365" y="2969"/>
                  </a:lnTo>
                  <a:lnTo>
                    <a:pt x="1513" y="2988"/>
                  </a:lnTo>
                  <a:lnTo>
                    <a:pt x="1660" y="2969"/>
                  </a:lnTo>
                  <a:lnTo>
                    <a:pt x="1808" y="2951"/>
                  </a:lnTo>
                  <a:lnTo>
                    <a:pt x="1955" y="2914"/>
                  </a:lnTo>
                  <a:lnTo>
                    <a:pt x="2103" y="2859"/>
                  </a:lnTo>
                  <a:lnTo>
                    <a:pt x="2232" y="2803"/>
                  </a:lnTo>
                  <a:lnTo>
                    <a:pt x="2343" y="2730"/>
                  </a:lnTo>
                  <a:lnTo>
                    <a:pt x="2453" y="2637"/>
                  </a:lnTo>
                  <a:lnTo>
                    <a:pt x="2564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04" y="2195"/>
                  </a:lnTo>
                  <a:lnTo>
                    <a:pt x="2877" y="2066"/>
                  </a:lnTo>
                  <a:lnTo>
                    <a:pt x="2914" y="1937"/>
                  </a:lnTo>
                  <a:lnTo>
                    <a:pt x="2951" y="1789"/>
                  </a:lnTo>
                  <a:lnTo>
                    <a:pt x="2970" y="1642"/>
                  </a:lnTo>
                  <a:lnTo>
                    <a:pt x="2988" y="1494"/>
                  </a:lnTo>
                  <a:lnTo>
                    <a:pt x="2970" y="1328"/>
                  </a:lnTo>
                  <a:lnTo>
                    <a:pt x="2951" y="1181"/>
                  </a:lnTo>
                  <a:lnTo>
                    <a:pt x="2914" y="1052"/>
                  </a:lnTo>
                  <a:lnTo>
                    <a:pt x="2859" y="904"/>
                  </a:lnTo>
                  <a:lnTo>
                    <a:pt x="2804" y="775"/>
                  </a:lnTo>
                  <a:lnTo>
                    <a:pt x="2730" y="665"/>
                  </a:lnTo>
                  <a:lnTo>
                    <a:pt x="2638" y="536"/>
                  </a:lnTo>
                  <a:lnTo>
                    <a:pt x="2545" y="443"/>
                  </a:lnTo>
                  <a:lnTo>
                    <a:pt x="2453" y="351"/>
                  </a:lnTo>
                  <a:lnTo>
                    <a:pt x="2343" y="259"/>
                  </a:lnTo>
                  <a:lnTo>
                    <a:pt x="2214" y="185"/>
                  </a:lnTo>
                  <a:lnTo>
                    <a:pt x="2084" y="130"/>
                  </a:lnTo>
                  <a:lnTo>
                    <a:pt x="1937" y="75"/>
                  </a:lnTo>
                  <a:lnTo>
                    <a:pt x="1808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32"/>
            <p:cNvSpPr/>
            <p:nvPr/>
          </p:nvSpPr>
          <p:spPr>
            <a:xfrm>
              <a:off x="6169375" y="12199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28" y="0"/>
                  </a:moveTo>
                  <a:lnTo>
                    <a:pt x="1181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8"/>
                  </a:lnTo>
                  <a:lnTo>
                    <a:pt x="535" y="332"/>
                  </a:lnTo>
                  <a:lnTo>
                    <a:pt x="443" y="443"/>
                  </a:lnTo>
                  <a:lnTo>
                    <a:pt x="333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8" y="1180"/>
                  </a:lnTo>
                  <a:lnTo>
                    <a:pt x="19" y="1328"/>
                  </a:lnTo>
                  <a:lnTo>
                    <a:pt x="1" y="1475"/>
                  </a:lnTo>
                  <a:lnTo>
                    <a:pt x="19" y="1623"/>
                  </a:lnTo>
                  <a:lnTo>
                    <a:pt x="38" y="1770"/>
                  </a:lnTo>
                  <a:lnTo>
                    <a:pt x="74" y="1918"/>
                  </a:lnTo>
                  <a:lnTo>
                    <a:pt x="130" y="2047"/>
                  </a:lnTo>
                  <a:lnTo>
                    <a:pt x="185" y="2176"/>
                  </a:lnTo>
                  <a:lnTo>
                    <a:pt x="259" y="2305"/>
                  </a:lnTo>
                  <a:lnTo>
                    <a:pt x="351" y="2416"/>
                  </a:lnTo>
                  <a:lnTo>
                    <a:pt x="443" y="2526"/>
                  </a:lnTo>
                  <a:lnTo>
                    <a:pt x="554" y="2619"/>
                  </a:lnTo>
                  <a:lnTo>
                    <a:pt x="664" y="2711"/>
                  </a:lnTo>
                  <a:lnTo>
                    <a:pt x="793" y="2785"/>
                  </a:lnTo>
                  <a:lnTo>
                    <a:pt x="923" y="2840"/>
                  </a:lnTo>
                  <a:lnTo>
                    <a:pt x="1052" y="2895"/>
                  </a:lnTo>
                  <a:lnTo>
                    <a:pt x="1199" y="2932"/>
                  </a:lnTo>
                  <a:lnTo>
                    <a:pt x="1347" y="2950"/>
                  </a:lnTo>
                  <a:lnTo>
                    <a:pt x="1642" y="2950"/>
                  </a:lnTo>
                  <a:lnTo>
                    <a:pt x="1789" y="2932"/>
                  </a:lnTo>
                  <a:lnTo>
                    <a:pt x="1937" y="2895"/>
                  </a:lnTo>
                  <a:lnTo>
                    <a:pt x="2066" y="2840"/>
                  </a:lnTo>
                  <a:lnTo>
                    <a:pt x="2195" y="2766"/>
                  </a:lnTo>
                  <a:lnTo>
                    <a:pt x="2324" y="2692"/>
                  </a:lnTo>
                  <a:lnTo>
                    <a:pt x="2434" y="2619"/>
                  </a:lnTo>
                  <a:lnTo>
                    <a:pt x="2545" y="2526"/>
                  </a:lnTo>
                  <a:lnTo>
                    <a:pt x="2637" y="2416"/>
                  </a:lnTo>
                  <a:lnTo>
                    <a:pt x="2711" y="2305"/>
                  </a:lnTo>
                  <a:lnTo>
                    <a:pt x="2785" y="2176"/>
                  </a:lnTo>
                  <a:lnTo>
                    <a:pt x="2859" y="2047"/>
                  </a:lnTo>
                  <a:lnTo>
                    <a:pt x="2914" y="1918"/>
                  </a:lnTo>
                  <a:lnTo>
                    <a:pt x="2932" y="1770"/>
                  </a:lnTo>
                  <a:lnTo>
                    <a:pt x="2969" y="1623"/>
                  </a:lnTo>
                  <a:lnTo>
                    <a:pt x="2969" y="1475"/>
                  </a:lnTo>
                  <a:lnTo>
                    <a:pt x="2969" y="1309"/>
                  </a:lnTo>
                  <a:lnTo>
                    <a:pt x="2932" y="1180"/>
                  </a:lnTo>
                  <a:lnTo>
                    <a:pt x="2895" y="1033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56"/>
                  </a:lnTo>
                  <a:lnTo>
                    <a:pt x="1771" y="19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32"/>
            <p:cNvSpPr/>
            <p:nvPr/>
          </p:nvSpPr>
          <p:spPr>
            <a:xfrm>
              <a:off x="6089625" y="1205650"/>
              <a:ext cx="74250" cy="73775"/>
            </a:xfrm>
            <a:custGeom>
              <a:avLst/>
              <a:gdLst/>
              <a:ahLst/>
              <a:cxnLst/>
              <a:rect l="l" t="t" r="r" b="b"/>
              <a:pathLst>
                <a:path w="2970" h="2951" extrusionOk="0">
                  <a:moveTo>
                    <a:pt x="1347" y="1"/>
                  </a:moveTo>
                  <a:lnTo>
                    <a:pt x="1199" y="19"/>
                  </a:lnTo>
                  <a:lnTo>
                    <a:pt x="1052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65" y="240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23"/>
                  </a:lnTo>
                  <a:lnTo>
                    <a:pt x="19" y="1771"/>
                  </a:lnTo>
                  <a:lnTo>
                    <a:pt x="56" y="1900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287"/>
                  </a:lnTo>
                  <a:lnTo>
                    <a:pt x="333" y="2416"/>
                  </a:lnTo>
                  <a:lnTo>
                    <a:pt x="425" y="2508"/>
                  </a:lnTo>
                  <a:lnTo>
                    <a:pt x="536" y="2619"/>
                  </a:lnTo>
                  <a:lnTo>
                    <a:pt x="646" y="2693"/>
                  </a:lnTo>
                  <a:lnTo>
                    <a:pt x="775" y="2766"/>
                  </a:lnTo>
                  <a:lnTo>
                    <a:pt x="904" y="2840"/>
                  </a:lnTo>
                  <a:lnTo>
                    <a:pt x="1033" y="2896"/>
                  </a:lnTo>
                  <a:lnTo>
                    <a:pt x="1181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85"/>
                  </a:lnTo>
                  <a:lnTo>
                    <a:pt x="2306" y="2711"/>
                  </a:lnTo>
                  <a:lnTo>
                    <a:pt x="2416" y="2619"/>
                  </a:lnTo>
                  <a:lnTo>
                    <a:pt x="2527" y="2527"/>
                  </a:lnTo>
                  <a:lnTo>
                    <a:pt x="2619" y="2435"/>
                  </a:lnTo>
                  <a:lnTo>
                    <a:pt x="2711" y="2306"/>
                  </a:lnTo>
                  <a:lnTo>
                    <a:pt x="2785" y="2195"/>
                  </a:lnTo>
                  <a:lnTo>
                    <a:pt x="2840" y="2066"/>
                  </a:lnTo>
                  <a:lnTo>
                    <a:pt x="2896" y="1918"/>
                  </a:lnTo>
                  <a:lnTo>
                    <a:pt x="2932" y="1789"/>
                  </a:lnTo>
                  <a:lnTo>
                    <a:pt x="2951" y="1642"/>
                  </a:lnTo>
                  <a:lnTo>
                    <a:pt x="2969" y="1494"/>
                  </a:lnTo>
                  <a:lnTo>
                    <a:pt x="2951" y="1328"/>
                  </a:lnTo>
                  <a:lnTo>
                    <a:pt x="2932" y="1181"/>
                  </a:lnTo>
                  <a:lnTo>
                    <a:pt x="2896" y="1052"/>
                  </a:lnTo>
                  <a:lnTo>
                    <a:pt x="2859" y="904"/>
                  </a:lnTo>
                  <a:lnTo>
                    <a:pt x="2785" y="775"/>
                  </a:lnTo>
                  <a:lnTo>
                    <a:pt x="2711" y="665"/>
                  </a:lnTo>
                  <a:lnTo>
                    <a:pt x="2637" y="535"/>
                  </a:lnTo>
                  <a:lnTo>
                    <a:pt x="2527" y="443"/>
                  </a:lnTo>
                  <a:lnTo>
                    <a:pt x="2435" y="333"/>
                  </a:lnTo>
                  <a:lnTo>
                    <a:pt x="2306" y="259"/>
                  </a:lnTo>
                  <a:lnTo>
                    <a:pt x="2195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32"/>
            <p:cNvSpPr/>
            <p:nvPr/>
          </p:nvSpPr>
          <p:spPr>
            <a:xfrm>
              <a:off x="5495925" y="857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30"/>
                  </a:lnTo>
                  <a:lnTo>
                    <a:pt x="756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54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70"/>
                  </a:lnTo>
                  <a:lnTo>
                    <a:pt x="37" y="1199"/>
                  </a:lnTo>
                  <a:lnTo>
                    <a:pt x="1" y="1346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74" y="1955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45"/>
                  </a:lnTo>
                  <a:lnTo>
                    <a:pt x="554" y="2637"/>
                  </a:lnTo>
                  <a:lnTo>
                    <a:pt x="664" y="2729"/>
                  </a:lnTo>
                  <a:lnTo>
                    <a:pt x="793" y="2803"/>
                  </a:lnTo>
                  <a:lnTo>
                    <a:pt x="922" y="2858"/>
                  </a:lnTo>
                  <a:lnTo>
                    <a:pt x="1051" y="2914"/>
                  </a:lnTo>
                  <a:lnTo>
                    <a:pt x="1199" y="2951"/>
                  </a:lnTo>
                  <a:lnTo>
                    <a:pt x="1346" y="2969"/>
                  </a:lnTo>
                  <a:lnTo>
                    <a:pt x="1660" y="2969"/>
                  </a:lnTo>
                  <a:lnTo>
                    <a:pt x="1807" y="2932"/>
                  </a:lnTo>
                  <a:lnTo>
                    <a:pt x="1937" y="2895"/>
                  </a:lnTo>
                  <a:lnTo>
                    <a:pt x="2084" y="2858"/>
                  </a:lnTo>
                  <a:lnTo>
                    <a:pt x="2213" y="2785"/>
                  </a:lnTo>
                  <a:lnTo>
                    <a:pt x="2324" y="2711"/>
                  </a:lnTo>
                  <a:lnTo>
                    <a:pt x="2453" y="2619"/>
                  </a:lnTo>
                  <a:lnTo>
                    <a:pt x="2545" y="2527"/>
                  </a:lnTo>
                  <a:lnTo>
                    <a:pt x="2637" y="2416"/>
                  </a:lnTo>
                  <a:lnTo>
                    <a:pt x="2729" y="2305"/>
                  </a:lnTo>
                  <a:lnTo>
                    <a:pt x="2803" y="2176"/>
                  </a:lnTo>
                  <a:lnTo>
                    <a:pt x="2858" y="2047"/>
                  </a:lnTo>
                  <a:lnTo>
                    <a:pt x="2914" y="1918"/>
                  </a:lnTo>
                  <a:lnTo>
                    <a:pt x="2951" y="1771"/>
                  </a:lnTo>
                  <a:lnTo>
                    <a:pt x="2969" y="1623"/>
                  </a:lnTo>
                  <a:lnTo>
                    <a:pt x="2969" y="1476"/>
                  </a:lnTo>
                  <a:lnTo>
                    <a:pt x="2969" y="1328"/>
                  </a:lnTo>
                  <a:lnTo>
                    <a:pt x="2932" y="1181"/>
                  </a:lnTo>
                  <a:lnTo>
                    <a:pt x="2895" y="1033"/>
                  </a:lnTo>
                  <a:lnTo>
                    <a:pt x="2840" y="904"/>
                  </a:lnTo>
                  <a:lnTo>
                    <a:pt x="2785" y="775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5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32"/>
            <p:cNvSpPr/>
            <p:nvPr/>
          </p:nvSpPr>
          <p:spPr>
            <a:xfrm>
              <a:off x="5430000" y="763150"/>
              <a:ext cx="74700" cy="74225"/>
            </a:xfrm>
            <a:custGeom>
              <a:avLst/>
              <a:gdLst/>
              <a:ahLst/>
              <a:cxnLst/>
              <a:rect l="l" t="t" r="r" b="b"/>
              <a:pathLst>
                <a:path w="2988" h="2969" extrusionOk="0">
                  <a:moveTo>
                    <a:pt x="1365" y="0"/>
                  </a:moveTo>
                  <a:lnTo>
                    <a:pt x="1218" y="19"/>
                  </a:lnTo>
                  <a:lnTo>
                    <a:pt x="1070" y="55"/>
                  </a:lnTo>
                  <a:lnTo>
                    <a:pt x="941" y="92"/>
                  </a:lnTo>
                  <a:lnTo>
                    <a:pt x="812" y="166"/>
                  </a:lnTo>
                  <a:lnTo>
                    <a:pt x="683" y="240"/>
                  </a:lnTo>
                  <a:lnTo>
                    <a:pt x="572" y="314"/>
                  </a:lnTo>
                  <a:lnTo>
                    <a:pt x="462" y="406"/>
                  </a:lnTo>
                  <a:lnTo>
                    <a:pt x="370" y="516"/>
                  </a:lnTo>
                  <a:lnTo>
                    <a:pt x="277" y="627"/>
                  </a:lnTo>
                  <a:lnTo>
                    <a:pt x="204" y="738"/>
                  </a:lnTo>
                  <a:lnTo>
                    <a:pt x="130" y="867"/>
                  </a:lnTo>
                  <a:lnTo>
                    <a:pt x="93" y="996"/>
                  </a:lnTo>
                  <a:lnTo>
                    <a:pt x="38" y="1143"/>
                  </a:lnTo>
                  <a:lnTo>
                    <a:pt x="19" y="1291"/>
                  </a:lnTo>
                  <a:lnTo>
                    <a:pt x="1" y="1438"/>
                  </a:lnTo>
                  <a:lnTo>
                    <a:pt x="19" y="1604"/>
                  </a:lnTo>
                  <a:lnTo>
                    <a:pt x="38" y="1752"/>
                  </a:lnTo>
                  <a:lnTo>
                    <a:pt x="75" y="1899"/>
                  </a:lnTo>
                  <a:lnTo>
                    <a:pt x="111" y="2047"/>
                  </a:lnTo>
                  <a:lnTo>
                    <a:pt x="167" y="2176"/>
                  </a:lnTo>
                  <a:lnTo>
                    <a:pt x="241" y="2305"/>
                  </a:lnTo>
                  <a:lnTo>
                    <a:pt x="333" y="2415"/>
                  </a:lnTo>
                  <a:lnTo>
                    <a:pt x="425" y="2526"/>
                  </a:lnTo>
                  <a:lnTo>
                    <a:pt x="536" y="2618"/>
                  </a:lnTo>
                  <a:lnTo>
                    <a:pt x="646" y="2711"/>
                  </a:lnTo>
                  <a:lnTo>
                    <a:pt x="775" y="2784"/>
                  </a:lnTo>
                  <a:lnTo>
                    <a:pt x="904" y="2858"/>
                  </a:lnTo>
                  <a:lnTo>
                    <a:pt x="1052" y="2913"/>
                  </a:lnTo>
                  <a:lnTo>
                    <a:pt x="1199" y="2950"/>
                  </a:lnTo>
                  <a:lnTo>
                    <a:pt x="1347" y="2969"/>
                  </a:lnTo>
                  <a:lnTo>
                    <a:pt x="1660" y="2969"/>
                  </a:lnTo>
                  <a:lnTo>
                    <a:pt x="1808" y="2950"/>
                  </a:lnTo>
                  <a:lnTo>
                    <a:pt x="1937" y="2913"/>
                  </a:lnTo>
                  <a:lnTo>
                    <a:pt x="2084" y="2858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30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36"/>
                  </a:lnTo>
                  <a:lnTo>
                    <a:pt x="2951" y="1789"/>
                  </a:lnTo>
                  <a:lnTo>
                    <a:pt x="2969" y="1641"/>
                  </a:lnTo>
                  <a:lnTo>
                    <a:pt x="2988" y="1494"/>
                  </a:lnTo>
                  <a:lnTo>
                    <a:pt x="2988" y="1346"/>
                  </a:lnTo>
                  <a:lnTo>
                    <a:pt x="2951" y="1199"/>
                  </a:lnTo>
                  <a:lnTo>
                    <a:pt x="2933" y="1051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64"/>
                  </a:lnTo>
                  <a:lnTo>
                    <a:pt x="2656" y="535"/>
                  </a:lnTo>
                  <a:lnTo>
                    <a:pt x="2564" y="443"/>
                  </a:lnTo>
                  <a:lnTo>
                    <a:pt x="2453" y="332"/>
                  </a:lnTo>
                  <a:lnTo>
                    <a:pt x="2342" y="258"/>
                  </a:lnTo>
                  <a:lnTo>
                    <a:pt x="2232" y="184"/>
                  </a:lnTo>
                  <a:lnTo>
                    <a:pt x="2103" y="111"/>
                  </a:lnTo>
                  <a:lnTo>
                    <a:pt x="1955" y="74"/>
                  </a:lnTo>
                  <a:lnTo>
                    <a:pt x="1826" y="19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32"/>
            <p:cNvSpPr/>
            <p:nvPr/>
          </p:nvSpPr>
          <p:spPr>
            <a:xfrm>
              <a:off x="5641125" y="962725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328" y="1"/>
                  </a:moveTo>
                  <a:lnTo>
                    <a:pt x="1181" y="38"/>
                  </a:lnTo>
                  <a:lnTo>
                    <a:pt x="1033" y="75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2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1" y="1494"/>
                  </a:lnTo>
                  <a:lnTo>
                    <a:pt x="19" y="1642"/>
                  </a:lnTo>
                  <a:lnTo>
                    <a:pt x="37" y="1789"/>
                  </a:lnTo>
                  <a:lnTo>
                    <a:pt x="74" y="1937"/>
                  </a:lnTo>
                  <a:lnTo>
                    <a:pt x="130" y="2084"/>
                  </a:lnTo>
                  <a:lnTo>
                    <a:pt x="185" y="2213"/>
                  </a:lnTo>
                  <a:lnTo>
                    <a:pt x="259" y="2342"/>
                  </a:lnTo>
                  <a:lnTo>
                    <a:pt x="351" y="2453"/>
                  </a:lnTo>
                  <a:lnTo>
                    <a:pt x="443" y="2564"/>
                  </a:lnTo>
                  <a:lnTo>
                    <a:pt x="554" y="2656"/>
                  </a:lnTo>
                  <a:lnTo>
                    <a:pt x="664" y="2748"/>
                  </a:lnTo>
                  <a:lnTo>
                    <a:pt x="793" y="2822"/>
                  </a:lnTo>
                  <a:lnTo>
                    <a:pt x="922" y="2877"/>
                  </a:lnTo>
                  <a:lnTo>
                    <a:pt x="1070" y="2933"/>
                  </a:lnTo>
                  <a:lnTo>
                    <a:pt x="1217" y="2951"/>
                  </a:lnTo>
                  <a:lnTo>
                    <a:pt x="1365" y="2988"/>
                  </a:lnTo>
                  <a:lnTo>
                    <a:pt x="1531" y="2988"/>
                  </a:lnTo>
                  <a:lnTo>
                    <a:pt x="1678" y="2969"/>
                  </a:lnTo>
                  <a:lnTo>
                    <a:pt x="1826" y="2951"/>
                  </a:lnTo>
                  <a:lnTo>
                    <a:pt x="1973" y="2914"/>
                  </a:lnTo>
                  <a:lnTo>
                    <a:pt x="2102" y="2859"/>
                  </a:lnTo>
                  <a:lnTo>
                    <a:pt x="2232" y="2803"/>
                  </a:lnTo>
                  <a:lnTo>
                    <a:pt x="2342" y="2730"/>
                  </a:lnTo>
                  <a:lnTo>
                    <a:pt x="2471" y="2637"/>
                  </a:lnTo>
                  <a:lnTo>
                    <a:pt x="2563" y="2545"/>
                  </a:lnTo>
                  <a:lnTo>
                    <a:pt x="2656" y="2435"/>
                  </a:lnTo>
                  <a:lnTo>
                    <a:pt x="2748" y="2324"/>
                  </a:lnTo>
                  <a:lnTo>
                    <a:pt x="2822" y="2213"/>
                  </a:lnTo>
                  <a:lnTo>
                    <a:pt x="2877" y="2084"/>
                  </a:lnTo>
                  <a:lnTo>
                    <a:pt x="2932" y="1937"/>
                  </a:lnTo>
                  <a:lnTo>
                    <a:pt x="2969" y="1789"/>
                  </a:lnTo>
                  <a:lnTo>
                    <a:pt x="2987" y="1642"/>
                  </a:lnTo>
                  <a:lnTo>
                    <a:pt x="2987" y="1494"/>
                  </a:lnTo>
                  <a:lnTo>
                    <a:pt x="2987" y="1347"/>
                  </a:lnTo>
                  <a:lnTo>
                    <a:pt x="2969" y="1181"/>
                  </a:lnTo>
                  <a:lnTo>
                    <a:pt x="2932" y="1033"/>
                  </a:lnTo>
                  <a:lnTo>
                    <a:pt x="2877" y="904"/>
                  </a:lnTo>
                  <a:lnTo>
                    <a:pt x="2822" y="775"/>
                  </a:lnTo>
                  <a:lnTo>
                    <a:pt x="2748" y="646"/>
                  </a:lnTo>
                  <a:lnTo>
                    <a:pt x="2656" y="536"/>
                  </a:lnTo>
                  <a:lnTo>
                    <a:pt x="2563" y="425"/>
                  </a:lnTo>
                  <a:lnTo>
                    <a:pt x="2453" y="333"/>
                  </a:lnTo>
                  <a:lnTo>
                    <a:pt x="2324" y="241"/>
                  </a:lnTo>
                  <a:lnTo>
                    <a:pt x="2213" y="167"/>
                  </a:lnTo>
                  <a:lnTo>
                    <a:pt x="2066" y="111"/>
                  </a:lnTo>
                  <a:lnTo>
                    <a:pt x="1937" y="56"/>
                  </a:lnTo>
                  <a:lnTo>
                    <a:pt x="1789" y="19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32"/>
            <p:cNvSpPr/>
            <p:nvPr/>
          </p:nvSpPr>
          <p:spPr>
            <a:xfrm>
              <a:off x="5364550" y="668650"/>
              <a:ext cx="74700" cy="74700"/>
            </a:xfrm>
            <a:custGeom>
              <a:avLst/>
              <a:gdLst/>
              <a:ahLst/>
              <a:cxnLst/>
              <a:rect l="l" t="t" r="r" b="b"/>
              <a:pathLst>
                <a:path w="2988" h="2988" extrusionOk="0">
                  <a:moveTo>
                    <a:pt x="1476" y="0"/>
                  </a:moveTo>
                  <a:lnTo>
                    <a:pt x="1310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886" y="129"/>
                  </a:lnTo>
                  <a:lnTo>
                    <a:pt x="757" y="185"/>
                  </a:lnTo>
                  <a:lnTo>
                    <a:pt x="646" y="258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3" y="553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74" y="1051"/>
                  </a:lnTo>
                  <a:lnTo>
                    <a:pt x="38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" y="1660"/>
                  </a:lnTo>
                  <a:lnTo>
                    <a:pt x="38" y="1807"/>
                  </a:lnTo>
                  <a:lnTo>
                    <a:pt x="74" y="1936"/>
                  </a:lnTo>
                  <a:lnTo>
                    <a:pt x="111" y="2084"/>
                  </a:lnTo>
                  <a:lnTo>
                    <a:pt x="185" y="2213"/>
                  </a:lnTo>
                  <a:lnTo>
                    <a:pt x="259" y="2323"/>
                  </a:lnTo>
                  <a:lnTo>
                    <a:pt x="333" y="2453"/>
                  </a:lnTo>
                  <a:lnTo>
                    <a:pt x="425" y="2545"/>
                  </a:lnTo>
                  <a:lnTo>
                    <a:pt x="535" y="2637"/>
                  </a:lnTo>
                  <a:lnTo>
                    <a:pt x="646" y="2729"/>
                  </a:lnTo>
                  <a:lnTo>
                    <a:pt x="775" y="2803"/>
                  </a:lnTo>
                  <a:lnTo>
                    <a:pt x="904" y="2858"/>
                  </a:lnTo>
                  <a:lnTo>
                    <a:pt x="1033" y="2914"/>
                  </a:lnTo>
                  <a:lnTo>
                    <a:pt x="1181" y="2950"/>
                  </a:lnTo>
                  <a:lnTo>
                    <a:pt x="1328" y="2969"/>
                  </a:lnTo>
                  <a:lnTo>
                    <a:pt x="1476" y="2987"/>
                  </a:lnTo>
                  <a:lnTo>
                    <a:pt x="1642" y="2969"/>
                  </a:lnTo>
                  <a:lnTo>
                    <a:pt x="1789" y="2950"/>
                  </a:lnTo>
                  <a:lnTo>
                    <a:pt x="1937" y="2914"/>
                  </a:lnTo>
                  <a:lnTo>
                    <a:pt x="2084" y="2877"/>
                  </a:lnTo>
                  <a:lnTo>
                    <a:pt x="2213" y="2803"/>
                  </a:lnTo>
                  <a:lnTo>
                    <a:pt x="2324" y="2729"/>
                  </a:lnTo>
                  <a:lnTo>
                    <a:pt x="2453" y="2637"/>
                  </a:lnTo>
                  <a:lnTo>
                    <a:pt x="2545" y="2545"/>
                  </a:lnTo>
                  <a:lnTo>
                    <a:pt x="2656" y="2434"/>
                  </a:lnTo>
                  <a:lnTo>
                    <a:pt x="2729" y="2323"/>
                  </a:lnTo>
                  <a:lnTo>
                    <a:pt x="2803" y="2194"/>
                  </a:lnTo>
                  <a:lnTo>
                    <a:pt x="2877" y="2065"/>
                  </a:lnTo>
                  <a:lnTo>
                    <a:pt x="2914" y="1918"/>
                  </a:lnTo>
                  <a:lnTo>
                    <a:pt x="2951" y="1770"/>
                  </a:lnTo>
                  <a:lnTo>
                    <a:pt x="2969" y="1623"/>
                  </a:lnTo>
                  <a:lnTo>
                    <a:pt x="2988" y="1457"/>
                  </a:lnTo>
                  <a:lnTo>
                    <a:pt x="2969" y="1309"/>
                  </a:lnTo>
                  <a:lnTo>
                    <a:pt x="2951" y="1162"/>
                  </a:lnTo>
                  <a:lnTo>
                    <a:pt x="2914" y="1014"/>
                  </a:lnTo>
                  <a:lnTo>
                    <a:pt x="2859" y="885"/>
                  </a:lnTo>
                  <a:lnTo>
                    <a:pt x="2785" y="756"/>
                  </a:lnTo>
                  <a:lnTo>
                    <a:pt x="2711" y="646"/>
                  </a:lnTo>
                  <a:lnTo>
                    <a:pt x="2619" y="535"/>
                  </a:lnTo>
                  <a:lnTo>
                    <a:pt x="2527" y="424"/>
                  </a:lnTo>
                  <a:lnTo>
                    <a:pt x="2416" y="332"/>
                  </a:lnTo>
                  <a:lnTo>
                    <a:pt x="2305" y="240"/>
                  </a:lnTo>
                  <a:lnTo>
                    <a:pt x="2176" y="166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1" y="37"/>
                  </a:lnTo>
                  <a:lnTo>
                    <a:pt x="1623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32"/>
            <p:cNvSpPr/>
            <p:nvPr/>
          </p:nvSpPr>
          <p:spPr>
            <a:xfrm>
              <a:off x="5299100" y="574600"/>
              <a:ext cx="74225" cy="74250"/>
            </a:xfrm>
            <a:custGeom>
              <a:avLst/>
              <a:gdLst/>
              <a:ahLst/>
              <a:cxnLst/>
              <a:rect l="l" t="t" r="r" b="b"/>
              <a:pathLst>
                <a:path w="2969" h="2970" extrusionOk="0">
                  <a:moveTo>
                    <a:pt x="1346" y="1"/>
                  </a:moveTo>
                  <a:lnTo>
                    <a:pt x="1199" y="38"/>
                  </a:lnTo>
                  <a:lnTo>
                    <a:pt x="1051" y="56"/>
                  </a:lnTo>
                  <a:lnTo>
                    <a:pt x="922" y="112"/>
                  </a:lnTo>
                  <a:lnTo>
                    <a:pt x="793" y="167"/>
                  </a:lnTo>
                  <a:lnTo>
                    <a:pt x="664" y="241"/>
                  </a:lnTo>
                  <a:lnTo>
                    <a:pt x="554" y="333"/>
                  </a:lnTo>
                  <a:lnTo>
                    <a:pt x="443" y="425"/>
                  </a:lnTo>
                  <a:lnTo>
                    <a:pt x="351" y="517"/>
                  </a:lnTo>
                  <a:lnTo>
                    <a:pt x="259" y="628"/>
                  </a:lnTo>
                  <a:lnTo>
                    <a:pt x="185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71"/>
                  </a:lnTo>
                  <a:lnTo>
                    <a:pt x="56" y="1918"/>
                  </a:lnTo>
                  <a:lnTo>
                    <a:pt x="111" y="2048"/>
                  </a:lnTo>
                  <a:lnTo>
                    <a:pt x="166" y="2177"/>
                  </a:lnTo>
                  <a:lnTo>
                    <a:pt x="240" y="2306"/>
                  </a:lnTo>
                  <a:lnTo>
                    <a:pt x="332" y="2435"/>
                  </a:lnTo>
                  <a:lnTo>
                    <a:pt x="424" y="2527"/>
                  </a:lnTo>
                  <a:lnTo>
                    <a:pt x="535" y="2638"/>
                  </a:lnTo>
                  <a:lnTo>
                    <a:pt x="646" y="2730"/>
                  </a:lnTo>
                  <a:lnTo>
                    <a:pt x="775" y="2803"/>
                  </a:lnTo>
                  <a:lnTo>
                    <a:pt x="904" y="2859"/>
                  </a:lnTo>
                  <a:lnTo>
                    <a:pt x="1033" y="2914"/>
                  </a:lnTo>
                  <a:lnTo>
                    <a:pt x="1180" y="2951"/>
                  </a:lnTo>
                  <a:lnTo>
                    <a:pt x="1328" y="2969"/>
                  </a:lnTo>
                  <a:lnTo>
                    <a:pt x="1641" y="2969"/>
                  </a:lnTo>
                  <a:lnTo>
                    <a:pt x="1789" y="2951"/>
                  </a:lnTo>
                  <a:lnTo>
                    <a:pt x="1936" y="2914"/>
                  </a:lnTo>
                  <a:lnTo>
                    <a:pt x="2065" y="2859"/>
                  </a:lnTo>
                  <a:lnTo>
                    <a:pt x="2195" y="2803"/>
                  </a:lnTo>
                  <a:lnTo>
                    <a:pt x="2324" y="2730"/>
                  </a:lnTo>
                  <a:lnTo>
                    <a:pt x="2434" y="2638"/>
                  </a:lnTo>
                  <a:lnTo>
                    <a:pt x="2545" y="2545"/>
                  </a:lnTo>
                  <a:lnTo>
                    <a:pt x="2637" y="2435"/>
                  </a:lnTo>
                  <a:lnTo>
                    <a:pt x="2711" y="2324"/>
                  </a:lnTo>
                  <a:lnTo>
                    <a:pt x="2785" y="2195"/>
                  </a:lnTo>
                  <a:lnTo>
                    <a:pt x="2858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69" y="1642"/>
                  </a:lnTo>
                  <a:lnTo>
                    <a:pt x="2969" y="1494"/>
                  </a:lnTo>
                  <a:lnTo>
                    <a:pt x="2969" y="1347"/>
                  </a:lnTo>
                  <a:lnTo>
                    <a:pt x="2932" y="1199"/>
                  </a:lnTo>
                  <a:lnTo>
                    <a:pt x="2914" y="1052"/>
                  </a:lnTo>
                  <a:lnTo>
                    <a:pt x="2858" y="923"/>
                  </a:lnTo>
                  <a:lnTo>
                    <a:pt x="2803" y="794"/>
                  </a:lnTo>
                  <a:lnTo>
                    <a:pt x="2729" y="665"/>
                  </a:lnTo>
                  <a:lnTo>
                    <a:pt x="2637" y="554"/>
                  </a:lnTo>
                  <a:lnTo>
                    <a:pt x="2545" y="443"/>
                  </a:lnTo>
                  <a:lnTo>
                    <a:pt x="2434" y="351"/>
                  </a:lnTo>
                  <a:lnTo>
                    <a:pt x="2324" y="259"/>
                  </a:lnTo>
                  <a:lnTo>
                    <a:pt x="2213" y="185"/>
                  </a:lnTo>
                  <a:lnTo>
                    <a:pt x="2084" y="130"/>
                  </a:lnTo>
                  <a:lnTo>
                    <a:pt x="1936" y="75"/>
                  </a:lnTo>
                  <a:lnTo>
                    <a:pt x="1807" y="38"/>
                  </a:lnTo>
                  <a:lnTo>
                    <a:pt x="1660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32"/>
            <p:cNvSpPr/>
            <p:nvPr/>
          </p:nvSpPr>
          <p:spPr>
            <a:xfrm>
              <a:off x="5196300" y="238125"/>
              <a:ext cx="74250" cy="65475"/>
            </a:xfrm>
            <a:custGeom>
              <a:avLst/>
              <a:gdLst/>
              <a:ahLst/>
              <a:cxnLst/>
              <a:rect l="l" t="t" r="r" b="b"/>
              <a:pathLst>
                <a:path w="2970" h="2619" extrusionOk="0">
                  <a:moveTo>
                    <a:pt x="535" y="0"/>
                  </a:moveTo>
                  <a:lnTo>
                    <a:pt x="406" y="111"/>
                  </a:lnTo>
                  <a:lnTo>
                    <a:pt x="314" y="221"/>
                  </a:lnTo>
                  <a:lnTo>
                    <a:pt x="222" y="350"/>
                  </a:lnTo>
                  <a:lnTo>
                    <a:pt x="148" y="498"/>
                  </a:lnTo>
                  <a:lnTo>
                    <a:pt x="74" y="645"/>
                  </a:lnTo>
                  <a:lnTo>
                    <a:pt x="38" y="793"/>
                  </a:lnTo>
                  <a:lnTo>
                    <a:pt x="1" y="959"/>
                  </a:lnTo>
                  <a:lnTo>
                    <a:pt x="1" y="1125"/>
                  </a:lnTo>
                  <a:lnTo>
                    <a:pt x="1" y="1291"/>
                  </a:lnTo>
                  <a:lnTo>
                    <a:pt x="19" y="1438"/>
                  </a:lnTo>
                  <a:lnTo>
                    <a:pt x="56" y="1567"/>
                  </a:lnTo>
                  <a:lnTo>
                    <a:pt x="111" y="1715"/>
                  </a:lnTo>
                  <a:lnTo>
                    <a:pt x="167" y="1844"/>
                  </a:lnTo>
                  <a:lnTo>
                    <a:pt x="240" y="1954"/>
                  </a:lnTo>
                  <a:lnTo>
                    <a:pt x="333" y="2084"/>
                  </a:lnTo>
                  <a:lnTo>
                    <a:pt x="425" y="2176"/>
                  </a:lnTo>
                  <a:lnTo>
                    <a:pt x="535" y="2286"/>
                  </a:lnTo>
                  <a:lnTo>
                    <a:pt x="646" y="2360"/>
                  </a:lnTo>
                  <a:lnTo>
                    <a:pt x="757" y="2434"/>
                  </a:lnTo>
                  <a:lnTo>
                    <a:pt x="886" y="2508"/>
                  </a:lnTo>
                  <a:lnTo>
                    <a:pt x="1033" y="2544"/>
                  </a:lnTo>
                  <a:lnTo>
                    <a:pt x="1162" y="2600"/>
                  </a:lnTo>
                  <a:lnTo>
                    <a:pt x="1310" y="2618"/>
                  </a:lnTo>
                  <a:lnTo>
                    <a:pt x="1623" y="2618"/>
                  </a:lnTo>
                  <a:lnTo>
                    <a:pt x="1771" y="2600"/>
                  </a:lnTo>
                  <a:lnTo>
                    <a:pt x="1918" y="2563"/>
                  </a:lnTo>
                  <a:lnTo>
                    <a:pt x="2066" y="2508"/>
                  </a:lnTo>
                  <a:lnTo>
                    <a:pt x="2195" y="2452"/>
                  </a:lnTo>
                  <a:lnTo>
                    <a:pt x="2324" y="2379"/>
                  </a:lnTo>
                  <a:lnTo>
                    <a:pt x="2435" y="2286"/>
                  </a:lnTo>
                  <a:lnTo>
                    <a:pt x="2545" y="2194"/>
                  </a:lnTo>
                  <a:lnTo>
                    <a:pt x="2637" y="2084"/>
                  </a:lnTo>
                  <a:lnTo>
                    <a:pt x="2730" y="1973"/>
                  </a:lnTo>
                  <a:lnTo>
                    <a:pt x="2803" y="1844"/>
                  </a:lnTo>
                  <a:lnTo>
                    <a:pt x="2859" y="1715"/>
                  </a:lnTo>
                  <a:lnTo>
                    <a:pt x="2914" y="1567"/>
                  </a:lnTo>
                  <a:lnTo>
                    <a:pt x="2951" y="1420"/>
                  </a:lnTo>
                  <a:lnTo>
                    <a:pt x="2969" y="1272"/>
                  </a:lnTo>
                  <a:lnTo>
                    <a:pt x="2969" y="1106"/>
                  </a:lnTo>
                  <a:lnTo>
                    <a:pt x="2969" y="940"/>
                  </a:lnTo>
                  <a:lnTo>
                    <a:pt x="2932" y="793"/>
                  </a:lnTo>
                  <a:lnTo>
                    <a:pt x="2877" y="627"/>
                  </a:lnTo>
                  <a:lnTo>
                    <a:pt x="2822" y="498"/>
                  </a:lnTo>
                  <a:lnTo>
                    <a:pt x="2748" y="350"/>
                  </a:lnTo>
                  <a:lnTo>
                    <a:pt x="2656" y="221"/>
                  </a:lnTo>
                  <a:lnTo>
                    <a:pt x="2564" y="111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32"/>
            <p:cNvSpPr/>
            <p:nvPr/>
          </p:nvSpPr>
          <p:spPr>
            <a:xfrm>
              <a:off x="5707500" y="10572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9" y="1"/>
                  </a:moveTo>
                  <a:lnTo>
                    <a:pt x="1291" y="19"/>
                  </a:lnTo>
                  <a:lnTo>
                    <a:pt x="1162" y="38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51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310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9" y="1752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0" y="2287"/>
                  </a:lnTo>
                  <a:lnTo>
                    <a:pt x="332" y="2398"/>
                  </a:lnTo>
                  <a:lnTo>
                    <a:pt x="425" y="2508"/>
                  </a:lnTo>
                  <a:lnTo>
                    <a:pt x="535" y="2600"/>
                  </a:lnTo>
                  <a:lnTo>
                    <a:pt x="646" y="2693"/>
                  </a:lnTo>
                  <a:lnTo>
                    <a:pt x="757" y="2766"/>
                  </a:lnTo>
                  <a:lnTo>
                    <a:pt x="886" y="2840"/>
                  </a:lnTo>
                  <a:lnTo>
                    <a:pt x="1033" y="2877"/>
                  </a:lnTo>
                  <a:lnTo>
                    <a:pt x="1162" y="2914"/>
                  </a:lnTo>
                  <a:lnTo>
                    <a:pt x="1310" y="2951"/>
                  </a:lnTo>
                  <a:lnTo>
                    <a:pt x="1623" y="2951"/>
                  </a:lnTo>
                  <a:lnTo>
                    <a:pt x="1771" y="2932"/>
                  </a:lnTo>
                  <a:lnTo>
                    <a:pt x="1900" y="2895"/>
                  </a:lnTo>
                  <a:lnTo>
                    <a:pt x="2047" y="2840"/>
                  </a:lnTo>
                  <a:lnTo>
                    <a:pt x="2176" y="2766"/>
                  </a:lnTo>
                  <a:lnTo>
                    <a:pt x="2287" y="2693"/>
                  </a:lnTo>
                  <a:lnTo>
                    <a:pt x="2398" y="2619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3" y="2287"/>
                  </a:lnTo>
                  <a:lnTo>
                    <a:pt x="2766" y="2176"/>
                  </a:lnTo>
                  <a:lnTo>
                    <a:pt x="2840" y="2047"/>
                  </a:lnTo>
                  <a:lnTo>
                    <a:pt x="2877" y="1900"/>
                  </a:lnTo>
                  <a:lnTo>
                    <a:pt x="2914" y="1771"/>
                  </a:lnTo>
                  <a:lnTo>
                    <a:pt x="2932" y="1623"/>
                  </a:lnTo>
                  <a:lnTo>
                    <a:pt x="2951" y="1476"/>
                  </a:lnTo>
                  <a:lnTo>
                    <a:pt x="2932" y="1310"/>
                  </a:lnTo>
                  <a:lnTo>
                    <a:pt x="2914" y="1181"/>
                  </a:lnTo>
                  <a:lnTo>
                    <a:pt x="2877" y="1033"/>
                  </a:lnTo>
                  <a:lnTo>
                    <a:pt x="2822" y="886"/>
                  </a:lnTo>
                  <a:lnTo>
                    <a:pt x="2766" y="757"/>
                  </a:lnTo>
                  <a:lnTo>
                    <a:pt x="2674" y="646"/>
                  </a:lnTo>
                  <a:lnTo>
                    <a:pt x="2600" y="535"/>
                  </a:lnTo>
                  <a:lnTo>
                    <a:pt x="2490" y="425"/>
                  </a:lnTo>
                  <a:lnTo>
                    <a:pt x="2398" y="333"/>
                  </a:lnTo>
                  <a:lnTo>
                    <a:pt x="2268" y="240"/>
                  </a:lnTo>
                  <a:lnTo>
                    <a:pt x="2158" y="167"/>
                  </a:lnTo>
                  <a:lnTo>
                    <a:pt x="2029" y="111"/>
                  </a:lnTo>
                  <a:lnTo>
                    <a:pt x="1881" y="56"/>
                  </a:lnTo>
                  <a:lnTo>
                    <a:pt x="1734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32"/>
            <p:cNvSpPr/>
            <p:nvPr/>
          </p:nvSpPr>
          <p:spPr>
            <a:xfrm>
              <a:off x="5233650" y="480575"/>
              <a:ext cx="73775" cy="74250"/>
            </a:xfrm>
            <a:custGeom>
              <a:avLst/>
              <a:gdLst/>
              <a:ahLst/>
              <a:cxnLst/>
              <a:rect l="l" t="t" r="r" b="b"/>
              <a:pathLst>
                <a:path w="2951" h="2970" extrusionOk="0">
                  <a:moveTo>
                    <a:pt x="1531" y="0"/>
                  </a:moveTo>
                  <a:lnTo>
                    <a:pt x="1365" y="19"/>
                  </a:lnTo>
                  <a:lnTo>
                    <a:pt x="1236" y="37"/>
                  </a:lnTo>
                  <a:lnTo>
                    <a:pt x="1088" y="56"/>
                  </a:lnTo>
                  <a:lnTo>
                    <a:pt x="941" y="111"/>
                  </a:lnTo>
                  <a:lnTo>
                    <a:pt x="811" y="166"/>
                  </a:lnTo>
                  <a:lnTo>
                    <a:pt x="701" y="240"/>
                  </a:lnTo>
                  <a:lnTo>
                    <a:pt x="572" y="314"/>
                  </a:lnTo>
                  <a:lnTo>
                    <a:pt x="461" y="406"/>
                  </a:lnTo>
                  <a:lnTo>
                    <a:pt x="369" y="517"/>
                  </a:lnTo>
                  <a:lnTo>
                    <a:pt x="277" y="627"/>
                  </a:lnTo>
                  <a:lnTo>
                    <a:pt x="203" y="756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19" y="1752"/>
                  </a:lnTo>
                  <a:lnTo>
                    <a:pt x="56" y="1881"/>
                  </a:lnTo>
                  <a:lnTo>
                    <a:pt x="111" y="2029"/>
                  </a:lnTo>
                  <a:lnTo>
                    <a:pt x="166" y="2158"/>
                  </a:lnTo>
                  <a:lnTo>
                    <a:pt x="240" y="2287"/>
                  </a:lnTo>
                  <a:lnTo>
                    <a:pt x="314" y="2397"/>
                  </a:lnTo>
                  <a:lnTo>
                    <a:pt x="424" y="2508"/>
                  </a:lnTo>
                  <a:lnTo>
                    <a:pt x="516" y="2600"/>
                  </a:lnTo>
                  <a:lnTo>
                    <a:pt x="627" y="2692"/>
                  </a:lnTo>
                  <a:lnTo>
                    <a:pt x="756" y="2766"/>
                  </a:lnTo>
                  <a:lnTo>
                    <a:pt x="885" y="2840"/>
                  </a:lnTo>
                  <a:lnTo>
                    <a:pt x="1014" y="2895"/>
                  </a:lnTo>
                  <a:lnTo>
                    <a:pt x="1162" y="2932"/>
                  </a:lnTo>
                  <a:lnTo>
                    <a:pt x="1309" y="2951"/>
                  </a:lnTo>
                  <a:lnTo>
                    <a:pt x="1457" y="2969"/>
                  </a:lnTo>
                  <a:lnTo>
                    <a:pt x="1604" y="2951"/>
                  </a:lnTo>
                  <a:lnTo>
                    <a:pt x="1752" y="2932"/>
                  </a:lnTo>
                  <a:lnTo>
                    <a:pt x="1899" y="2895"/>
                  </a:lnTo>
                  <a:lnTo>
                    <a:pt x="2028" y="2858"/>
                  </a:lnTo>
                  <a:lnTo>
                    <a:pt x="2157" y="2785"/>
                  </a:lnTo>
                  <a:lnTo>
                    <a:pt x="2287" y="2711"/>
                  </a:lnTo>
                  <a:lnTo>
                    <a:pt x="2397" y="2637"/>
                  </a:lnTo>
                  <a:lnTo>
                    <a:pt x="2508" y="2527"/>
                  </a:lnTo>
                  <a:lnTo>
                    <a:pt x="2600" y="2434"/>
                  </a:lnTo>
                  <a:lnTo>
                    <a:pt x="2692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6"/>
                  </a:lnTo>
                  <a:lnTo>
                    <a:pt x="2913" y="1789"/>
                  </a:lnTo>
                  <a:lnTo>
                    <a:pt x="2950" y="1641"/>
                  </a:lnTo>
                  <a:lnTo>
                    <a:pt x="2950" y="1494"/>
                  </a:lnTo>
                  <a:lnTo>
                    <a:pt x="2950" y="1346"/>
                  </a:lnTo>
                  <a:lnTo>
                    <a:pt x="2932" y="1199"/>
                  </a:lnTo>
                  <a:lnTo>
                    <a:pt x="2895" y="1070"/>
                  </a:lnTo>
                  <a:lnTo>
                    <a:pt x="2840" y="922"/>
                  </a:lnTo>
                  <a:lnTo>
                    <a:pt x="2784" y="812"/>
                  </a:lnTo>
                  <a:lnTo>
                    <a:pt x="2711" y="683"/>
                  </a:lnTo>
                  <a:lnTo>
                    <a:pt x="2618" y="572"/>
                  </a:lnTo>
                  <a:lnTo>
                    <a:pt x="2526" y="461"/>
                  </a:lnTo>
                  <a:lnTo>
                    <a:pt x="2434" y="369"/>
                  </a:lnTo>
                  <a:lnTo>
                    <a:pt x="2323" y="277"/>
                  </a:lnTo>
                  <a:lnTo>
                    <a:pt x="2213" y="203"/>
                  </a:lnTo>
                  <a:lnTo>
                    <a:pt x="2084" y="148"/>
                  </a:lnTo>
                  <a:lnTo>
                    <a:pt x="1955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32"/>
            <p:cNvSpPr/>
            <p:nvPr/>
          </p:nvSpPr>
          <p:spPr>
            <a:xfrm>
              <a:off x="6009900" y="1194125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46" y="1"/>
                  </a:moveTo>
                  <a:lnTo>
                    <a:pt x="1199" y="38"/>
                  </a:lnTo>
                  <a:lnTo>
                    <a:pt x="1069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53" y="333"/>
                  </a:lnTo>
                  <a:lnTo>
                    <a:pt x="443" y="425"/>
                  </a:lnTo>
                  <a:lnTo>
                    <a:pt x="350" y="536"/>
                  </a:lnTo>
                  <a:lnTo>
                    <a:pt x="258" y="646"/>
                  </a:lnTo>
                  <a:lnTo>
                    <a:pt x="184" y="775"/>
                  </a:lnTo>
                  <a:lnTo>
                    <a:pt x="129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0" y="1310"/>
                  </a:lnTo>
                  <a:lnTo>
                    <a:pt x="0" y="1476"/>
                  </a:lnTo>
                  <a:lnTo>
                    <a:pt x="0" y="1623"/>
                  </a:lnTo>
                  <a:lnTo>
                    <a:pt x="18" y="1771"/>
                  </a:lnTo>
                  <a:lnTo>
                    <a:pt x="55" y="1900"/>
                  </a:lnTo>
                  <a:lnTo>
                    <a:pt x="111" y="2047"/>
                  </a:lnTo>
                  <a:lnTo>
                    <a:pt x="166" y="2177"/>
                  </a:lnTo>
                  <a:lnTo>
                    <a:pt x="240" y="2287"/>
                  </a:lnTo>
                  <a:lnTo>
                    <a:pt x="332" y="2416"/>
                  </a:lnTo>
                  <a:lnTo>
                    <a:pt x="424" y="2508"/>
                  </a:lnTo>
                  <a:lnTo>
                    <a:pt x="535" y="2619"/>
                  </a:lnTo>
                  <a:lnTo>
                    <a:pt x="645" y="2693"/>
                  </a:lnTo>
                  <a:lnTo>
                    <a:pt x="774" y="2767"/>
                  </a:lnTo>
                  <a:lnTo>
                    <a:pt x="903" y="2840"/>
                  </a:lnTo>
                  <a:lnTo>
                    <a:pt x="1033" y="2896"/>
                  </a:lnTo>
                  <a:lnTo>
                    <a:pt x="1180" y="2932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0" y="2932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6" y="2767"/>
                  </a:lnTo>
                  <a:lnTo>
                    <a:pt x="2305" y="2693"/>
                  </a:lnTo>
                  <a:lnTo>
                    <a:pt x="2415" y="2619"/>
                  </a:lnTo>
                  <a:lnTo>
                    <a:pt x="2526" y="2508"/>
                  </a:lnTo>
                  <a:lnTo>
                    <a:pt x="2618" y="2416"/>
                  </a:lnTo>
                  <a:lnTo>
                    <a:pt x="2710" y="2287"/>
                  </a:lnTo>
                  <a:lnTo>
                    <a:pt x="2784" y="2177"/>
                  </a:lnTo>
                  <a:lnTo>
                    <a:pt x="2840" y="2047"/>
                  </a:lnTo>
                  <a:lnTo>
                    <a:pt x="2895" y="1900"/>
                  </a:lnTo>
                  <a:lnTo>
                    <a:pt x="2932" y="1752"/>
                  </a:lnTo>
                  <a:lnTo>
                    <a:pt x="2950" y="1623"/>
                  </a:lnTo>
                  <a:lnTo>
                    <a:pt x="2950" y="1457"/>
                  </a:lnTo>
                  <a:lnTo>
                    <a:pt x="2950" y="1310"/>
                  </a:lnTo>
                  <a:lnTo>
                    <a:pt x="2913" y="1181"/>
                  </a:lnTo>
                  <a:lnTo>
                    <a:pt x="2876" y="1033"/>
                  </a:lnTo>
                  <a:lnTo>
                    <a:pt x="2840" y="904"/>
                  </a:lnTo>
                  <a:lnTo>
                    <a:pt x="2766" y="775"/>
                  </a:lnTo>
                  <a:lnTo>
                    <a:pt x="2692" y="665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5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32"/>
            <p:cNvSpPr/>
            <p:nvPr/>
          </p:nvSpPr>
          <p:spPr>
            <a:xfrm>
              <a:off x="5561850" y="94890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328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64" y="240"/>
                  </a:lnTo>
                  <a:lnTo>
                    <a:pt x="553" y="314"/>
                  </a:lnTo>
                  <a:lnTo>
                    <a:pt x="461" y="406"/>
                  </a:lnTo>
                  <a:lnTo>
                    <a:pt x="350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29" y="867"/>
                  </a:lnTo>
                  <a:lnTo>
                    <a:pt x="74" y="996"/>
                  </a:lnTo>
                  <a:lnTo>
                    <a:pt x="37" y="1144"/>
                  </a:lnTo>
                  <a:lnTo>
                    <a:pt x="19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19" y="1715"/>
                  </a:lnTo>
                  <a:lnTo>
                    <a:pt x="55" y="1863"/>
                  </a:lnTo>
                  <a:lnTo>
                    <a:pt x="92" y="1992"/>
                  </a:lnTo>
                  <a:lnTo>
                    <a:pt x="166" y="2140"/>
                  </a:lnTo>
                  <a:lnTo>
                    <a:pt x="221" y="2250"/>
                  </a:lnTo>
                  <a:lnTo>
                    <a:pt x="314" y="2379"/>
                  </a:lnTo>
                  <a:lnTo>
                    <a:pt x="406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38" y="2748"/>
                  </a:lnTo>
                  <a:lnTo>
                    <a:pt x="867" y="2822"/>
                  </a:lnTo>
                  <a:lnTo>
                    <a:pt x="996" y="2877"/>
                  </a:lnTo>
                  <a:lnTo>
                    <a:pt x="1143" y="2914"/>
                  </a:lnTo>
                  <a:lnTo>
                    <a:pt x="1291" y="2932"/>
                  </a:lnTo>
                  <a:lnTo>
                    <a:pt x="1438" y="2951"/>
                  </a:lnTo>
                  <a:lnTo>
                    <a:pt x="1586" y="2951"/>
                  </a:lnTo>
                  <a:lnTo>
                    <a:pt x="1733" y="2932"/>
                  </a:lnTo>
                  <a:lnTo>
                    <a:pt x="1881" y="2895"/>
                  </a:lnTo>
                  <a:lnTo>
                    <a:pt x="2010" y="2840"/>
                  </a:lnTo>
                  <a:lnTo>
                    <a:pt x="2139" y="2785"/>
                  </a:lnTo>
                  <a:lnTo>
                    <a:pt x="2268" y="2711"/>
                  </a:lnTo>
                  <a:lnTo>
                    <a:pt x="2379" y="2619"/>
                  </a:lnTo>
                  <a:lnTo>
                    <a:pt x="2489" y="2527"/>
                  </a:lnTo>
                  <a:lnTo>
                    <a:pt x="2600" y="2435"/>
                  </a:lnTo>
                  <a:lnTo>
                    <a:pt x="2674" y="2305"/>
                  </a:lnTo>
                  <a:lnTo>
                    <a:pt x="2766" y="2195"/>
                  </a:lnTo>
                  <a:lnTo>
                    <a:pt x="2821" y="2066"/>
                  </a:lnTo>
                  <a:lnTo>
                    <a:pt x="2877" y="1937"/>
                  </a:lnTo>
                  <a:lnTo>
                    <a:pt x="2913" y="1789"/>
                  </a:lnTo>
                  <a:lnTo>
                    <a:pt x="2950" y="1642"/>
                  </a:lnTo>
                  <a:lnTo>
                    <a:pt x="2950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40" y="923"/>
                  </a:lnTo>
                  <a:lnTo>
                    <a:pt x="2784" y="794"/>
                  </a:lnTo>
                  <a:lnTo>
                    <a:pt x="2711" y="664"/>
                  </a:lnTo>
                  <a:lnTo>
                    <a:pt x="2618" y="554"/>
                  </a:lnTo>
                  <a:lnTo>
                    <a:pt x="2526" y="443"/>
                  </a:lnTo>
                  <a:lnTo>
                    <a:pt x="2416" y="351"/>
                  </a:lnTo>
                  <a:lnTo>
                    <a:pt x="2305" y="259"/>
                  </a:lnTo>
                  <a:lnTo>
                    <a:pt x="2176" y="185"/>
                  </a:lnTo>
                  <a:lnTo>
                    <a:pt x="2047" y="111"/>
                  </a:lnTo>
                  <a:lnTo>
                    <a:pt x="1918" y="74"/>
                  </a:lnTo>
                  <a:lnTo>
                    <a:pt x="1770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32"/>
            <p:cNvSpPr/>
            <p:nvPr/>
          </p:nvSpPr>
          <p:spPr>
            <a:xfrm>
              <a:off x="5182025" y="309550"/>
              <a:ext cx="74225" cy="73800"/>
            </a:xfrm>
            <a:custGeom>
              <a:avLst/>
              <a:gdLst/>
              <a:ahLst/>
              <a:cxnLst/>
              <a:rect l="l" t="t" r="r" b="b"/>
              <a:pathLst>
                <a:path w="2969" h="2952" extrusionOk="0">
                  <a:moveTo>
                    <a:pt x="1346" y="1"/>
                  </a:moveTo>
                  <a:lnTo>
                    <a:pt x="1199" y="19"/>
                  </a:lnTo>
                  <a:lnTo>
                    <a:pt x="1070" y="56"/>
                  </a:lnTo>
                  <a:lnTo>
                    <a:pt x="940" y="112"/>
                  </a:lnTo>
                  <a:lnTo>
                    <a:pt x="811" y="167"/>
                  </a:lnTo>
                  <a:lnTo>
                    <a:pt x="682" y="241"/>
                  </a:lnTo>
                  <a:lnTo>
                    <a:pt x="572" y="333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28"/>
                  </a:lnTo>
                  <a:lnTo>
                    <a:pt x="203" y="738"/>
                  </a:lnTo>
                  <a:lnTo>
                    <a:pt x="148" y="868"/>
                  </a:lnTo>
                  <a:lnTo>
                    <a:pt x="92" y="997"/>
                  </a:lnTo>
                  <a:lnTo>
                    <a:pt x="55" y="1144"/>
                  </a:lnTo>
                  <a:lnTo>
                    <a:pt x="19" y="1273"/>
                  </a:lnTo>
                  <a:lnTo>
                    <a:pt x="0" y="1421"/>
                  </a:lnTo>
                  <a:lnTo>
                    <a:pt x="19" y="1587"/>
                  </a:lnTo>
                  <a:lnTo>
                    <a:pt x="37" y="1716"/>
                  </a:lnTo>
                  <a:lnTo>
                    <a:pt x="55" y="1863"/>
                  </a:lnTo>
                  <a:lnTo>
                    <a:pt x="111" y="2011"/>
                  </a:lnTo>
                  <a:lnTo>
                    <a:pt x="166" y="2140"/>
                  </a:lnTo>
                  <a:lnTo>
                    <a:pt x="240" y="2250"/>
                  </a:lnTo>
                  <a:lnTo>
                    <a:pt x="314" y="2379"/>
                  </a:lnTo>
                  <a:lnTo>
                    <a:pt x="424" y="2490"/>
                  </a:lnTo>
                  <a:lnTo>
                    <a:pt x="516" y="2582"/>
                  </a:lnTo>
                  <a:lnTo>
                    <a:pt x="627" y="2674"/>
                  </a:lnTo>
                  <a:lnTo>
                    <a:pt x="756" y="2748"/>
                  </a:lnTo>
                  <a:lnTo>
                    <a:pt x="885" y="2822"/>
                  </a:lnTo>
                  <a:lnTo>
                    <a:pt x="1014" y="2877"/>
                  </a:lnTo>
                  <a:lnTo>
                    <a:pt x="1162" y="2914"/>
                  </a:lnTo>
                  <a:lnTo>
                    <a:pt x="1309" y="2933"/>
                  </a:lnTo>
                  <a:lnTo>
                    <a:pt x="1457" y="2951"/>
                  </a:lnTo>
                  <a:lnTo>
                    <a:pt x="1604" y="2951"/>
                  </a:lnTo>
                  <a:lnTo>
                    <a:pt x="1752" y="2933"/>
                  </a:lnTo>
                  <a:lnTo>
                    <a:pt x="1881" y="2896"/>
                  </a:lnTo>
                  <a:lnTo>
                    <a:pt x="2028" y="2840"/>
                  </a:lnTo>
                  <a:lnTo>
                    <a:pt x="2157" y="2785"/>
                  </a:lnTo>
                  <a:lnTo>
                    <a:pt x="2286" y="2711"/>
                  </a:lnTo>
                  <a:lnTo>
                    <a:pt x="2397" y="2638"/>
                  </a:lnTo>
                  <a:lnTo>
                    <a:pt x="2508" y="2527"/>
                  </a:lnTo>
                  <a:lnTo>
                    <a:pt x="2600" y="2435"/>
                  </a:lnTo>
                  <a:lnTo>
                    <a:pt x="2692" y="2324"/>
                  </a:lnTo>
                  <a:lnTo>
                    <a:pt x="2766" y="2195"/>
                  </a:lnTo>
                  <a:lnTo>
                    <a:pt x="2840" y="2066"/>
                  </a:lnTo>
                  <a:lnTo>
                    <a:pt x="2895" y="1937"/>
                  </a:lnTo>
                  <a:lnTo>
                    <a:pt x="2932" y="1789"/>
                  </a:lnTo>
                  <a:lnTo>
                    <a:pt x="2950" y="1642"/>
                  </a:lnTo>
                  <a:lnTo>
                    <a:pt x="2969" y="1494"/>
                  </a:lnTo>
                  <a:lnTo>
                    <a:pt x="2950" y="1347"/>
                  </a:lnTo>
                  <a:lnTo>
                    <a:pt x="2932" y="1199"/>
                  </a:lnTo>
                  <a:lnTo>
                    <a:pt x="2895" y="1052"/>
                  </a:lnTo>
                  <a:lnTo>
                    <a:pt x="2858" y="923"/>
                  </a:lnTo>
                  <a:lnTo>
                    <a:pt x="2784" y="794"/>
                  </a:lnTo>
                  <a:lnTo>
                    <a:pt x="2711" y="665"/>
                  </a:lnTo>
                  <a:lnTo>
                    <a:pt x="2637" y="554"/>
                  </a:lnTo>
                  <a:lnTo>
                    <a:pt x="2526" y="443"/>
                  </a:lnTo>
                  <a:lnTo>
                    <a:pt x="2434" y="351"/>
                  </a:lnTo>
                  <a:lnTo>
                    <a:pt x="2323" y="259"/>
                  </a:lnTo>
                  <a:lnTo>
                    <a:pt x="2194" y="185"/>
                  </a:lnTo>
                  <a:lnTo>
                    <a:pt x="2065" y="130"/>
                  </a:lnTo>
                  <a:lnTo>
                    <a:pt x="1936" y="75"/>
                  </a:lnTo>
                  <a:lnTo>
                    <a:pt x="1789" y="3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32"/>
            <p:cNvSpPr/>
            <p:nvPr/>
          </p:nvSpPr>
          <p:spPr>
            <a:xfrm>
              <a:off x="6249575" y="1234225"/>
              <a:ext cx="73775" cy="73800"/>
            </a:xfrm>
            <a:custGeom>
              <a:avLst/>
              <a:gdLst/>
              <a:ahLst/>
              <a:cxnLst/>
              <a:rect l="l" t="t" r="r" b="b"/>
              <a:pathLst>
                <a:path w="2951" h="2952" extrusionOk="0">
                  <a:moveTo>
                    <a:pt x="1310" y="1"/>
                  </a:moveTo>
                  <a:lnTo>
                    <a:pt x="1162" y="38"/>
                  </a:lnTo>
                  <a:lnTo>
                    <a:pt x="1033" y="75"/>
                  </a:lnTo>
                  <a:lnTo>
                    <a:pt x="886" y="112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6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1" y="886"/>
                  </a:lnTo>
                  <a:lnTo>
                    <a:pt x="75" y="1033"/>
                  </a:lnTo>
                  <a:lnTo>
                    <a:pt x="38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53"/>
                  </a:lnTo>
                  <a:lnTo>
                    <a:pt x="56" y="1900"/>
                  </a:lnTo>
                  <a:lnTo>
                    <a:pt x="111" y="2029"/>
                  </a:lnTo>
                  <a:lnTo>
                    <a:pt x="167" y="2158"/>
                  </a:lnTo>
                  <a:lnTo>
                    <a:pt x="241" y="2287"/>
                  </a:lnTo>
                  <a:lnTo>
                    <a:pt x="333" y="2398"/>
                  </a:lnTo>
                  <a:lnTo>
                    <a:pt x="425" y="2509"/>
                  </a:lnTo>
                  <a:lnTo>
                    <a:pt x="536" y="2601"/>
                  </a:lnTo>
                  <a:lnTo>
                    <a:pt x="646" y="2693"/>
                  </a:lnTo>
                  <a:lnTo>
                    <a:pt x="775" y="2767"/>
                  </a:lnTo>
                  <a:lnTo>
                    <a:pt x="904" y="2840"/>
                  </a:lnTo>
                  <a:lnTo>
                    <a:pt x="1033" y="2877"/>
                  </a:lnTo>
                  <a:lnTo>
                    <a:pt x="1181" y="2914"/>
                  </a:lnTo>
                  <a:lnTo>
                    <a:pt x="1328" y="2951"/>
                  </a:lnTo>
                  <a:lnTo>
                    <a:pt x="1623" y="2951"/>
                  </a:lnTo>
                  <a:lnTo>
                    <a:pt x="1771" y="2933"/>
                  </a:lnTo>
                  <a:lnTo>
                    <a:pt x="1918" y="2896"/>
                  </a:lnTo>
                  <a:lnTo>
                    <a:pt x="2047" y="2840"/>
                  </a:lnTo>
                  <a:lnTo>
                    <a:pt x="2177" y="2767"/>
                  </a:lnTo>
                  <a:lnTo>
                    <a:pt x="2306" y="2693"/>
                  </a:lnTo>
                  <a:lnTo>
                    <a:pt x="2416" y="2619"/>
                  </a:lnTo>
                  <a:lnTo>
                    <a:pt x="2527" y="2509"/>
                  </a:lnTo>
                  <a:lnTo>
                    <a:pt x="2619" y="2416"/>
                  </a:lnTo>
                  <a:lnTo>
                    <a:pt x="2711" y="2287"/>
                  </a:lnTo>
                  <a:lnTo>
                    <a:pt x="2785" y="2177"/>
                  </a:lnTo>
                  <a:lnTo>
                    <a:pt x="2840" y="2048"/>
                  </a:lnTo>
                  <a:lnTo>
                    <a:pt x="2896" y="1900"/>
                  </a:lnTo>
                  <a:lnTo>
                    <a:pt x="2933" y="1771"/>
                  </a:lnTo>
                  <a:lnTo>
                    <a:pt x="2951" y="1623"/>
                  </a:lnTo>
                  <a:lnTo>
                    <a:pt x="2951" y="1458"/>
                  </a:lnTo>
                  <a:lnTo>
                    <a:pt x="2951" y="1310"/>
                  </a:lnTo>
                  <a:lnTo>
                    <a:pt x="2914" y="1163"/>
                  </a:lnTo>
                  <a:lnTo>
                    <a:pt x="2877" y="1033"/>
                  </a:lnTo>
                  <a:lnTo>
                    <a:pt x="2840" y="886"/>
                  </a:lnTo>
                  <a:lnTo>
                    <a:pt x="2767" y="757"/>
                  </a:lnTo>
                  <a:lnTo>
                    <a:pt x="2693" y="646"/>
                  </a:lnTo>
                  <a:lnTo>
                    <a:pt x="2601" y="517"/>
                  </a:lnTo>
                  <a:lnTo>
                    <a:pt x="2508" y="425"/>
                  </a:lnTo>
                  <a:lnTo>
                    <a:pt x="2398" y="333"/>
                  </a:lnTo>
                  <a:lnTo>
                    <a:pt x="2287" y="241"/>
                  </a:lnTo>
                  <a:lnTo>
                    <a:pt x="2158" y="167"/>
                  </a:lnTo>
                  <a:lnTo>
                    <a:pt x="2029" y="112"/>
                  </a:lnTo>
                  <a:lnTo>
                    <a:pt x="1900" y="56"/>
                  </a:lnTo>
                  <a:lnTo>
                    <a:pt x="1752" y="1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32"/>
            <p:cNvSpPr/>
            <p:nvPr/>
          </p:nvSpPr>
          <p:spPr>
            <a:xfrm>
              <a:off x="5850400" y="1166025"/>
              <a:ext cx="73325" cy="73300"/>
            </a:xfrm>
            <a:custGeom>
              <a:avLst/>
              <a:gdLst/>
              <a:ahLst/>
              <a:cxnLst/>
              <a:rect l="l" t="t" r="r" b="b"/>
              <a:pathLst>
                <a:path w="2933" h="2932" extrusionOk="0">
                  <a:moveTo>
                    <a:pt x="1310" y="0"/>
                  </a:move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4"/>
                  </a:lnTo>
                  <a:lnTo>
                    <a:pt x="646" y="258"/>
                  </a:lnTo>
                  <a:lnTo>
                    <a:pt x="535" y="350"/>
                  </a:lnTo>
                  <a:lnTo>
                    <a:pt x="443" y="443"/>
                  </a:lnTo>
                  <a:lnTo>
                    <a:pt x="351" y="535"/>
                  </a:lnTo>
                  <a:lnTo>
                    <a:pt x="259" y="645"/>
                  </a:lnTo>
                  <a:lnTo>
                    <a:pt x="185" y="774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62"/>
                  </a:lnTo>
                  <a:lnTo>
                    <a:pt x="0" y="1309"/>
                  </a:lnTo>
                  <a:lnTo>
                    <a:pt x="0" y="1457"/>
                  </a:lnTo>
                  <a:lnTo>
                    <a:pt x="0" y="1604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28"/>
                  </a:lnTo>
                  <a:lnTo>
                    <a:pt x="185" y="2157"/>
                  </a:lnTo>
                  <a:lnTo>
                    <a:pt x="259" y="2268"/>
                  </a:lnTo>
                  <a:lnTo>
                    <a:pt x="351" y="2397"/>
                  </a:lnTo>
                  <a:lnTo>
                    <a:pt x="443" y="2489"/>
                  </a:lnTo>
                  <a:lnTo>
                    <a:pt x="554" y="2600"/>
                  </a:lnTo>
                  <a:lnTo>
                    <a:pt x="664" y="2674"/>
                  </a:lnTo>
                  <a:lnTo>
                    <a:pt x="793" y="2747"/>
                  </a:lnTo>
                  <a:lnTo>
                    <a:pt x="922" y="2821"/>
                  </a:lnTo>
                  <a:lnTo>
                    <a:pt x="1070" y="2858"/>
                  </a:lnTo>
                  <a:lnTo>
                    <a:pt x="1199" y="2895"/>
                  </a:lnTo>
                  <a:lnTo>
                    <a:pt x="1346" y="2913"/>
                  </a:lnTo>
                  <a:lnTo>
                    <a:pt x="1494" y="2932"/>
                  </a:lnTo>
                  <a:lnTo>
                    <a:pt x="1641" y="2913"/>
                  </a:lnTo>
                  <a:lnTo>
                    <a:pt x="1789" y="2895"/>
                  </a:lnTo>
                  <a:lnTo>
                    <a:pt x="1918" y="2840"/>
                  </a:lnTo>
                  <a:lnTo>
                    <a:pt x="2047" y="2784"/>
                  </a:lnTo>
                  <a:lnTo>
                    <a:pt x="2176" y="2729"/>
                  </a:lnTo>
                  <a:lnTo>
                    <a:pt x="2287" y="2655"/>
                  </a:lnTo>
                  <a:lnTo>
                    <a:pt x="2397" y="2563"/>
                  </a:lnTo>
                  <a:lnTo>
                    <a:pt x="2508" y="2471"/>
                  </a:lnTo>
                  <a:lnTo>
                    <a:pt x="2600" y="2360"/>
                  </a:lnTo>
                  <a:lnTo>
                    <a:pt x="2692" y="2250"/>
                  </a:lnTo>
                  <a:lnTo>
                    <a:pt x="2748" y="2120"/>
                  </a:lnTo>
                  <a:lnTo>
                    <a:pt x="2821" y="1991"/>
                  </a:lnTo>
                  <a:lnTo>
                    <a:pt x="2858" y="1862"/>
                  </a:lnTo>
                  <a:lnTo>
                    <a:pt x="2895" y="1733"/>
                  </a:lnTo>
                  <a:lnTo>
                    <a:pt x="2914" y="1586"/>
                  </a:lnTo>
                  <a:lnTo>
                    <a:pt x="2932" y="1438"/>
                  </a:lnTo>
                  <a:lnTo>
                    <a:pt x="2914" y="1291"/>
                  </a:lnTo>
                  <a:lnTo>
                    <a:pt x="2895" y="1162"/>
                  </a:lnTo>
                  <a:lnTo>
                    <a:pt x="2858" y="1014"/>
                  </a:lnTo>
                  <a:lnTo>
                    <a:pt x="2803" y="885"/>
                  </a:lnTo>
                  <a:lnTo>
                    <a:pt x="2729" y="756"/>
                  </a:lnTo>
                  <a:lnTo>
                    <a:pt x="2656" y="645"/>
                  </a:lnTo>
                  <a:lnTo>
                    <a:pt x="2582" y="535"/>
                  </a:lnTo>
                  <a:lnTo>
                    <a:pt x="2471" y="424"/>
                  </a:lnTo>
                  <a:lnTo>
                    <a:pt x="2379" y="332"/>
                  </a:lnTo>
                  <a:lnTo>
                    <a:pt x="2250" y="258"/>
                  </a:lnTo>
                  <a:lnTo>
                    <a:pt x="2139" y="184"/>
                  </a:lnTo>
                  <a:lnTo>
                    <a:pt x="2010" y="111"/>
                  </a:lnTo>
                  <a:lnTo>
                    <a:pt x="1881" y="74"/>
                  </a:lnTo>
                  <a:lnTo>
                    <a:pt x="1734" y="37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32"/>
            <p:cNvSpPr/>
            <p:nvPr/>
          </p:nvSpPr>
          <p:spPr>
            <a:xfrm>
              <a:off x="5930150" y="1179850"/>
              <a:ext cx="73775" cy="73775"/>
            </a:xfrm>
            <a:custGeom>
              <a:avLst/>
              <a:gdLst/>
              <a:ahLst/>
              <a:cxnLst/>
              <a:rect l="l" t="t" r="r" b="b"/>
              <a:pathLst>
                <a:path w="2951" h="2951" extrusionOk="0">
                  <a:moveTo>
                    <a:pt x="1438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14" y="74"/>
                  </a:lnTo>
                  <a:lnTo>
                    <a:pt x="885" y="129"/>
                  </a:lnTo>
                  <a:lnTo>
                    <a:pt x="756" y="203"/>
                  </a:lnTo>
                  <a:lnTo>
                    <a:pt x="646" y="277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3"/>
                  </a:lnTo>
                  <a:lnTo>
                    <a:pt x="240" y="664"/>
                  </a:lnTo>
                  <a:lnTo>
                    <a:pt x="166" y="793"/>
                  </a:lnTo>
                  <a:lnTo>
                    <a:pt x="111" y="922"/>
                  </a:lnTo>
                  <a:lnTo>
                    <a:pt x="56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0" y="1623"/>
                  </a:lnTo>
                  <a:lnTo>
                    <a:pt x="19" y="1770"/>
                  </a:lnTo>
                  <a:lnTo>
                    <a:pt x="56" y="1918"/>
                  </a:lnTo>
                  <a:lnTo>
                    <a:pt x="111" y="2047"/>
                  </a:lnTo>
                  <a:lnTo>
                    <a:pt x="185" y="2176"/>
                  </a:lnTo>
                  <a:lnTo>
                    <a:pt x="258" y="2305"/>
                  </a:lnTo>
                  <a:lnTo>
                    <a:pt x="332" y="2416"/>
                  </a:lnTo>
                  <a:lnTo>
                    <a:pt x="443" y="2526"/>
                  </a:lnTo>
                  <a:lnTo>
                    <a:pt x="553" y="2618"/>
                  </a:lnTo>
                  <a:lnTo>
                    <a:pt x="664" y="2711"/>
                  </a:lnTo>
                  <a:lnTo>
                    <a:pt x="793" y="2784"/>
                  </a:lnTo>
                  <a:lnTo>
                    <a:pt x="922" y="2840"/>
                  </a:lnTo>
                  <a:lnTo>
                    <a:pt x="1051" y="2895"/>
                  </a:lnTo>
                  <a:lnTo>
                    <a:pt x="1199" y="2932"/>
                  </a:lnTo>
                  <a:lnTo>
                    <a:pt x="1346" y="2950"/>
                  </a:lnTo>
                  <a:lnTo>
                    <a:pt x="1641" y="2950"/>
                  </a:lnTo>
                  <a:lnTo>
                    <a:pt x="1770" y="2913"/>
                  </a:lnTo>
                  <a:lnTo>
                    <a:pt x="1918" y="2877"/>
                  </a:lnTo>
                  <a:lnTo>
                    <a:pt x="2047" y="2821"/>
                  </a:lnTo>
                  <a:lnTo>
                    <a:pt x="2176" y="2766"/>
                  </a:lnTo>
                  <a:lnTo>
                    <a:pt x="2287" y="2692"/>
                  </a:lnTo>
                  <a:lnTo>
                    <a:pt x="2416" y="2600"/>
                  </a:lnTo>
                  <a:lnTo>
                    <a:pt x="2508" y="2508"/>
                  </a:lnTo>
                  <a:lnTo>
                    <a:pt x="2600" y="2416"/>
                  </a:lnTo>
                  <a:lnTo>
                    <a:pt x="2692" y="2287"/>
                  </a:lnTo>
                  <a:lnTo>
                    <a:pt x="2766" y="2176"/>
                  </a:lnTo>
                  <a:lnTo>
                    <a:pt x="2821" y="2047"/>
                  </a:lnTo>
                  <a:lnTo>
                    <a:pt x="2877" y="1918"/>
                  </a:lnTo>
                  <a:lnTo>
                    <a:pt x="2913" y="1770"/>
                  </a:lnTo>
                  <a:lnTo>
                    <a:pt x="2932" y="1641"/>
                  </a:lnTo>
                  <a:lnTo>
                    <a:pt x="2950" y="1494"/>
                  </a:lnTo>
                  <a:lnTo>
                    <a:pt x="2932" y="1346"/>
                  </a:lnTo>
                  <a:lnTo>
                    <a:pt x="2913" y="1199"/>
                  </a:lnTo>
                  <a:lnTo>
                    <a:pt x="2877" y="1051"/>
                  </a:lnTo>
                  <a:lnTo>
                    <a:pt x="2821" y="922"/>
                  </a:lnTo>
                  <a:lnTo>
                    <a:pt x="2766" y="775"/>
                  </a:lnTo>
                  <a:lnTo>
                    <a:pt x="2692" y="664"/>
                  </a:lnTo>
                  <a:lnTo>
                    <a:pt x="2600" y="553"/>
                  </a:lnTo>
                  <a:lnTo>
                    <a:pt x="2489" y="443"/>
                  </a:lnTo>
                  <a:lnTo>
                    <a:pt x="2397" y="351"/>
                  </a:lnTo>
                  <a:lnTo>
                    <a:pt x="2268" y="258"/>
                  </a:lnTo>
                  <a:lnTo>
                    <a:pt x="2157" y="185"/>
                  </a:lnTo>
                  <a:lnTo>
                    <a:pt x="2028" y="111"/>
                  </a:lnTo>
                  <a:lnTo>
                    <a:pt x="1881" y="74"/>
                  </a:lnTo>
                  <a:lnTo>
                    <a:pt x="1733" y="37"/>
                  </a:lnTo>
                  <a:lnTo>
                    <a:pt x="1604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32"/>
            <p:cNvSpPr/>
            <p:nvPr/>
          </p:nvSpPr>
          <p:spPr>
            <a:xfrm>
              <a:off x="5351175" y="749300"/>
              <a:ext cx="72875" cy="73325"/>
            </a:xfrm>
            <a:custGeom>
              <a:avLst/>
              <a:gdLst/>
              <a:ahLst/>
              <a:cxnLst/>
              <a:rect l="l" t="t" r="r" b="b"/>
              <a:pathLst>
                <a:path w="2915" h="2933" extrusionOk="0">
                  <a:moveTo>
                    <a:pt x="1458" y="1"/>
                  </a:moveTo>
                  <a:lnTo>
                    <a:pt x="1310" y="19"/>
                  </a:lnTo>
                  <a:lnTo>
                    <a:pt x="1163" y="38"/>
                  </a:lnTo>
                  <a:lnTo>
                    <a:pt x="1033" y="75"/>
                  </a:lnTo>
                  <a:lnTo>
                    <a:pt x="904" y="130"/>
                  </a:lnTo>
                  <a:lnTo>
                    <a:pt x="775" y="185"/>
                  </a:lnTo>
                  <a:lnTo>
                    <a:pt x="646" y="259"/>
                  </a:lnTo>
                  <a:lnTo>
                    <a:pt x="536" y="351"/>
                  </a:lnTo>
                  <a:lnTo>
                    <a:pt x="425" y="443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75"/>
                  </a:lnTo>
                  <a:lnTo>
                    <a:pt x="112" y="904"/>
                  </a:lnTo>
                  <a:lnTo>
                    <a:pt x="56" y="1033"/>
                  </a:lnTo>
                  <a:lnTo>
                    <a:pt x="19" y="1163"/>
                  </a:lnTo>
                  <a:lnTo>
                    <a:pt x="1" y="1310"/>
                  </a:lnTo>
                  <a:lnTo>
                    <a:pt x="1" y="1458"/>
                  </a:lnTo>
                  <a:lnTo>
                    <a:pt x="1" y="1605"/>
                  </a:lnTo>
                  <a:lnTo>
                    <a:pt x="19" y="1734"/>
                  </a:lnTo>
                  <a:lnTo>
                    <a:pt x="56" y="1882"/>
                  </a:lnTo>
                  <a:lnTo>
                    <a:pt x="112" y="2011"/>
                  </a:lnTo>
                  <a:lnTo>
                    <a:pt x="167" y="2140"/>
                  </a:lnTo>
                  <a:lnTo>
                    <a:pt x="241" y="2250"/>
                  </a:lnTo>
                  <a:lnTo>
                    <a:pt x="314" y="2379"/>
                  </a:lnTo>
                  <a:lnTo>
                    <a:pt x="407" y="2472"/>
                  </a:lnTo>
                  <a:lnTo>
                    <a:pt x="517" y="2564"/>
                  </a:lnTo>
                  <a:lnTo>
                    <a:pt x="628" y="2656"/>
                  </a:lnTo>
                  <a:lnTo>
                    <a:pt x="738" y="2730"/>
                  </a:lnTo>
                  <a:lnTo>
                    <a:pt x="868" y="2804"/>
                  </a:lnTo>
                  <a:lnTo>
                    <a:pt x="997" y="2859"/>
                  </a:lnTo>
                  <a:lnTo>
                    <a:pt x="1144" y="2896"/>
                  </a:lnTo>
                  <a:lnTo>
                    <a:pt x="1292" y="2914"/>
                  </a:lnTo>
                  <a:lnTo>
                    <a:pt x="1421" y="2933"/>
                  </a:lnTo>
                  <a:lnTo>
                    <a:pt x="1568" y="2933"/>
                  </a:lnTo>
                  <a:lnTo>
                    <a:pt x="1716" y="2896"/>
                  </a:lnTo>
                  <a:lnTo>
                    <a:pt x="1863" y="2859"/>
                  </a:lnTo>
                  <a:lnTo>
                    <a:pt x="1992" y="2822"/>
                  </a:lnTo>
                  <a:lnTo>
                    <a:pt x="2121" y="2748"/>
                  </a:lnTo>
                  <a:lnTo>
                    <a:pt x="2250" y="2674"/>
                  </a:lnTo>
                  <a:lnTo>
                    <a:pt x="2361" y="2601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9"/>
                  </a:lnTo>
                  <a:lnTo>
                    <a:pt x="2730" y="2158"/>
                  </a:lnTo>
                  <a:lnTo>
                    <a:pt x="2804" y="2011"/>
                  </a:lnTo>
                  <a:lnTo>
                    <a:pt x="2859" y="1882"/>
                  </a:lnTo>
                  <a:lnTo>
                    <a:pt x="2896" y="1734"/>
                  </a:lnTo>
                  <a:lnTo>
                    <a:pt x="2914" y="1605"/>
                  </a:lnTo>
                  <a:lnTo>
                    <a:pt x="2914" y="1458"/>
                  </a:lnTo>
                  <a:lnTo>
                    <a:pt x="2914" y="1310"/>
                  </a:lnTo>
                  <a:lnTo>
                    <a:pt x="2877" y="1163"/>
                  </a:lnTo>
                  <a:lnTo>
                    <a:pt x="2840" y="1033"/>
                  </a:lnTo>
                  <a:lnTo>
                    <a:pt x="2785" y="886"/>
                  </a:lnTo>
                  <a:lnTo>
                    <a:pt x="2730" y="775"/>
                  </a:lnTo>
                  <a:lnTo>
                    <a:pt x="2656" y="646"/>
                  </a:lnTo>
                  <a:lnTo>
                    <a:pt x="2564" y="536"/>
                  </a:lnTo>
                  <a:lnTo>
                    <a:pt x="2472" y="425"/>
                  </a:lnTo>
                  <a:lnTo>
                    <a:pt x="2361" y="333"/>
                  </a:lnTo>
                  <a:lnTo>
                    <a:pt x="2250" y="259"/>
                  </a:lnTo>
                  <a:lnTo>
                    <a:pt x="2140" y="185"/>
                  </a:lnTo>
                  <a:lnTo>
                    <a:pt x="2011" y="112"/>
                  </a:lnTo>
                  <a:lnTo>
                    <a:pt x="1882" y="75"/>
                  </a:lnTo>
                  <a:lnTo>
                    <a:pt x="1734" y="38"/>
                  </a:lnTo>
                  <a:lnTo>
                    <a:pt x="1605" y="1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32"/>
            <p:cNvSpPr/>
            <p:nvPr/>
          </p:nvSpPr>
          <p:spPr>
            <a:xfrm>
              <a:off x="6329325" y="1248525"/>
              <a:ext cx="71925" cy="73775"/>
            </a:xfrm>
            <a:custGeom>
              <a:avLst/>
              <a:gdLst/>
              <a:ahLst/>
              <a:cxnLst/>
              <a:rect l="l" t="t" r="r" b="b"/>
              <a:pathLst>
                <a:path w="2877" h="2951" extrusionOk="0">
                  <a:moveTo>
                    <a:pt x="1420" y="1"/>
                  </a:moveTo>
                  <a:lnTo>
                    <a:pt x="1273" y="19"/>
                  </a:lnTo>
                  <a:lnTo>
                    <a:pt x="1125" y="37"/>
                  </a:lnTo>
                  <a:lnTo>
                    <a:pt x="996" y="93"/>
                  </a:lnTo>
                  <a:lnTo>
                    <a:pt x="867" y="148"/>
                  </a:lnTo>
                  <a:lnTo>
                    <a:pt x="738" y="203"/>
                  </a:lnTo>
                  <a:lnTo>
                    <a:pt x="628" y="277"/>
                  </a:lnTo>
                  <a:lnTo>
                    <a:pt x="517" y="369"/>
                  </a:lnTo>
                  <a:lnTo>
                    <a:pt x="406" y="461"/>
                  </a:lnTo>
                  <a:lnTo>
                    <a:pt x="333" y="572"/>
                  </a:lnTo>
                  <a:lnTo>
                    <a:pt x="240" y="701"/>
                  </a:lnTo>
                  <a:lnTo>
                    <a:pt x="167" y="812"/>
                  </a:lnTo>
                  <a:lnTo>
                    <a:pt x="111" y="941"/>
                  </a:lnTo>
                  <a:lnTo>
                    <a:pt x="56" y="1088"/>
                  </a:lnTo>
                  <a:lnTo>
                    <a:pt x="38" y="1217"/>
                  </a:lnTo>
                  <a:lnTo>
                    <a:pt x="19" y="1365"/>
                  </a:lnTo>
                  <a:lnTo>
                    <a:pt x="1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7"/>
                  </a:lnTo>
                  <a:lnTo>
                    <a:pt x="148" y="2084"/>
                  </a:lnTo>
                  <a:lnTo>
                    <a:pt x="203" y="2213"/>
                  </a:lnTo>
                  <a:lnTo>
                    <a:pt x="296" y="2324"/>
                  </a:lnTo>
                  <a:lnTo>
                    <a:pt x="388" y="2434"/>
                  </a:lnTo>
                  <a:lnTo>
                    <a:pt x="480" y="2545"/>
                  </a:lnTo>
                  <a:lnTo>
                    <a:pt x="591" y="2637"/>
                  </a:lnTo>
                  <a:lnTo>
                    <a:pt x="720" y="2711"/>
                  </a:lnTo>
                  <a:lnTo>
                    <a:pt x="830" y="2785"/>
                  </a:lnTo>
                  <a:lnTo>
                    <a:pt x="978" y="2858"/>
                  </a:lnTo>
                  <a:lnTo>
                    <a:pt x="1107" y="2895"/>
                  </a:lnTo>
                  <a:lnTo>
                    <a:pt x="1254" y="2932"/>
                  </a:lnTo>
                  <a:lnTo>
                    <a:pt x="1402" y="2951"/>
                  </a:lnTo>
                  <a:lnTo>
                    <a:pt x="1660" y="2932"/>
                  </a:lnTo>
                  <a:lnTo>
                    <a:pt x="1881" y="2895"/>
                  </a:lnTo>
                  <a:lnTo>
                    <a:pt x="2103" y="2803"/>
                  </a:lnTo>
                  <a:lnTo>
                    <a:pt x="2305" y="2674"/>
                  </a:lnTo>
                  <a:lnTo>
                    <a:pt x="2490" y="2527"/>
                  </a:lnTo>
                  <a:lnTo>
                    <a:pt x="2656" y="2342"/>
                  </a:lnTo>
                  <a:lnTo>
                    <a:pt x="2785" y="2139"/>
                  </a:lnTo>
                  <a:lnTo>
                    <a:pt x="2877" y="1918"/>
                  </a:lnTo>
                  <a:lnTo>
                    <a:pt x="2877" y="1015"/>
                  </a:lnTo>
                  <a:lnTo>
                    <a:pt x="2785" y="812"/>
                  </a:lnTo>
                  <a:lnTo>
                    <a:pt x="2674" y="627"/>
                  </a:lnTo>
                  <a:lnTo>
                    <a:pt x="2545" y="461"/>
                  </a:lnTo>
                  <a:lnTo>
                    <a:pt x="2379" y="314"/>
                  </a:lnTo>
                  <a:lnTo>
                    <a:pt x="2195" y="185"/>
                  </a:lnTo>
                  <a:lnTo>
                    <a:pt x="1992" y="93"/>
                  </a:lnTo>
                  <a:lnTo>
                    <a:pt x="1789" y="3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32"/>
            <p:cNvSpPr/>
            <p:nvPr/>
          </p:nvSpPr>
          <p:spPr>
            <a:xfrm>
              <a:off x="5627750" y="1043400"/>
              <a:ext cx="72875" cy="72850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328" y="1"/>
                  </a:moveTo>
                  <a:lnTo>
                    <a:pt x="1181" y="37"/>
                  </a:lnTo>
                  <a:lnTo>
                    <a:pt x="1052" y="74"/>
                  </a:lnTo>
                  <a:lnTo>
                    <a:pt x="923" y="111"/>
                  </a:lnTo>
                  <a:lnTo>
                    <a:pt x="794" y="185"/>
                  </a:lnTo>
                  <a:lnTo>
                    <a:pt x="665" y="259"/>
                  </a:lnTo>
                  <a:lnTo>
                    <a:pt x="554" y="332"/>
                  </a:lnTo>
                  <a:lnTo>
                    <a:pt x="443" y="425"/>
                  </a:lnTo>
                  <a:lnTo>
                    <a:pt x="351" y="535"/>
                  </a:lnTo>
                  <a:lnTo>
                    <a:pt x="277" y="646"/>
                  </a:lnTo>
                  <a:lnTo>
                    <a:pt x="185" y="756"/>
                  </a:lnTo>
                  <a:lnTo>
                    <a:pt x="130" y="886"/>
                  </a:lnTo>
                  <a:lnTo>
                    <a:pt x="75" y="1033"/>
                  </a:lnTo>
                  <a:lnTo>
                    <a:pt x="38" y="1162"/>
                  </a:lnTo>
                  <a:lnTo>
                    <a:pt x="19" y="1310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38" y="1734"/>
                  </a:lnTo>
                  <a:lnTo>
                    <a:pt x="75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50"/>
                  </a:lnTo>
                  <a:lnTo>
                    <a:pt x="333" y="2361"/>
                  </a:lnTo>
                  <a:lnTo>
                    <a:pt x="425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75" y="2729"/>
                  </a:lnTo>
                  <a:lnTo>
                    <a:pt x="904" y="2803"/>
                  </a:lnTo>
                  <a:lnTo>
                    <a:pt x="1033" y="2840"/>
                  </a:lnTo>
                  <a:lnTo>
                    <a:pt x="1162" y="2877"/>
                  </a:lnTo>
                  <a:lnTo>
                    <a:pt x="1310" y="2914"/>
                  </a:lnTo>
                  <a:lnTo>
                    <a:pt x="1605" y="2914"/>
                  </a:lnTo>
                  <a:lnTo>
                    <a:pt x="1734" y="2895"/>
                  </a:lnTo>
                  <a:lnTo>
                    <a:pt x="1882" y="2858"/>
                  </a:lnTo>
                  <a:lnTo>
                    <a:pt x="2011" y="2803"/>
                  </a:lnTo>
                  <a:lnTo>
                    <a:pt x="2140" y="2748"/>
                  </a:lnTo>
                  <a:lnTo>
                    <a:pt x="2250" y="2674"/>
                  </a:lnTo>
                  <a:lnTo>
                    <a:pt x="2379" y="2582"/>
                  </a:lnTo>
                  <a:lnTo>
                    <a:pt x="2472" y="2490"/>
                  </a:lnTo>
                  <a:lnTo>
                    <a:pt x="2582" y="2379"/>
                  </a:lnTo>
                  <a:lnTo>
                    <a:pt x="2656" y="2268"/>
                  </a:lnTo>
                  <a:lnTo>
                    <a:pt x="2730" y="2158"/>
                  </a:lnTo>
                  <a:lnTo>
                    <a:pt x="2803" y="2029"/>
                  </a:lnTo>
                  <a:lnTo>
                    <a:pt x="2859" y="1900"/>
                  </a:lnTo>
                  <a:lnTo>
                    <a:pt x="2896" y="1752"/>
                  </a:lnTo>
                  <a:lnTo>
                    <a:pt x="2914" y="1623"/>
                  </a:lnTo>
                  <a:lnTo>
                    <a:pt x="2914" y="1476"/>
                  </a:lnTo>
                  <a:lnTo>
                    <a:pt x="2914" y="1328"/>
                  </a:lnTo>
                  <a:lnTo>
                    <a:pt x="2896" y="1181"/>
                  </a:lnTo>
                  <a:lnTo>
                    <a:pt x="2859" y="1051"/>
                  </a:lnTo>
                  <a:lnTo>
                    <a:pt x="2803" y="904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582" y="554"/>
                  </a:lnTo>
                  <a:lnTo>
                    <a:pt x="2490" y="443"/>
                  </a:lnTo>
                  <a:lnTo>
                    <a:pt x="2398" y="351"/>
                  </a:lnTo>
                  <a:lnTo>
                    <a:pt x="2287" y="259"/>
                  </a:lnTo>
                  <a:lnTo>
                    <a:pt x="2158" y="185"/>
                  </a:lnTo>
                  <a:lnTo>
                    <a:pt x="2029" y="130"/>
                  </a:lnTo>
                  <a:lnTo>
                    <a:pt x="1900" y="74"/>
                  </a:lnTo>
                  <a:lnTo>
                    <a:pt x="1752" y="37"/>
                  </a:lnTo>
                  <a:lnTo>
                    <a:pt x="1623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32"/>
            <p:cNvSpPr/>
            <p:nvPr/>
          </p:nvSpPr>
          <p:spPr>
            <a:xfrm>
              <a:off x="5168650" y="39022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291" y="1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27" y="259"/>
                  </a:lnTo>
                  <a:lnTo>
                    <a:pt x="517" y="332"/>
                  </a:lnTo>
                  <a:lnTo>
                    <a:pt x="425" y="443"/>
                  </a:lnTo>
                  <a:lnTo>
                    <a:pt x="332" y="535"/>
                  </a:lnTo>
                  <a:lnTo>
                    <a:pt x="240" y="646"/>
                  </a:lnTo>
                  <a:lnTo>
                    <a:pt x="166" y="775"/>
                  </a:lnTo>
                  <a:lnTo>
                    <a:pt x="111" y="904"/>
                  </a:lnTo>
                  <a:lnTo>
                    <a:pt x="56" y="1033"/>
                  </a:lnTo>
                  <a:lnTo>
                    <a:pt x="19" y="1181"/>
                  </a:lnTo>
                  <a:lnTo>
                    <a:pt x="0" y="1310"/>
                  </a:lnTo>
                  <a:lnTo>
                    <a:pt x="0" y="1457"/>
                  </a:lnTo>
                  <a:lnTo>
                    <a:pt x="0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11" y="2010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54" y="2564"/>
                  </a:lnTo>
                  <a:lnTo>
                    <a:pt x="664" y="2656"/>
                  </a:lnTo>
                  <a:lnTo>
                    <a:pt x="775" y="2729"/>
                  </a:lnTo>
                  <a:lnTo>
                    <a:pt x="904" y="2785"/>
                  </a:lnTo>
                  <a:lnTo>
                    <a:pt x="1033" y="2840"/>
                  </a:lnTo>
                  <a:lnTo>
                    <a:pt x="1180" y="2877"/>
                  </a:lnTo>
                  <a:lnTo>
                    <a:pt x="1310" y="2895"/>
                  </a:lnTo>
                  <a:lnTo>
                    <a:pt x="1605" y="2895"/>
                  </a:lnTo>
                  <a:lnTo>
                    <a:pt x="1752" y="2859"/>
                  </a:lnTo>
                  <a:lnTo>
                    <a:pt x="1881" y="2822"/>
                  </a:lnTo>
                  <a:lnTo>
                    <a:pt x="2010" y="2766"/>
                  </a:lnTo>
                  <a:lnTo>
                    <a:pt x="2139" y="2711"/>
                  </a:lnTo>
                  <a:lnTo>
                    <a:pt x="2268" y="2637"/>
                  </a:lnTo>
                  <a:lnTo>
                    <a:pt x="2379" y="2545"/>
                  </a:lnTo>
                  <a:lnTo>
                    <a:pt x="2471" y="2453"/>
                  </a:lnTo>
                  <a:lnTo>
                    <a:pt x="2582" y="2342"/>
                  </a:lnTo>
                  <a:lnTo>
                    <a:pt x="2656" y="2232"/>
                  </a:lnTo>
                  <a:lnTo>
                    <a:pt x="2729" y="2121"/>
                  </a:lnTo>
                  <a:lnTo>
                    <a:pt x="2785" y="1992"/>
                  </a:lnTo>
                  <a:lnTo>
                    <a:pt x="2840" y="1863"/>
                  </a:lnTo>
                  <a:lnTo>
                    <a:pt x="2877" y="1715"/>
                  </a:lnTo>
                  <a:lnTo>
                    <a:pt x="2895" y="1586"/>
                  </a:lnTo>
                  <a:lnTo>
                    <a:pt x="2895" y="1439"/>
                  </a:lnTo>
                  <a:lnTo>
                    <a:pt x="2895" y="1291"/>
                  </a:lnTo>
                  <a:lnTo>
                    <a:pt x="2877" y="1144"/>
                  </a:lnTo>
                  <a:lnTo>
                    <a:pt x="2840" y="1015"/>
                  </a:lnTo>
                  <a:lnTo>
                    <a:pt x="2785" y="886"/>
                  </a:lnTo>
                  <a:lnTo>
                    <a:pt x="2711" y="757"/>
                  </a:lnTo>
                  <a:lnTo>
                    <a:pt x="2637" y="628"/>
                  </a:lnTo>
                  <a:lnTo>
                    <a:pt x="2563" y="517"/>
                  </a:lnTo>
                  <a:lnTo>
                    <a:pt x="2453" y="425"/>
                  </a:lnTo>
                  <a:lnTo>
                    <a:pt x="2361" y="314"/>
                  </a:lnTo>
                  <a:lnTo>
                    <a:pt x="2250" y="240"/>
                  </a:lnTo>
                  <a:lnTo>
                    <a:pt x="2121" y="167"/>
                  </a:lnTo>
                  <a:lnTo>
                    <a:pt x="1992" y="111"/>
                  </a:lnTo>
                  <a:lnTo>
                    <a:pt x="1863" y="56"/>
                  </a:lnTo>
                  <a:lnTo>
                    <a:pt x="1715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32"/>
            <p:cNvSpPr/>
            <p:nvPr/>
          </p:nvSpPr>
          <p:spPr>
            <a:xfrm>
              <a:off x="5117475" y="238125"/>
              <a:ext cx="71950" cy="50250"/>
            </a:xfrm>
            <a:custGeom>
              <a:avLst/>
              <a:gdLst/>
              <a:ahLst/>
              <a:cxnLst/>
              <a:rect l="l" t="t" r="r" b="b"/>
              <a:pathLst>
                <a:path w="2878" h="2010" extrusionOk="0">
                  <a:moveTo>
                    <a:pt x="130" y="0"/>
                  </a:moveTo>
                  <a:lnTo>
                    <a:pt x="75" y="129"/>
                  </a:lnTo>
                  <a:lnTo>
                    <a:pt x="38" y="277"/>
                  </a:lnTo>
                  <a:lnTo>
                    <a:pt x="1" y="406"/>
                  </a:lnTo>
                  <a:lnTo>
                    <a:pt x="1" y="553"/>
                  </a:lnTo>
                  <a:lnTo>
                    <a:pt x="1" y="701"/>
                  </a:lnTo>
                  <a:lnTo>
                    <a:pt x="38" y="848"/>
                  </a:lnTo>
                  <a:lnTo>
                    <a:pt x="75" y="977"/>
                  </a:lnTo>
                  <a:lnTo>
                    <a:pt x="111" y="1125"/>
                  </a:lnTo>
                  <a:lnTo>
                    <a:pt x="185" y="1254"/>
                  </a:lnTo>
                  <a:lnTo>
                    <a:pt x="259" y="1364"/>
                  </a:lnTo>
                  <a:lnTo>
                    <a:pt x="333" y="1475"/>
                  </a:lnTo>
                  <a:lnTo>
                    <a:pt x="425" y="1586"/>
                  </a:lnTo>
                  <a:lnTo>
                    <a:pt x="535" y="1678"/>
                  </a:lnTo>
                  <a:lnTo>
                    <a:pt x="646" y="1752"/>
                  </a:lnTo>
                  <a:lnTo>
                    <a:pt x="757" y="1825"/>
                  </a:lnTo>
                  <a:lnTo>
                    <a:pt x="886" y="1899"/>
                  </a:lnTo>
                  <a:lnTo>
                    <a:pt x="1015" y="1936"/>
                  </a:lnTo>
                  <a:lnTo>
                    <a:pt x="1162" y="1973"/>
                  </a:lnTo>
                  <a:lnTo>
                    <a:pt x="1310" y="1991"/>
                  </a:lnTo>
                  <a:lnTo>
                    <a:pt x="1457" y="2010"/>
                  </a:lnTo>
                  <a:lnTo>
                    <a:pt x="1605" y="1991"/>
                  </a:lnTo>
                  <a:lnTo>
                    <a:pt x="1734" y="1973"/>
                  </a:lnTo>
                  <a:lnTo>
                    <a:pt x="1881" y="1936"/>
                  </a:lnTo>
                  <a:lnTo>
                    <a:pt x="2011" y="1881"/>
                  </a:lnTo>
                  <a:lnTo>
                    <a:pt x="2140" y="1825"/>
                  </a:lnTo>
                  <a:lnTo>
                    <a:pt x="2250" y="1752"/>
                  </a:lnTo>
                  <a:lnTo>
                    <a:pt x="2361" y="1659"/>
                  </a:lnTo>
                  <a:lnTo>
                    <a:pt x="2472" y="1567"/>
                  </a:lnTo>
                  <a:lnTo>
                    <a:pt x="2564" y="1457"/>
                  </a:lnTo>
                  <a:lnTo>
                    <a:pt x="2637" y="1346"/>
                  </a:lnTo>
                  <a:lnTo>
                    <a:pt x="2711" y="1235"/>
                  </a:lnTo>
                  <a:lnTo>
                    <a:pt x="2767" y="1106"/>
                  </a:lnTo>
                  <a:lnTo>
                    <a:pt x="2822" y="977"/>
                  </a:lnTo>
                  <a:lnTo>
                    <a:pt x="2859" y="830"/>
                  </a:lnTo>
                  <a:lnTo>
                    <a:pt x="2877" y="682"/>
                  </a:lnTo>
                  <a:lnTo>
                    <a:pt x="2877" y="553"/>
                  </a:lnTo>
                  <a:lnTo>
                    <a:pt x="2877" y="406"/>
                  </a:lnTo>
                  <a:lnTo>
                    <a:pt x="2840" y="258"/>
                  </a:lnTo>
                  <a:lnTo>
                    <a:pt x="2803" y="129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32"/>
            <p:cNvSpPr/>
            <p:nvPr/>
          </p:nvSpPr>
          <p:spPr>
            <a:xfrm>
              <a:off x="5285275" y="655275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346" y="1"/>
                  </a:moveTo>
                  <a:lnTo>
                    <a:pt x="1199" y="19"/>
                  </a:lnTo>
                  <a:lnTo>
                    <a:pt x="1051" y="56"/>
                  </a:lnTo>
                  <a:lnTo>
                    <a:pt x="922" y="111"/>
                  </a:lnTo>
                  <a:lnTo>
                    <a:pt x="793" y="167"/>
                  </a:lnTo>
                  <a:lnTo>
                    <a:pt x="682" y="240"/>
                  </a:lnTo>
                  <a:lnTo>
                    <a:pt x="572" y="332"/>
                  </a:lnTo>
                  <a:lnTo>
                    <a:pt x="461" y="425"/>
                  </a:lnTo>
                  <a:lnTo>
                    <a:pt x="369" y="517"/>
                  </a:lnTo>
                  <a:lnTo>
                    <a:pt x="277" y="646"/>
                  </a:lnTo>
                  <a:lnTo>
                    <a:pt x="203" y="757"/>
                  </a:lnTo>
                  <a:lnTo>
                    <a:pt x="129" y="886"/>
                  </a:lnTo>
                  <a:lnTo>
                    <a:pt x="74" y="1015"/>
                  </a:lnTo>
                  <a:lnTo>
                    <a:pt x="37" y="1162"/>
                  </a:lnTo>
                  <a:lnTo>
                    <a:pt x="19" y="1291"/>
                  </a:lnTo>
                  <a:lnTo>
                    <a:pt x="0" y="1439"/>
                  </a:lnTo>
                  <a:lnTo>
                    <a:pt x="19" y="1586"/>
                  </a:lnTo>
                  <a:lnTo>
                    <a:pt x="37" y="1734"/>
                  </a:lnTo>
                  <a:lnTo>
                    <a:pt x="74" y="1863"/>
                  </a:lnTo>
                  <a:lnTo>
                    <a:pt x="111" y="1992"/>
                  </a:lnTo>
                  <a:lnTo>
                    <a:pt x="185" y="2121"/>
                  </a:lnTo>
                  <a:lnTo>
                    <a:pt x="258" y="2250"/>
                  </a:lnTo>
                  <a:lnTo>
                    <a:pt x="332" y="2361"/>
                  </a:lnTo>
                  <a:lnTo>
                    <a:pt x="424" y="2471"/>
                  </a:lnTo>
                  <a:lnTo>
                    <a:pt x="535" y="2563"/>
                  </a:lnTo>
                  <a:lnTo>
                    <a:pt x="646" y="2656"/>
                  </a:lnTo>
                  <a:lnTo>
                    <a:pt x="756" y="2729"/>
                  </a:lnTo>
                  <a:lnTo>
                    <a:pt x="885" y="2785"/>
                  </a:lnTo>
                  <a:lnTo>
                    <a:pt x="1014" y="2840"/>
                  </a:lnTo>
                  <a:lnTo>
                    <a:pt x="1162" y="2877"/>
                  </a:lnTo>
                  <a:lnTo>
                    <a:pt x="1291" y="2914"/>
                  </a:lnTo>
                  <a:lnTo>
                    <a:pt x="1586" y="2914"/>
                  </a:lnTo>
                  <a:lnTo>
                    <a:pt x="1733" y="2895"/>
                  </a:lnTo>
                  <a:lnTo>
                    <a:pt x="1863" y="2858"/>
                  </a:lnTo>
                  <a:lnTo>
                    <a:pt x="2010" y="2803"/>
                  </a:lnTo>
                  <a:lnTo>
                    <a:pt x="2139" y="2748"/>
                  </a:lnTo>
                  <a:lnTo>
                    <a:pt x="2250" y="2674"/>
                  </a:lnTo>
                  <a:lnTo>
                    <a:pt x="2360" y="2582"/>
                  </a:lnTo>
                  <a:lnTo>
                    <a:pt x="2471" y="2490"/>
                  </a:lnTo>
                  <a:lnTo>
                    <a:pt x="2563" y="2398"/>
                  </a:lnTo>
                  <a:lnTo>
                    <a:pt x="2655" y="2287"/>
                  </a:lnTo>
                  <a:lnTo>
                    <a:pt x="2729" y="2158"/>
                  </a:lnTo>
                  <a:lnTo>
                    <a:pt x="2803" y="2029"/>
                  </a:lnTo>
                  <a:lnTo>
                    <a:pt x="2840" y="1900"/>
                  </a:lnTo>
                  <a:lnTo>
                    <a:pt x="2895" y="1771"/>
                  </a:lnTo>
                  <a:lnTo>
                    <a:pt x="2913" y="1623"/>
                  </a:lnTo>
                  <a:lnTo>
                    <a:pt x="2913" y="1476"/>
                  </a:lnTo>
                  <a:lnTo>
                    <a:pt x="2913" y="1328"/>
                  </a:lnTo>
                  <a:lnTo>
                    <a:pt x="2895" y="1199"/>
                  </a:lnTo>
                  <a:lnTo>
                    <a:pt x="2858" y="1052"/>
                  </a:lnTo>
                  <a:lnTo>
                    <a:pt x="2821" y="922"/>
                  </a:lnTo>
                  <a:lnTo>
                    <a:pt x="2748" y="793"/>
                  </a:lnTo>
                  <a:lnTo>
                    <a:pt x="2674" y="664"/>
                  </a:lnTo>
                  <a:lnTo>
                    <a:pt x="2600" y="554"/>
                  </a:lnTo>
                  <a:lnTo>
                    <a:pt x="2508" y="462"/>
                  </a:lnTo>
                  <a:lnTo>
                    <a:pt x="2397" y="351"/>
                  </a:lnTo>
                  <a:lnTo>
                    <a:pt x="2287" y="277"/>
                  </a:lnTo>
                  <a:lnTo>
                    <a:pt x="2176" y="185"/>
                  </a:lnTo>
                  <a:lnTo>
                    <a:pt x="2047" y="130"/>
                  </a:lnTo>
                  <a:lnTo>
                    <a:pt x="1918" y="74"/>
                  </a:lnTo>
                  <a:lnTo>
                    <a:pt x="1770" y="37"/>
                  </a:lnTo>
                  <a:lnTo>
                    <a:pt x="1623" y="19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32"/>
            <p:cNvSpPr/>
            <p:nvPr/>
          </p:nvSpPr>
          <p:spPr>
            <a:xfrm>
              <a:off x="5220275" y="561250"/>
              <a:ext cx="72400" cy="72375"/>
            </a:xfrm>
            <a:custGeom>
              <a:avLst/>
              <a:gdLst/>
              <a:ahLst/>
              <a:cxnLst/>
              <a:rect l="l" t="t" r="r" b="b"/>
              <a:pathLst>
                <a:path w="2896" h="2895" extrusionOk="0">
                  <a:moveTo>
                    <a:pt x="1439" y="0"/>
                  </a:moveTo>
                  <a:lnTo>
                    <a:pt x="1291" y="19"/>
                  </a:lnTo>
                  <a:lnTo>
                    <a:pt x="1162" y="37"/>
                  </a:lnTo>
                  <a:lnTo>
                    <a:pt x="1033" y="74"/>
                  </a:lnTo>
                  <a:lnTo>
                    <a:pt x="904" y="111"/>
                  </a:lnTo>
                  <a:lnTo>
                    <a:pt x="775" y="185"/>
                  </a:lnTo>
                  <a:lnTo>
                    <a:pt x="664" y="240"/>
                  </a:lnTo>
                  <a:lnTo>
                    <a:pt x="554" y="332"/>
                  </a:lnTo>
                  <a:lnTo>
                    <a:pt x="443" y="424"/>
                  </a:lnTo>
                  <a:lnTo>
                    <a:pt x="351" y="516"/>
                  </a:lnTo>
                  <a:lnTo>
                    <a:pt x="259" y="627"/>
                  </a:lnTo>
                  <a:lnTo>
                    <a:pt x="185" y="738"/>
                  </a:lnTo>
                  <a:lnTo>
                    <a:pt x="130" y="867"/>
                  </a:lnTo>
                  <a:lnTo>
                    <a:pt x="74" y="996"/>
                  </a:lnTo>
                  <a:lnTo>
                    <a:pt x="37" y="1125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0" y="1549"/>
                  </a:lnTo>
                  <a:lnTo>
                    <a:pt x="19" y="1696"/>
                  </a:lnTo>
                  <a:lnTo>
                    <a:pt x="37" y="1826"/>
                  </a:lnTo>
                  <a:lnTo>
                    <a:pt x="93" y="1973"/>
                  </a:lnTo>
                  <a:lnTo>
                    <a:pt x="148" y="2102"/>
                  </a:lnTo>
                  <a:lnTo>
                    <a:pt x="222" y="2213"/>
                  </a:lnTo>
                  <a:lnTo>
                    <a:pt x="296" y="2323"/>
                  </a:lnTo>
                  <a:lnTo>
                    <a:pt x="388" y="2434"/>
                  </a:lnTo>
                  <a:lnTo>
                    <a:pt x="498" y="2545"/>
                  </a:lnTo>
                  <a:lnTo>
                    <a:pt x="609" y="2618"/>
                  </a:lnTo>
                  <a:lnTo>
                    <a:pt x="720" y="2711"/>
                  </a:lnTo>
                  <a:lnTo>
                    <a:pt x="849" y="2766"/>
                  </a:lnTo>
                  <a:lnTo>
                    <a:pt x="978" y="2821"/>
                  </a:lnTo>
                  <a:lnTo>
                    <a:pt x="1125" y="2858"/>
                  </a:lnTo>
                  <a:lnTo>
                    <a:pt x="1254" y="2895"/>
                  </a:lnTo>
                  <a:lnTo>
                    <a:pt x="1549" y="2895"/>
                  </a:lnTo>
                  <a:lnTo>
                    <a:pt x="1697" y="2877"/>
                  </a:lnTo>
                  <a:lnTo>
                    <a:pt x="1826" y="2840"/>
                  </a:lnTo>
                  <a:lnTo>
                    <a:pt x="1973" y="2803"/>
                  </a:lnTo>
                  <a:lnTo>
                    <a:pt x="2102" y="2729"/>
                  </a:lnTo>
                  <a:lnTo>
                    <a:pt x="2213" y="2674"/>
                  </a:lnTo>
                  <a:lnTo>
                    <a:pt x="2324" y="2582"/>
                  </a:lnTo>
                  <a:lnTo>
                    <a:pt x="2434" y="2489"/>
                  </a:lnTo>
                  <a:lnTo>
                    <a:pt x="2527" y="2379"/>
                  </a:lnTo>
                  <a:lnTo>
                    <a:pt x="2619" y="2268"/>
                  </a:lnTo>
                  <a:lnTo>
                    <a:pt x="2692" y="2157"/>
                  </a:lnTo>
                  <a:lnTo>
                    <a:pt x="2766" y="2028"/>
                  </a:lnTo>
                  <a:lnTo>
                    <a:pt x="2822" y="1899"/>
                  </a:lnTo>
                  <a:lnTo>
                    <a:pt x="2858" y="1752"/>
                  </a:lnTo>
                  <a:lnTo>
                    <a:pt x="2877" y="1623"/>
                  </a:lnTo>
                  <a:lnTo>
                    <a:pt x="2895" y="1475"/>
                  </a:lnTo>
                  <a:lnTo>
                    <a:pt x="2877" y="1328"/>
                  </a:lnTo>
                  <a:lnTo>
                    <a:pt x="2858" y="1180"/>
                  </a:lnTo>
                  <a:lnTo>
                    <a:pt x="2822" y="1051"/>
                  </a:lnTo>
                  <a:lnTo>
                    <a:pt x="2785" y="904"/>
                  </a:lnTo>
                  <a:lnTo>
                    <a:pt x="2711" y="793"/>
                  </a:lnTo>
                  <a:lnTo>
                    <a:pt x="2637" y="664"/>
                  </a:lnTo>
                  <a:lnTo>
                    <a:pt x="2563" y="553"/>
                  </a:lnTo>
                  <a:lnTo>
                    <a:pt x="2471" y="443"/>
                  </a:lnTo>
                  <a:lnTo>
                    <a:pt x="2361" y="350"/>
                  </a:lnTo>
                  <a:lnTo>
                    <a:pt x="2250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32"/>
            <p:cNvSpPr/>
            <p:nvPr/>
          </p:nvSpPr>
          <p:spPr>
            <a:xfrm>
              <a:off x="5416650" y="843800"/>
              <a:ext cx="72850" cy="72875"/>
            </a:xfrm>
            <a:custGeom>
              <a:avLst/>
              <a:gdLst/>
              <a:ahLst/>
              <a:cxnLst/>
              <a:rect l="l" t="t" r="r" b="b"/>
              <a:pathLst>
                <a:path w="2914" h="2915" extrusionOk="0">
                  <a:moveTo>
                    <a:pt x="1309" y="1"/>
                  </a:moveTo>
                  <a:lnTo>
                    <a:pt x="1162" y="38"/>
                  </a:lnTo>
                  <a:lnTo>
                    <a:pt x="1014" y="75"/>
                  </a:lnTo>
                  <a:lnTo>
                    <a:pt x="885" y="111"/>
                  </a:lnTo>
                  <a:lnTo>
                    <a:pt x="756" y="185"/>
                  </a:lnTo>
                  <a:lnTo>
                    <a:pt x="645" y="259"/>
                  </a:lnTo>
                  <a:lnTo>
                    <a:pt x="535" y="351"/>
                  </a:lnTo>
                  <a:lnTo>
                    <a:pt x="424" y="443"/>
                  </a:lnTo>
                  <a:lnTo>
                    <a:pt x="332" y="554"/>
                  </a:lnTo>
                  <a:lnTo>
                    <a:pt x="258" y="665"/>
                  </a:lnTo>
                  <a:lnTo>
                    <a:pt x="185" y="775"/>
                  </a:lnTo>
                  <a:lnTo>
                    <a:pt x="111" y="904"/>
                  </a:lnTo>
                  <a:lnTo>
                    <a:pt x="74" y="1033"/>
                  </a:lnTo>
                  <a:lnTo>
                    <a:pt x="37" y="1181"/>
                  </a:lnTo>
                  <a:lnTo>
                    <a:pt x="19" y="1328"/>
                  </a:lnTo>
                  <a:lnTo>
                    <a:pt x="0" y="1457"/>
                  </a:lnTo>
                  <a:lnTo>
                    <a:pt x="19" y="1605"/>
                  </a:lnTo>
                  <a:lnTo>
                    <a:pt x="37" y="1752"/>
                  </a:lnTo>
                  <a:lnTo>
                    <a:pt x="74" y="1881"/>
                  </a:lnTo>
                  <a:lnTo>
                    <a:pt x="129" y="2029"/>
                  </a:lnTo>
                  <a:lnTo>
                    <a:pt x="185" y="2158"/>
                  </a:lnTo>
                  <a:lnTo>
                    <a:pt x="258" y="2269"/>
                  </a:lnTo>
                  <a:lnTo>
                    <a:pt x="350" y="2379"/>
                  </a:lnTo>
                  <a:lnTo>
                    <a:pt x="443" y="2490"/>
                  </a:lnTo>
                  <a:lnTo>
                    <a:pt x="553" y="2582"/>
                  </a:lnTo>
                  <a:lnTo>
                    <a:pt x="664" y="2656"/>
                  </a:lnTo>
                  <a:lnTo>
                    <a:pt x="793" y="2730"/>
                  </a:lnTo>
                  <a:lnTo>
                    <a:pt x="922" y="2803"/>
                  </a:lnTo>
                  <a:lnTo>
                    <a:pt x="1051" y="2840"/>
                  </a:lnTo>
                  <a:lnTo>
                    <a:pt x="1180" y="2877"/>
                  </a:lnTo>
                  <a:lnTo>
                    <a:pt x="1328" y="2896"/>
                  </a:lnTo>
                  <a:lnTo>
                    <a:pt x="1475" y="2914"/>
                  </a:lnTo>
                  <a:lnTo>
                    <a:pt x="1623" y="2896"/>
                  </a:lnTo>
                  <a:lnTo>
                    <a:pt x="1752" y="2877"/>
                  </a:lnTo>
                  <a:lnTo>
                    <a:pt x="1899" y="2840"/>
                  </a:lnTo>
                  <a:lnTo>
                    <a:pt x="2028" y="2785"/>
                  </a:lnTo>
                  <a:lnTo>
                    <a:pt x="2157" y="2730"/>
                  </a:lnTo>
                  <a:lnTo>
                    <a:pt x="2268" y="2656"/>
                  </a:lnTo>
                  <a:lnTo>
                    <a:pt x="2397" y="2564"/>
                  </a:lnTo>
                  <a:lnTo>
                    <a:pt x="2489" y="2471"/>
                  </a:lnTo>
                  <a:lnTo>
                    <a:pt x="2581" y="2361"/>
                  </a:lnTo>
                  <a:lnTo>
                    <a:pt x="2674" y="2250"/>
                  </a:lnTo>
                  <a:lnTo>
                    <a:pt x="2747" y="2121"/>
                  </a:lnTo>
                  <a:lnTo>
                    <a:pt x="2803" y="1992"/>
                  </a:lnTo>
                  <a:lnTo>
                    <a:pt x="2858" y="1863"/>
                  </a:lnTo>
                  <a:lnTo>
                    <a:pt x="2895" y="1734"/>
                  </a:lnTo>
                  <a:lnTo>
                    <a:pt x="2913" y="1586"/>
                  </a:lnTo>
                  <a:lnTo>
                    <a:pt x="2913" y="1439"/>
                  </a:lnTo>
                  <a:lnTo>
                    <a:pt x="2913" y="1291"/>
                  </a:lnTo>
                  <a:lnTo>
                    <a:pt x="2876" y="1144"/>
                  </a:lnTo>
                  <a:lnTo>
                    <a:pt x="2840" y="1015"/>
                  </a:lnTo>
                  <a:lnTo>
                    <a:pt x="2803" y="886"/>
                  </a:lnTo>
                  <a:lnTo>
                    <a:pt x="2729" y="757"/>
                  </a:lnTo>
                  <a:lnTo>
                    <a:pt x="2655" y="628"/>
                  </a:lnTo>
                  <a:lnTo>
                    <a:pt x="2563" y="517"/>
                  </a:lnTo>
                  <a:lnTo>
                    <a:pt x="2471" y="425"/>
                  </a:lnTo>
                  <a:lnTo>
                    <a:pt x="2360" y="333"/>
                  </a:lnTo>
                  <a:lnTo>
                    <a:pt x="2250" y="240"/>
                  </a:lnTo>
                  <a:lnTo>
                    <a:pt x="2139" y="167"/>
                  </a:lnTo>
                  <a:lnTo>
                    <a:pt x="2010" y="111"/>
                  </a:lnTo>
                  <a:lnTo>
                    <a:pt x="1881" y="56"/>
                  </a:lnTo>
                  <a:lnTo>
                    <a:pt x="1733" y="1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32"/>
            <p:cNvSpPr/>
            <p:nvPr/>
          </p:nvSpPr>
          <p:spPr>
            <a:xfrm>
              <a:off x="5482550" y="935075"/>
              <a:ext cx="72400" cy="72400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39" y="1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74"/>
                  </a:lnTo>
                  <a:lnTo>
                    <a:pt x="886" y="130"/>
                  </a:lnTo>
                  <a:lnTo>
                    <a:pt x="757" y="203"/>
                  </a:lnTo>
                  <a:lnTo>
                    <a:pt x="628" y="277"/>
                  </a:lnTo>
                  <a:lnTo>
                    <a:pt x="517" y="351"/>
                  </a:lnTo>
                  <a:lnTo>
                    <a:pt x="425" y="461"/>
                  </a:lnTo>
                  <a:lnTo>
                    <a:pt x="333" y="554"/>
                  </a:lnTo>
                  <a:lnTo>
                    <a:pt x="240" y="664"/>
                  </a:lnTo>
                  <a:lnTo>
                    <a:pt x="167" y="793"/>
                  </a:lnTo>
                  <a:lnTo>
                    <a:pt x="111" y="922"/>
                  </a:lnTo>
                  <a:lnTo>
                    <a:pt x="56" y="1052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" y="1476"/>
                  </a:lnTo>
                  <a:lnTo>
                    <a:pt x="19" y="1623"/>
                  </a:lnTo>
                  <a:lnTo>
                    <a:pt x="38" y="1752"/>
                  </a:lnTo>
                  <a:lnTo>
                    <a:pt x="75" y="1900"/>
                  </a:lnTo>
                  <a:lnTo>
                    <a:pt x="130" y="2029"/>
                  </a:lnTo>
                  <a:lnTo>
                    <a:pt x="185" y="2139"/>
                  </a:lnTo>
                  <a:lnTo>
                    <a:pt x="259" y="2268"/>
                  </a:lnTo>
                  <a:lnTo>
                    <a:pt x="351" y="2379"/>
                  </a:lnTo>
                  <a:lnTo>
                    <a:pt x="443" y="2471"/>
                  </a:lnTo>
                  <a:lnTo>
                    <a:pt x="536" y="2563"/>
                  </a:lnTo>
                  <a:lnTo>
                    <a:pt x="646" y="2656"/>
                  </a:lnTo>
                  <a:lnTo>
                    <a:pt x="757" y="2729"/>
                  </a:lnTo>
                  <a:lnTo>
                    <a:pt x="886" y="2785"/>
                  </a:lnTo>
                  <a:lnTo>
                    <a:pt x="1015" y="2840"/>
                  </a:lnTo>
                  <a:lnTo>
                    <a:pt x="1144" y="2877"/>
                  </a:lnTo>
                  <a:lnTo>
                    <a:pt x="1291" y="2895"/>
                  </a:lnTo>
                  <a:lnTo>
                    <a:pt x="1586" y="2895"/>
                  </a:lnTo>
                  <a:lnTo>
                    <a:pt x="1716" y="2877"/>
                  </a:lnTo>
                  <a:lnTo>
                    <a:pt x="1863" y="2840"/>
                  </a:lnTo>
                  <a:lnTo>
                    <a:pt x="1992" y="2785"/>
                  </a:lnTo>
                  <a:lnTo>
                    <a:pt x="2121" y="2729"/>
                  </a:lnTo>
                  <a:lnTo>
                    <a:pt x="2232" y="2656"/>
                  </a:lnTo>
                  <a:lnTo>
                    <a:pt x="2361" y="2582"/>
                  </a:lnTo>
                  <a:lnTo>
                    <a:pt x="2453" y="2471"/>
                  </a:lnTo>
                  <a:lnTo>
                    <a:pt x="2545" y="2379"/>
                  </a:lnTo>
                  <a:lnTo>
                    <a:pt x="2637" y="2268"/>
                  </a:lnTo>
                  <a:lnTo>
                    <a:pt x="2711" y="2139"/>
                  </a:lnTo>
                  <a:lnTo>
                    <a:pt x="2785" y="2010"/>
                  </a:lnTo>
                  <a:lnTo>
                    <a:pt x="2822" y="1881"/>
                  </a:lnTo>
                  <a:lnTo>
                    <a:pt x="2859" y="1752"/>
                  </a:lnTo>
                  <a:lnTo>
                    <a:pt x="2896" y="1605"/>
                  </a:lnTo>
                  <a:lnTo>
                    <a:pt x="2896" y="1457"/>
                  </a:lnTo>
                  <a:lnTo>
                    <a:pt x="2896" y="1310"/>
                  </a:lnTo>
                  <a:lnTo>
                    <a:pt x="2859" y="1162"/>
                  </a:lnTo>
                  <a:lnTo>
                    <a:pt x="2840" y="1033"/>
                  </a:lnTo>
                  <a:lnTo>
                    <a:pt x="2785" y="904"/>
                  </a:lnTo>
                  <a:lnTo>
                    <a:pt x="2711" y="775"/>
                  </a:lnTo>
                  <a:lnTo>
                    <a:pt x="2637" y="646"/>
                  </a:lnTo>
                  <a:lnTo>
                    <a:pt x="2564" y="535"/>
                  </a:lnTo>
                  <a:lnTo>
                    <a:pt x="2472" y="443"/>
                  </a:lnTo>
                  <a:lnTo>
                    <a:pt x="2361" y="332"/>
                  </a:lnTo>
                  <a:lnTo>
                    <a:pt x="2250" y="259"/>
                  </a:lnTo>
                  <a:lnTo>
                    <a:pt x="2121" y="185"/>
                  </a:lnTo>
                  <a:lnTo>
                    <a:pt x="1992" y="130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32"/>
            <p:cNvSpPr/>
            <p:nvPr/>
          </p:nvSpPr>
          <p:spPr>
            <a:xfrm>
              <a:off x="5773875" y="1152175"/>
              <a:ext cx="71950" cy="72400"/>
            </a:xfrm>
            <a:custGeom>
              <a:avLst/>
              <a:gdLst/>
              <a:ahLst/>
              <a:cxnLst/>
              <a:rect l="l" t="t" r="r" b="b"/>
              <a:pathLst>
                <a:path w="2878" h="2896" extrusionOk="0">
                  <a:moveTo>
                    <a:pt x="1420" y="1"/>
                  </a:moveTo>
                  <a:lnTo>
                    <a:pt x="1273" y="19"/>
                  </a:lnTo>
                  <a:lnTo>
                    <a:pt x="1144" y="38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57" y="185"/>
                  </a:lnTo>
                  <a:lnTo>
                    <a:pt x="646" y="259"/>
                  </a:lnTo>
                  <a:lnTo>
                    <a:pt x="535" y="333"/>
                  </a:lnTo>
                  <a:lnTo>
                    <a:pt x="425" y="425"/>
                  </a:lnTo>
                  <a:lnTo>
                    <a:pt x="333" y="536"/>
                  </a:lnTo>
                  <a:lnTo>
                    <a:pt x="259" y="646"/>
                  </a:lnTo>
                  <a:lnTo>
                    <a:pt x="185" y="757"/>
                  </a:lnTo>
                  <a:lnTo>
                    <a:pt x="111" y="886"/>
                  </a:lnTo>
                  <a:lnTo>
                    <a:pt x="74" y="1015"/>
                  </a:lnTo>
                  <a:lnTo>
                    <a:pt x="38" y="1144"/>
                  </a:lnTo>
                  <a:lnTo>
                    <a:pt x="1" y="1273"/>
                  </a:lnTo>
                  <a:lnTo>
                    <a:pt x="1" y="1421"/>
                  </a:lnTo>
                  <a:lnTo>
                    <a:pt x="1" y="1568"/>
                  </a:lnTo>
                  <a:lnTo>
                    <a:pt x="19" y="1716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7" y="2103"/>
                  </a:lnTo>
                  <a:lnTo>
                    <a:pt x="240" y="2232"/>
                  </a:lnTo>
                  <a:lnTo>
                    <a:pt x="314" y="2343"/>
                  </a:lnTo>
                  <a:lnTo>
                    <a:pt x="425" y="2453"/>
                  </a:lnTo>
                  <a:lnTo>
                    <a:pt x="517" y="2545"/>
                  </a:lnTo>
                  <a:lnTo>
                    <a:pt x="628" y="2638"/>
                  </a:lnTo>
                  <a:lnTo>
                    <a:pt x="757" y="2711"/>
                  </a:lnTo>
                  <a:lnTo>
                    <a:pt x="867" y="2767"/>
                  </a:lnTo>
                  <a:lnTo>
                    <a:pt x="1015" y="2822"/>
                  </a:lnTo>
                  <a:lnTo>
                    <a:pt x="1144" y="2859"/>
                  </a:lnTo>
                  <a:lnTo>
                    <a:pt x="1291" y="2877"/>
                  </a:lnTo>
                  <a:lnTo>
                    <a:pt x="1439" y="2896"/>
                  </a:lnTo>
                  <a:lnTo>
                    <a:pt x="1586" y="2877"/>
                  </a:lnTo>
                  <a:lnTo>
                    <a:pt x="1715" y="2859"/>
                  </a:lnTo>
                  <a:lnTo>
                    <a:pt x="1863" y="2822"/>
                  </a:lnTo>
                  <a:lnTo>
                    <a:pt x="1992" y="2767"/>
                  </a:lnTo>
                  <a:lnTo>
                    <a:pt x="2121" y="2711"/>
                  </a:lnTo>
                  <a:lnTo>
                    <a:pt x="2232" y="2638"/>
                  </a:lnTo>
                  <a:lnTo>
                    <a:pt x="2342" y="2545"/>
                  </a:lnTo>
                  <a:lnTo>
                    <a:pt x="2453" y="2453"/>
                  </a:lnTo>
                  <a:lnTo>
                    <a:pt x="2545" y="2361"/>
                  </a:lnTo>
                  <a:lnTo>
                    <a:pt x="2637" y="2250"/>
                  </a:lnTo>
                  <a:lnTo>
                    <a:pt x="2711" y="2121"/>
                  </a:lnTo>
                  <a:lnTo>
                    <a:pt x="2766" y="1992"/>
                  </a:lnTo>
                  <a:lnTo>
                    <a:pt x="2822" y="1863"/>
                  </a:lnTo>
                  <a:lnTo>
                    <a:pt x="2859" y="1734"/>
                  </a:lnTo>
                  <a:lnTo>
                    <a:pt x="2877" y="1587"/>
                  </a:lnTo>
                  <a:lnTo>
                    <a:pt x="2877" y="1439"/>
                  </a:lnTo>
                  <a:lnTo>
                    <a:pt x="2877" y="1292"/>
                  </a:lnTo>
                  <a:lnTo>
                    <a:pt x="2859" y="1144"/>
                  </a:lnTo>
                  <a:lnTo>
                    <a:pt x="2803" y="1015"/>
                  </a:lnTo>
                  <a:lnTo>
                    <a:pt x="2766" y="886"/>
                  </a:lnTo>
                  <a:lnTo>
                    <a:pt x="2693" y="757"/>
                  </a:lnTo>
                  <a:lnTo>
                    <a:pt x="2619" y="628"/>
                  </a:lnTo>
                  <a:lnTo>
                    <a:pt x="2545" y="517"/>
                  </a:lnTo>
                  <a:lnTo>
                    <a:pt x="2435" y="425"/>
                  </a:lnTo>
                  <a:lnTo>
                    <a:pt x="2342" y="333"/>
                  </a:lnTo>
                  <a:lnTo>
                    <a:pt x="2232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5" y="38"/>
                  </a:lnTo>
                  <a:lnTo>
                    <a:pt x="1568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32"/>
            <p:cNvSpPr/>
            <p:nvPr/>
          </p:nvSpPr>
          <p:spPr>
            <a:xfrm>
              <a:off x="5272825" y="736875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73" y="0"/>
                  </a:moveTo>
                  <a:lnTo>
                    <a:pt x="1144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06" y="369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5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93" y="1936"/>
                  </a:lnTo>
                  <a:lnTo>
                    <a:pt x="148" y="2047"/>
                  </a:lnTo>
                  <a:lnTo>
                    <a:pt x="222" y="2176"/>
                  </a:lnTo>
                  <a:lnTo>
                    <a:pt x="295" y="2286"/>
                  </a:lnTo>
                  <a:lnTo>
                    <a:pt x="388" y="2379"/>
                  </a:lnTo>
                  <a:lnTo>
                    <a:pt x="480" y="2471"/>
                  </a:lnTo>
                  <a:lnTo>
                    <a:pt x="590" y="2545"/>
                  </a:lnTo>
                  <a:lnTo>
                    <a:pt x="701" y="2618"/>
                  </a:lnTo>
                  <a:lnTo>
                    <a:pt x="830" y="2674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6" y="2784"/>
                  </a:lnTo>
                  <a:lnTo>
                    <a:pt x="1531" y="2784"/>
                  </a:lnTo>
                  <a:lnTo>
                    <a:pt x="1678" y="2766"/>
                  </a:lnTo>
                  <a:lnTo>
                    <a:pt x="1807" y="2729"/>
                  </a:lnTo>
                  <a:lnTo>
                    <a:pt x="1936" y="2692"/>
                  </a:lnTo>
                  <a:lnTo>
                    <a:pt x="2066" y="2618"/>
                  </a:lnTo>
                  <a:lnTo>
                    <a:pt x="2176" y="2563"/>
                  </a:lnTo>
                  <a:lnTo>
                    <a:pt x="2287" y="2471"/>
                  </a:lnTo>
                  <a:lnTo>
                    <a:pt x="2397" y="2397"/>
                  </a:lnTo>
                  <a:lnTo>
                    <a:pt x="2471" y="2286"/>
                  </a:lnTo>
                  <a:lnTo>
                    <a:pt x="2563" y="2176"/>
                  </a:lnTo>
                  <a:lnTo>
                    <a:pt x="2619" y="2065"/>
                  </a:lnTo>
                  <a:lnTo>
                    <a:pt x="2692" y="1936"/>
                  </a:lnTo>
                  <a:lnTo>
                    <a:pt x="2729" y="1807"/>
                  </a:lnTo>
                  <a:lnTo>
                    <a:pt x="2766" y="1678"/>
                  </a:lnTo>
                  <a:lnTo>
                    <a:pt x="2785" y="1530"/>
                  </a:lnTo>
                  <a:lnTo>
                    <a:pt x="2785" y="1383"/>
                  </a:lnTo>
                  <a:lnTo>
                    <a:pt x="2785" y="1235"/>
                  </a:lnTo>
                  <a:lnTo>
                    <a:pt x="2766" y="1106"/>
                  </a:lnTo>
                  <a:lnTo>
                    <a:pt x="2729" y="977"/>
                  </a:lnTo>
                  <a:lnTo>
                    <a:pt x="2692" y="848"/>
                  </a:lnTo>
                  <a:lnTo>
                    <a:pt x="2619" y="719"/>
                  </a:lnTo>
                  <a:lnTo>
                    <a:pt x="2563" y="609"/>
                  </a:lnTo>
                  <a:lnTo>
                    <a:pt x="2490" y="498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5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5"/>
                  </a:lnTo>
                  <a:lnTo>
                    <a:pt x="1715" y="19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32"/>
            <p:cNvSpPr/>
            <p:nvPr/>
          </p:nvSpPr>
          <p:spPr>
            <a:xfrm>
              <a:off x="5548925" y="1030025"/>
              <a:ext cx="71025" cy="71025"/>
            </a:xfrm>
            <a:custGeom>
              <a:avLst/>
              <a:gdLst/>
              <a:ahLst/>
              <a:cxnLst/>
              <a:rect l="l" t="t" r="r" b="b"/>
              <a:pathLst>
                <a:path w="2841" h="2841" extrusionOk="0">
                  <a:moveTo>
                    <a:pt x="1476" y="1"/>
                  </a:moveTo>
                  <a:lnTo>
                    <a:pt x="1310" y="19"/>
                  </a:lnTo>
                  <a:lnTo>
                    <a:pt x="1162" y="19"/>
                  </a:lnTo>
                  <a:lnTo>
                    <a:pt x="1033" y="56"/>
                  </a:lnTo>
                  <a:lnTo>
                    <a:pt x="904" y="111"/>
                  </a:lnTo>
                  <a:lnTo>
                    <a:pt x="775" y="167"/>
                  </a:lnTo>
                  <a:lnTo>
                    <a:pt x="646" y="222"/>
                  </a:lnTo>
                  <a:lnTo>
                    <a:pt x="536" y="314"/>
                  </a:lnTo>
                  <a:lnTo>
                    <a:pt x="425" y="406"/>
                  </a:lnTo>
                  <a:lnTo>
                    <a:pt x="333" y="499"/>
                  </a:lnTo>
                  <a:lnTo>
                    <a:pt x="259" y="609"/>
                  </a:lnTo>
                  <a:lnTo>
                    <a:pt x="185" y="738"/>
                  </a:lnTo>
                  <a:lnTo>
                    <a:pt x="112" y="849"/>
                  </a:lnTo>
                  <a:lnTo>
                    <a:pt x="75" y="996"/>
                  </a:lnTo>
                  <a:lnTo>
                    <a:pt x="38" y="1126"/>
                  </a:lnTo>
                  <a:lnTo>
                    <a:pt x="19" y="1273"/>
                  </a:lnTo>
                  <a:lnTo>
                    <a:pt x="1" y="1421"/>
                  </a:lnTo>
                  <a:lnTo>
                    <a:pt x="19" y="1568"/>
                  </a:lnTo>
                  <a:lnTo>
                    <a:pt x="38" y="1716"/>
                  </a:lnTo>
                  <a:lnTo>
                    <a:pt x="75" y="1845"/>
                  </a:lnTo>
                  <a:lnTo>
                    <a:pt x="112" y="1974"/>
                  </a:lnTo>
                  <a:lnTo>
                    <a:pt x="167" y="2103"/>
                  </a:lnTo>
                  <a:lnTo>
                    <a:pt x="241" y="2213"/>
                  </a:lnTo>
                  <a:lnTo>
                    <a:pt x="314" y="2324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601"/>
                  </a:lnTo>
                  <a:lnTo>
                    <a:pt x="738" y="2656"/>
                  </a:lnTo>
                  <a:lnTo>
                    <a:pt x="849" y="2730"/>
                  </a:lnTo>
                  <a:lnTo>
                    <a:pt x="978" y="2767"/>
                  </a:lnTo>
                  <a:lnTo>
                    <a:pt x="1126" y="2803"/>
                  </a:lnTo>
                  <a:lnTo>
                    <a:pt x="1255" y="2822"/>
                  </a:lnTo>
                  <a:lnTo>
                    <a:pt x="1402" y="2840"/>
                  </a:lnTo>
                  <a:lnTo>
                    <a:pt x="1550" y="2840"/>
                  </a:lnTo>
                  <a:lnTo>
                    <a:pt x="1697" y="2822"/>
                  </a:lnTo>
                  <a:lnTo>
                    <a:pt x="1826" y="2785"/>
                  </a:lnTo>
                  <a:lnTo>
                    <a:pt x="1955" y="2730"/>
                  </a:lnTo>
                  <a:lnTo>
                    <a:pt x="2084" y="2674"/>
                  </a:lnTo>
                  <a:lnTo>
                    <a:pt x="2195" y="2619"/>
                  </a:lnTo>
                  <a:lnTo>
                    <a:pt x="2306" y="2527"/>
                  </a:lnTo>
                  <a:lnTo>
                    <a:pt x="2416" y="2453"/>
                  </a:lnTo>
                  <a:lnTo>
                    <a:pt x="2508" y="2342"/>
                  </a:lnTo>
                  <a:lnTo>
                    <a:pt x="2582" y="2250"/>
                  </a:lnTo>
                  <a:lnTo>
                    <a:pt x="2656" y="2121"/>
                  </a:lnTo>
                  <a:lnTo>
                    <a:pt x="2711" y="2011"/>
                  </a:lnTo>
                  <a:lnTo>
                    <a:pt x="2767" y="1882"/>
                  </a:lnTo>
                  <a:lnTo>
                    <a:pt x="2803" y="1734"/>
                  </a:lnTo>
                  <a:lnTo>
                    <a:pt x="2822" y="1605"/>
                  </a:lnTo>
                  <a:lnTo>
                    <a:pt x="2840" y="1457"/>
                  </a:lnTo>
                  <a:lnTo>
                    <a:pt x="2840" y="1310"/>
                  </a:lnTo>
                  <a:lnTo>
                    <a:pt x="2822" y="1162"/>
                  </a:lnTo>
                  <a:lnTo>
                    <a:pt x="2785" y="1033"/>
                  </a:lnTo>
                  <a:lnTo>
                    <a:pt x="2748" y="904"/>
                  </a:lnTo>
                  <a:lnTo>
                    <a:pt x="2693" y="775"/>
                  </a:lnTo>
                  <a:lnTo>
                    <a:pt x="2619" y="665"/>
                  </a:lnTo>
                  <a:lnTo>
                    <a:pt x="2545" y="554"/>
                  </a:lnTo>
                  <a:lnTo>
                    <a:pt x="2453" y="443"/>
                  </a:lnTo>
                  <a:lnTo>
                    <a:pt x="2361" y="351"/>
                  </a:lnTo>
                  <a:lnTo>
                    <a:pt x="2250" y="277"/>
                  </a:lnTo>
                  <a:lnTo>
                    <a:pt x="2140" y="204"/>
                  </a:lnTo>
                  <a:lnTo>
                    <a:pt x="2011" y="130"/>
                  </a:lnTo>
                  <a:lnTo>
                    <a:pt x="1882" y="75"/>
                  </a:lnTo>
                  <a:lnTo>
                    <a:pt x="1753" y="38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32"/>
            <p:cNvSpPr/>
            <p:nvPr/>
          </p:nvSpPr>
          <p:spPr>
            <a:xfrm>
              <a:off x="5338275" y="830900"/>
              <a:ext cx="70100" cy="70100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218" y="1"/>
                  </a:moveTo>
                  <a:lnTo>
                    <a:pt x="1089" y="37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8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38" y="1107"/>
                  </a:lnTo>
                  <a:lnTo>
                    <a:pt x="1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37"/>
                  </a:lnTo>
                  <a:lnTo>
                    <a:pt x="167" y="2066"/>
                  </a:lnTo>
                  <a:lnTo>
                    <a:pt x="240" y="2195"/>
                  </a:lnTo>
                  <a:lnTo>
                    <a:pt x="314" y="2287"/>
                  </a:lnTo>
                  <a:lnTo>
                    <a:pt x="406" y="2397"/>
                  </a:lnTo>
                  <a:lnTo>
                    <a:pt x="498" y="2490"/>
                  </a:lnTo>
                  <a:lnTo>
                    <a:pt x="609" y="2563"/>
                  </a:lnTo>
                  <a:lnTo>
                    <a:pt x="720" y="2637"/>
                  </a:lnTo>
                  <a:lnTo>
                    <a:pt x="849" y="2692"/>
                  </a:lnTo>
                  <a:lnTo>
                    <a:pt x="978" y="2729"/>
                  </a:lnTo>
                  <a:lnTo>
                    <a:pt x="1107" y="2766"/>
                  </a:lnTo>
                  <a:lnTo>
                    <a:pt x="1254" y="2785"/>
                  </a:lnTo>
                  <a:lnTo>
                    <a:pt x="1402" y="2803"/>
                  </a:lnTo>
                  <a:lnTo>
                    <a:pt x="1549" y="2785"/>
                  </a:lnTo>
                  <a:lnTo>
                    <a:pt x="1697" y="2766"/>
                  </a:lnTo>
                  <a:lnTo>
                    <a:pt x="1826" y="2729"/>
                  </a:lnTo>
                  <a:lnTo>
                    <a:pt x="1955" y="2692"/>
                  </a:lnTo>
                  <a:lnTo>
                    <a:pt x="2084" y="2637"/>
                  </a:lnTo>
                  <a:lnTo>
                    <a:pt x="2195" y="2563"/>
                  </a:lnTo>
                  <a:lnTo>
                    <a:pt x="2305" y="2471"/>
                  </a:lnTo>
                  <a:lnTo>
                    <a:pt x="2398" y="2379"/>
                  </a:lnTo>
                  <a:lnTo>
                    <a:pt x="2490" y="2287"/>
                  </a:lnTo>
                  <a:lnTo>
                    <a:pt x="2564" y="2176"/>
                  </a:lnTo>
                  <a:lnTo>
                    <a:pt x="2637" y="2066"/>
                  </a:lnTo>
                  <a:lnTo>
                    <a:pt x="2693" y="1937"/>
                  </a:lnTo>
                  <a:lnTo>
                    <a:pt x="2748" y="1807"/>
                  </a:lnTo>
                  <a:lnTo>
                    <a:pt x="2766" y="1678"/>
                  </a:lnTo>
                  <a:lnTo>
                    <a:pt x="2785" y="1531"/>
                  </a:lnTo>
                  <a:lnTo>
                    <a:pt x="2803" y="1383"/>
                  </a:lnTo>
                  <a:lnTo>
                    <a:pt x="2785" y="1236"/>
                  </a:lnTo>
                  <a:lnTo>
                    <a:pt x="2766" y="1088"/>
                  </a:lnTo>
                  <a:lnTo>
                    <a:pt x="2730" y="959"/>
                  </a:lnTo>
                  <a:lnTo>
                    <a:pt x="2693" y="830"/>
                  </a:lnTo>
                  <a:lnTo>
                    <a:pt x="2619" y="701"/>
                  </a:lnTo>
                  <a:lnTo>
                    <a:pt x="2545" y="591"/>
                  </a:lnTo>
                  <a:lnTo>
                    <a:pt x="2471" y="480"/>
                  </a:lnTo>
                  <a:lnTo>
                    <a:pt x="2379" y="388"/>
                  </a:lnTo>
                  <a:lnTo>
                    <a:pt x="2287" y="296"/>
                  </a:lnTo>
                  <a:lnTo>
                    <a:pt x="2176" y="222"/>
                  </a:lnTo>
                  <a:lnTo>
                    <a:pt x="2047" y="148"/>
                  </a:lnTo>
                  <a:lnTo>
                    <a:pt x="1937" y="93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32"/>
            <p:cNvSpPr/>
            <p:nvPr/>
          </p:nvSpPr>
          <p:spPr>
            <a:xfrm>
              <a:off x="5104125" y="297125"/>
              <a:ext cx="70075" cy="70075"/>
            </a:xfrm>
            <a:custGeom>
              <a:avLst/>
              <a:gdLst/>
              <a:ahLst/>
              <a:cxnLst/>
              <a:rect l="l" t="t" r="r" b="b"/>
              <a:pathLst>
                <a:path w="2803" h="2803" extrusionOk="0">
                  <a:moveTo>
                    <a:pt x="1291" y="0"/>
                  </a:moveTo>
                  <a:lnTo>
                    <a:pt x="1143" y="19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6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58" y="590"/>
                  </a:lnTo>
                  <a:lnTo>
                    <a:pt x="184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9" y="1235"/>
                  </a:lnTo>
                  <a:lnTo>
                    <a:pt x="0" y="1383"/>
                  </a:lnTo>
                  <a:lnTo>
                    <a:pt x="0" y="1530"/>
                  </a:lnTo>
                  <a:lnTo>
                    <a:pt x="19" y="1660"/>
                  </a:lnTo>
                  <a:lnTo>
                    <a:pt x="55" y="1807"/>
                  </a:lnTo>
                  <a:lnTo>
                    <a:pt x="92" y="1936"/>
                  </a:lnTo>
                  <a:lnTo>
                    <a:pt x="148" y="2065"/>
                  </a:lnTo>
                  <a:lnTo>
                    <a:pt x="221" y="2176"/>
                  </a:lnTo>
                  <a:lnTo>
                    <a:pt x="295" y="2286"/>
                  </a:lnTo>
                  <a:lnTo>
                    <a:pt x="387" y="2379"/>
                  </a:lnTo>
                  <a:lnTo>
                    <a:pt x="479" y="2471"/>
                  </a:lnTo>
                  <a:lnTo>
                    <a:pt x="590" y="2563"/>
                  </a:lnTo>
                  <a:lnTo>
                    <a:pt x="701" y="2637"/>
                  </a:lnTo>
                  <a:lnTo>
                    <a:pt x="830" y="2692"/>
                  </a:lnTo>
                  <a:lnTo>
                    <a:pt x="959" y="2729"/>
                  </a:lnTo>
                  <a:lnTo>
                    <a:pt x="1088" y="2766"/>
                  </a:lnTo>
                  <a:lnTo>
                    <a:pt x="1235" y="2803"/>
                  </a:lnTo>
                  <a:lnTo>
                    <a:pt x="1530" y="2803"/>
                  </a:lnTo>
                  <a:lnTo>
                    <a:pt x="1678" y="2784"/>
                  </a:lnTo>
                  <a:lnTo>
                    <a:pt x="1807" y="2747"/>
                  </a:lnTo>
                  <a:lnTo>
                    <a:pt x="1936" y="2711"/>
                  </a:lnTo>
                  <a:lnTo>
                    <a:pt x="2065" y="2655"/>
                  </a:lnTo>
                  <a:lnTo>
                    <a:pt x="2176" y="2581"/>
                  </a:lnTo>
                  <a:lnTo>
                    <a:pt x="2286" y="2508"/>
                  </a:lnTo>
                  <a:lnTo>
                    <a:pt x="2397" y="2415"/>
                  </a:lnTo>
                  <a:lnTo>
                    <a:pt x="2471" y="2323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715"/>
                  </a:lnTo>
                  <a:lnTo>
                    <a:pt x="2803" y="1567"/>
                  </a:lnTo>
                  <a:lnTo>
                    <a:pt x="2803" y="1420"/>
                  </a:lnTo>
                  <a:lnTo>
                    <a:pt x="2803" y="1272"/>
                  </a:lnTo>
                  <a:lnTo>
                    <a:pt x="2784" y="1143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6"/>
                  </a:lnTo>
                  <a:lnTo>
                    <a:pt x="2415" y="424"/>
                  </a:lnTo>
                  <a:lnTo>
                    <a:pt x="2323" y="332"/>
                  </a:lnTo>
                  <a:lnTo>
                    <a:pt x="2213" y="240"/>
                  </a:lnTo>
                  <a:lnTo>
                    <a:pt x="2102" y="184"/>
                  </a:lnTo>
                  <a:lnTo>
                    <a:pt x="1991" y="111"/>
                  </a:lnTo>
                  <a:lnTo>
                    <a:pt x="1862" y="74"/>
                  </a:lnTo>
                  <a:lnTo>
                    <a:pt x="1715" y="37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32"/>
            <p:cNvSpPr/>
            <p:nvPr/>
          </p:nvSpPr>
          <p:spPr>
            <a:xfrm>
              <a:off x="5155275" y="470900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439" y="0"/>
                  </a:moveTo>
                  <a:lnTo>
                    <a:pt x="1291" y="19"/>
                  </a:lnTo>
                  <a:lnTo>
                    <a:pt x="1144" y="37"/>
                  </a:lnTo>
                  <a:lnTo>
                    <a:pt x="1015" y="56"/>
                  </a:lnTo>
                  <a:lnTo>
                    <a:pt x="886" y="111"/>
                  </a:lnTo>
                  <a:lnTo>
                    <a:pt x="757" y="166"/>
                  </a:lnTo>
                  <a:lnTo>
                    <a:pt x="646" y="222"/>
                  </a:lnTo>
                  <a:lnTo>
                    <a:pt x="535" y="314"/>
                  </a:lnTo>
                  <a:lnTo>
                    <a:pt x="425" y="387"/>
                  </a:lnTo>
                  <a:lnTo>
                    <a:pt x="333" y="498"/>
                  </a:lnTo>
                  <a:lnTo>
                    <a:pt x="259" y="590"/>
                  </a:lnTo>
                  <a:lnTo>
                    <a:pt x="185" y="719"/>
                  </a:lnTo>
                  <a:lnTo>
                    <a:pt x="130" y="830"/>
                  </a:lnTo>
                  <a:lnTo>
                    <a:pt x="74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111" y="1955"/>
                  </a:lnTo>
                  <a:lnTo>
                    <a:pt x="167" y="2065"/>
                  </a:lnTo>
                  <a:lnTo>
                    <a:pt x="222" y="2194"/>
                  </a:lnTo>
                  <a:lnTo>
                    <a:pt x="314" y="2305"/>
                  </a:lnTo>
                  <a:lnTo>
                    <a:pt x="388" y="2397"/>
                  </a:lnTo>
                  <a:lnTo>
                    <a:pt x="499" y="2489"/>
                  </a:lnTo>
                  <a:lnTo>
                    <a:pt x="591" y="2582"/>
                  </a:lnTo>
                  <a:lnTo>
                    <a:pt x="720" y="2637"/>
                  </a:lnTo>
                  <a:lnTo>
                    <a:pt x="830" y="2711"/>
                  </a:lnTo>
                  <a:lnTo>
                    <a:pt x="960" y="2748"/>
                  </a:lnTo>
                  <a:lnTo>
                    <a:pt x="1107" y="2784"/>
                  </a:lnTo>
                  <a:lnTo>
                    <a:pt x="1236" y="2821"/>
                  </a:lnTo>
                  <a:lnTo>
                    <a:pt x="1531" y="2821"/>
                  </a:lnTo>
                  <a:lnTo>
                    <a:pt x="1679" y="2803"/>
                  </a:lnTo>
                  <a:lnTo>
                    <a:pt x="1808" y="2766"/>
                  </a:lnTo>
                  <a:lnTo>
                    <a:pt x="1937" y="2729"/>
                  </a:lnTo>
                  <a:lnTo>
                    <a:pt x="2066" y="2674"/>
                  </a:lnTo>
                  <a:lnTo>
                    <a:pt x="2195" y="2600"/>
                  </a:lnTo>
                  <a:lnTo>
                    <a:pt x="2305" y="2526"/>
                  </a:lnTo>
                  <a:lnTo>
                    <a:pt x="2398" y="2434"/>
                  </a:lnTo>
                  <a:lnTo>
                    <a:pt x="2490" y="2342"/>
                  </a:lnTo>
                  <a:lnTo>
                    <a:pt x="2582" y="2231"/>
                  </a:lnTo>
                  <a:lnTo>
                    <a:pt x="2637" y="2121"/>
                  </a:lnTo>
                  <a:lnTo>
                    <a:pt x="2711" y="1992"/>
                  </a:lnTo>
                  <a:lnTo>
                    <a:pt x="2748" y="1863"/>
                  </a:lnTo>
                  <a:lnTo>
                    <a:pt x="2785" y="1733"/>
                  </a:lnTo>
                  <a:lnTo>
                    <a:pt x="2822" y="1586"/>
                  </a:lnTo>
                  <a:lnTo>
                    <a:pt x="2822" y="1438"/>
                  </a:lnTo>
                  <a:lnTo>
                    <a:pt x="2822" y="1291"/>
                  </a:lnTo>
                  <a:lnTo>
                    <a:pt x="2803" y="1143"/>
                  </a:lnTo>
                  <a:lnTo>
                    <a:pt x="2766" y="1014"/>
                  </a:lnTo>
                  <a:lnTo>
                    <a:pt x="2730" y="885"/>
                  </a:lnTo>
                  <a:lnTo>
                    <a:pt x="2674" y="756"/>
                  </a:lnTo>
                  <a:lnTo>
                    <a:pt x="2600" y="646"/>
                  </a:lnTo>
                  <a:lnTo>
                    <a:pt x="2527" y="535"/>
                  </a:lnTo>
                  <a:lnTo>
                    <a:pt x="2435" y="424"/>
                  </a:lnTo>
                  <a:lnTo>
                    <a:pt x="2342" y="332"/>
                  </a:lnTo>
                  <a:lnTo>
                    <a:pt x="2232" y="258"/>
                  </a:lnTo>
                  <a:lnTo>
                    <a:pt x="2121" y="185"/>
                  </a:lnTo>
                  <a:lnTo>
                    <a:pt x="1992" y="129"/>
                  </a:lnTo>
                  <a:lnTo>
                    <a:pt x="1863" y="74"/>
                  </a:lnTo>
                  <a:lnTo>
                    <a:pt x="1734" y="37"/>
                  </a:lnTo>
                  <a:lnTo>
                    <a:pt x="1586" y="19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32"/>
            <p:cNvSpPr/>
            <p:nvPr/>
          </p:nvSpPr>
          <p:spPr>
            <a:xfrm>
              <a:off x="6317350" y="1330125"/>
              <a:ext cx="69625" cy="70075"/>
            </a:xfrm>
            <a:custGeom>
              <a:avLst/>
              <a:gdLst/>
              <a:ahLst/>
              <a:cxnLst/>
              <a:rect l="l" t="t" r="r" b="b"/>
              <a:pathLst>
                <a:path w="2785" h="2803" extrusionOk="0">
                  <a:moveTo>
                    <a:pt x="1438" y="0"/>
                  </a:moveTo>
                  <a:lnTo>
                    <a:pt x="1291" y="19"/>
                  </a:lnTo>
                  <a:lnTo>
                    <a:pt x="1143" y="19"/>
                  </a:lnTo>
                  <a:lnTo>
                    <a:pt x="1014" y="55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4" y="387"/>
                  </a:lnTo>
                  <a:lnTo>
                    <a:pt x="332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6" y="940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64"/>
                  </a:lnTo>
                  <a:lnTo>
                    <a:pt x="0" y="1512"/>
                  </a:lnTo>
                  <a:lnTo>
                    <a:pt x="19" y="1660"/>
                  </a:lnTo>
                  <a:lnTo>
                    <a:pt x="37" y="1807"/>
                  </a:lnTo>
                  <a:lnTo>
                    <a:pt x="92" y="1936"/>
                  </a:lnTo>
                  <a:lnTo>
                    <a:pt x="148" y="2047"/>
                  </a:lnTo>
                  <a:lnTo>
                    <a:pt x="203" y="2176"/>
                  </a:lnTo>
                  <a:lnTo>
                    <a:pt x="295" y="2286"/>
                  </a:lnTo>
                  <a:lnTo>
                    <a:pt x="369" y="2379"/>
                  </a:lnTo>
                  <a:lnTo>
                    <a:pt x="480" y="2471"/>
                  </a:lnTo>
                  <a:lnTo>
                    <a:pt x="572" y="2563"/>
                  </a:lnTo>
                  <a:lnTo>
                    <a:pt x="701" y="2637"/>
                  </a:lnTo>
                  <a:lnTo>
                    <a:pt x="812" y="2692"/>
                  </a:lnTo>
                  <a:lnTo>
                    <a:pt x="941" y="2729"/>
                  </a:lnTo>
                  <a:lnTo>
                    <a:pt x="1088" y="2766"/>
                  </a:lnTo>
                  <a:lnTo>
                    <a:pt x="1217" y="2803"/>
                  </a:lnTo>
                  <a:lnTo>
                    <a:pt x="1512" y="2803"/>
                  </a:lnTo>
                  <a:lnTo>
                    <a:pt x="1660" y="2784"/>
                  </a:lnTo>
                  <a:lnTo>
                    <a:pt x="1789" y="2747"/>
                  </a:lnTo>
                  <a:lnTo>
                    <a:pt x="1936" y="2710"/>
                  </a:lnTo>
                  <a:lnTo>
                    <a:pt x="2047" y="2655"/>
                  </a:lnTo>
                  <a:lnTo>
                    <a:pt x="2176" y="2581"/>
                  </a:lnTo>
                  <a:lnTo>
                    <a:pt x="2268" y="2508"/>
                  </a:lnTo>
                  <a:lnTo>
                    <a:pt x="2379" y="2415"/>
                  </a:lnTo>
                  <a:lnTo>
                    <a:pt x="2471" y="2323"/>
                  </a:lnTo>
                  <a:lnTo>
                    <a:pt x="2545" y="2213"/>
                  </a:lnTo>
                  <a:lnTo>
                    <a:pt x="2618" y="2084"/>
                  </a:lnTo>
                  <a:lnTo>
                    <a:pt x="2674" y="1973"/>
                  </a:lnTo>
                  <a:lnTo>
                    <a:pt x="2729" y="1844"/>
                  </a:lnTo>
                  <a:lnTo>
                    <a:pt x="2766" y="1696"/>
                  </a:lnTo>
                  <a:lnTo>
                    <a:pt x="2784" y="1567"/>
                  </a:lnTo>
                  <a:lnTo>
                    <a:pt x="2784" y="1420"/>
                  </a:lnTo>
                  <a:lnTo>
                    <a:pt x="2784" y="1272"/>
                  </a:lnTo>
                  <a:lnTo>
                    <a:pt x="2766" y="1125"/>
                  </a:lnTo>
                  <a:lnTo>
                    <a:pt x="2729" y="996"/>
                  </a:lnTo>
                  <a:lnTo>
                    <a:pt x="2692" y="867"/>
                  </a:lnTo>
                  <a:lnTo>
                    <a:pt x="2637" y="756"/>
                  </a:lnTo>
                  <a:lnTo>
                    <a:pt x="2563" y="627"/>
                  </a:lnTo>
                  <a:lnTo>
                    <a:pt x="2489" y="535"/>
                  </a:lnTo>
                  <a:lnTo>
                    <a:pt x="2397" y="424"/>
                  </a:lnTo>
                  <a:lnTo>
                    <a:pt x="2305" y="332"/>
                  </a:lnTo>
                  <a:lnTo>
                    <a:pt x="2213" y="258"/>
                  </a:lnTo>
                  <a:lnTo>
                    <a:pt x="2102" y="184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86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32"/>
            <p:cNvSpPr/>
            <p:nvPr/>
          </p:nvSpPr>
          <p:spPr>
            <a:xfrm>
              <a:off x="6237150" y="1315825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272" y="0"/>
                  </a:moveTo>
                  <a:lnTo>
                    <a:pt x="1125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8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3" y="498"/>
                  </a:lnTo>
                  <a:lnTo>
                    <a:pt x="240" y="609"/>
                  </a:lnTo>
                  <a:lnTo>
                    <a:pt x="166" y="720"/>
                  </a:lnTo>
                  <a:lnTo>
                    <a:pt x="111" y="849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54"/>
                  </a:lnTo>
                  <a:lnTo>
                    <a:pt x="0" y="1402"/>
                  </a:lnTo>
                  <a:lnTo>
                    <a:pt x="0" y="1549"/>
                  </a:lnTo>
                  <a:lnTo>
                    <a:pt x="18" y="1678"/>
                  </a:lnTo>
                  <a:lnTo>
                    <a:pt x="55" y="1826"/>
                  </a:lnTo>
                  <a:lnTo>
                    <a:pt x="92" y="1955"/>
                  </a:lnTo>
                  <a:lnTo>
                    <a:pt x="148" y="2084"/>
                  </a:lnTo>
                  <a:lnTo>
                    <a:pt x="221" y="2195"/>
                  </a:lnTo>
                  <a:lnTo>
                    <a:pt x="295" y="2305"/>
                  </a:lnTo>
                  <a:lnTo>
                    <a:pt x="387" y="2397"/>
                  </a:lnTo>
                  <a:lnTo>
                    <a:pt x="498" y="2490"/>
                  </a:lnTo>
                  <a:lnTo>
                    <a:pt x="608" y="2582"/>
                  </a:lnTo>
                  <a:lnTo>
                    <a:pt x="719" y="2637"/>
                  </a:lnTo>
                  <a:lnTo>
                    <a:pt x="848" y="2711"/>
                  </a:lnTo>
                  <a:lnTo>
                    <a:pt x="977" y="2748"/>
                  </a:lnTo>
                  <a:lnTo>
                    <a:pt x="1106" y="2785"/>
                  </a:lnTo>
                  <a:lnTo>
                    <a:pt x="1254" y="2803"/>
                  </a:lnTo>
                  <a:lnTo>
                    <a:pt x="1401" y="2822"/>
                  </a:lnTo>
                  <a:lnTo>
                    <a:pt x="1549" y="2803"/>
                  </a:lnTo>
                  <a:lnTo>
                    <a:pt x="1678" y="2785"/>
                  </a:lnTo>
                  <a:lnTo>
                    <a:pt x="1825" y="2748"/>
                  </a:lnTo>
                  <a:lnTo>
                    <a:pt x="1954" y="2711"/>
                  </a:lnTo>
                  <a:lnTo>
                    <a:pt x="2065" y="2656"/>
                  </a:lnTo>
                  <a:lnTo>
                    <a:pt x="2194" y="2582"/>
                  </a:lnTo>
                  <a:lnTo>
                    <a:pt x="2305" y="2508"/>
                  </a:lnTo>
                  <a:lnTo>
                    <a:pt x="2397" y="2416"/>
                  </a:lnTo>
                  <a:lnTo>
                    <a:pt x="2489" y="2324"/>
                  </a:lnTo>
                  <a:lnTo>
                    <a:pt x="2563" y="2213"/>
                  </a:lnTo>
                  <a:lnTo>
                    <a:pt x="2637" y="2102"/>
                  </a:lnTo>
                  <a:lnTo>
                    <a:pt x="2692" y="1973"/>
                  </a:lnTo>
                  <a:lnTo>
                    <a:pt x="2747" y="1844"/>
                  </a:lnTo>
                  <a:lnTo>
                    <a:pt x="2784" y="1697"/>
                  </a:lnTo>
                  <a:lnTo>
                    <a:pt x="2803" y="1568"/>
                  </a:lnTo>
                  <a:lnTo>
                    <a:pt x="2803" y="1420"/>
                  </a:lnTo>
                  <a:lnTo>
                    <a:pt x="2803" y="1273"/>
                  </a:lnTo>
                  <a:lnTo>
                    <a:pt x="2784" y="1125"/>
                  </a:lnTo>
                  <a:lnTo>
                    <a:pt x="2747" y="996"/>
                  </a:lnTo>
                  <a:lnTo>
                    <a:pt x="2710" y="867"/>
                  </a:lnTo>
                  <a:lnTo>
                    <a:pt x="2655" y="738"/>
                  </a:lnTo>
                  <a:lnTo>
                    <a:pt x="2581" y="627"/>
                  </a:lnTo>
                  <a:lnTo>
                    <a:pt x="2508" y="517"/>
                  </a:lnTo>
                  <a:lnTo>
                    <a:pt x="2415" y="406"/>
                  </a:lnTo>
                  <a:lnTo>
                    <a:pt x="2305" y="314"/>
                  </a:lnTo>
                  <a:lnTo>
                    <a:pt x="2213" y="240"/>
                  </a:lnTo>
                  <a:lnTo>
                    <a:pt x="2084" y="166"/>
                  </a:lnTo>
                  <a:lnTo>
                    <a:pt x="1973" y="111"/>
                  </a:lnTo>
                  <a:lnTo>
                    <a:pt x="1844" y="56"/>
                  </a:lnTo>
                  <a:lnTo>
                    <a:pt x="1696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32"/>
            <p:cNvSpPr/>
            <p:nvPr/>
          </p:nvSpPr>
          <p:spPr>
            <a:xfrm>
              <a:off x="6156925" y="13015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73" y="1"/>
                  </a:moveTo>
                  <a:lnTo>
                    <a:pt x="1144" y="19"/>
                  </a:lnTo>
                  <a:lnTo>
                    <a:pt x="996" y="56"/>
                  </a:lnTo>
                  <a:lnTo>
                    <a:pt x="867" y="112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314"/>
                  </a:lnTo>
                  <a:lnTo>
                    <a:pt x="425" y="388"/>
                  </a:lnTo>
                  <a:lnTo>
                    <a:pt x="333" y="499"/>
                  </a:lnTo>
                  <a:lnTo>
                    <a:pt x="240" y="609"/>
                  </a:lnTo>
                  <a:lnTo>
                    <a:pt x="185" y="720"/>
                  </a:lnTo>
                  <a:lnTo>
                    <a:pt x="111" y="849"/>
                  </a:lnTo>
                  <a:lnTo>
                    <a:pt x="75" y="978"/>
                  </a:lnTo>
                  <a:lnTo>
                    <a:pt x="38" y="1107"/>
                  </a:lnTo>
                  <a:lnTo>
                    <a:pt x="19" y="1255"/>
                  </a:lnTo>
                  <a:lnTo>
                    <a:pt x="1" y="1402"/>
                  </a:lnTo>
                  <a:lnTo>
                    <a:pt x="19" y="1550"/>
                  </a:lnTo>
                  <a:lnTo>
                    <a:pt x="38" y="1679"/>
                  </a:lnTo>
                  <a:lnTo>
                    <a:pt x="56" y="1826"/>
                  </a:lnTo>
                  <a:lnTo>
                    <a:pt x="111" y="1955"/>
                  </a:lnTo>
                  <a:lnTo>
                    <a:pt x="167" y="2084"/>
                  </a:lnTo>
                  <a:lnTo>
                    <a:pt x="240" y="2195"/>
                  </a:lnTo>
                  <a:lnTo>
                    <a:pt x="314" y="2306"/>
                  </a:lnTo>
                  <a:lnTo>
                    <a:pt x="406" y="2398"/>
                  </a:lnTo>
                  <a:lnTo>
                    <a:pt x="499" y="2490"/>
                  </a:lnTo>
                  <a:lnTo>
                    <a:pt x="609" y="2582"/>
                  </a:lnTo>
                  <a:lnTo>
                    <a:pt x="720" y="2638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07" y="2785"/>
                  </a:lnTo>
                  <a:lnTo>
                    <a:pt x="1255" y="2804"/>
                  </a:lnTo>
                  <a:lnTo>
                    <a:pt x="1402" y="2822"/>
                  </a:lnTo>
                  <a:lnTo>
                    <a:pt x="1550" y="2804"/>
                  </a:lnTo>
                  <a:lnTo>
                    <a:pt x="1697" y="2785"/>
                  </a:lnTo>
                  <a:lnTo>
                    <a:pt x="1826" y="2767"/>
                  </a:lnTo>
                  <a:lnTo>
                    <a:pt x="1955" y="2711"/>
                  </a:lnTo>
                  <a:lnTo>
                    <a:pt x="2084" y="2656"/>
                  </a:lnTo>
                  <a:lnTo>
                    <a:pt x="2195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8" y="2324"/>
                  </a:lnTo>
                  <a:lnTo>
                    <a:pt x="2582" y="2213"/>
                  </a:lnTo>
                  <a:lnTo>
                    <a:pt x="2656" y="2103"/>
                  </a:lnTo>
                  <a:lnTo>
                    <a:pt x="2711" y="1974"/>
                  </a:lnTo>
                  <a:lnTo>
                    <a:pt x="2767" y="1845"/>
                  </a:lnTo>
                  <a:lnTo>
                    <a:pt x="2803" y="1716"/>
                  </a:lnTo>
                  <a:lnTo>
                    <a:pt x="2822" y="1568"/>
                  </a:lnTo>
                  <a:lnTo>
                    <a:pt x="2822" y="1421"/>
                  </a:lnTo>
                  <a:lnTo>
                    <a:pt x="2822" y="1273"/>
                  </a:lnTo>
                  <a:lnTo>
                    <a:pt x="2803" y="1126"/>
                  </a:lnTo>
                  <a:lnTo>
                    <a:pt x="2767" y="997"/>
                  </a:lnTo>
                  <a:lnTo>
                    <a:pt x="2730" y="867"/>
                  </a:lnTo>
                  <a:lnTo>
                    <a:pt x="2656" y="738"/>
                  </a:lnTo>
                  <a:lnTo>
                    <a:pt x="2601" y="628"/>
                  </a:lnTo>
                  <a:lnTo>
                    <a:pt x="2508" y="517"/>
                  </a:lnTo>
                  <a:lnTo>
                    <a:pt x="2435" y="407"/>
                  </a:lnTo>
                  <a:lnTo>
                    <a:pt x="2324" y="314"/>
                  </a:lnTo>
                  <a:lnTo>
                    <a:pt x="2213" y="241"/>
                  </a:lnTo>
                  <a:lnTo>
                    <a:pt x="2103" y="167"/>
                  </a:lnTo>
                  <a:lnTo>
                    <a:pt x="1974" y="112"/>
                  </a:lnTo>
                  <a:lnTo>
                    <a:pt x="1845" y="56"/>
                  </a:lnTo>
                  <a:lnTo>
                    <a:pt x="1716" y="3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32"/>
            <p:cNvSpPr/>
            <p:nvPr/>
          </p:nvSpPr>
          <p:spPr>
            <a:xfrm>
              <a:off x="6077175" y="1287250"/>
              <a:ext cx="70575" cy="70550"/>
            </a:xfrm>
            <a:custGeom>
              <a:avLst/>
              <a:gdLst/>
              <a:ahLst/>
              <a:cxnLst/>
              <a:rect l="l" t="t" r="r" b="b"/>
              <a:pathLst>
                <a:path w="2823" h="2822" extrusionOk="0">
                  <a:moveTo>
                    <a:pt x="1255" y="0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609"/>
                  </a:lnTo>
                  <a:lnTo>
                    <a:pt x="167" y="738"/>
                  </a:lnTo>
                  <a:lnTo>
                    <a:pt x="112" y="848"/>
                  </a:lnTo>
                  <a:lnTo>
                    <a:pt x="56" y="978"/>
                  </a:lnTo>
                  <a:lnTo>
                    <a:pt x="19" y="1125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" y="1549"/>
                  </a:lnTo>
                  <a:lnTo>
                    <a:pt x="19" y="1697"/>
                  </a:lnTo>
                  <a:lnTo>
                    <a:pt x="56" y="1844"/>
                  </a:lnTo>
                  <a:lnTo>
                    <a:pt x="112" y="1973"/>
                  </a:lnTo>
                  <a:lnTo>
                    <a:pt x="167" y="2084"/>
                  </a:lnTo>
                  <a:lnTo>
                    <a:pt x="241" y="2213"/>
                  </a:lnTo>
                  <a:lnTo>
                    <a:pt x="314" y="2305"/>
                  </a:lnTo>
                  <a:lnTo>
                    <a:pt x="407" y="2416"/>
                  </a:lnTo>
                  <a:lnTo>
                    <a:pt x="499" y="2508"/>
                  </a:lnTo>
                  <a:lnTo>
                    <a:pt x="609" y="2582"/>
                  </a:lnTo>
                  <a:lnTo>
                    <a:pt x="739" y="2655"/>
                  </a:lnTo>
                  <a:lnTo>
                    <a:pt x="849" y="2711"/>
                  </a:lnTo>
                  <a:lnTo>
                    <a:pt x="978" y="2748"/>
                  </a:lnTo>
                  <a:lnTo>
                    <a:pt x="1126" y="2784"/>
                  </a:lnTo>
                  <a:lnTo>
                    <a:pt x="1273" y="2803"/>
                  </a:lnTo>
                  <a:lnTo>
                    <a:pt x="1402" y="2821"/>
                  </a:lnTo>
                  <a:lnTo>
                    <a:pt x="1550" y="2803"/>
                  </a:lnTo>
                  <a:lnTo>
                    <a:pt x="1697" y="2784"/>
                  </a:lnTo>
                  <a:lnTo>
                    <a:pt x="1845" y="2748"/>
                  </a:lnTo>
                  <a:lnTo>
                    <a:pt x="1974" y="2711"/>
                  </a:lnTo>
                  <a:lnTo>
                    <a:pt x="2085" y="2655"/>
                  </a:lnTo>
                  <a:lnTo>
                    <a:pt x="2214" y="2582"/>
                  </a:lnTo>
                  <a:lnTo>
                    <a:pt x="2306" y="2508"/>
                  </a:lnTo>
                  <a:lnTo>
                    <a:pt x="2416" y="2416"/>
                  </a:lnTo>
                  <a:lnTo>
                    <a:pt x="2509" y="2305"/>
                  </a:lnTo>
                  <a:lnTo>
                    <a:pt x="2582" y="2194"/>
                  </a:lnTo>
                  <a:lnTo>
                    <a:pt x="2656" y="2084"/>
                  </a:lnTo>
                  <a:lnTo>
                    <a:pt x="2711" y="1955"/>
                  </a:lnTo>
                  <a:lnTo>
                    <a:pt x="2748" y="1826"/>
                  </a:lnTo>
                  <a:lnTo>
                    <a:pt x="2785" y="1697"/>
                  </a:lnTo>
                  <a:lnTo>
                    <a:pt x="2804" y="1549"/>
                  </a:lnTo>
                  <a:lnTo>
                    <a:pt x="2822" y="1402"/>
                  </a:lnTo>
                  <a:lnTo>
                    <a:pt x="2804" y="1254"/>
                  </a:lnTo>
                  <a:lnTo>
                    <a:pt x="2785" y="1125"/>
                  </a:lnTo>
                  <a:lnTo>
                    <a:pt x="2748" y="978"/>
                  </a:lnTo>
                  <a:lnTo>
                    <a:pt x="2711" y="848"/>
                  </a:lnTo>
                  <a:lnTo>
                    <a:pt x="2656" y="719"/>
                  </a:lnTo>
                  <a:lnTo>
                    <a:pt x="2582" y="609"/>
                  </a:lnTo>
                  <a:lnTo>
                    <a:pt x="2509" y="498"/>
                  </a:lnTo>
                  <a:lnTo>
                    <a:pt x="2416" y="406"/>
                  </a:lnTo>
                  <a:lnTo>
                    <a:pt x="2306" y="314"/>
                  </a:lnTo>
                  <a:lnTo>
                    <a:pt x="2195" y="240"/>
                  </a:lnTo>
                  <a:lnTo>
                    <a:pt x="2085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32"/>
            <p:cNvSpPr/>
            <p:nvPr/>
          </p:nvSpPr>
          <p:spPr>
            <a:xfrm>
              <a:off x="5997450" y="1272950"/>
              <a:ext cx="70075" cy="70550"/>
            </a:xfrm>
            <a:custGeom>
              <a:avLst/>
              <a:gdLst/>
              <a:ahLst/>
              <a:cxnLst/>
              <a:rect l="l" t="t" r="r" b="b"/>
              <a:pathLst>
                <a:path w="2803" h="2822" extrusionOk="0">
                  <a:moveTo>
                    <a:pt x="1383" y="1"/>
                  </a:moveTo>
                  <a:lnTo>
                    <a:pt x="1236" y="19"/>
                  </a:lnTo>
                  <a:lnTo>
                    <a:pt x="1106" y="38"/>
                  </a:lnTo>
                  <a:lnTo>
                    <a:pt x="959" y="74"/>
                  </a:lnTo>
                  <a:lnTo>
                    <a:pt x="830" y="111"/>
                  </a:lnTo>
                  <a:lnTo>
                    <a:pt x="719" y="185"/>
                  </a:lnTo>
                  <a:lnTo>
                    <a:pt x="590" y="240"/>
                  </a:lnTo>
                  <a:lnTo>
                    <a:pt x="498" y="333"/>
                  </a:lnTo>
                  <a:lnTo>
                    <a:pt x="387" y="425"/>
                  </a:lnTo>
                  <a:lnTo>
                    <a:pt x="314" y="517"/>
                  </a:lnTo>
                  <a:lnTo>
                    <a:pt x="221" y="628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19" y="1125"/>
                  </a:lnTo>
                  <a:lnTo>
                    <a:pt x="0" y="1273"/>
                  </a:lnTo>
                  <a:lnTo>
                    <a:pt x="0" y="1420"/>
                  </a:lnTo>
                  <a:lnTo>
                    <a:pt x="0" y="1568"/>
                  </a:lnTo>
                  <a:lnTo>
                    <a:pt x="37" y="1715"/>
                  </a:lnTo>
                  <a:lnTo>
                    <a:pt x="56" y="1845"/>
                  </a:lnTo>
                  <a:lnTo>
                    <a:pt x="111" y="1974"/>
                  </a:lnTo>
                  <a:lnTo>
                    <a:pt x="166" y="2103"/>
                  </a:lnTo>
                  <a:lnTo>
                    <a:pt x="240" y="2213"/>
                  </a:lnTo>
                  <a:lnTo>
                    <a:pt x="314" y="2324"/>
                  </a:lnTo>
                  <a:lnTo>
                    <a:pt x="406" y="2416"/>
                  </a:lnTo>
                  <a:lnTo>
                    <a:pt x="516" y="2508"/>
                  </a:lnTo>
                  <a:lnTo>
                    <a:pt x="609" y="2582"/>
                  </a:lnTo>
                  <a:lnTo>
                    <a:pt x="738" y="2656"/>
                  </a:lnTo>
                  <a:lnTo>
                    <a:pt x="848" y="2711"/>
                  </a:lnTo>
                  <a:lnTo>
                    <a:pt x="996" y="2748"/>
                  </a:lnTo>
                  <a:lnTo>
                    <a:pt x="1125" y="2785"/>
                  </a:lnTo>
                  <a:lnTo>
                    <a:pt x="1272" y="2803"/>
                  </a:lnTo>
                  <a:lnTo>
                    <a:pt x="1420" y="2822"/>
                  </a:lnTo>
                  <a:lnTo>
                    <a:pt x="1567" y="2803"/>
                  </a:lnTo>
                  <a:lnTo>
                    <a:pt x="1697" y="2785"/>
                  </a:lnTo>
                  <a:lnTo>
                    <a:pt x="1844" y="2748"/>
                  </a:lnTo>
                  <a:lnTo>
                    <a:pt x="1973" y="2693"/>
                  </a:lnTo>
                  <a:lnTo>
                    <a:pt x="2084" y="2637"/>
                  </a:lnTo>
                  <a:lnTo>
                    <a:pt x="2213" y="2564"/>
                  </a:lnTo>
                  <a:lnTo>
                    <a:pt x="2305" y="2490"/>
                  </a:lnTo>
                  <a:lnTo>
                    <a:pt x="2416" y="2398"/>
                  </a:lnTo>
                  <a:lnTo>
                    <a:pt x="2489" y="2306"/>
                  </a:lnTo>
                  <a:lnTo>
                    <a:pt x="2582" y="2195"/>
                  </a:lnTo>
                  <a:lnTo>
                    <a:pt x="2637" y="2084"/>
                  </a:lnTo>
                  <a:lnTo>
                    <a:pt x="2711" y="1955"/>
                  </a:lnTo>
                  <a:lnTo>
                    <a:pt x="2747" y="1826"/>
                  </a:lnTo>
                  <a:lnTo>
                    <a:pt x="2784" y="1679"/>
                  </a:lnTo>
                  <a:lnTo>
                    <a:pt x="2803" y="1550"/>
                  </a:lnTo>
                  <a:lnTo>
                    <a:pt x="2803" y="1402"/>
                  </a:lnTo>
                  <a:lnTo>
                    <a:pt x="2803" y="1255"/>
                  </a:lnTo>
                  <a:lnTo>
                    <a:pt x="2766" y="1107"/>
                  </a:lnTo>
                  <a:lnTo>
                    <a:pt x="2747" y="978"/>
                  </a:lnTo>
                  <a:lnTo>
                    <a:pt x="2692" y="849"/>
                  </a:lnTo>
                  <a:lnTo>
                    <a:pt x="2637" y="720"/>
                  </a:lnTo>
                  <a:lnTo>
                    <a:pt x="2563" y="609"/>
                  </a:lnTo>
                  <a:lnTo>
                    <a:pt x="2489" y="499"/>
                  </a:lnTo>
                  <a:lnTo>
                    <a:pt x="2397" y="406"/>
                  </a:lnTo>
                  <a:lnTo>
                    <a:pt x="2287" y="314"/>
                  </a:lnTo>
                  <a:lnTo>
                    <a:pt x="2194" y="240"/>
                  </a:lnTo>
                  <a:lnTo>
                    <a:pt x="2065" y="167"/>
                  </a:lnTo>
                  <a:lnTo>
                    <a:pt x="1955" y="111"/>
                  </a:lnTo>
                  <a:lnTo>
                    <a:pt x="1807" y="56"/>
                  </a:lnTo>
                  <a:lnTo>
                    <a:pt x="1678" y="38"/>
                  </a:lnTo>
                  <a:lnTo>
                    <a:pt x="1531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32"/>
            <p:cNvSpPr/>
            <p:nvPr/>
          </p:nvSpPr>
          <p:spPr>
            <a:xfrm>
              <a:off x="5694600" y="1138825"/>
              <a:ext cx="70550" cy="70550"/>
            </a:xfrm>
            <a:custGeom>
              <a:avLst/>
              <a:gdLst/>
              <a:ahLst/>
              <a:cxnLst/>
              <a:rect l="l" t="t" r="r" b="b"/>
              <a:pathLst>
                <a:path w="2822" h="2822" extrusionOk="0">
                  <a:moveTo>
                    <a:pt x="1254" y="0"/>
                  </a:moveTo>
                  <a:lnTo>
                    <a:pt x="1107" y="37"/>
                  </a:lnTo>
                  <a:lnTo>
                    <a:pt x="978" y="74"/>
                  </a:lnTo>
                  <a:lnTo>
                    <a:pt x="848" y="111"/>
                  </a:lnTo>
                  <a:lnTo>
                    <a:pt x="719" y="166"/>
                  </a:lnTo>
                  <a:lnTo>
                    <a:pt x="609" y="240"/>
                  </a:lnTo>
                  <a:lnTo>
                    <a:pt x="498" y="332"/>
                  </a:lnTo>
                  <a:lnTo>
                    <a:pt x="406" y="424"/>
                  </a:lnTo>
                  <a:lnTo>
                    <a:pt x="314" y="516"/>
                  </a:lnTo>
                  <a:lnTo>
                    <a:pt x="240" y="627"/>
                  </a:lnTo>
                  <a:lnTo>
                    <a:pt x="166" y="738"/>
                  </a:lnTo>
                  <a:lnTo>
                    <a:pt x="111" y="867"/>
                  </a:lnTo>
                  <a:lnTo>
                    <a:pt x="56" y="996"/>
                  </a:lnTo>
                  <a:lnTo>
                    <a:pt x="37" y="1125"/>
                  </a:lnTo>
                  <a:lnTo>
                    <a:pt x="19" y="1272"/>
                  </a:lnTo>
                  <a:lnTo>
                    <a:pt x="0" y="1420"/>
                  </a:lnTo>
                  <a:lnTo>
                    <a:pt x="19" y="1567"/>
                  </a:lnTo>
                  <a:lnTo>
                    <a:pt x="37" y="1715"/>
                  </a:lnTo>
                  <a:lnTo>
                    <a:pt x="74" y="1844"/>
                  </a:lnTo>
                  <a:lnTo>
                    <a:pt x="111" y="1973"/>
                  </a:lnTo>
                  <a:lnTo>
                    <a:pt x="185" y="2102"/>
                  </a:lnTo>
                  <a:lnTo>
                    <a:pt x="240" y="2213"/>
                  </a:lnTo>
                  <a:lnTo>
                    <a:pt x="332" y="2323"/>
                  </a:lnTo>
                  <a:lnTo>
                    <a:pt x="424" y="2416"/>
                  </a:lnTo>
                  <a:lnTo>
                    <a:pt x="517" y="2508"/>
                  </a:lnTo>
                  <a:lnTo>
                    <a:pt x="627" y="2582"/>
                  </a:lnTo>
                  <a:lnTo>
                    <a:pt x="738" y="2655"/>
                  </a:lnTo>
                  <a:lnTo>
                    <a:pt x="867" y="2711"/>
                  </a:lnTo>
                  <a:lnTo>
                    <a:pt x="996" y="2766"/>
                  </a:lnTo>
                  <a:lnTo>
                    <a:pt x="1144" y="2784"/>
                  </a:lnTo>
                  <a:lnTo>
                    <a:pt x="1273" y="2821"/>
                  </a:lnTo>
                  <a:lnTo>
                    <a:pt x="1420" y="2821"/>
                  </a:lnTo>
                  <a:lnTo>
                    <a:pt x="1568" y="2803"/>
                  </a:lnTo>
                  <a:lnTo>
                    <a:pt x="1715" y="2784"/>
                  </a:lnTo>
                  <a:lnTo>
                    <a:pt x="1844" y="2748"/>
                  </a:lnTo>
                  <a:lnTo>
                    <a:pt x="1973" y="2711"/>
                  </a:lnTo>
                  <a:lnTo>
                    <a:pt x="2102" y="2655"/>
                  </a:lnTo>
                  <a:lnTo>
                    <a:pt x="2213" y="2582"/>
                  </a:lnTo>
                  <a:lnTo>
                    <a:pt x="2324" y="2489"/>
                  </a:lnTo>
                  <a:lnTo>
                    <a:pt x="2434" y="2397"/>
                  </a:lnTo>
                  <a:lnTo>
                    <a:pt x="2508" y="2305"/>
                  </a:lnTo>
                  <a:lnTo>
                    <a:pt x="2600" y="2194"/>
                  </a:lnTo>
                  <a:lnTo>
                    <a:pt x="2655" y="2084"/>
                  </a:lnTo>
                  <a:lnTo>
                    <a:pt x="2729" y="1955"/>
                  </a:lnTo>
                  <a:lnTo>
                    <a:pt x="2766" y="1826"/>
                  </a:lnTo>
                  <a:lnTo>
                    <a:pt x="2803" y="1678"/>
                  </a:lnTo>
                  <a:lnTo>
                    <a:pt x="2821" y="1549"/>
                  </a:lnTo>
                  <a:lnTo>
                    <a:pt x="2821" y="1402"/>
                  </a:lnTo>
                  <a:lnTo>
                    <a:pt x="2821" y="1254"/>
                  </a:lnTo>
                  <a:lnTo>
                    <a:pt x="2803" y="1107"/>
                  </a:lnTo>
                  <a:lnTo>
                    <a:pt x="2766" y="977"/>
                  </a:lnTo>
                  <a:lnTo>
                    <a:pt x="2711" y="848"/>
                  </a:lnTo>
                  <a:lnTo>
                    <a:pt x="2655" y="719"/>
                  </a:lnTo>
                  <a:lnTo>
                    <a:pt x="2582" y="609"/>
                  </a:lnTo>
                  <a:lnTo>
                    <a:pt x="2508" y="498"/>
                  </a:lnTo>
                  <a:lnTo>
                    <a:pt x="2416" y="406"/>
                  </a:lnTo>
                  <a:lnTo>
                    <a:pt x="2305" y="314"/>
                  </a:lnTo>
                  <a:lnTo>
                    <a:pt x="2194" y="221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32"/>
            <p:cNvSpPr/>
            <p:nvPr/>
          </p:nvSpPr>
          <p:spPr>
            <a:xfrm>
              <a:off x="5207375" y="642825"/>
              <a:ext cx="69150" cy="69625"/>
            </a:xfrm>
            <a:custGeom>
              <a:avLst/>
              <a:gdLst/>
              <a:ahLst/>
              <a:cxnLst/>
              <a:rect l="l" t="t" r="r" b="b"/>
              <a:pathLst>
                <a:path w="2766" h="2785" extrusionOk="0">
                  <a:moveTo>
                    <a:pt x="1254" y="1"/>
                  </a:moveTo>
                  <a:lnTo>
                    <a:pt x="1107" y="19"/>
                  </a:lnTo>
                  <a:lnTo>
                    <a:pt x="977" y="56"/>
                  </a:lnTo>
                  <a:lnTo>
                    <a:pt x="848" y="93"/>
                  </a:lnTo>
                  <a:lnTo>
                    <a:pt x="719" y="167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388"/>
                  </a:lnTo>
                  <a:lnTo>
                    <a:pt x="314" y="499"/>
                  </a:lnTo>
                  <a:lnTo>
                    <a:pt x="221" y="591"/>
                  </a:lnTo>
                  <a:lnTo>
                    <a:pt x="166" y="720"/>
                  </a:lnTo>
                  <a:lnTo>
                    <a:pt x="111" y="830"/>
                  </a:lnTo>
                  <a:lnTo>
                    <a:pt x="56" y="960"/>
                  </a:lnTo>
                  <a:lnTo>
                    <a:pt x="19" y="1107"/>
                  </a:lnTo>
                  <a:lnTo>
                    <a:pt x="0" y="1236"/>
                  </a:lnTo>
                  <a:lnTo>
                    <a:pt x="0" y="1384"/>
                  </a:lnTo>
                  <a:lnTo>
                    <a:pt x="0" y="1531"/>
                  </a:lnTo>
                  <a:lnTo>
                    <a:pt x="19" y="1679"/>
                  </a:lnTo>
                  <a:lnTo>
                    <a:pt x="56" y="1808"/>
                  </a:lnTo>
                  <a:lnTo>
                    <a:pt x="111" y="1937"/>
                  </a:lnTo>
                  <a:lnTo>
                    <a:pt x="166" y="2066"/>
                  </a:lnTo>
                  <a:lnTo>
                    <a:pt x="240" y="2176"/>
                  </a:lnTo>
                  <a:lnTo>
                    <a:pt x="314" y="2287"/>
                  </a:lnTo>
                  <a:lnTo>
                    <a:pt x="406" y="2379"/>
                  </a:lnTo>
                  <a:lnTo>
                    <a:pt x="498" y="2471"/>
                  </a:lnTo>
                  <a:lnTo>
                    <a:pt x="609" y="2545"/>
                  </a:lnTo>
                  <a:lnTo>
                    <a:pt x="719" y="2619"/>
                  </a:lnTo>
                  <a:lnTo>
                    <a:pt x="848" y="2674"/>
                  </a:lnTo>
                  <a:lnTo>
                    <a:pt x="977" y="2711"/>
                  </a:lnTo>
                  <a:lnTo>
                    <a:pt x="1107" y="2748"/>
                  </a:lnTo>
                  <a:lnTo>
                    <a:pt x="1254" y="2766"/>
                  </a:lnTo>
                  <a:lnTo>
                    <a:pt x="1402" y="2785"/>
                  </a:lnTo>
                  <a:lnTo>
                    <a:pt x="1549" y="2766"/>
                  </a:lnTo>
                  <a:lnTo>
                    <a:pt x="1697" y="2748"/>
                  </a:lnTo>
                  <a:lnTo>
                    <a:pt x="1826" y="2711"/>
                  </a:lnTo>
                  <a:lnTo>
                    <a:pt x="1955" y="2656"/>
                  </a:lnTo>
                  <a:lnTo>
                    <a:pt x="2065" y="2601"/>
                  </a:lnTo>
                  <a:lnTo>
                    <a:pt x="2194" y="2527"/>
                  </a:lnTo>
                  <a:lnTo>
                    <a:pt x="2287" y="2453"/>
                  </a:lnTo>
                  <a:lnTo>
                    <a:pt x="2397" y="2361"/>
                  </a:lnTo>
                  <a:lnTo>
                    <a:pt x="2471" y="2269"/>
                  </a:lnTo>
                  <a:lnTo>
                    <a:pt x="2563" y="2158"/>
                  </a:lnTo>
                  <a:lnTo>
                    <a:pt x="2618" y="2029"/>
                  </a:lnTo>
                  <a:lnTo>
                    <a:pt x="2674" y="1918"/>
                  </a:lnTo>
                  <a:lnTo>
                    <a:pt x="2729" y="1789"/>
                  </a:lnTo>
                  <a:lnTo>
                    <a:pt x="2748" y="1642"/>
                  </a:lnTo>
                  <a:lnTo>
                    <a:pt x="2766" y="1513"/>
                  </a:lnTo>
                  <a:lnTo>
                    <a:pt x="2766" y="1365"/>
                  </a:lnTo>
                  <a:lnTo>
                    <a:pt x="2766" y="1218"/>
                  </a:lnTo>
                  <a:lnTo>
                    <a:pt x="2748" y="1070"/>
                  </a:lnTo>
                  <a:lnTo>
                    <a:pt x="2711" y="941"/>
                  </a:lnTo>
                  <a:lnTo>
                    <a:pt x="2655" y="812"/>
                  </a:lnTo>
                  <a:lnTo>
                    <a:pt x="2600" y="701"/>
                  </a:lnTo>
                  <a:lnTo>
                    <a:pt x="2545" y="591"/>
                  </a:lnTo>
                  <a:lnTo>
                    <a:pt x="2452" y="480"/>
                  </a:lnTo>
                  <a:lnTo>
                    <a:pt x="2360" y="388"/>
                  </a:lnTo>
                  <a:lnTo>
                    <a:pt x="2268" y="296"/>
                  </a:lnTo>
                  <a:lnTo>
                    <a:pt x="2176" y="222"/>
                  </a:lnTo>
                  <a:lnTo>
                    <a:pt x="2047" y="167"/>
                  </a:lnTo>
                  <a:lnTo>
                    <a:pt x="1936" y="111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32"/>
            <p:cNvSpPr/>
            <p:nvPr/>
          </p:nvSpPr>
          <p:spPr>
            <a:xfrm>
              <a:off x="5404200" y="925400"/>
              <a:ext cx="69625" cy="69175"/>
            </a:xfrm>
            <a:custGeom>
              <a:avLst/>
              <a:gdLst/>
              <a:ahLst/>
              <a:cxnLst/>
              <a:rect l="l" t="t" r="r" b="b"/>
              <a:pathLst>
                <a:path w="2785" h="2767" extrusionOk="0">
                  <a:moveTo>
                    <a:pt x="1254" y="0"/>
                  </a:moveTo>
                  <a:lnTo>
                    <a:pt x="1125" y="19"/>
                  </a:lnTo>
                  <a:lnTo>
                    <a:pt x="978" y="56"/>
                  </a:lnTo>
                  <a:lnTo>
                    <a:pt x="848" y="93"/>
                  </a:lnTo>
                  <a:lnTo>
                    <a:pt x="719" y="148"/>
                  </a:lnTo>
                  <a:lnTo>
                    <a:pt x="609" y="222"/>
                  </a:lnTo>
                  <a:lnTo>
                    <a:pt x="498" y="295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9" y="1660"/>
                  </a:lnTo>
                  <a:lnTo>
                    <a:pt x="56" y="1789"/>
                  </a:lnTo>
                  <a:lnTo>
                    <a:pt x="93" y="1918"/>
                  </a:lnTo>
                  <a:lnTo>
                    <a:pt x="148" y="2047"/>
                  </a:lnTo>
                  <a:lnTo>
                    <a:pt x="222" y="2158"/>
                  </a:lnTo>
                  <a:lnTo>
                    <a:pt x="295" y="2268"/>
                  </a:lnTo>
                  <a:lnTo>
                    <a:pt x="388" y="2360"/>
                  </a:lnTo>
                  <a:lnTo>
                    <a:pt x="480" y="2453"/>
                  </a:lnTo>
                  <a:lnTo>
                    <a:pt x="572" y="2526"/>
                  </a:lnTo>
                  <a:lnTo>
                    <a:pt x="683" y="2600"/>
                  </a:lnTo>
                  <a:lnTo>
                    <a:pt x="812" y="2655"/>
                  </a:lnTo>
                  <a:lnTo>
                    <a:pt x="941" y="2711"/>
                  </a:lnTo>
                  <a:lnTo>
                    <a:pt x="1070" y="2748"/>
                  </a:lnTo>
                  <a:lnTo>
                    <a:pt x="1199" y="2766"/>
                  </a:lnTo>
                  <a:lnTo>
                    <a:pt x="1494" y="2766"/>
                  </a:lnTo>
                  <a:lnTo>
                    <a:pt x="1623" y="2748"/>
                  </a:lnTo>
                  <a:lnTo>
                    <a:pt x="1770" y="2729"/>
                  </a:lnTo>
                  <a:lnTo>
                    <a:pt x="1899" y="2674"/>
                  </a:lnTo>
                  <a:lnTo>
                    <a:pt x="2029" y="2637"/>
                  </a:lnTo>
                  <a:lnTo>
                    <a:pt x="2139" y="2563"/>
                  </a:lnTo>
                  <a:lnTo>
                    <a:pt x="2250" y="2489"/>
                  </a:lnTo>
                  <a:lnTo>
                    <a:pt x="2360" y="2397"/>
                  </a:lnTo>
                  <a:lnTo>
                    <a:pt x="2453" y="2305"/>
                  </a:lnTo>
                  <a:lnTo>
                    <a:pt x="2526" y="2194"/>
                  </a:lnTo>
                  <a:lnTo>
                    <a:pt x="2600" y="2084"/>
                  </a:lnTo>
                  <a:lnTo>
                    <a:pt x="2655" y="1973"/>
                  </a:lnTo>
                  <a:lnTo>
                    <a:pt x="2711" y="1844"/>
                  </a:lnTo>
                  <a:lnTo>
                    <a:pt x="2748" y="1697"/>
                  </a:lnTo>
                  <a:lnTo>
                    <a:pt x="2766" y="1568"/>
                  </a:lnTo>
                  <a:lnTo>
                    <a:pt x="2784" y="1420"/>
                  </a:lnTo>
                  <a:lnTo>
                    <a:pt x="2766" y="1273"/>
                  </a:lnTo>
                  <a:lnTo>
                    <a:pt x="2748" y="1125"/>
                  </a:lnTo>
                  <a:lnTo>
                    <a:pt x="2729" y="996"/>
                  </a:lnTo>
                  <a:lnTo>
                    <a:pt x="2674" y="867"/>
                  </a:lnTo>
                  <a:lnTo>
                    <a:pt x="2619" y="738"/>
                  </a:lnTo>
                  <a:lnTo>
                    <a:pt x="2563" y="627"/>
                  </a:lnTo>
                  <a:lnTo>
                    <a:pt x="2489" y="517"/>
                  </a:lnTo>
                  <a:lnTo>
                    <a:pt x="2397" y="406"/>
                  </a:lnTo>
                  <a:lnTo>
                    <a:pt x="2305" y="314"/>
                  </a:lnTo>
                  <a:lnTo>
                    <a:pt x="2194" y="240"/>
                  </a:lnTo>
                  <a:lnTo>
                    <a:pt x="2084" y="166"/>
                  </a:lnTo>
                  <a:lnTo>
                    <a:pt x="1955" y="111"/>
                  </a:lnTo>
                  <a:lnTo>
                    <a:pt x="1826" y="56"/>
                  </a:lnTo>
                  <a:lnTo>
                    <a:pt x="1697" y="19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32"/>
            <p:cNvSpPr/>
            <p:nvPr/>
          </p:nvSpPr>
          <p:spPr>
            <a:xfrm>
              <a:off x="5470100" y="1016675"/>
              <a:ext cx="68725" cy="69150"/>
            </a:xfrm>
            <a:custGeom>
              <a:avLst/>
              <a:gdLst/>
              <a:ahLst/>
              <a:cxnLst/>
              <a:rect l="l" t="t" r="r" b="b"/>
              <a:pathLst>
                <a:path w="2749" h="2766" extrusionOk="0">
                  <a:moveTo>
                    <a:pt x="1384" y="0"/>
                  </a:moveTo>
                  <a:lnTo>
                    <a:pt x="1236" y="19"/>
                  </a:lnTo>
                  <a:lnTo>
                    <a:pt x="1107" y="37"/>
                  </a:lnTo>
                  <a:lnTo>
                    <a:pt x="978" y="74"/>
                  </a:lnTo>
                  <a:lnTo>
                    <a:pt x="849" y="111"/>
                  </a:lnTo>
                  <a:lnTo>
                    <a:pt x="720" y="166"/>
                  </a:lnTo>
                  <a:lnTo>
                    <a:pt x="609" y="240"/>
                  </a:lnTo>
                  <a:lnTo>
                    <a:pt x="499" y="314"/>
                  </a:lnTo>
                  <a:lnTo>
                    <a:pt x="407" y="406"/>
                  </a:lnTo>
                  <a:lnTo>
                    <a:pt x="314" y="498"/>
                  </a:lnTo>
                  <a:lnTo>
                    <a:pt x="241" y="590"/>
                  </a:lnTo>
                  <a:lnTo>
                    <a:pt x="167" y="701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" y="1217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19" y="1641"/>
                  </a:lnTo>
                  <a:lnTo>
                    <a:pt x="56" y="1770"/>
                  </a:lnTo>
                  <a:lnTo>
                    <a:pt x="93" y="1899"/>
                  </a:lnTo>
                  <a:lnTo>
                    <a:pt x="148" y="2028"/>
                  </a:lnTo>
                  <a:lnTo>
                    <a:pt x="222" y="2139"/>
                  </a:lnTo>
                  <a:lnTo>
                    <a:pt x="296" y="2250"/>
                  </a:lnTo>
                  <a:lnTo>
                    <a:pt x="370" y="2342"/>
                  </a:lnTo>
                  <a:lnTo>
                    <a:pt x="480" y="2434"/>
                  </a:lnTo>
                  <a:lnTo>
                    <a:pt x="573" y="2526"/>
                  </a:lnTo>
                  <a:lnTo>
                    <a:pt x="683" y="2581"/>
                  </a:lnTo>
                  <a:lnTo>
                    <a:pt x="812" y="2655"/>
                  </a:lnTo>
                  <a:lnTo>
                    <a:pt x="923" y="2692"/>
                  </a:lnTo>
                  <a:lnTo>
                    <a:pt x="1070" y="2729"/>
                  </a:lnTo>
                  <a:lnTo>
                    <a:pt x="1199" y="2747"/>
                  </a:lnTo>
                  <a:lnTo>
                    <a:pt x="1347" y="2766"/>
                  </a:lnTo>
                  <a:lnTo>
                    <a:pt x="1494" y="2766"/>
                  </a:lnTo>
                  <a:lnTo>
                    <a:pt x="1624" y="2747"/>
                  </a:lnTo>
                  <a:lnTo>
                    <a:pt x="1771" y="2711"/>
                  </a:lnTo>
                  <a:lnTo>
                    <a:pt x="1900" y="2674"/>
                  </a:lnTo>
                  <a:lnTo>
                    <a:pt x="2011" y="2618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6"/>
                  </a:lnTo>
                  <a:lnTo>
                    <a:pt x="2509" y="2176"/>
                  </a:lnTo>
                  <a:lnTo>
                    <a:pt x="2582" y="2065"/>
                  </a:lnTo>
                  <a:lnTo>
                    <a:pt x="2656" y="1936"/>
                  </a:lnTo>
                  <a:lnTo>
                    <a:pt x="2693" y="1807"/>
                  </a:lnTo>
                  <a:lnTo>
                    <a:pt x="2730" y="1678"/>
                  </a:lnTo>
                  <a:lnTo>
                    <a:pt x="2748" y="1530"/>
                  </a:lnTo>
                  <a:lnTo>
                    <a:pt x="2748" y="1383"/>
                  </a:lnTo>
                  <a:lnTo>
                    <a:pt x="2748" y="1235"/>
                  </a:lnTo>
                  <a:lnTo>
                    <a:pt x="2730" y="1106"/>
                  </a:lnTo>
                  <a:lnTo>
                    <a:pt x="2693" y="977"/>
                  </a:lnTo>
                  <a:lnTo>
                    <a:pt x="2656" y="848"/>
                  </a:lnTo>
                  <a:lnTo>
                    <a:pt x="2601" y="719"/>
                  </a:lnTo>
                  <a:lnTo>
                    <a:pt x="2527" y="609"/>
                  </a:lnTo>
                  <a:lnTo>
                    <a:pt x="2453" y="498"/>
                  </a:lnTo>
                  <a:lnTo>
                    <a:pt x="2361" y="406"/>
                  </a:lnTo>
                  <a:lnTo>
                    <a:pt x="2269" y="314"/>
                  </a:lnTo>
                  <a:lnTo>
                    <a:pt x="2158" y="240"/>
                  </a:lnTo>
                  <a:lnTo>
                    <a:pt x="2048" y="166"/>
                  </a:lnTo>
                  <a:lnTo>
                    <a:pt x="1919" y="111"/>
                  </a:lnTo>
                  <a:lnTo>
                    <a:pt x="1808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32"/>
            <p:cNvSpPr/>
            <p:nvPr/>
          </p:nvSpPr>
          <p:spPr>
            <a:xfrm>
              <a:off x="6397550" y="1363300"/>
              <a:ext cx="3700" cy="32300"/>
            </a:xfrm>
            <a:custGeom>
              <a:avLst/>
              <a:gdLst/>
              <a:ahLst/>
              <a:cxnLst/>
              <a:rect l="l" t="t" r="r" b="b"/>
              <a:pathLst>
                <a:path w="148" h="1292" extrusionOk="0">
                  <a:moveTo>
                    <a:pt x="148" y="1"/>
                  </a:moveTo>
                  <a:lnTo>
                    <a:pt x="93" y="148"/>
                  </a:lnTo>
                  <a:lnTo>
                    <a:pt x="37" y="296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" y="793"/>
                  </a:lnTo>
                  <a:lnTo>
                    <a:pt x="37" y="959"/>
                  </a:lnTo>
                  <a:lnTo>
                    <a:pt x="74" y="1125"/>
                  </a:lnTo>
                  <a:lnTo>
                    <a:pt x="148" y="1291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32"/>
            <p:cNvSpPr/>
            <p:nvPr/>
          </p:nvSpPr>
          <p:spPr>
            <a:xfrm>
              <a:off x="5090275" y="377775"/>
              <a:ext cx="69175" cy="68725"/>
            </a:xfrm>
            <a:custGeom>
              <a:avLst/>
              <a:gdLst/>
              <a:ahLst/>
              <a:cxnLst/>
              <a:rect l="l" t="t" r="r" b="b"/>
              <a:pathLst>
                <a:path w="2767" h="2749" extrusionOk="0">
                  <a:moveTo>
                    <a:pt x="1292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5"/>
                  </a:lnTo>
                  <a:lnTo>
                    <a:pt x="757" y="130"/>
                  </a:lnTo>
                  <a:lnTo>
                    <a:pt x="646" y="204"/>
                  </a:lnTo>
                  <a:lnTo>
                    <a:pt x="536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30" y="794"/>
                  </a:lnTo>
                  <a:lnTo>
                    <a:pt x="75" y="923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7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56" y="1752"/>
                  </a:lnTo>
                  <a:lnTo>
                    <a:pt x="93" y="1881"/>
                  </a:lnTo>
                  <a:lnTo>
                    <a:pt x="148" y="2011"/>
                  </a:lnTo>
                  <a:lnTo>
                    <a:pt x="222" y="2121"/>
                  </a:lnTo>
                  <a:lnTo>
                    <a:pt x="296" y="2232"/>
                  </a:lnTo>
                  <a:lnTo>
                    <a:pt x="388" y="2324"/>
                  </a:lnTo>
                  <a:lnTo>
                    <a:pt x="480" y="2416"/>
                  </a:lnTo>
                  <a:lnTo>
                    <a:pt x="573" y="2508"/>
                  </a:lnTo>
                  <a:lnTo>
                    <a:pt x="683" y="2564"/>
                  </a:lnTo>
                  <a:lnTo>
                    <a:pt x="812" y="2637"/>
                  </a:lnTo>
                  <a:lnTo>
                    <a:pt x="923" y="2674"/>
                  </a:lnTo>
                  <a:lnTo>
                    <a:pt x="1052" y="2711"/>
                  </a:lnTo>
                  <a:lnTo>
                    <a:pt x="1199" y="2748"/>
                  </a:lnTo>
                  <a:lnTo>
                    <a:pt x="1476" y="2748"/>
                  </a:lnTo>
                  <a:lnTo>
                    <a:pt x="1623" y="2730"/>
                  </a:lnTo>
                  <a:lnTo>
                    <a:pt x="1753" y="2711"/>
                  </a:lnTo>
                  <a:lnTo>
                    <a:pt x="1900" y="2656"/>
                  </a:lnTo>
                  <a:lnTo>
                    <a:pt x="2011" y="2601"/>
                  </a:lnTo>
                  <a:lnTo>
                    <a:pt x="2140" y="2545"/>
                  </a:lnTo>
                  <a:lnTo>
                    <a:pt x="2250" y="2471"/>
                  </a:lnTo>
                  <a:lnTo>
                    <a:pt x="2343" y="2379"/>
                  </a:lnTo>
                  <a:lnTo>
                    <a:pt x="2435" y="2287"/>
                  </a:lnTo>
                  <a:lnTo>
                    <a:pt x="2527" y="2176"/>
                  </a:lnTo>
                  <a:lnTo>
                    <a:pt x="2601" y="2066"/>
                  </a:lnTo>
                  <a:lnTo>
                    <a:pt x="2656" y="1955"/>
                  </a:lnTo>
                  <a:lnTo>
                    <a:pt x="2693" y="1826"/>
                  </a:lnTo>
                  <a:lnTo>
                    <a:pt x="2730" y="1679"/>
                  </a:lnTo>
                  <a:lnTo>
                    <a:pt x="2767" y="1550"/>
                  </a:lnTo>
                  <a:lnTo>
                    <a:pt x="2767" y="1402"/>
                  </a:lnTo>
                  <a:lnTo>
                    <a:pt x="2767" y="1255"/>
                  </a:lnTo>
                  <a:lnTo>
                    <a:pt x="2748" y="1126"/>
                  </a:lnTo>
                  <a:lnTo>
                    <a:pt x="2711" y="978"/>
                  </a:lnTo>
                  <a:lnTo>
                    <a:pt x="2674" y="849"/>
                  </a:lnTo>
                  <a:lnTo>
                    <a:pt x="2619" y="738"/>
                  </a:lnTo>
                  <a:lnTo>
                    <a:pt x="2564" y="628"/>
                  </a:lnTo>
                  <a:lnTo>
                    <a:pt x="2490" y="517"/>
                  </a:lnTo>
                  <a:lnTo>
                    <a:pt x="2398" y="406"/>
                  </a:lnTo>
                  <a:lnTo>
                    <a:pt x="2306" y="333"/>
                  </a:lnTo>
                  <a:lnTo>
                    <a:pt x="2195" y="240"/>
                  </a:lnTo>
                  <a:lnTo>
                    <a:pt x="2084" y="167"/>
                  </a:lnTo>
                  <a:lnTo>
                    <a:pt x="1974" y="111"/>
                  </a:lnTo>
                  <a:lnTo>
                    <a:pt x="1845" y="56"/>
                  </a:lnTo>
                  <a:lnTo>
                    <a:pt x="1716" y="1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32"/>
            <p:cNvSpPr/>
            <p:nvPr/>
          </p:nvSpPr>
          <p:spPr>
            <a:xfrm>
              <a:off x="5841175" y="1248075"/>
              <a:ext cx="68700" cy="69150"/>
            </a:xfrm>
            <a:custGeom>
              <a:avLst/>
              <a:gdLst/>
              <a:ahLst/>
              <a:cxnLst/>
              <a:rect l="l" t="t" r="r" b="b"/>
              <a:pathLst>
                <a:path w="2748" h="2766" extrusionOk="0">
                  <a:moveTo>
                    <a:pt x="1236" y="0"/>
                  </a:moveTo>
                  <a:lnTo>
                    <a:pt x="1107" y="19"/>
                  </a:lnTo>
                  <a:lnTo>
                    <a:pt x="959" y="55"/>
                  </a:lnTo>
                  <a:lnTo>
                    <a:pt x="830" y="92"/>
                  </a:lnTo>
                  <a:lnTo>
                    <a:pt x="720" y="148"/>
                  </a:lnTo>
                  <a:lnTo>
                    <a:pt x="591" y="221"/>
                  </a:lnTo>
                  <a:lnTo>
                    <a:pt x="498" y="295"/>
                  </a:lnTo>
                  <a:lnTo>
                    <a:pt x="388" y="387"/>
                  </a:lnTo>
                  <a:lnTo>
                    <a:pt x="296" y="498"/>
                  </a:lnTo>
                  <a:lnTo>
                    <a:pt x="222" y="590"/>
                  </a:lnTo>
                  <a:lnTo>
                    <a:pt x="148" y="719"/>
                  </a:lnTo>
                  <a:lnTo>
                    <a:pt x="93" y="830"/>
                  </a:lnTo>
                  <a:lnTo>
                    <a:pt x="56" y="959"/>
                  </a:lnTo>
                  <a:lnTo>
                    <a:pt x="19" y="1106"/>
                  </a:lnTo>
                  <a:lnTo>
                    <a:pt x="1" y="1235"/>
                  </a:lnTo>
                  <a:lnTo>
                    <a:pt x="1" y="1383"/>
                  </a:lnTo>
                  <a:lnTo>
                    <a:pt x="1" y="1530"/>
                  </a:lnTo>
                  <a:lnTo>
                    <a:pt x="19" y="1678"/>
                  </a:lnTo>
                  <a:lnTo>
                    <a:pt x="56" y="1807"/>
                  </a:lnTo>
                  <a:lnTo>
                    <a:pt x="93" y="1918"/>
                  </a:lnTo>
                  <a:lnTo>
                    <a:pt x="167" y="2047"/>
                  </a:lnTo>
                  <a:lnTo>
                    <a:pt x="222" y="2157"/>
                  </a:lnTo>
                  <a:lnTo>
                    <a:pt x="296" y="2268"/>
                  </a:lnTo>
                  <a:lnTo>
                    <a:pt x="388" y="2360"/>
                  </a:lnTo>
                  <a:lnTo>
                    <a:pt x="480" y="2452"/>
                  </a:lnTo>
                  <a:lnTo>
                    <a:pt x="591" y="2526"/>
                  </a:lnTo>
                  <a:lnTo>
                    <a:pt x="701" y="2600"/>
                  </a:lnTo>
                  <a:lnTo>
                    <a:pt x="830" y="2655"/>
                  </a:lnTo>
                  <a:lnTo>
                    <a:pt x="941" y="2692"/>
                  </a:lnTo>
                  <a:lnTo>
                    <a:pt x="1089" y="2729"/>
                  </a:lnTo>
                  <a:lnTo>
                    <a:pt x="1218" y="2747"/>
                  </a:lnTo>
                  <a:lnTo>
                    <a:pt x="1365" y="2766"/>
                  </a:lnTo>
                  <a:lnTo>
                    <a:pt x="1513" y="2747"/>
                  </a:lnTo>
                  <a:lnTo>
                    <a:pt x="1642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29" y="2600"/>
                  </a:lnTo>
                  <a:lnTo>
                    <a:pt x="2158" y="2526"/>
                  </a:lnTo>
                  <a:lnTo>
                    <a:pt x="2250" y="2452"/>
                  </a:lnTo>
                  <a:lnTo>
                    <a:pt x="2361" y="2360"/>
                  </a:lnTo>
                  <a:lnTo>
                    <a:pt x="2453" y="2268"/>
                  </a:lnTo>
                  <a:lnTo>
                    <a:pt x="2527" y="2157"/>
                  </a:lnTo>
                  <a:lnTo>
                    <a:pt x="2600" y="2047"/>
                  </a:lnTo>
                  <a:lnTo>
                    <a:pt x="2656" y="1918"/>
                  </a:lnTo>
                  <a:lnTo>
                    <a:pt x="2693" y="1789"/>
                  </a:lnTo>
                  <a:lnTo>
                    <a:pt x="2730" y="1660"/>
                  </a:lnTo>
                  <a:lnTo>
                    <a:pt x="2748" y="1512"/>
                  </a:lnTo>
                  <a:lnTo>
                    <a:pt x="2748" y="1364"/>
                  </a:lnTo>
                  <a:lnTo>
                    <a:pt x="2748" y="1217"/>
                  </a:lnTo>
                  <a:lnTo>
                    <a:pt x="2730" y="1088"/>
                  </a:lnTo>
                  <a:lnTo>
                    <a:pt x="2693" y="959"/>
                  </a:lnTo>
                  <a:lnTo>
                    <a:pt x="2656" y="830"/>
                  </a:lnTo>
                  <a:lnTo>
                    <a:pt x="2582" y="701"/>
                  </a:lnTo>
                  <a:lnTo>
                    <a:pt x="2527" y="590"/>
                  </a:lnTo>
                  <a:lnTo>
                    <a:pt x="2453" y="498"/>
                  </a:lnTo>
                  <a:lnTo>
                    <a:pt x="2361" y="387"/>
                  </a:lnTo>
                  <a:lnTo>
                    <a:pt x="2269" y="314"/>
                  </a:lnTo>
                  <a:lnTo>
                    <a:pt x="2158" y="221"/>
                  </a:lnTo>
                  <a:lnTo>
                    <a:pt x="2047" y="166"/>
                  </a:lnTo>
                  <a:lnTo>
                    <a:pt x="1918" y="111"/>
                  </a:lnTo>
                  <a:lnTo>
                    <a:pt x="1808" y="55"/>
                  </a:lnTo>
                  <a:lnTo>
                    <a:pt x="1660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32"/>
            <p:cNvSpPr/>
            <p:nvPr/>
          </p:nvSpPr>
          <p:spPr>
            <a:xfrm>
              <a:off x="5141925" y="54880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364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40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0" y="240"/>
                  </a:lnTo>
                  <a:lnTo>
                    <a:pt x="479" y="314"/>
                  </a:lnTo>
                  <a:lnTo>
                    <a:pt x="387" y="406"/>
                  </a:lnTo>
                  <a:lnTo>
                    <a:pt x="295" y="498"/>
                  </a:lnTo>
                  <a:lnTo>
                    <a:pt x="221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18" y="1107"/>
                  </a:lnTo>
                  <a:lnTo>
                    <a:pt x="0" y="1236"/>
                  </a:lnTo>
                  <a:lnTo>
                    <a:pt x="0" y="1383"/>
                  </a:lnTo>
                  <a:lnTo>
                    <a:pt x="0" y="1531"/>
                  </a:lnTo>
                  <a:lnTo>
                    <a:pt x="18" y="1660"/>
                  </a:lnTo>
                  <a:lnTo>
                    <a:pt x="55" y="1789"/>
                  </a:lnTo>
                  <a:lnTo>
                    <a:pt x="111" y="1918"/>
                  </a:lnTo>
                  <a:lnTo>
                    <a:pt x="166" y="2047"/>
                  </a:lnTo>
                  <a:lnTo>
                    <a:pt x="240" y="2158"/>
                  </a:lnTo>
                  <a:lnTo>
                    <a:pt x="313" y="2268"/>
                  </a:lnTo>
                  <a:lnTo>
                    <a:pt x="406" y="2360"/>
                  </a:lnTo>
                  <a:lnTo>
                    <a:pt x="498" y="2453"/>
                  </a:lnTo>
                  <a:lnTo>
                    <a:pt x="590" y="2526"/>
                  </a:lnTo>
                  <a:lnTo>
                    <a:pt x="719" y="2600"/>
                  </a:lnTo>
                  <a:lnTo>
                    <a:pt x="830" y="2655"/>
                  </a:lnTo>
                  <a:lnTo>
                    <a:pt x="959" y="2692"/>
                  </a:lnTo>
                  <a:lnTo>
                    <a:pt x="1088" y="2729"/>
                  </a:lnTo>
                  <a:lnTo>
                    <a:pt x="1217" y="2748"/>
                  </a:lnTo>
                  <a:lnTo>
                    <a:pt x="1364" y="2766"/>
                  </a:lnTo>
                  <a:lnTo>
                    <a:pt x="1512" y="2748"/>
                  </a:lnTo>
                  <a:lnTo>
                    <a:pt x="1659" y="2729"/>
                  </a:lnTo>
                  <a:lnTo>
                    <a:pt x="1789" y="2692"/>
                  </a:lnTo>
                  <a:lnTo>
                    <a:pt x="1918" y="2655"/>
                  </a:lnTo>
                  <a:lnTo>
                    <a:pt x="2047" y="2600"/>
                  </a:lnTo>
                  <a:lnTo>
                    <a:pt x="2157" y="2526"/>
                  </a:lnTo>
                  <a:lnTo>
                    <a:pt x="2268" y="2434"/>
                  </a:lnTo>
                  <a:lnTo>
                    <a:pt x="2360" y="2360"/>
                  </a:lnTo>
                  <a:lnTo>
                    <a:pt x="2452" y="2250"/>
                  </a:lnTo>
                  <a:lnTo>
                    <a:pt x="2526" y="2139"/>
                  </a:lnTo>
                  <a:lnTo>
                    <a:pt x="2600" y="2029"/>
                  </a:lnTo>
                  <a:lnTo>
                    <a:pt x="2655" y="1899"/>
                  </a:lnTo>
                  <a:lnTo>
                    <a:pt x="2692" y="1770"/>
                  </a:lnTo>
                  <a:lnTo>
                    <a:pt x="2729" y="1641"/>
                  </a:lnTo>
                  <a:lnTo>
                    <a:pt x="2747" y="1494"/>
                  </a:lnTo>
                  <a:lnTo>
                    <a:pt x="2747" y="1346"/>
                  </a:lnTo>
                  <a:lnTo>
                    <a:pt x="2747" y="1199"/>
                  </a:lnTo>
                  <a:lnTo>
                    <a:pt x="2729" y="1070"/>
                  </a:lnTo>
                  <a:lnTo>
                    <a:pt x="2692" y="941"/>
                  </a:lnTo>
                  <a:lnTo>
                    <a:pt x="2637" y="812"/>
                  </a:lnTo>
                  <a:lnTo>
                    <a:pt x="2581" y="701"/>
                  </a:lnTo>
                  <a:lnTo>
                    <a:pt x="2508" y="590"/>
                  </a:lnTo>
                  <a:lnTo>
                    <a:pt x="2434" y="480"/>
                  </a:lnTo>
                  <a:lnTo>
                    <a:pt x="2342" y="388"/>
                  </a:lnTo>
                  <a:lnTo>
                    <a:pt x="2249" y="295"/>
                  </a:lnTo>
                  <a:lnTo>
                    <a:pt x="2139" y="222"/>
                  </a:lnTo>
                  <a:lnTo>
                    <a:pt x="2028" y="148"/>
                  </a:lnTo>
                  <a:lnTo>
                    <a:pt x="1899" y="93"/>
                  </a:lnTo>
                  <a:lnTo>
                    <a:pt x="1770" y="56"/>
                  </a:lnTo>
                  <a:lnTo>
                    <a:pt x="1641" y="19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32"/>
            <p:cNvSpPr/>
            <p:nvPr/>
          </p:nvSpPr>
          <p:spPr>
            <a:xfrm>
              <a:off x="5615300" y="1125450"/>
              <a:ext cx="69175" cy="68700"/>
            </a:xfrm>
            <a:custGeom>
              <a:avLst/>
              <a:gdLst/>
              <a:ahLst/>
              <a:cxnLst/>
              <a:rect l="l" t="t" r="r" b="b"/>
              <a:pathLst>
                <a:path w="2767" h="2748" extrusionOk="0">
                  <a:moveTo>
                    <a:pt x="1255" y="1"/>
                  </a:moveTo>
                  <a:lnTo>
                    <a:pt x="1126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39" y="148"/>
                  </a:lnTo>
                  <a:lnTo>
                    <a:pt x="609" y="222"/>
                  </a:lnTo>
                  <a:lnTo>
                    <a:pt x="499" y="296"/>
                  </a:lnTo>
                  <a:lnTo>
                    <a:pt x="407" y="388"/>
                  </a:lnTo>
                  <a:lnTo>
                    <a:pt x="314" y="480"/>
                  </a:lnTo>
                  <a:lnTo>
                    <a:pt x="241" y="591"/>
                  </a:lnTo>
                  <a:lnTo>
                    <a:pt x="167" y="720"/>
                  </a:lnTo>
                  <a:lnTo>
                    <a:pt x="112" y="830"/>
                  </a:lnTo>
                  <a:lnTo>
                    <a:pt x="75" y="959"/>
                  </a:lnTo>
                  <a:lnTo>
                    <a:pt x="38" y="1107"/>
                  </a:lnTo>
                  <a:lnTo>
                    <a:pt x="19" y="1236"/>
                  </a:lnTo>
                  <a:lnTo>
                    <a:pt x="1" y="1383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89"/>
                  </a:lnTo>
                  <a:lnTo>
                    <a:pt x="112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582"/>
                  </a:lnTo>
                  <a:lnTo>
                    <a:pt x="831" y="2656"/>
                  </a:lnTo>
                  <a:lnTo>
                    <a:pt x="960" y="2692"/>
                  </a:lnTo>
                  <a:lnTo>
                    <a:pt x="1089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808" y="2692"/>
                  </a:lnTo>
                  <a:lnTo>
                    <a:pt x="1937" y="2656"/>
                  </a:lnTo>
                  <a:lnTo>
                    <a:pt x="2048" y="2600"/>
                  </a:lnTo>
                  <a:lnTo>
                    <a:pt x="2177" y="2527"/>
                  </a:lnTo>
                  <a:lnTo>
                    <a:pt x="2269" y="2453"/>
                  </a:lnTo>
                  <a:lnTo>
                    <a:pt x="2380" y="2361"/>
                  </a:lnTo>
                  <a:lnTo>
                    <a:pt x="2472" y="2268"/>
                  </a:lnTo>
                  <a:lnTo>
                    <a:pt x="2545" y="2158"/>
                  </a:lnTo>
                  <a:lnTo>
                    <a:pt x="2619" y="2029"/>
                  </a:lnTo>
                  <a:lnTo>
                    <a:pt x="2675" y="1918"/>
                  </a:lnTo>
                  <a:lnTo>
                    <a:pt x="2711" y="1789"/>
                  </a:lnTo>
                  <a:lnTo>
                    <a:pt x="2748" y="1642"/>
                  </a:lnTo>
                  <a:lnTo>
                    <a:pt x="2767" y="1512"/>
                  </a:lnTo>
                  <a:lnTo>
                    <a:pt x="2767" y="1365"/>
                  </a:lnTo>
                  <a:lnTo>
                    <a:pt x="2767" y="1217"/>
                  </a:lnTo>
                  <a:lnTo>
                    <a:pt x="2748" y="1088"/>
                  </a:lnTo>
                  <a:lnTo>
                    <a:pt x="2711" y="959"/>
                  </a:lnTo>
                  <a:lnTo>
                    <a:pt x="2656" y="830"/>
                  </a:lnTo>
                  <a:lnTo>
                    <a:pt x="2601" y="701"/>
                  </a:lnTo>
                  <a:lnTo>
                    <a:pt x="2545" y="591"/>
                  </a:lnTo>
                  <a:lnTo>
                    <a:pt x="2472" y="480"/>
                  </a:lnTo>
                  <a:lnTo>
                    <a:pt x="2380" y="388"/>
                  </a:lnTo>
                  <a:lnTo>
                    <a:pt x="2287" y="296"/>
                  </a:lnTo>
                  <a:lnTo>
                    <a:pt x="2177" y="222"/>
                  </a:lnTo>
                  <a:lnTo>
                    <a:pt x="2066" y="166"/>
                  </a:lnTo>
                  <a:lnTo>
                    <a:pt x="1937" y="93"/>
                  </a:lnTo>
                  <a:lnTo>
                    <a:pt x="1826" y="56"/>
                  </a:lnTo>
                  <a:lnTo>
                    <a:pt x="1679" y="1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32"/>
            <p:cNvSpPr/>
            <p:nvPr/>
          </p:nvSpPr>
          <p:spPr>
            <a:xfrm>
              <a:off x="5917700" y="1261900"/>
              <a:ext cx="69625" cy="69625"/>
            </a:xfrm>
            <a:custGeom>
              <a:avLst/>
              <a:gdLst/>
              <a:ahLst/>
              <a:cxnLst/>
              <a:rect l="l" t="t" r="r" b="b"/>
              <a:pathLst>
                <a:path w="2785" h="2785" extrusionOk="0">
                  <a:moveTo>
                    <a:pt x="1291" y="0"/>
                  </a:moveTo>
                  <a:lnTo>
                    <a:pt x="1144" y="19"/>
                  </a:lnTo>
                  <a:lnTo>
                    <a:pt x="1014" y="56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77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53"/>
                  </a:lnTo>
                  <a:lnTo>
                    <a:pt x="185" y="664"/>
                  </a:lnTo>
                  <a:lnTo>
                    <a:pt x="129" y="793"/>
                  </a:lnTo>
                  <a:lnTo>
                    <a:pt x="74" y="904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19" y="1604"/>
                  </a:lnTo>
                  <a:lnTo>
                    <a:pt x="37" y="1752"/>
                  </a:lnTo>
                  <a:lnTo>
                    <a:pt x="93" y="1881"/>
                  </a:lnTo>
                  <a:lnTo>
                    <a:pt x="129" y="2010"/>
                  </a:lnTo>
                  <a:lnTo>
                    <a:pt x="203" y="2139"/>
                  </a:lnTo>
                  <a:lnTo>
                    <a:pt x="277" y="2250"/>
                  </a:lnTo>
                  <a:lnTo>
                    <a:pt x="351" y="2342"/>
                  </a:lnTo>
                  <a:lnTo>
                    <a:pt x="461" y="2434"/>
                  </a:lnTo>
                  <a:lnTo>
                    <a:pt x="554" y="2526"/>
                  </a:lnTo>
                  <a:lnTo>
                    <a:pt x="664" y="2600"/>
                  </a:lnTo>
                  <a:lnTo>
                    <a:pt x="793" y="2655"/>
                  </a:lnTo>
                  <a:lnTo>
                    <a:pt x="922" y="2711"/>
                  </a:lnTo>
                  <a:lnTo>
                    <a:pt x="1051" y="2748"/>
                  </a:lnTo>
                  <a:lnTo>
                    <a:pt x="1180" y="2784"/>
                  </a:lnTo>
                  <a:lnTo>
                    <a:pt x="1475" y="2784"/>
                  </a:lnTo>
                  <a:lnTo>
                    <a:pt x="1623" y="2766"/>
                  </a:lnTo>
                  <a:lnTo>
                    <a:pt x="1770" y="2748"/>
                  </a:lnTo>
                  <a:lnTo>
                    <a:pt x="1900" y="2692"/>
                  </a:lnTo>
                  <a:lnTo>
                    <a:pt x="2029" y="2655"/>
                  </a:lnTo>
                  <a:lnTo>
                    <a:pt x="2139" y="2582"/>
                  </a:lnTo>
                  <a:lnTo>
                    <a:pt x="2250" y="2508"/>
                  </a:lnTo>
                  <a:lnTo>
                    <a:pt x="2360" y="2416"/>
                  </a:lnTo>
                  <a:lnTo>
                    <a:pt x="2453" y="2323"/>
                  </a:lnTo>
                  <a:lnTo>
                    <a:pt x="2526" y="2231"/>
                  </a:lnTo>
                  <a:lnTo>
                    <a:pt x="2600" y="2102"/>
                  </a:lnTo>
                  <a:lnTo>
                    <a:pt x="2674" y="1992"/>
                  </a:lnTo>
                  <a:lnTo>
                    <a:pt x="2711" y="1862"/>
                  </a:lnTo>
                  <a:lnTo>
                    <a:pt x="2748" y="1733"/>
                  </a:lnTo>
                  <a:lnTo>
                    <a:pt x="2785" y="1586"/>
                  </a:lnTo>
                  <a:lnTo>
                    <a:pt x="2785" y="1438"/>
                  </a:lnTo>
                  <a:lnTo>
                    <a:pt x="2785" y="1291"/>
                  </a:lnTo>
                  <a:lnTo>
                    <a:pt x="2766" y="1143"/>
                  </a:lnTo>
                  <a:lnTo>
                    <a:pt x="2748" y="1014"/>
                  </a:lnTo>
                  <a:lnTo>
                    <a:pt x="2692" y="885"/>
                  </a:lnTo>
                  <a:lnTo>
                    <a:pt x="2637" y="756"/>
                  </a:lnTo>
                  <a:lnTo>
                    <a:pt x="2582" y="646"/>
                  </a:lnTo>
                  <a:lnTo>
                    <a:pt x="2508" y="535"/>
                  </a:lnTo>
                  <a:lnTo>
                    <a:pt x="2416" y="424"/>
                  </a:lnTo>
                  <a:lnTo>
                    <a:pt x="2324" y="332"/>
                  </a:lnTo>
                  <a:lnTo>
                    <a:pt x="2213" y="258"/>
                  </a:lnTo>
                  <a:lnTo>
                    <a:pt x="2102" y="185"/>
                  </a:lnTo>
                  <a:lnTo>
                    <a:pt x="1973" y="129"/>
                  </a:lnTo>
                  <a:lnTo>
                    <a:pt x="1844" y="74"/>
                  </a:lnTo>
                  <a:lnTo>
                    <a:pt x="1715" y="37"/>
                  </a:lnTo>
                  <a:lnTo>
                    <a:pt x="1568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32"/>
            <p:cNvSpPr/>
            <p:nvPr/>
          </p:nvSpPr>
          <p:spPr>
            <a:xfrm>
              <a:off x="5039575" y="238125"/>
              <a:ext cx="68250" cy="34125"/>
            </a:xfrm>
            <a:custGeom>
              <a:avLst/>
              <a:gdLst/>
              <a:ahLst/>
              <a:cxnLst/>
              <a:rect l="l" t="t" r="r" b="b"/>
              <a:pathLst>
                <a:path w="2730" h="1365" extrusionOk="0">
                  <a:moveTo>
                    <a:pt x="1" y="0"/>
                  </a:moveTo>
                  <a:lnTo>
                    <a:pt x="1" y="148"/>
                  </a:lnTo>
                  <a:lnTo>
                    <a:pt x="19" y="277"/>
                  </a:lnTo>
                  <a:lnTo>
                    <a:pt x="56" y="406"/>
                  </a:lnTo>
                  <a:lnTo>
                    <a:pt x="93" y="535"/>
                  </a:lnTo>
                  <a:lnTo>
                    <a:pt x="167" y="645"/>
                  </a:lnTo>
                  <a:lnTo>
                    <a:pt x="222" y="756"/>
                  </a:lnTo>
                  <a:lnTo>
                    <a:pt x="314" y="867"/>
                  </a:lnTo>
                  <a:lnTo>
                    <a:pt x="388" y="959"/>
                  </a:lnTo>
                  <a:lnTo>
                    <a:pt x="480" y="1051"/>
                  </a:lnTo>
                  <a:lnTo>
                    <a:pt x="591" y="1125"/>
                  </a:lnTo>
                  <a:lnTo>
                    <a:pt x="701" y="1198"/>
                  </a:lnTo>
                  <a:lnTo>
                    <a:pt x="830" y="1254"/>
                  </a:lnTo>
                  <a:lnTo>
                    <a:pt x="941" y="1309"/>
                  </a:lnTo>
                  <a:lnTo>
                    <a:pt x="1070" y="1328"/>
                  </a:lnTo>
                  <a:lnTo>
                    <a:pt x="1218" y="1364"/>
                  </a:lnTo>
                  <a:lnTo>
                    <a:pt x="1494" y="1364"/>
                  </a:lnTo>
                  <a:lnTo>
                    <a:pt x="1623" y="1346"/>
                  </a:lnTo>
                  <a:lnTo>
                    <a:pt x="1752" y="1309"/>
                  </a:lnTo>
                  <a:lnTo>
                    <a:pt x="1881" y="1254"/>
                  </a:lnTo>
                  <a:lnTo>
                    <a:pt x="2011" y="1198"/>
                  </a:lnTo>
                  <a:lnTo>
                    <a:pt x="2121" y="1143"/>
                  </a:lnTo>
                  <a:lnTo>
                    <a:pt x="2232" y="1051"/>
                  </a:lnTo>
                  <a:lnTo>
                    <a:pt x="2324" y="977"/>
                  </a:lnTo>
                  <a:lnTo>
                    <a:pt x="2416" y="867"/>
                  </a:lnTo>
                  <a:lnTo>
                    <a:pt x="2490" y="774"/>
                  </a:lnTo>
                  <a:lnTo>
                    <a:pt x="2564" y="664"/>
                  </a:lnTo>
                  <a:lnTo>
                    <a:pt x="2619" y="535"/>
                  </a:lnTo>
                  <a:lnTo>
                    <a:pt x="2674" y="406"/>
                  </a:lnTo>
                  <a:lnTo>
                    <a:pt x="2693" y="277"/>
                  </a:lnTo>
                  <a:lnTo>
                    <a:pt x="2730" y="14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32"/>
            <p:cNvSpPr/>
            <p:nvPr/>
          </p:nvSpPr>
          <p:spPr>
            <a:xfrm>
              <a:off x="5761425" y="1233775"/>
              <a:ext cx="68725" cy="68700"/>
            </a:xfrm>
            <a:custGeom>
              <a:avLst/>
              <a:gdLst/>
              <a:ahLst/>
              <a:cxnLst/>
              <a:rect l="l" t="t" r="r" b="b"/>
              <a:pathLst>
                <a:path w="2749" h="2748" extrusionOk="0">
                  <a:moveTo>
                    <a:pt x="1347" y="0"/>
                  </a:moveTo>
                  <a:lnTo>
                    <a:pt x="1218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12" y="111"/>
                  </a:lnTo>
                  <a:lnTo>
                    <a:pt x="702" y="185"/>
                  </a:lnTo>
                  <a:lnTo>
                    <a:pt x="591" y="240"/>
                  </a:lnTo>
                  <a:lnTo>
                    <a:pt x="480" y="332"/>
                  </a:lnTo>
                  <a:lnTo>
                    <a:pt x="388" y="406"/>
                  </a:lnTo>
                  <a:lnTo>
                    <a:pt x="296" y="517"/>
                  </a:lnTo>
                  <a:lnTo>
                    <a:pt x="222" y="627"/>
                  </a:lnTo>
                  <a:lnTo>
                    <a:pt x="148" y="738"/>
                  </a:lnTo>
                  <a:lnTo>
                    <a:pt x="93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54"/>
                  </a:lnTo>
                  <a:lnTo>
                    <a:pt x="1" y="1383"/>
                  </a:lnTo>
                  <a:lnTo>
                    <a:pt x="1" y="1531"/>
                  </a:lnTo>
                  <a:lnTo>
                    <a:pt x="19" y="1660"/>
                  </a:lnTo>
                  <a:lnTo>
                    <a:pt x="56" y="1807"/>
                  </a:lnTo>
                  <a:lnTo>
                    <a:pt x="111" y="1918"/>
                  </a:lnTo>
                  <a:lnTo>
                    <a:pt x="167" y="2047"/>
                  </a:lnTo>
                  <a:lnTo>
                    <a:pt x="241" y="2158"/>
                  </a:lnTo>
                  <a:lnTo>
                    <a:pt x="314" y="2268"/>
                  </a:lnTo>
                  <a:lnTo>
                    <a:pt x="407" y="2361"/>
                  </a:lnTo>
                  <a:lnTo>
                    <a:pt x="499" y="2453"/>
                  </a:lnTo>
                  <a:lnTo>
                    <a:pt x="609" y="2527"/>
                  </a:lnTo>
                  <a:lnTo>
                    <a:pt x="720" y="2600"/>
                  </a:lnTo>
                  <a:lnTo>
                    <a:pt x="849" y="2656"/>
                  </a:lnTo>
                  <a:lnTo>
                    <a:pt x="978" y="2692"/>
                  </a:lnTo>
                  <a:lnTo>
                    <a:pt x="1107" y="2729"/>
                  </a:lnTo>
                  <a:lnTo>
                    <a:pt x="1236" y="2748"/>
                  </a:lnTo>
                  <a:lnTo>
                    <a:pt x="1513" y="2748"/>
                  </a:lnTo>
                  <a:lnTo>
                    <a:pt x="1660" y="2729"/>
                  </a:lnTo>
                  <a:lnTo>
                    <a:pt x="1789" y="2692"/>
                  </a:lnTo>
                  <a:lnTo>
                    <a:pt x="1918" y="2637"/>
                  </a:lnTo>
                  <a:lnTo>
                    <a:pt x="2029" y="2582"/>
                  </a:lnTo>
                  <a:lnTo>
                    <a:pt x="2140" y="2508"/>
                  </a:lnTo>
                  <a:lnTo>
                    <a:pt x="2250" y="2434"/>
                  </a:lnTo>
                  <a:lnTo>
                    <a:pt x="2343" y="2342"/>
                  </a:lnTo>
                  <a:lnTo>
                    <a:pt x="2435" y="2250"/>
                  </a:lnTo>
                  <a:lnTo>
                    <a:pt x="2508" y="2139"/>
                  </a:lnTo>
                  <a:lnTo>
                    <a:pt x="2582" y="2029"/>
                  </a:lnTo>
                  <a:lnTo>
                    <a:pt x="2638" y="1900"/>
                  </a:lnTo>
                  <a:lnTo>
                    <a:pt x="2674" y="1771"/>
                  </a:lnTo>
                  <a:lnTo>
                    <a:pt x="2711" y="1641"/>
                  </a:lnTo>
                  <a:lnTo>
                    <a:pt x="2730" y="1512"/>
                  </a:lnTo>
                  <a:lnTo>
                    <a:pt x="2748" y="1365"/>
                  </a:lnTo>
                  <a:lnTo>
                    <a:pt x="2730" y="1217"/>
                  </a:lnTo>
                  <a:lnTo>
                    <a:pt x="2711" y="1088"/>
                  </a:lnTo>
                  <a:lnTo>
                    <a:pt x="2674" y="959"/>
                  </a:lnTo>
                  <a:lnTo>
                    <a:pt x="2638" y="830"/>
                  </a:lnTo>
                  <a:lnTo>
                    <a:pt x="2564" y="720"/>
                  </a:lnTo>
                  <a:lnTo>
                    <a:pt x="2508" y="591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4"/>
                  </a:lnTo>
                  <a:lnTo>
                    <a:pt x="2121" y="240"/>
                  </a:lnTo>
                  <a:lnTo>
                    <a:pt x="2011" y="166"/>
                  </a:lnTo>
                  <a:lnTo>
                    <a:pt x="1900" y="111"/>
                  </a:lnTo>
                  <a:lnTo>
                    <a:pt x="1771" y="56"/>
                  </a:lnTo>
                  <a:lnTo>
                    <a:pt x="1642" y="37"/>
                  </a:lnTo>
                  <a:lnTo>
                    <a:pt x="1494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32"/>
            <p:cNvSpPr/>
            <p:nvPr/>
          </p:nvSpPr>
          <p:spPr>
            <a:xfrm>
              <a:off x="5028050" y="28375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402" y="0"/>
                  </a:moveTo>
                  <a:lnTo>
                    <a:pt x="1255" y="19"/>
                  </a:lnTo>
                  <a:lnTo>
                    <a:pt x="1126" y="37"/>
                  </a:lnTo>
                  <a:lnTo>
                    <a:pt x="996" y="56"/>
                  </a:lnTo>
                  <a:lnTo>
                    <a:pt x="867" y="111"/>
                  </a:lnTo>
                  <a:lnTo>
                    <a:pt x="738" y="166"/>
                  </a:lnTo>
                  <a:lnTo>
                    <a:pt x="628" y="240"/>
                  </a:lnTo>
                  <a:lnTo>
                    <a:pt x="517" y="314"/>
                  </a:lnTo>
                  <a:lnTo>
                    <a:pt x="425" y="406"/>
                  </a:lnTo>
                  <a:lnTo>
                    <a:pt x="333" y="498"/>
                  </a:lnTo>
                  <a:lnTo>
                    <a:pt x="259" y="609"/>
                  </a:lnTo>
                  <a:lnTo>
                    <a:pt x="185" y="719"/>
                  </a:lnTo>
                  <a:lnTo>
                    <a:pt x="111" y="830"/>
                  </a:lnTo>
                  <a:lnTo>
                    <a:pt x="75" y="959"/>
                  </a:lnTo>
                  <a:lnTo>
                    <a:pt x="38" y="1088"/>
                  </a:lnTo>
                  <a:lnTo>
                    <a:pt x="19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8" y="1623"/>
                  </a:lnTo>
                  <a:lnTo>
                    <a:pt x="75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9" y="2397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1" y="2600"/>
                  </a:lnTo>
                  <a:lnTo>
                    <a:pt x="941" y="2655"/>
                  </a:lnTo>
                  <a:lnTo>
                    <a:pt x="1070" y="2692"/>
                  </a:lnTo>
                  <a:lnTo>
                    <a:pt x="1199" y="2711"/>
                  </a:lnTo>
                  <a:lnTo>
                    <a:pt x="1347" y="2729"/>
                  </a:lnTo>
                  <a:lnTo>
                    <a:pt x="1476" y="2729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3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24"/>
                  </a:lnTo>
                  <a:lnTo>
                    <a:pt x="2398" y="2231"/>
                  </a:lnTo>
                  <a:lnTo>
                    <a:pt x="2490" y="2121"/>
                  </a:lnTo>
                  <a:lnTo>
                    <a:pt x="2545" y="2010"/>
                  </a:lnTo>
                  <a:lnTo>
                    <a:pt x="2619" y="1900"/>
                  </a:lnTo>
                  <a:lnTo>
                    <a:pt x="2656" y="1770"/>
                  </a:lnTo>
                  <a:lnTo>
                    <a:pt x="2693" y="1641"/>
                  </a:lnTo>
                  <a:lnTo>
                    <a:pt x="2711" y="1512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7"/>
                  </a:lnTo>
                  <a:lnTo>
                    <a:pt x="2416" y="517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00" y="129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32"/>
            <p:cNvSpPr/>
            <p:nvPr/>
          </p:nvSpPr>
          <p:spPr>
            <a:xfrm>
              <a:off x="5193550" y="723500"/>
              <a:ext cx="68225" cy="67775"/>
            </a:xfrm>
            <a:custGeom>
              <a:avLst/>
              <a:gdLst/>
              <a:ahLst/>
              <a:cxnLst/>
              <a:rect l="l" t="t" r="r" b="b"/>
              <a:pathLst>
                <a:path w="2729" h="2711" extrusionOk="0">
                  <a:moveTo>
                    <a:pt x="1162" y="0"/>
                  </a:moveTo>
                  <a:lnTo>
                    <a:pt x="1033" y="37"/>
                  </a:lnTo>
                  <a:lnTo>
                    <a:pt x="904" y="74"/>
                  </a:lnTo>
                  <a:lnTo>
                    <a:pt x="793" y="129"/>
                  </a:lnTo>
                  <a:lnTo>
                    <a:pt x="664" y="203"/>
                  </a:lnTo>
                  <a:lnTo>
                    <a:pt x="553" y="277"/>
                  </a:lnTo>
                  <a:lnTo>
                    <a:pt x="461" y="351"/>
                  </a:lnTo>
                  <a:lnTo>
                    <a:pt x="369" y="443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29" y="775"/>
                  </a:lnTo>
                  <a:lnTo>
                    <a:pt x="92" y="904"/>
                  </a:lnTo>
                  <a:lnTo>
                    <a:pt x="37" y="1033"/>
                  </a:lnTo>
                  <a:lnTo>
                    <a:pt x="19" y="1180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55" y="1697"/>
                  </a:lnTo>
                  <a:lnTo>
                    <a:pt x="92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68"/>
                  </a:lnTo>
                  <a:lnTo>
                    <a:pt x="461" y="2361"/>
                  </a:lnTo>
                  <a:lnTo>
                    <a:pt x="553" y="2434"/>
                  </a:lnTo>
                  <a:lnTo>
                    <a:pt x="664" y="2508"/>
                  </a:lnTo>
                  <a:lnTo>
                    <a:pt x="774" y="2582"/>
                  </a:lnTo>
                  <a:lnTo>
                    <a:pt x="904" y="2637"/>
                  </a:lnTo>
                  <a:lnTo>
                    <a:pt x="1033" y="2674"/>
                  </a:lnTo>
                  <a:lnTo>
                    <a:pt x="1162" y="2692"/>
                  </a:lnTo>
                  <a:lnTo>
                    <a:pt x="1291" y="2711"/>
                  </a:lnTo>
                  <a:lnTo>
                    <a:pt x="1567" y="2711"/>
                  </a:lnTo>
                  <a:lnTo>
                    <a:pt x="1696" y="2674"/>
                  </a:lnTo>
                  <a:lnTo>
                    <a:pt x="1825" y="2637"/>
                  </a:lnTo>
                  <a:lnTo>
                    <a:pt x="1955" y="2582"/>
                  </a:lnTo>
                  <a:lnTo>
                    <a:pt x="2065" y="2526"/>
                  </a:lnTo>
                  <a:lnTo>
                    <a:pt x="2176" y="2434"/>
                  </a:lnTo>
                  <a:lnTo>
                    <a:pt x="2286" y="2361"/>
                  </a:lnTo>
                  <a:lnTo>
                    <a:pt x="2379" y="2268"/>
                  </a:lnTo>
                  <a:lnTo>
                    <a:pt x="2452" y="2158"/>
                  </a:lnTo>
                  <a:lnTo>
                    <a:pt x="2526" y="2047"/>
                  </a:lnTo>
                  <a:lnTo>
                    <a:pt x="2600" y="1936"/>
                  </a:lnTo>
                  <a:lnTo>
                    <a:pt x="2655" y="1807"/>
                  </a:lnTo>
                  <a:lnTo>
                    <a:pt x="2692" y="1678"/>
                  </a:lnTo>
                  <a:lnTo>
                    <a:pt x="2710" y="1549"/>
                  </a:lnTo>
                  <a:lnTo>
                    <a:pt x="2729" y="1402"/>
                  </a:lnTo>
                  <a:lnTo>
                    <a:pt x="2729" y="1273"/>
                  </a:lnTo>
                  <a:lnTo>
                    <a:pt x="2710" y="1144"/>
                  </a:lnTo>
                  <a:lnTo>
                    <a:pt x="2674" y="1015"/>
                  </a:lnTo>
                  <a:lnTo>
                    <a:pt x="2637" y="885"/>
                  </a:lnTo>
                  <a:lnTo>
                    <a:pt x="2581" y="756"/>
                  </a:lnTo>
                  <a:lnTo>
                    <a:pt x="2526" y="646"/>
                  </a:lnTo>
                  <a:lnTo>
                    <a:pt x="2452" y="535"/>
                  </a:lnTo>
                  <a:lnTo>
                    <a:pt x="2360" y="443"/>
                  </a:lnTo>
                  <a:lnTo>
                    <a:pt x="2268" y="351"/>
                  </a:lnTo>
                  <a:lnTo>
                    <a:pt x="2176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25" y="74"/>
                  </a:lnTo>
                  <a:lnTo>
                    <a:pt x="1715" y="37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32"/>
            <p:cNvSpPr/>
            <p:nvPr/>
          </p:nvSpPr>
          <p:spPr>
            <a:xfrm>
              <a:off x="5536025" y="11116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54" y="0"/>
                  </a:moveTo>
                  <a:lnTo>
                    <a:pt x="1107" y="19"/>
                  </a:lnTo>
                  <a:lnTo>
                    <a:pt x="996" y="56"/>
                  </a:lnTo>
                  <a:lnTo>
                    <a:pt x="867" y="93"/>
                  </a:lnTo>
                  <a:lnTo>
                    <a:pt x="738" y="148"/>
                  </a:lnTo>
                  <a:lnTo>
                    <a:pt x="628" y="203"/>
                  </a:lnTo>
                  <a:lnTo>
                    <a:pt x="535" y="277"/>
                  </a:lnTo>
                  <a:lnTo>
                    <a:pt x="425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64"/>
                  </a:lnTo>
                  <a:lnTo>
                    <a:pt x="130" y="793"/>
                  </a:lnTo>
                  <a:lnTo>
                    <a:pt x="74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" y="1439"/>
                  </a:lnTo>
                  <a:lnTo>
                    <a:pt x="19" y="1568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55"/>
                  </a:lnTo>
                  <a:lnTo>
                    <a:pt x="203" y="2065"/>
                  </a:lnTo>
                  <a:lnTo>
                    <a:pt x="277" y="2176"/>
                  </a:lnTo>
                  <a:lnTo>
                    <a:pt x="369" y="2287"/>
                  </a:lnTo>
                  <a:lnTo>
                    <a:pt x="462" y="2379"/>
                  </a:lnTo>
                  <a:lnTo>
                    <a:pt x="572" y="2453"/>
                  </a:lnTo>
                  <a:lnTo>
                    <a:pt x="683" y="2526"/>
                  </a:lnTo>
                  <a:lnTo>
                    <a:pt x="793" y="2600"/>
                  </a:lnTo>
                  <a:lnTo>
                    <a:pt x="923" y="2637"/>
                  </a:lnTo>
                  <a:lnTo>
                    <a:pt x="1052" y="2674"/>
                  </a:lnTo>
                  <a:lnTo>
                    <a:pt x="1181" y="2711"/>
                  </a:lnTo>
                  <a:lnTo>
                    <a:pt x="1328" y="2729"/>
                  </a:lnTo>
                  <a:lnTo>
                    <a:pt x="1457" y="2711"/>
                  </a:lnTo>
                  <a:lnTo>
                    <a:pt x="1605" y="2692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74" y="2582"/>
                  </a:lnTo>
                  <a:lnTo>
                    <a:pt x="2084" y="2508"/>
                  </a:lnTo>
                  <a:lnTo>
                    <a:pt x="2195" y="2434"/>
                  </a:lnTo>
                  <a:lnTo>
                    <a:pt x="2305" y="2342"/>
                  </a:lnTo>
                  <a:lnTo>
                    <a:pt x="2398" y="2250"/>
                  </a:lnTo>
                  <a:lnTo>
                    <a:pt x="2471" y="2139"/>
                  </a:lnTo>
                  <a:lnTo>
                    <a:pt x="2545" y="2029"/>
                  </a:lnTo>
                  <a:lnTo>
                    <a:pt x="2600" y="1918"/>
                  </a:lnTo>
                  <a:lnTo>
                    <a:pt x="2656" y="1789"/>
                  </a:lnTo>
                  <a:lnTo>
                    <a:pt x="2693" y="1660"/>
                  </a:lnTo>
                  <a:lnTo>
                    <a:pt x="2729" y="1531"/>
                  </a:lnTo>
                  <a:lnTo>
                    <a:pt x="2729" y="1383"/>
                  </a:lnTo>
                  <a:lnTo>
                    <a:pt x="2729" y="1254"/>
                  </a:lnTo>
                  <a:lnTo>
                    <a:pt x="2711" y="1107"/>
                  </a:lnTo>
                  <a:lnTo>
                    <a:pt x="2674" y="978"/>
                  </a:lnTo>
                  <a:lnTo>
                    <a:pt x="2637" y="849"/>
                  </a:lnTo>
                  <a:lnTo>
                    <a:pt x="2582" y="738"/>
                  </a:lnTo>
                  <a:lnTo>
                    <a:pt x="2508" y="627"/>
                  </a:lnTo>
                  <a:lnTo>
                    <a:pt x="2434" y="517"/>
                  </a:lnTo>
                  <a:lnTo>
                    <a:pt x="2342" y="406"/>
                  </a:lnTo>
                  <a:lnTo>
                    <a:pt x="2250" y="314"/>
                  </a:lnTo>
                  <a:lnTo>
                    <a:pt x="2139" y="240"/>
                  </a:lnTo>
                  <a:lnTo>
                    <a:pt x="2029" y="166"/>
                  </a:lnTo>
                  <a:lnTo>
                    <a:pt x="1918" y="111"/>
                  </a:lnTo>
                  <a:lnTo>
                    <a:pt x="1789" y="56"/>
                  </a:lnTo>
                  <a:lnTo>
                    <a:pt x="1660" y="19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32"/>
            <p:cNvSpPr/>
            <p:nvPr/>
          </p:nvSpPr>
          <p:spPr>
            <a:xfrm>
              <a:off x="5259450" y="81752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1"/>
                  </a:moveTo>
                  <a:lnTo>
                    <a:pt x="1125" y="19"/>
                  </a:lnTo>
                  <a:lnTo>
                    <a:pt x="996" y="38"/>
                  </a:lnTo>
                  <a:lnTo>
                    <a:pt x="867" y="93"/>
                  </a:lnTo>
                  <a:lnTo>
                    <a:pt x="757" y="148"/>
                  </a:lnTo>
                  <a:lnTo>
                    <a:pt x="628" y="204"/>
                  </a:lnTo>
                  <a:lnTo>
                    <a:pt x="535" y="277"/>
                  </a:lnTo>
                  <a:lnTo>
                    <a:pt x="425" y="370"/>
                  </a:lnTo>
                  <a:lnTo>
                    <a:pt x="333" y="462"/>
                  </a:lnTo>
                  <a:lnTo>
                    <a:pt x="259" y="572"/>
                  </a:lnTo>
                  <a:lnTo>
                    <a:pt x="185" y="683"/>
                  </a:lnTo>
                  <a:lnTo>
                    <a:pt x="111" y="794"/>
                  </a:lnTo>
                  <a:lnTo>
                    <a:pt x="74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38" y="1734"/>
                  </a:lnTo>
                  <a:lnTo>
                    <a:pt x="93" y="1863"/>
                  </a:lnTo>
                  <a:lnTo>
                    <a:pt x="148" y="1974"/>
                  </a:lnTo>
                  <a:lnTo>
                    <a:pt x="204" y="2103"/>
                  </a:lnTo>
                  <a:lnTo>
                    <a:pt x="296" y="2195"/>
                  </a:lnTo>
                  <a:lnTo>
                    <a:pt x="369" y="2306"/>
                  </a:lnTo>
                  <a:lnTo>
                    <a:pt x="480" y="2398"/>
                  </a:lnTo>
                  <a:lnTo>
                    <a:pt x="572" y="2472"/>
                  </a:lnTo>
                  <a:lnTo>
                    <a:pt x="683" y="2545"/>
                  </a:lnTo>
                  <a:lnTo>
                    <a:pt x="812" y="2601"/>
                  </a:lnTo>
                  <a:lnTo>
                    <a:pt x="923" y="2656"/>
                  </a:lnTo>
                  <a:lnTo>
                    <a:pt x="1070" y="2693"/>
                  </a:lnTo>
                  <a:lnTo>
                    <a:pt x="1199" y="2711"/>
                  </a:lnTo>
                  <a:lnTo>
                    <a:pt x="1328" y="2730"/>
                  </a:lnTo>
                  <a:lnTo>
                    <a:pt x="1476" y="2730"/>
                  </a:lnTo>
                  <a:lnTo>
                    <a:pt x="1605" y="2711"/>
                  </a:lnTo>
                  <a:lnTo>
                    <a:pt x="1734" y="2674"/>
                  </a:lnTo>
                  <a:lnTo>
                    <a:pt x="1863" y="2619"/>
                  </a:lnTo>
                  <a:lnTo>
                    <a:pt x="1992" y="2564"/>
                  </a:lnTo>
                  <a:lnTo>
                    <a:pt x="2103" y="2508"/>
                  </a:lnTo>
                  <a:lnTo>
                    <a:pt x="2213" y="2416"/>
                  </a:lnTo>
                  <a:lnTo>
                    <a:pt x="2306" y="2342"/>
                  </a:lnTo>
                  <a:lnTo>
                    <a:pt x="2398" y="2232"/>
                  </a:lnTo>
                  <a:lnTo>
                    <a:pt x="2471" y="2140"/>
                  </a:lnTo>
                  <a:lnTo>
                    <a:pt x="2545" y="2011"/>
                  </a:lnTo>
                  <a:lnTo>
                    <a:pt x="2601" y="1900"/>
                  </a:lnTo>
                  <a:lnTo>
                    <a:pt x="2656" y="1771"/>
                  </a:lnTo>
                  <a:lnTo>
                    <a:pt x="2693" y="1642"/>
                  </a:lnTo>
                  <a:lnTo>
                    <a:pt x="2711" y="1513"/>
                  </a:lnTo>
                  <a:lnTo>
                    <a:pt x="2730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78"/>
                  </a:lnTo>
                  <a:lnTo>
                    <a:pt x="2619" y="849"/>
                  </a:lnTo>
                  <a:lnTo>
                    <a:pt x="2564" y="738"/>
                  </a:lnTo>
                  <a:lnTo>
                    <a:pt x="2490" y="628"/>
                  </a:lnTo>
                  <a:lnTo>
                    <a:pt x="2416" y="517"/>
                  </a:lnTo>
                  <a:lnTo>
                    <a:pt x="2342" y="425"/>
                  </a:lnTo>
                  <a:lnTo>
                    <a:pt x="2250" y="333"/>
                  </a:lnTo>
                  <a:lnTo>
                    <a:pt x="2140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5"/>
                  </a:lnTo>
                  <a:lnTo>
                    <a:pt x="1679" y="3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32"/>
            <p:cNvSpPr/>
            <p:nvPr/>
          </p:nvSpPr>
          <p:spPr>
            <a:xfrm>
              <a:off x="6064275" y="1368375"/>
              <a:ext cx="67800" cy="67775"/>
            </a:xfrm>
            <a:custGeom>
              <a:avLst/>
              <a:gdLst/>
              <a:ahLst/>
              <a:cxnLst/>
              <a:rect l="l" t="t" r="r" b="b"/>
              <a:pathLst>
                <a:path w="2712" h="2711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41" y="74"/>
                  </a:lnTo>
                  <a:lnTo>
                    <a:pt x="830" y="111"/>
                  </a:lnTo>
                  <a:lnTo>
                    <a:pt x="701" y="166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111" y="1881"/>
                  </a:lnTo>
                  <a:lnTo>
                    <a:pt x="167" y="1992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24"/>
                  </a:lnTo>
                  <a:lnTo>
                    <a:pt x="499" y="2397"/>
                  </a:lnTo>
                  <a:lnTo>
                    <a:pt x="609" y="2490"/>
                  </a:lnTo>
                  <a:lnTo>
                    <a:pt x="720" y="2563"/>
                  </a:lnTo>
                  <a:lnTo>
                    <a:pt x="849" y="2619"/>
                  </a:lnTo>
                  <a:lnTo>
                    <a:pt x="960" y="2656"/>
                  </a:lnTo>
                  <a:lnTo>
                    <a:pt x="1107" y="2692"/>
                  </a:lnTo>
                  <a:lnTo>
                    <a:pt x="1236" y="2711"/>
                  </a:lnTo>
                  <a:lnTo>
                    <a:pt x="1513" y="2711"/>
                  </a:lnTo>
                  <a:lnTo>
                    <a:pt x="1642" y="2692"/>
                  </a:lnTo>
                  <a:lnTo>
                    <a:pt x="1771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56" y="1771"/>
                  </a:lnTo>
                  <a:lnTo>
                    <a:pt x="2674" y="1641"/>
                  </a:lnTo>
                  <a:lnTo>
                    <a:pt x="2711" y="1512"/>
                  </a:lnTo>
                  <a:lnTo>
                    <a:pt x="2711" y="1365"/>
                  </a:lnTo>
                  <a:lnTo>
                    <a:pt x="2711" y="1236"/>
                  </a:lnTo>
                  <a:lnTo>
                    <a:pt x="2693" y="1107"/>
                  </a:lnTo>
                  <a:lnTo>
                    <a:pt x="2656" y="959"/>
                  </a:lnTo>
                  <a:lnTo>
                    <a:pt x="2601" y="849"/>
                  </a:lnTo>
                  <a:lnTo>
                    <a:pt x="2545" y="720"/>
                  </a:lnTo>
                  <a:lnTo>
                    <a:pt x="2471" y="609"/>
                  </a:lnTo>
                  <a:lnTo>
                    <a:pt x="2398" y="498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03" y="240"/>
                  </a:lnTo>
                  <a:lnTo>
                    <a:pt x="1992" y="166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32"/>
            <p:cNvSpPr/>
            <p:nvPr/>
          </p:nvSpPr>
          <p:spPr>
            <a:xfrm>
              <a:off x="5324900" y="911575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273" y="0"/>
                  </a:moveTo>
                  <a:lnTo>
                    <a:pt x="1144" y="19"/>
                  </a:lnTo>
                  <a:lnTo>
                    <a:pt x="1015" y="56"/>
                  </a:lnTo>
                  <a:lnTo>
                    <a:pt x="886" y="92"/>
                  </a:lnTo>
                  <a:lnTo>
                    <a:pt x="757" y="148"/>
                  </a:lnTo>
                  <a:lnTo>
                    <a:pt x="646" y="221"/>
                  </a:lnTo>
                  <a:lnTo>
                    <a:pt x="536" y="295"/>
                  </a:lnTo>
                  <a:lnTo>
                    <a:pt x="443" y="387"/>
                  </a:lnTo>
                  <a:lnTo>
                    <a:pt x="351" y="480"/>
                  </a:lnTo>
                  <a:lnTo>
                    <a:pt x="259" y="572"/>
                  </a:lnTo>
                  <a:lnTo>
                    <a:pt x="185" y="701"/>
                  </a:lnTo>
                  <a:lnTo>
                    <a:pt x="130" y="811"/>
                  </a:lnTo>
                  <a:lnTo>
                    <a:pt x="75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75"/>
                  </a:lnTo>
                  <a:lnTo>
                    <a:pt x="19" y="1604"/>
                  </a:lnTo>
                  <a:lnTo>
                    <a:pt x="56" y="1733"/>
                  </a:lnTo>
                  <a:lnTo>
                    <a:pt x="93" y="1862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4"/>
                  </a:lnTo>
                  <a:lnTo>
                    <a:pt x="370" y="2287"/>
                  </a:lnTo>
                  <a:lnTo>
                    <a:pt x="462" y="2379"/>
                  </a:lnTo>
                  <a:lnTo>
                    <a:pt x="573" y="2471"/>
                  </a:lnTo>
                  <a:lnTo>
                    <a:pt x="683" y="2545"/>
                  </a:lnTo>
                  <a:lnTo>
                    <a:pt x="794" y="2600"/>
                  </a:lnTo>
                  <a:lnTo>
                    <a:pt x="923" y="2655"/>
                  </a:lnTo>
                  <a:lnTo>
                    <a:pt x="1033" y="2692"/>
                  </a:lnTo>
                  <a:lnTo>
                    <a:pt x="1181" y="2711"/>
                  </a:lnTo>
                  <a:lnTo>
                    <a:pt x="1310" y="2729"/>
                  </a:lnTo>
                  <a:lnTo>
                    <a:pt x="1439" y="2729"/>
                  </a:lnTo>
                  <a:lnTo>
                    <a:pt x="1587" y="2711"/>
                  </a:lnTo>
                  <a:lnTo>
                    <a:pt x="1716" y="2674"/>
                  </a:lnTo>
                  <a:lnTo>
                    <a:pt x="1845" y="2637"/>
                  </a:lnTo>
                  <a:lnTo>
                    <a:pt x="1955" y="2582"/>
                  </a:lnTo>
                  <a:lnTo>
                    <a:pt x="2084" y="2526"/>
                  </a:lnTo>
                  <a:lnTo>
                    <a:pt x="2195" y="2434"/>
                  </a:lnTo>
                  <a:lnTo>
                    <a:pt x="2287" y="2360"/>
                  </a:lnTo>
                  <a:lnTo>
                    <a:pt x="2379" y="2268"/>
                  </a:lnTo>
                  <a:lnTo>
                    <a:pt x="2472" y="2157"/>
                  </a:lnTo>
                  <a:lnTo>
                    <a:pt x="2545" y="2047"/>
                  </a:lnTo>
                  <a:lnTo>
                    <a:pt x="2601" y="1918"/>
                  </a:lnTo>
                  <a:lnTo>
                    <a:pt x="2656" y="1807"/>
                  </a:lnTo>
                  <a:lnTo>
                    <a:pt x="2693" y="1660"/>
                  </a:lnTo>
                  <a:lnTo>
                    <a:pt x="2711" y="1531"/>
                  </a:lnTo>
                  <a:lnTo>
                    <a:pt x="2730" y="1401"/>
                  </a:lnTo>
                  <a:lnTo>
                    <a:pt x="2730" y="1254"/>
                  </a:lnTo>
                  <a:lnTo>
                    <a:pt x="2711" y="1125"/>
                  </a:lnTo>
                  <a:lnTo>
                    <a:pt x="2674" y="996"/>
                  </a:lnTo>
                  <a:lnTo>
                    <a:pt x="2638" y="885"/>
                  </a:lnTo>
                  <a:lnTo>
                    <a:pt x="2582" y="756"/>
                  </a:lnTo>
                  <a:lnTo>
                    <a:pt x="2509" y="646"/>
                  </a:lnTo>
                  <a:lnTo>
                    <a:pt x="2435" y="535"/>
                  </a:lnTo>
                  <a:lnTo>
                    <a:pt x="2343" y="443"/>
                  </a:lnTo>
                  <a:lnTo>
                    <a:pt x="2250" y="351"/>
                  </a:lnTo>
                  <a:lnTo>
                    <a:pt x="2158" y="277"/>
                  </a:lnTo>
                  <a:lnTo>
                    <a:pt x="2048" y="203"/>
                  </a:lnTo>
                  <a:lnTo>
                    <a:pt x="1937" y="129"/>
                  </a:lnTo>
                  <a:lnTo>
                    <a:pt x="1808" y="92"/>
                  </a:lnTo>
                  <a:lnTo>
                    <a:pt x="1679" y="37"/>
                  </a:lnTo>
                  <a:lnTo>
                    <a:pt x="1550" y="19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32"/>
            <p:cNvSpPr/>
            <p:nvPr/>
          </p:nvSpPr>
          <p:spPr>
            <a:xfrm>
              <a:off x="6144025" y="13826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38" y="148"/>
                  </a:lnTo>
                  <a:lnTo>
                    <a:pt x="627" y="221"/>
                  </a:lnTo>
                  <a:lnTo>
                    <a:pt x="517" y="295"/>
                  </a:lnTo>
                  <a:lnTo>
                    <a:pt x="425" y="387"/>
                  </a:lnTo>
                  <a:lnTo>
                    <a:pt x="332" y="498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30"/>
                  </a:lnTo>
                  <a:lnTo>
                    <a:pt x="74" y="959"/>
                  </a:lnTo>
                  <a:lnTo>
                    <a:pt x="37" y="1088"/>
                  </a:lnTo>
                  <a:lnTo>
                    <a:pt x="1" y="1217"/>
                  </a:lnTo>
                  <a:lnTo>
                    <a:pt x="1" y="1364"/>
                  </a:lnTo>
                  <a:lnTo>
                    <a:pt x="1" y="1494"/>
                  </a:lnTo>
                  <a:lnTo>
                    <a:pt x="37" y="1623"/>
                  </a:lnTo>
                  <a:lnTo>
                    <a:pt x="56" y="1752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388" y="2305"/>
                  </a:lnTo>
                  <a:lnTo>
                    <a:pt x="498" y="2397"/>
                  </a:lnTo>
                  <a:lnTo>
                    <a:pt x="591" y="2471"/>
                  </a:lnTo>
                  <a:lnTo>
                    <a:pt x="701" y="2544"/>
                  </a:lnTo>
                  <a:lnTo>
                    <a:pt x="812" y="2600"/>
                  </a:lnTo>
                  <a:lnTo>
                    <a:pt x="941" y="2655"/>
                  </a:lnTo>
                  <a:lnTo>
                    <a:pt x="1070" y="2674"/>
                  </a:lnTo>
                  <a:lnTo>
                    <a:pt x="1199" y="2710"/>
                  </a:lnTo>
                  <a:lnTo>
                    <a:pt x="1476" y="2710"/>
                  </a:lnTo>
                  <a:lnTo>
                    <a:pt x="1605" y="2692"/>
                  </a:lnTo>
                  <a:lnTo>
                    <a:pt x="1734" y="2655"/>
                  </a:lnTo>
                  <a:lnTo>
                    <a:pt x="1863" y="2618"/>
                  </a:lnTo>
                  <a:lnTo>
                    <a:pt x="1973" y="2563"/>
                  </a:lnTo>
                  <a:lnTo>
                    <a:pt x="2102" y="2489"/>
                  </a:lnTo>
                  <a:lnTo>
                    <a:pt x="2195" y="2415"/>
                  </a:lnTo>
                  <a:lnTo>
                    <a:pt x="2305" y="2323"/>
                  </a:lnTo>
                  <a:lnTo>
                    <a:pt x="2397" y="2231"/>
                  </a:lnTo>
                  <a:lnTo>
                    <a:pt x="2471" y="2120"/>
                  </a:lnTo>
                  <a:lnTo>
                    <a:pt x="2545" y="2010"/>
                  </a:lnTo>
                  <a:lnTo>
                    <a:pt x="2600" y="1881"/>
                  </a:lnTo>
                  <a:lnTo>
                    <a:pt x="2656" y="1770"/>
                  </a:lnTo>
                  <a:lnTo>
                    <a:pt x="2692" y="1641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35"/>
                  </a:lnTo>
                  <a:lnTo>
                    <a:pt x="2692" y="1088"/>
                  </a:lnTo>
                  <a:lnTo>
                    <a:pt x="2656" y="977"/>
                  </a:lnTo>
                  <a:lnTo>
                    <a:pt x="2619" y="848"/>
                  </a:lnTo>
                  <a:lnTo>
                    <a:pt x="2563" y="738"/>
                  </a:lnTo>
                  <a:lnTo>
                    <a:pt x="2490" y="627"/>
                  </a:lnTo>
                  <a:lnTo>
                    <a:pt x="2416" y="516"/>
                  </a:lnTo>
                  <a:lnTo>
                    <a:pt x="2324" y="424"/>
                  </a:lnTo>
                  <a:lnTo>
                    <a:pt x="2232" y="332"/>
                  </a:lnTo>
                  <a:lnTo>
                    <a:pt x="2121" y="240"/>
                  </a:lnTo>
                  <a:lnTo>
                    <a:pt x="2010" y="184"/>
                  </a:lnTo>
                  <a:lnTo>
                    <a:pt x="1900" y="111"/>
                  </a:lnTo>
                  <a:lnTo>
                    <a:pt x="1789" y="74"/>
                  </a:lnTo>
                  <a:lnTo>
                    <a:pt x="1660" y="37"/>
                  </a:lnTo>
                  <a:lnTo>
                    <a:pt x="1531" y="1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32"/>
            <p:cNvSpPr/>
            <p:nvPr/>
          </p:nvSpPr>
          <p:spPr>
            <a:xfrm>
              <a:off x="5079225" y="458000"/>
              <a:ext cx="68250" cy="68225"/>
            </a:xfrm>
            <a:custGeom>
              <a:avLst/>
              <a:gdLst/>
              <a:ahLst/>
              <a:cxnLst/>
              <a:rect l="l" t="t" r="r" b="b"/>
              <a:pathLst>
                <a:path w="2730" h="2729" extrusionOk="0">
                  <a:moveTo>
                    <a:pt x="1273" y="0"/>
                  </a:moveTo>
                  <a:lnTo>
                    <a:pt x="1144" y="18"/>
                  </a:lnTo>
                  <a:lnTo>
                    <a:pt x="1015" y="37"/>
                  </a:lnTo>
                  <a:lnTo>
                    <a:pt x="885" y="92"/>
                  </a:lnTo>
                  <a:lnTo>
                    <a:pt x="756" y="148"/>
                  </a:lnTo>
                  <a:lnTo>
                    <a:pt x="646" y="203"/>
                  </a:lnTo>
                  <a:lnTo>
                    <a:pt x="535" y="295"/>
                  </a:lnTo>
                  <a:lnTo>
                    <a:pt x="443" y="369"/>
                  </a:lnTo>
                  <a:lnTo>
                    <a:pt x="351" y="461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29" y="811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98"/>
                  </a:lnTo>
                  <a:lnTo>
                    <a:pt x="0" y="1328"/>
                  </a:lnTo>
                  <a:lnTo>
                    <a:pt x="19" y="1475"/>
                  </a:lnTo>
                  <a:lnTo>
                    <a:pt x="37" y="1604"/>
                  </a:lnTo>
                  <a:lnTo>
                    <a:pt x="56" y="1733"/>
                  </a:lnTo>
                  <a:lnTo>
                    <a:pt x="111" y="1862"/>
                  </a:lnTo>
                  <a:lnTo>
                    <a:pt x="166" y="1991"/>
                  </a:lnTo>
                  <a:lnTo>
                    <a:pt x="240" y="2102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590" y="2471"/>
                  </a:lnTo>
                  <a:lnTo>
                    <a:pt x="720" y="2544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88" y="2692"/>
                  </a:lnTo>
                  <a:lnTo>
                    <a:pt x="1217" y="2710"/>
                  </a:lnTo>
                  <a:lnTo>
                    <a:pt x="1365" y="2729"/>
                  </a:lnTo>
                  <a:lnTo>
                    <a:pt x="1494" y="2710"/>
                  </a:lnTo>
                  <a:lnTo>
                    <a:pt x="1623" y="2692"/>
                  </a:lnTo>
                  <a:lnTo>
                    <a:pt x="1752" y="2674"/>
                  </a:lnTo>
                  <a:lnTo>
                    <a:pt x="1881" y="2618"/>
                  </a:lnTo>
                  <a:lnTo>
                    <a:pt x="1992" y="2563"/>
                  </a:lnTo>
                  <a:lnTo>
                    <a:pt x="2102" y="2508"/>
                  </a:lnTo>
                  <a:lnTo>
                    <a:pt x="2213" y="2434"/>
                  </a:lnTo>
                  <a:lnTo>
                    <a:pt x="2305" y="2342"/>
                  </a:lnTo>
                  <a:lnTo>
                    <a:pt x="2397" y="2249"/>
                  </a:lnTo>
                  <a:lnTo>
                    <a:pt x="2471" y="2157"/>
                  </a:lnTo>
                  <a:lnTo>
                    <a:pt x="2545" y="2047"/>
                  </a:lnTo>
                  <a:lnTo>
                    <a:pt x="2619" y="1936"/>
                  </a:lnTo>
                  <a:lnTo>
                    <a:pt x="2656" y="1807"/>
                  </a:lnTo>
                  <a:lnTo>
                    <a:pt x="2692" y="1678"/>
                  </a:lnTo>
                  <a:lnTo>
                    <a:pt x="2729" y="1549"/>
                  </a:lnTo>
                  <a:lnTo>
                    <a:pt x="2729" y="1420"/>
                  </a:lnTo>
                  <a:lnTo>
                    <a:pt x="2729" y="1272"/>
                  </a:lnTo>
                  <a:lnTo>
                    <a:pt x="2729" y="1143"/>
                  </a:lnTo>
                  <a:lnTo>
                    <a:pt x="2692" y="1014"/>
                  </a:lnTo>
                  <a:lnTo>
                    <a:pt x="2656" y="885"/>
                  </a:lnTo>
                  <a:lnTo>
                    <a:pt x="2600" y="756"/>
                  </a:lnTo>
                  <a:lnTo>
                    <a:pt x="2526" y="645"/>
                  </a:lnTo>
                  <a:lnTo>
                    <a:pt x="2453" y="535"/>
                  </a:lnTo>
                  <a:lnTo>
                    <a:pt x="2379" y="443"/>
                  </a:lnTo>
                  <a:lnTo>
                    <a:pt x="2268" y="350"/>
                  </a:lnTo>
                  <a:lnTo>
                    <a:pt x="2176" y="258"/>
                  </a:lnTo>
                  <a:lnTo>
                    <a:pt x="2065" y="184"/>
                  </a:lnTo>
                  <a:lnTo>
                    <a:pt x="1936" y="129"/>
                  </a:lnTo>
                  <a:lnTo>
                    <a:pt x="1826" y="74"/>
                  </a:lnTo>
                  <a:lnTo>
                    <a:pt x="1697" y="3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32"/>
            <p:cNvSpPr/>
            <p:nvPr/>
          </p:nvSpPr>
          <p:spPr>
            <a:xfrm>
              <a:off x="5681700" y="121995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5" y="0"/>
                  </a:moveTo>
                  <a:lnTo>
                    <a:pt x="1106" y="19"/>
                  </a:lnTo>
                  <a:lnTo>
                    <a:pt x="977" y="56"/>
                  </a:lnTo>
                  <a:lnTo>
                    <a:pt x="848" y="111"/>
                  </a:lnTo>
                  <a:lnTo>
                    <a:pt x="738" y="166"/>
                  </a:lnTo>
                  <a:lnTo>
                    <a:pt x="609" y="240"/>
                  </a:lnTo>
                  <a:lnTo>
                    <a:pt x="516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40" y="609"/>
                  </a:lnTo>
                  <a:lnTo>
                    <a:pt x="166" y="719"/>
                  </a:lnTo>
                  <a:lnTo>
                    <a:pt x="111" y="848"/>
                  </a:lnTo>
                  <a:lnTo>
                    <a:pt x="55" y="978"/>
                  </a:lnTo>
                  <a:lnTo>
                    <a:pt x="37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6" y="2010"/>
                  </a:lnTo>
                  <a:lnTo>
                    <a:pt x="240" y="2121"/>
                  </a:lnTo>
                  <a:lnTo>
                    <a:pt x="314" y="2213"/>
                  </a:lnTo>
                  <a:lnTo>
                    <a:pt x="406" y="2305"/>
                  </a:lnTo>
                  <a:lnTo>
                    <a:pt x="498" y="2397"/>
                  </a:lnTo>
                  <a:lnTo>
                    <a:pt x="609" y="2471"/>
                  </a:lnTo>
                  <a:lnTo>
                    <a:pt x="719" y="2545"/>
                  </a:lnTo>
                  <a:lnTo>
                    <a:pt x="830" y="2600"/>
                  </a:lnTo>
                  <a:lnTo>
                    <a:pt x="959" y="2655"/>
                  </a:lnTo>
                  <a:lnTo>
                    <a:pt x="1069" y="2692"/>
                  </a:lnTo>
                  <a:lnTo>
                    <a:pt x="1217" y="2711"/>
                  </a:lnTo>
                  <a:lnTo>
                    <a:pt x="1475" y="2711"/>
                  </a:lnTo>
                  <a:lnTo>
                    <a:pt x="1623" y="2692"/>
                  </a:lnTo>
                  <a:lnTo>
                    <a:pt x="1752" y="2655"/>
                  </a:lnTo>
                  <a:lnTo>
                    <a:pt x="1881" y="2619"/>
                  </a:lnTo>
                  <a:lnTo>
                    <a:pt x="1991" y="2563"/>
                  </a:lnTo>
                  <a:lnTo>
                    <a:pt x="2102" y="2489"/>
                  </a:lnTo>
                  <a:lnTo>
                    <a:pt x="2213" y="2416"/>
                  </a:lnTo>
                  <a:lnTo>
                    <a:pt x="2305" y="2324"/>
                  </a:lnTo>
                  <a:lnTo>
                    <a:pt x="2397" y="2213"/>
                  </a:lnTo>
                  <a:lnTo>
                    <a:pt x="2489" y="2121"/>
                  </a:lnTo>
                  <a:lnTo>
                    <a:pt x="2545" y="1992"/>
                  </a:lnTo>
                  <a:lnTo>
                    <a:pt x="2618" y="1881"/>
                  </a:lnTo>
                  <a:lnTo>
                    <a:pt x="2655" y="1752"/>
                  </a:lnTo>
                  <a:lnTo>
                    <a:pt x="2692" y="1623"/>
                  </a:lnTo>
                  <a:lnTo>
                    <a:pt x="2710" y="1494"/>
                  </a:lnTo>
                  <a:lnTo>
                    <a:pt x="2710" y="1346"/>
                  </a:lnTo>
                  <a:lnTo>
                    <a:pt x="2710" y="1217"/>
                  </a:lnTo>
                  <a:lnTo>
                    <a:pt x="2692" y="1088"/>
                  </a:lnTo>
                  <a:lnTo>
                    <a:pt x="2655" y="959"/>
                  </a:lnTo>
                  <a:lnTo>
                    <a:pt x="2600" y="830"/>
                  </a:lnTo>
                  <a:lnTo>
                    <a:pt x="2545" y="719"/>
                  </a:lnTo>
                  <a:lnTo>
                    <a:pt x="2489" y="609"/>
                  </a:lnTo>
                  <a:lnTo>
                    <a:pt x="2397" y="498"/>
                  </a:lnTo>
                  <a:lnTo>
                    <a:pt x="2323" y="406"/>
                  </a:lnTo>
                  <a:lnTo>
                    <a:pt x="2213" y="314"/>
                  </a:lnTo>
                  <a:lnTo>
                    <a:pt x="2120" y="240"/>
                  </a:lnTo>
                  <a:lnTo>
                    <a:pt x="2010" y="166"/>
                  </a:lnTo>
                  <a:lnTo>
                    <a:pt x="1899" y="111"/>
                  </a:lnTo>
                  <a:lnTo>
                    <a:pt x="1770" y="74"/>
                  </a:lnTo>
                  <a:lnTo>
                    <a:pt x="1641" y="37"/>
                  </a:lnTo>
                  <a:lnTo>
                    <a:pt x="1512" y="19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32"/>
            <p:cNvSpPr/>
            <p:nvPr/>
          </p:nvSpPr>
          <p:spPr>
            <a:xfrm>
              <a:off x="5130850" y="629475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54" y="0"/>
                  </a:moveTo>
                  <a:lnTo>
                    <a:pt x="1125" y="18"/>
                  </a:lnTo>
                  <a:lnTo>
                    <a:pt x="996" y="55"/>
                  </a:lnTo>
                  <a:lnTo>
                    <a:pt x="867" y="92"/>
                  </a:lnTo>
                  <a:lnTo>
                    <a:pt x="756" y="148"/>
                  </a:lnTo>
                  <a:lnTo>
                    <a:pt x="646" y="221"/>
                  </a:lnTo>
                  <a:lnTo>
                    <a:pt x="535" y="295"/>
                  </a:lnTo>
                  <a:lnTo>
                    <a:pt x="443" y="387"/>
                  </a:lnTo>
                  <a:lnTo>
                    <a:pt x="351" y="479"/>
                  </a:lnTo>
                  <a:lnTo>
                    <a:pt x="259" y="572"/>
                  </a:lnTo>
                  <a:lnTo>
                    <a:pt x="185" y="682"/>
                  </a:lnTo>
                  <a:lnTo>
                    <a:pt x="130" y="793"/>
                  </a:lnTo>
                  <a:lnTo>
                    <a:pt x="74" y="922"/>
                  </a:lnTo>
                  <a:lnTo>
                    <a:pt x="37" y="1051"/>
                  </a:lnTo>
                  <a:lnTo>
                    <a:pt x="19" y="1180"/>
                  </a:lnTo>
                  <a:lnTo>
                    <a:pt x="0" y="1309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56" y="1715"/>
                  </a:lnTo>
                  <a:lnTo>
                    <a:pt x="111" y="1844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94"/>
                  </a:lnTo>
                  <a:lnTo>
                    <a:pt x="406" y="2286"/>
                  </a:lnTo>
                  <a:lnTo>
                    <a:pt x="498" y="2379"/>
                  </a:lnTo>
                  <a:lnTo>
                    <a:pt x="609" y="2471"/>
                  </a:lnTo>
                  <a:lnTo>
                    <a:pt x="720" y="2526"/>
                  </a:lnTo>
                  <a:lnTo>
                    <a:pt x="849" y="2600"/>
                  </a:lnTo>
                  <a:lnTo>
                    <a:pt x="959" y="2637"/>
                  </a:lnTo>
                  <a:lnTo>
                    <a:pt x="1107" y="2674"/>
                  </a:lnTo>
                  <a:lnTo>
                    <a:pt x="1236" y="2692"/>
                  </a:lnTo>
                  <a:lnTo>
                    <a:pt x="1365" y="2710"/>
                  </a:lnTo>
                  <a:lnTo>
                    <a:pt x="1512" y="2692"/>
                  </a:lnTo>
                  <a:lnTo>
                    <a:pt x="1641" y="2674"/>
                  </a:lnTo>
                  <a:lnTo>
                    <a:pt x="1771" y="2637"/>
                  </a:lnTo>
                  <a:lnTo>
                    <a:pt x="1881" y="2600"/>
                  </a:lnTo>
                  <a:lnTo>
                    <a:pt x="2010" y="2526"/>
                  </a:lnTo>
                  <a:lnTo>
                    <a:pt x="2121" y="2471"/>
                  </a:lnTo>
                  <a:lnTo>
                    <a:pt x="2213" y="2379"/>
                  </a:lnTo>
                  <a:lnTo>
                    <a:pt x="2324" y="2305"/>
                  </a:lnTo>
                  <a:lnTo>
                    <a:pt x="2397" y="2194"/>
                  </a:lnTo>
                  <a:lnTo>
                    <a:pt x="2490" y="2102"/>
                  </a:lnTo>
                  <a:lnTo>
                    <a:pt x="2545" y="1991"/>
                  </a:lnTo>
                  <a:lnTo>
                    <a:pt x="2600" y="1862"/>
                  </a:lnTo>
                  <a:lnTo>
                    <a:pt x="2656" y="1752"/>
                  </a:lnTo>
                  <a:lnTo>
                    <a:pt x="2692" y="1623"/>
                  </a:lnTo>
                  <a:lnTo>
                    <a:pt x="2711" y="1494"/>
                  </a:lnTo>
                  <a:lnTo>
                    <a:pt x="2711" y="1364"/>
                  </a:lnTo>
                  <a:lnTo>
                    <a:pt x="2711" y="1217"/>
                  </a:lnTo>
                  <a:lnTo>
                    <a:pt x="2692" y="1088"/>
                  </a:lnTo>
                  <a:lnTo>
                    <a:pt x="2656" y="959"/>
                  </a:lnTo>
                  <a:lnTo>
                    <a:pt x="2619" y="848"/>
                  </a:lnTo>
                  <a:lnTo>
                    <a:pt x="2563" y="719"/>
                  </a:lnTo>
                  <a:lnTo>
                    <a:pt x="2490" y="608"/>
                  </a:lnTo>
                  <a:lnTo>
                    <a:pt x="2416" y="498"/>
                  </a:lnTo>
                  <a:lnTo>
                    <a:pt x="2324" y="406"/>
                  </a:lnTo>
                  <a:lnTo>
                    <a:pt x="2232" y="313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900" y="111"/>
                  </a:lnTo>
                  <a:lnTo>
                    <a:pt x="1771" y="55"/>
                  </a:lnTo>
                  <a:lnTo>
                    <a:pt x="1641" y="37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32"/>
            <p:cNvSpPr/>
            <p:nvPr/>
          </p:nvSpPr>
          <p:spPr>
            <a:xfrm>
              <a:off x="6224225" y="1396950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111"/>
                  </a:lnTo>
                  <a:lnTo>
                    <a:pt x="738" y="167"/>
                  </a:lnTo>
                  <a:lnTo>
                    <a:pt x="628" y="222"/>
                  </a:lnTo>
                  <a:lnTo>
                    <a:pt x="517" y="296"/>
                  </a:lnTo>
                  <a:lnTo>
                    <a:pt x="425" y="388"/>
                  </a:lnTo>
                  <a:lnTo>
                    <a:pt x="333" y="480"/>
                  </a:lnTo>
                  <a:lnTo>
                    <a:pt x="240" y="591"/>
                  </a:lnTo>
                  <a:lnTo>
                    <a:pt x="185" y="701"/>
                  </a:lnTo>
                  <a:lnTo>
                    <a:pt x="111" y="812"/>
                  </a:lnTo>
                  <a:lnTo>
                    <a:pt x="75" y="941"/>
                  </a:lnTo>
                  <a:lnTo>
                    <a:pt x="38" y="1052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605"/>
                  </a:lnTo>
                  <a:lnTo>
                    <a:pt x="56" y="1734"/>
                  </a:lnTo>
                  <a:lnTo>
                    <a:pt x="93" y="1863"/>
                  </a:lnTo>
                  <a:lnTo>
                    <a:pt x="148" y="1973"/>
                  </a:lnTo>
                  <a:lnTo>
                    <a:pt x="222" y="2084"/>
                  </a:lnTo>
                  <a:lnTo>
                    <a:pt x="296" y="2195"/>
                  </a:lnTo>
                  <a:lnTo>
                    <a:pt x="388" y="2305"/>
                  </a:lnTo>
                  <a:lnTo>
                    <a:pt x="480" y="2398"/>
                  </a:lnTo>
                  <a:lnTo>
                    <a:pt x="591" y="2471"/>
                  </a:lnTo>
                  <a:lnTo>
                    <a:pt x="701" y="2545"/>
                  </a:lnTo>
                  <a:lnTo>
                    <a:pt x="830" y="2600"/>
                  </a:lnTo>
                  <a:lnTo>
                    <a:pt x="960" y="2656"/>
                  </a:lnTo>
                  <a:lnTo>
                    <a:pt x="1089" y="2693"/>
                  </a:lnTo>
                  <a:lnTo>
                    <a:pt x="1218" y="2711"/>
                  </a:lnTo>
                  <a:lnTo>
                    <a:pt x="1494" y="2711"/>
                  </a:lnTo>
                  <a:lnTo>
                    <a:pt x="1623" y="2674"/>
                  </a:lnTo>
                  <a:lnTo>
                    <a:pt x="1752" y="2656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8"/>
                  </a:lnTo>
                  <a:lnTo>
                    <a:pt x="2306" y="2305"/>
                  </a:lnTo>
                  <a:lnTo>
                    <a:pt x="2398" y="2213"/>
                  </a:lnTo>
                  <a:lnTo>
                    <a:pt x="2471" y="2103"/>
                  </a:lnTo>
                  <a:lnTo>
                    <a:pt x="2545" y="1992"/>
                  </a:lnTo>
                  <a:lnTo>
                    <a:pt x="2601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36"/>
                  </a:lnTo>
                  <a:lnTo>
                    <a:pt x="2674" y="1088"/>
                  </a:lnTo>
                  <a:lnTo>
                    <a:pt x="2637" y="978"/>
                  </a:lnTo>
                  <a:lnTo>
                    <a:pt x="2601" y="849"/>
                  </a:lnTo>
                  <a:lnTo>
                    <a:pt x="2545" y="738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6" y="425"/>
                  </a:lnTo>
                  <a:lnTo>
                    <a:pt x="2213" y="332"/>
                  </a:lnTo>
                  <a:lnTo>
                    <a:pt x="2103" y="240"/>
                  </a:lnTo>
                  <a:lnTo>
                    <a:pt x="1992" y="185"/>
                  </a:lnTo>
                  <a:lnTo>
                    <a:pt x="1881" y="111"/>
                  </a:lnTo>
                  <a:lnTo>
                    <a:pt x="1752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32"/>
            <p:cNvSpPr/>
            <p:nvPr/>
          </p:nvSpPr>
          <p:spPr>
            <a:xfrm>
              <a:off x="5984525" y="1354075"/>
              <a:ext cx="67800" cy="67800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47" y="1"/>
                  </a:moveTo>
                  <a:lnTo>
                    <a:pt x="1199" y="19"/>
                  </a:lnTo>
                  <a:lnTo>
                    <a:pt x="1070" y="38"/>
                  </a:lnTo>
                  <a:lnTo>
                    <a:pt x="941" y="75"/>
                  </a:lnTo>
                  <a:lnTo>
                    <a:pt x="831" y="111"/>
                  </a:lnTo>
                  <a:lnTo>
                    <a:pt x="702" y="167"/>
                  </a:lnTo>
                  <a:lnTo>
                    <a:pt x="591" y="241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2" y="831"/>
                  </a:lnTo>
                  <a:lnTo>
                    <a:pt x="56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94"/>
                  </a:lnTo>
                  <a:lnTo>
                    <a:pt x="19" y="1623"/>
                  </a:lnTo>
                  <a:lnTo>
                    <a:pt x="56" y="1752"/>
                  </a:lnTo>
                  <a:lnTo>
                    <a:pt x="93" y="1863"/>
                  </a:lnTo>
                  <a:lnTo>
                    <a:pt x="148" y="1992"/>
                  </a:lnTo>
                  <a:lnTo>
                    <a:pt x="222" y="2103"/>
                  </a:lnTo>
                  <a:lnTo>
                    <a:pt x="296" y="2195"/>
                  </a:lnTo>
                  <a:lnTo>
                    <a:pt x="388" y="2306"/>
                  </a:lnTo>
                  <a:lnTo>
                    <a:pt x="480" y="2398"/>
                  </a:lnTo>
                  <a:lnTo>
                    <a:pt x="591" y="2472"/>
                  </a:lnTo>
                  <a:lnTo>
                    <a:pt x="702" y="2545"/>
                  </a:lnTo>
                  <a:lnTo>
                    <a:pt x="812" y="2601"/>
                  </a:lnTo>
                  <a:lnTo>
                    <a:pt x="941" y="2656"/>
                  </a:lnTo>
                  <a:lnTo>
                    <a:pt x="1070" y="2674"/>
                  </a:lnTo>
                  <a:lnTo>
                    <a:pt x="1199" y="2711"/>
                  </a:lnTo>
                  <a:lnTo>
                    <a:pt x="1458" y="2711"/>
                  </a:lnTo>
                  <a:lnTo>
                    <a:pt x="1605" y="2693"/>
                  </a:lnTo>
                  <a:lnTo>
                    <a:pt x="1734" y="2656"/>
                  </a:lnTo>
                  <a:lnTo>
                    <a:pt x="1863" y="2619"/>
                  </a:lnTo>
                  <a:lnTo>
                    <a:pt x="1974" y="2545"/>
                  </a:lnTo>
                  <a:lnTo>
                    <a:pt x="2084" y="2490"/>
                  </a:lnTo>
                  <a:lnTo>
                    <a:pt x="2195" y="2398"/>
                  </a:lnTo>
                  <a:lnTo>
                    <a:pt x="2306" y="2306"/>
                  </a:lnTo>
                  <a:lnTo>
                    <a:pt x="2398" y="2213"/>
                  </a:lnTo>
                  <a:lnTo>
                    <a:pt x="2472" y="2103"/>
                  </a:lnTo>
                  <a:lnTo>
                    <a:pt x="2545" y="1992"/>
                  </a:lnTo>
                  <a:lnTo>
                    <a:pt x="2601" y="1863"/>
                  </a:lnTo>
                  <a:lnTo>
                    <a:pt x="2638" y="1734"/>
                  </a:lnTo>
                  <a:lnTo>
                    <a:pt x="2674" y="1605"/>
                  </a:lnTo>
                  <a:lnTo>
                    <a:pt x="2693" y="1476"/>
                  </a:lnTo>
                  <a:lnTo>
                    <a:pt x="2711" y="1347"/>
                  </a:lnTo>
                  <a:lnTo>
                    <a:pt x="2693" y="1199"/>
                  </a:lnTo>
                  <a:lnTo>
                    <a:pt x="2674" y="1070"/>
                  </a:lnTo>
                  <a:lnTo>
                    <a:pt x="2638" y="941"/>
                  </a:lnTo>
                  <a:lnTo>
                    <a:pt x="2582" y="831"/>
                  </a:lnTo>
                  <a:lnTo>
                    <a:pt x="2527" y="702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406"/>
                  </a:lnTo>
                  <a:lnTo>
                    <a:pt x="2195" y="314"/>
                  </a:lnTo>
                  <a:lnTo>
                    <a:pt x="2084" y="241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38"/>
                  </a:lnTo>
                  <a:lnTo>
                    <a:pt x="1476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32"/>
            <p:cNvSpPr/>
            <p:nvPr/>
          </p:nvSpPr>
          <p:spPr>
            <a:xfrm>
              <a:off x="5390825" y="1003300"/>
              <a:ext cx="67775" cy="67775"/>
            </a:xfrm>
            <a:custGeom>
              <a:avLst/>
              <a:gdLst/>
              <a:ahLst/>
              <a:cxnLst/>
              <a:rect l="l" t="t" r="r" b="b"/>
              <a:pathLst>
                <a:path w="2711" h="2711" extrusionOk="0">
                  <a:moveTo>
                    <a:pt x="1236" y="0"/>
                  </a:moveTo>
                  <a:lnTo>
                    <a:pt x="1107" y="19"/>
                  </a:lnTo>
                  <a:lnTo>
                    <a:pt x="978" y="56"/>
                  </a:lnTo>
                  <a:lnTo>
                    <a:pt x="849" y="93"/>
                  </a:lnTo>
                  <a:lnTo>
                    <a:pt x="720" y="166"/>
                  </a:lnTo>
                  <a:lnTo>
                    <a:pt x="609" y="222"/>
                  </a:lnTo>
                  <a:lnTo>
                    <a:pt x="498" y="314"/>
                  </a:lnTo>
                  <a:lnTo>
                    <a:pt x="406" y="406"/>
                  </a:lnTo>
                  <a:lnTo>
                    <a:pt x="314" y="498"/>
                  </a:lnTo>
                  <a:lnTo>
                    <a:pt x="222" y="609"/>
                  </a:lnTo>
                  <a:lnTo>
                    <a:pt x="167" y="719"/>
                  </a:lnTo>
                  <a:lnTo>
                    <a:pt x="111" y="849"/>
                  </a:lnTo>
                  <a:lnTo>
                    <a:pt x="56" y="978"/>
                  </a:lnTo>
                  <a:lnTo>
                    <a:pt x="19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" y="1512"/>
                  </a:lnTo>
                  <a:lnTo>
                    <a:pt x="37" y="1641"/>
                  </a:lnTo>
                  <a:lnTo>
                    <a:pt x="74" y="1770"/>
                  </a:lnTo>
                  <a:lnTo>
                    <a:pt x="111" y="1881"/>
                  </a:lnTo>
                  <a:lnTo>
                    <a:pt x="167" y="2010"/>
                  </a:lnTo>
                  <a:lnTo>
                    <a:pt x="240" y="2121"/>
                  </a:lnTo>
                  <a:lnTo>
                    <a:pt x="332" y="2213"/>
                  </a:lnTo>
                  <a:lnTo>
                    <a:pt x="406" y="2305"/>
                  </a:lnTo>
                  <a:lnTo>
                    <a:pt x="517" y="2397"/>
                  </a:lnTo>
                  <a:lnTo>
                    <a:pt x="609" y="2471"/>
                  </a:lnTo>
                  <a:lnTo>
                    <a:pt x="720" y="2545"/>
                  </a:lnTo>
                  <a:lnTo>
                    <a:pt x="849" y="2600"/>
                  </a:lnTo>
                  <a:lnTo>
                    <a:pt x="959" y="2655"/>
                  </a:lnTo>
                  <a:lnTo>
                    <a:pt x="1088" y="2674"/>
                  </a:lnTo>
                  <a:lnTo>
                    <a:pt x="1218" y="2692"/>
                  </a:lnTo>
                  <a:lnTo>
                    <a:pt x="1365" y="2711"/>
                  </a:lnTo>
                  <a:lnTo>
                    <a:pt x="1494" y="2692"/>
                  </a:lnTo>
                  <a:lnTo>
                    <a:pt x="1623" y="2674"/>
                  </a:lnTo>
                  <a:lnTo>
                    <a:pt x="1752" y="2637"/>
                  </a:lnTo>
                  <a:lnTo>
                    <a:pt x="1881" y="2600"/>
                  </a:lnTo>
                  <a:lnTo>
                    <a:pt x="1992" y="2545"/>
                  </a:lnTo>
                  <a:lnTo>
                    <a:pt x="2103" y="2471"/>
                  </a:lnTo>
                  <a:lnTo>
                    <a:pt x="2213" y="2397"/>
                  </a:lnTo>
                  <a:lnTo>
                    <a:pt x="2305" y="2305"/>
                  </a:lnTo>
                  <a:lnTo>
                    <a:pt x="2398" y="2213"/>
                  </a:lnTo>
                  <a:lnTo>
                    <a:pt x="2471" y="2102"/>
                  </a:lnTo>
                  <a:lnTo>
                    <a:pt x="2545" y="1992"/>
                  </a:lnTo>
                  <a:lnTo>
                    <a:pt x="2600" y="1881"/>
                  </a:lnTo>
                  <a:lnTo>
                    <a:pt x="2637" y="1752"/>
                  </a:lnTo>
                  <a:lnTo>
                    <a:pt x="2674" y="1623"/>
                  </a:lnTo>
                  <a:lnTo>
                    <a:pt x="2693" y="1494"/>
                  </a:lnTo>
                  <a:lnTo>
                    <a:pt x="2711" y="1365"/>
                  </a:lnTo>
                  <a:lnTo>
                    <a:pt x="2693" y="1217"/>
                  </a:lnTo>
                  <a:lnTo>
                    <a:pt x="2674" y="1088"/>
                  </a:lnTo>
                  <a:lnTo>
                    <a:pt x="2656" y="959"/>
                  </a:lnTo>
                  <a:lnTo>
                    <a:pt x="2600" y="849"/>
                  </a:lnTo>
                  <a:lnTo>
                    <a:pt x="2545" y="719"/>
                  </a:lnTo>
                  <a:lnTo>
                    <a:pt x="2471" y="609"/>
                  </a:lnTo>
                  <a:lnTo>
                    <a:pt x="2398" y="517"/>
                  </a:lnTo>
                  <a:lnTo>
                    <a:pt x="2305" y="406"/>
                  </a:lnTo>
                  <a:lnTo>
                    <a:pt x="2213" y="314"/>
                  </a:lnTo>
                  <a:lnTo>
                    <a:pt x="2121" y="240"/>
                  </a:lnTo>
                  <a:lnTo>
                    <a:pt x="2010" y="166"/>
                  </a:lnTo>
                  <a:lnTo>
                    <a:pt x="1881" y="111"/>
                  </a:lnTo>
                  <a:lnTo>
                    <a:pt x="1771" y="74"/>
                  </a:lnTo>
                  <a:lnTo>
                    <a:pt x="1642" y="3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32"/>
            <p:cNvSpPr/>
            <p:nvPr/>
          </p:nvSpPr>
          <p:spPr>
            <a:xfrm>
              <a:off x="5828275" y="1326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51" y="19"/>
                  </a:lnTo>
                  <a:lnTo>
                    <a:pt x="922" y="56"/>
                  </a:lnTo>
                  <a:lnTo>
                    <a:pt x="793" y="111"/>
                  </a:lnTo>
                  <a:lnTo>
                    <a:pt x="683" y="167"/>
                  </a:lnTo>
                  <a:lnTo>
                    <a:pt x="572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03" y="609"/>
                  </a:lnTo>
                  <a:lnTo>
                    <a:pt x="148" y="720"/>
                  </a:lnTo>
                  <a:lnTo>
                    <a:pt x="93" y="830"/>
                  </a:lnTo>
                  <a:lnTo>
                    <a:pt x="37" y="959"/>
                  </a:lnTo>
                  <a:lnTo>
                    <a:pt x="19" y="1088"/>
                  </a:lnTo>
                  <a:lnTo>
                    <a:pt x="0" y="1217"/>
                  </a:lnTo>
                  <a:lnTo>
                    <a:pt x="0" y="1347"/>
                  </a:lnTo>
                  <a:lnTo>
                    <a:pt x="0" y="1494"/>
                  </a:lnTo>
                  <a:lnTo>
                    <a:pt x="19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6" y="1973"/>
                  </a:lnTo>
                  <a:lnTo>
                    <a:pt x="240" y="2084"/>
                  </a:lnTo>
                  <a:lnTo>
                    <a:pt x="314" y="2176"/>
                  </a:lnTo>
                  <a:lnTo>
                    <a:pt x="388" y="2268"/>
                  </a:lnTo>
                  <a:lnTo>
                    <a:pt x="498" y="2361"/>
                  </a:lnTo>
                  <a:lnTo>
                    <a:pt x="590" y="2434"/>
                  </a:lnTo>
                  <a:lnTo>
                    <a:pt x="701" y="2490"/>
                  </a:lnTo>
                  <a:lnTo>
                    <a:pt x="812" y="2545"/>
                  </a:lnTo>
                  <a:lnTo>
                    <a:pt x="941" y="2600"/>
                  </a:lnTo>
                  <a:lnTo>
                    <a:pt x="1051" y="2619"/>
                  </a:lnTo>
                  <a:lnTo>
                    <a:pt x="1180" y="2637"/>
                  </a:lnTo>
                  <a:lnTo>
                    <a:pt x="1328" y="2656"/>
                  </a:lnTo>
                  <a:lnTo>
                    <a:pt x="1457" y="2637"/>
                  </a:lnTo>
                  <a:lnTo>
                    <a:pt x="1586" y="2619"/>
                  </a:lnTo>
                  <a:lnTo>
                    <a:pt x="1715" y="2582"/>
                  </a:lnTo>
                  <a:lnTo>
                    <a:pt x="1844" y="2545"/>
                  </a:lnTo>
                  <a:lnTo>
                    <a:pt x="1955" y="2490"/>
                  </a:lnTo>
                  <a:lnTo>
                    <a:pt x="2065" y="2416"/>
                  </a:lnTo>
                  <a:lnTo>
                    <a:pt x="2176" y="2342"/>
                  </a:lnTo>
                  <a:lnTo>
                    <a:pt x="2268" y="2250"/>
                  </a:lnTo>
                  <a:lnTo>
                    <a:pt x="2360" y="2158"/>
                  </a:lnTo>
                  <a:lnTo>
                    <a:pt x="2434" y="2047"/>
                  </a:lnTo>
                  <a:lnTo>
                    <a:pt x="2490" y="1937"/>
                  </a:lnTo>
                  <a:lnTo>
                    <a:pt x="2545" y="1826"/>
                  </a:lnTo>
                  <a:lnTo>
                    <a:pt x="2600" y="1697"/>
                  </a:lnTo>
                  <a:lnTo>
                    <a:pt x="2619" y="1568"/>
                  </a:lnTo>
                  <a:lnTo>
                    <a:pt x="2637" y="1439"/>
                  </a:lnTo>
                  <a:lnTo>
                    <a:pt x="2655" y="1291"/>
                  </a:lnTo>
                  <a:lnTo>
                    <a:pt x="2637" y="1162"/>
                  </a:lnTo>
                  <a:lnTo>
                    <a:pt x="2619" y="1033"/>
                  </a:lnTo>
                  <a:lnTo>
                    <a:pt x="2582" y="904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416" y="572"/>
                  </a:lnTo>
                  <a:lnTo>
                    <a:pt x="2324" y="480"/>
                  </a:lnTo>
                  <a:lnTo>
                    <a:pt x="2250" y="388"/>
                  </a:lnTo>
                  <a:lnTo>
                    <a:pt x="2158" y="296"/>
                  </a:lnTo>
                  <a:lnTo>
                    <a:pt x="2047" y="222"/>
                  </a:lnTo>
                  <a:lnTo>
                    <a:pt x="1936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32"/>
            <p:cNvSpPr/>
            <p:nvPr/>
          </p:nvSpPr>
          <p:spPr>
            <a:xfrm>
              <a:off x="5907550" y="134025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199" y="1"/>
                  </a:moveTo>
                  <a:lnTo>
                    <a:pt x="1070" y="19"/>
                  </a:lnTo>
                  <a:lnTo>
                    <a:pt x="941" y="56"/>
                  </a:lnTo>
                  <a:lnTo>
                    <a:pt x="830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99" y="314"/>
                  </a:lnTo>
                  <a:lnTo>
                    <a:pt x="388" y="406"/>
                  </a:lnTo>
                  <a:lnTo>
                    <a:pt x="314" y="499"/>
                  </a:lnTo>
                  <a:lnTo>
                    <a:pt x="222" y="609"/>
                  </a:lnTo>
                  <a:lnTo>
                    <a:pt x="167" y="720"/>
                  </a:lnTo>
                  <a:lnTo>
                    <a:pt x="111" y="830"/>
                  </a:lnTo>
                  <a:lnTo>
                    <a:pt x="56" y="959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" y="1476"/>
                  </a:lnTo>
                  <a:lnTo>
                    <a:pt x="38" y="1623"/>
                  </a:lnTo>
                  <a:lnTo>
                    <a:pt x="56" y="1734"/>
                  </a:lnTo>
                  <a:lnTo>
                    <a:pt x="111" y="1863"/>
                  </a:lnTo>
                  <a:lnTo>
                    <a:pt x="167" y="1974"/>
                  </a:lnTo>
                  <a:lnTo>
                    <a:pt x="240" y="2084"/>
                  </a:lnTo>
                  <a:lnTo>
                    <a:pt x="314" y="2195"/>
                  </a:lnTo>
                  <a:lnTo>
                    <a:pt x="406" y="2287"/>
                  </a:lnTo>
                  <a:lnTo>
                    <a:pt x="499" y="2379"/>
                  </a:lnTo>
                  <a:lnTo>
                    <a:pt x="609" y="2453"/>
                  </a:lnTo>
                  <a:lnTo>
                    <a:pt x="720" y="2527"/>
                  </a:lnTo>
                  <a:lnTo>
                    <a:pt x="830" y="2582"/>
                  </a:lnTo>
                  <a:lnTo>
                    <a:pt x="960" y="2637"/>
                  </a:lnTo>
                  <a:lnTo>
                    <a:pt x="1089" y="2656"/>
                  </a:lnTo>
                  <a:lnTo>
                    <a:pt x="1218" y="2674"/>
                  </a:lnTo>
                  <a:lnTo>
                    <a:pt x="1347" y="2693"/>
                  </a:lnTo>
                  <a:lnTo>
                    <a:pt x="1494" y="2674"/>
                  </a:lnTo>
                  <a:lnTo>
                    <a:pt x="1623" y="2656"/>
                  </a:lnTo>
                  <a:lnTo>
                    <a:pt x="1752" y="2619"/>
                  </a:lnTo>
                  <a:lnTo>
                    <a:pt x="1863" y="2582"/>
                  </a:lnTo>
                  <a:lnTo>
                    <a:pt x="1992" y="2527"/>
                  </a:lnTo>
                  <a:lnTo>
                    <a:pt x="2103" y="2453"/>
                  </a:lnTo>
                  <a:lnTo>
                    <a:pt x="2195" y="2379"/>
                  </a:lnTo>
                  <a:lnTo>
                    <a:pt x="2287" y="2287"/>
                  </a:lnTo>
                  <a:lnTo>
                    <a:pt x="2379" y="2176"/>
                  </a:lnTo>
                  <a:lnTo>
                    <a:pt x="2453" y="2084"/>
                  </a:lnTo>
                  <a:lnTo>
                    <a:pt x="2527" y="1974"/>
                  </a:lnTo>
                  <a:lnTo>
                    <a:pt x="2582" y="1845"/>
                  </a:lnTo>
                  <a:lnTo>
                    <a:pt x="2637" y="1734"/>
                  </a:lnTo>
                  <a:lnTo>
                    <a:pt x="2656" y="1605"/>
                  </a:lnTo>
                  <a:lnTo>
                    <a:pt x="2693" y="1476"/>
                  </a:lnTo>
                  <a:lnTo>
                    <a:pt x="2693" y="1328"/>
                  </a:lnTo>
                  <a:lnTo>
                    <a:pt x="2674" y="1199"/>
                  </a:lnTo>
                  <a:lnTo>
                    <a:pt x="2656" y="1070"/>
                  </a:lnTo>
                  <a:lnTo>
                    <a:pt x="2619" y="941"/>
                  </a:lnTo>
                  <a:lnTo>
                    <a:pt x="2582" y="830"/>
                  </a:lnTo>
                  <a:lnTo>
                    <a:pt x="2527" y="701"/>
                  </a:lnTo>
                  <a:lnTo>
                    <a:pt x="2453" y="591"/>
                  </a:lnTo>
                  <a:lnTo>
                    <a:pt x="2379" y="499"/>
                  </a:lnTo>
                  <a:lnTo>
                    <a:pt x="2287" y="388"/>
                  </a:lnTo>
                  <a:lnTo>
                    <a:pt x="2195" y="314"/>
                  </a:lnTo>
                  <a:lnTo>
                    <a:pt x="2084" y="222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32"/>
            <p:cNvSpPr/>
            <p:nvPr/>
          </p:nvSpPr>
          <p:spPr>
            <a:xfrm>
              <a:off x="6303975" y="14117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273" y="1"/>
                  </a:moveTo>
                  <a:lnTo>
                    <a:pt x="1144" y="19"/>
                  </a:lnTo>
                  <a:lnTo>
                    <a:pt x="1015" y="38"/>
                  </a:lnTo>
                  <a:lnTo>
                    <a:pt x="886" y="74"/>
                  </a:lnTo>
                  <a:lnTo>
                    <a:pt x="775" y="130"/>
                  </a:lnTo>
                  <a:lnTo>
                    <a:pt x="646" y="203"/>
                  </a:lnTo>
                  <a:lnTo>
                    <a:pt x="554" y="277"/>
                  </a:lnTo>
                  <a:lnTo>
                    <a:pt x="443" y="369"/>
                  </a:lnTo>
                  <a:lnTo>
                    <a:pt x="351" y="462"/>
                  </a:lnTo>
                  <a:lnTo>
                    <a:pt x="277" y="554"/>
                  </a:lnTo>
                  <a:lnTo>
                    <a:pt x="203" y="664"/>
                  </a:lnTo>
                  <a:lnTo>
                    <a:pt x="130" y="775"/>
                  </a:lnTo>
                  <a:lnTo>
                    <a:pt x="93" y="904"/>
                  </a:lnTo>
                  <a:lnTo>
                    <a:pt x="56" y="1033"/>
                  </a:lnTo>
                  <a:lnTo>
                    <a:pt x="19" y="1162"/>
                  </a:lnTo>
                  <a:lnTo>
                    <a:pt x="1" y="1291"/>
                  </a:lnTo>
                  <a:lnTo>
                    <a:pt x="19" y="1420"/>
                  </a:lnTo>
                  <a:lnTo>
                    <a:pt x="19" y="1549"/>
                  </a:lnTo>
                  <a:lnTo>
                    <a:pt x="56" y="1679"/>
                  </a:lnTo>
                  <a:lnTo>
                    <a:pt x="93" y="1808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50"/>
                  </a:lnTo>
                  <a:lnTo>
                    <a:pt x="462" y="2342"/>
                  </a:lnTo>
                  <a:lnTo>
                    <a:pt x="572" y="2416"/>
                  </a:lnTo>
                  <a:lnTo>
                    <a:pt x="683" y="2490"/>
                  </a:lnTo>
                  <a:lnTo>
                    <a:pt x="793" y="2564"/>
                  </a:lnTo>
                  <a:lnTo>
                    <a:pt x="922" y="2600"/>
                  </a:lnTo>
                  <a:lnTo>
                    <a:pt x="1052" y="2637"/>
                  </a:lnTo>
                  <a:lnTo>
                    <a:pt x="1181" y="2674"/>
                  </a:lnTo>
                  <a:lnTo>
                    <a:pt x="1310" y="2693"/>
                  </a:lnTo>
                  <a:lnTo>
                    <a:pt x="1439" y="2674"/>
                  </a:lnTo>
                  <a:lnTo>
                    <a:pt x="1568" y="2674"/>
                  </a:lnTo>
                  <a:lnTo>
                    <a:pt x="1697" y="2637"/>
                  </a:lnTo>
                  <a:lnTo>
                    <a:pt x="1826" y="2600"/>
                  </a:lnTo>
                  <a:lnTo>
                    <a:pt x="1937" y="2545"/>
                  </a:lnTo>
                  <a:lnTo>
                    <a:pt x="2066" y="2471"/>
                  </a:lnTo>
                  <a:lnTo>
                    <a:pt x="2158" y="2398"/>
                  </a:lnTo>
                  <a:lnTo>
                    <a:pt x="2268" y="2324"/>
                  </a:lnTo>
                  <a:lnTo>
                    <a:pt x="2361" y="2232"/>
                  </a:lnTo>
                  <a:lnTo>
                    <a:pt x="2434" y="2121"/>
                  </a:lnTo>
                  <a:lnTo>
                    <a:pt x="2508" y="2010"/>
                  </a:lnTo>
                  <a:lnTo>
                    <a:pt x="2563" y="1900"/>
                  </a:lnTo>
                  <a:lnTo>
                    <a:pt x="2619" y="1771"/>
                  </a:lnTo>
                  <a:lnTo>
                    <a:pt x="2656" y="1642"/>
                  </a:lnTo>
                  <a:lnTo>
                    <a:pt x="2693" y="1513"/>
                  </a:lnTo>
                  <a:lnTo>
                    <a:pt x="2693" y="1383"/>
                  </a:lnTo>
                  <a:lnTo>
                    <a:pt x="2693" y="1254"/>
                  </a:lnTo>
                  <a:lnTo>
                    <a:pt x="2674" y="1125"/>
                  </a:lnTo>
                  <a:lnTo>
                    <a:pt x="2656" y="996"/>
                  </a:lnTo>
                  <a:lnTo>
                    <a:pt x="2619" y="867"/>
                  </a:lnTo>
                  <a:lnTo>
                    <a:pt x="2563" y="757"/>
                  </a:lnTo>
                  <a:lnTo>
                    <a:pt x="2490" y="646"/>
                  </a:lnTo>
                  <a:lnTo>
                    <a:pt x="2416" y="535"/>
                  </a:lnTo>
                  <a:lnTo>
                    <a:pt x="2342" y="425"/>
                  </a:lnTo>
                  <a:lnTo>
                    <a:pt x="2232" y="333"/>
                  </a:lnTo>
                  <a:lnTo>
                    <a:pt x="2139" y="259"/>
                  </a:lnTo>
                  <a:lnTo>
                    <a:pt x="2029" y="185"/>
                  </a:lnTo>
                  <a:lnTo>
                    <a:pt x="1918" y="130"/>
                  </a:lnTo>
                  <a:lnTo>
                    <a:pt x="1789" y="74"/>
                  </a:lnTo>
                  <a:lnTo>
                    <a:pt x="1660" y="3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32"/>
            <p:cNvSpPr/>
            <p:nvPr/>
          </p:nvSpPr>
          <p:spPr>
            <a:xfrm>
              <a:off x="6384175" y="1430600"/>
              <a:ext cx="17075" cy="57650"/>
            </a:xfrm>
            <a:custGeom>
              <a:avLst/>
              <a:gdLst/>
              <a:ahLst/>
              <a:cxnLst/>
              <a:rect l="l" t="t" r="r" b="b"/>
              <a:pathLst>
                <a:path w="683" h="2306" extrusionOk="0">
                  <a:moveTo>
                    <a:pt x="683" y="1"/>
                  </a:moveTo>
                  <a:lnTo>
                    <a:pt x="536" y="111"/>
                  </a:lnTo>
                  <a:lnTo>
                    <a:pt x="406" y="222"/>
                  </a:lnTo>
                  <a:lnTo>
                    <a:pt x="296" y="351"/>
                  </a:lnTo>
                  <a:lnTo>
                    <a:pt x="204" y="480"/>
                  </a:lnTo>
                  <a:lnTo>
                    <a:pt x="130" y="627"/>
                  </a:lnTo>
                  <a:lnTo>
                    <a:pt x="56" y="793"/>
                  </a:lnTo>
                  <a:lnTo>
                    <a:pt x="19" y="959"/>
                  </a:lnTo>
                  <a:lnTo>
                    <a:pt x="1" y="1144"/>
                  </a:lnTo>
                  <a:lnTo>
                    <a:pt x="19" y="1310"/>
                  </a:lnTo>
                  <a:lnTo>
                    <a:pt x="56" y="1494"/>
                  </a:lnTo>
                  <a:lnTo>
                    <a:pt x="111" y="1660"/>
                  </a:lnTo>
                  <a:lnTo>
                    <a:pt x="185" y="1808"/>
                  </a:lnTo>
                  <a:lnTo>
                    <a:pt x="296" y="1955"/>
                  </a:lnTo>
                  <a:lnTo>
                    <a:pt x="406" y="2084"/>
                  </a:lnTo>
                  <a:lnTo>
                    <a:pt x="536" y="2195"/>
                  </a:lnTo>
                  <a:lnTo>
                    <a:pt x="683" y="230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32"/>
            <p:cNvSpPr/>
            <p:nvPr/>
          </p:nvSpPr>
          <p:spPr>
            <a:xfrm>
              <a:off x="5066325" y="5386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0" y="1"/>
                  </a:moveTo>
                  <a:lnTo>
                    <a:pt x="1070" y="38"/>
                  </a:lnTo>
                  <a:lnTo>
                    <a:pt x="941" y="56"/>
                  </a:lnTo>
                  <a:lnTo>
                    <a:pt x="811" y="111"/>
                  </a:lnTo>
                  <a:lnTo>
                    <a:pt x="701" y="167"/>
                  </a:lnTo>
                  <a:lnTo>
                    <a:pt x="590" y="222"/>
                  </a:lnTo>
                  <a:lnTo>
                    <a:pt x="498" y="296"/>
                  </a:lnTo>
                  <a:lnTo>
                    <a:pt x="406" y="388"/>
                  </a:lnTo>
                  <a:lnTo>
                    <a:pt x="314" y="480"/>
                  </a:lnTo>
                  <a:lnTo>
                    <a:pt x="240" y="572"/>
                  </a:lnTo>
                  <a:lnTo>
                    <a:pt x="166" y="683"/>
                  </a:lnTo>
                  <a:lnTo>
                    <a:pt x="111" y="794"/>
                  </a:lnTo>
                  <a:lnTo>
                    <a:pt x="55" y="923"/>
                  </a:lnTo>
                  <a:lnTo>
                    <a:pt x="19" y="1033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0" y="1439"/>
                  </a:lnTo>
                  <a:lnTo>
                    <a:pt x="19" y="1568"/>
                  </a:lnTo>
                  <a:lnTo>
                    <a:pt x="37" y="1697"/>
                  </a:lnTo>
                  <a:lnTo>
                    <a:pt x="92" y="1826"/>
                  </a:lnTo>
                  <a:lnTo>
                    <a:pt x="148" y="1937"/>
                  </a:lnTo>
                  <a:lnTo>
                    <a:pt x="203" y="2047"/>
                  </a:lnTo>
                  <a:lnTo>
                    <a:pt x="277" y="2158"/>
                  </a:lnTo>
                  <a:lnTo>
                    <a:pt x="369" y="2250"/>
                  </a:lnTo>
                  <a:lnTo>
                    <a:pt x="461" y="2342"/>
                  </a:lnTo>
                  <a:lnTo>
                    <a:pt x="572" y="2416"/>
                  </a:lnTo>
                  <a:lnTo>
                    <a:pt x="682" y="2490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51" y="2637"/>
                  </a:lnTo>
                  <a:lnTo>
                    <a:pt x="1180" y="2656"/>
                  </a:lnTo>
                  <a:lnTo>
                    <a:pt x="1457" y="2656"/>
                  </a:lnTo>
                  <a:lnTo>
                    <a:pt x="1586" y="2637"/>
                  </a:lnTo>
                  <a:lnTo>
                    <a:pt x="1696" y="2600"/>
                  </a:lnTo>
                  <a:lnTo>
                    <a:pt x="1826" y="2564"/>
                  </a:lnTo>
                  <a:lnTo>
                    <a:pt x="1936" y="2508"/>
                  </a:lnTo>
                  <a:lnTo>
                    <a:pt x="2047" y="2435"/>
                  </a:lnTo>
                  <a:lnTo>
                    <a:pt x="2139" y="2361"/>
                  </a:lnTo>
                  <a:lnTo>
                    <a:pt x="2250" y="2269"/>
                  </a:lnTo>
                  <a:lnTo>
                    <a:pt x="2323" y="2176"/>
                  </a:lnTo>
                  <a:lnTo>
                    <a:pt x="2397" y="2084"/>
                  </a:lnTo>
                  <a:lnTo>
                    <a:pt x="2471" y="1974"/>
                  </a:lnTo>
                  <a:lnTo>
                    <a:pt x="2526" y="1863"/>
                  </a:lnTo>
                  <a:lnTo>
                    <a:pt x="2581" y="1752"/>
                  </a:lnTo>
                  <a:lnTo>
                    <a:pt x="2618" y="1623"/>
                  </a:lnTo>
                  <a:lnTo>
                    <a:pt x="2637" y="1494"/>
                  </a:lnTo>
                  <a:lnTo>
                    <a:pt x="2655" y="1365"/>
                  </a:lnTo>
                  <a:lnTo>
                    <a:pt x="2637" y="1218"/>
                  </a:lnTo>
                  <a:lnTo>
                    <a:pt x="2618" y="1089"/>
                  </a:lnTo>
                  <a:lnTo>
                    <a:pt x="2600" y="959"/>
                  </a:lnTo>
                  <a:lnTo>
                    <a:pt x="2545" y="849"/>
                  </a:lnTo>
                  <a:lnTo>
                    <a:pt x="2489" y="720"/>
                  </a:lnTo>
                  <a:lnTo>
                    <a:pt x="2434" y="609"/>
                  </a:lnTo>
                  <a:lnTo>
                    <a:pt x="2360" y="499"/>
                  </a:lnTo>
                  <a:lnTo>
                    <a:pt x="2268" y="406"/>
                  </a:lnTo>
                  <a:lnTo>
                    <a:pt x="2176" y="314"/>
                  </a:lnTo>
                  <a:lnTo>
                    <a:pt x="2065" y="240"/>
                  </a:lnTo>
                  <a:lnTo>
                    <a:pt x="1955" y="167"/>
                  </a:lnTo>
                  <a:lnTo>
                    <a:pt x="1844" y="111"/>
                  </a:lnTo>
                  <a:lnTo>
                    <a:pt x="1715" y="74"/>
                  </a:lnTo>
                  <a:lnTo>
                    <a:pt x="1586" y="38"/>
                  </a:lnTo>
                  <a:lnTo>
                    <a:pt x="1457" y="1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32"/>
            <p:cNvSpPr/>
            <p:nvPr/>
          </p:nvSpPr>
          <p:spPr>
            <a:xfrm>
              <a:off x="5014700" y="36442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365" y="0"/>
                  </a:moveTo>
                  <a:lnTo>
                    <a:pt x="1217" y="19"/>
                  </a:lnTo>
                  <a:lnTo>
                    <a:pt x="1088" y="37"/>
                  </a:lnTo>
                  <a:lnTo>
                    <a:pt x="959" y="55"/>
                  </a:lnTo>
                  <a:lnTo>
                    <a:pt x="830" y="111"/>
                  </a:lnTo>
                  <a:lnTo>
                    <a:pt x="719" y="166"/>
                  </a:lnTo>
                  <a:lnTo>
                    <a:pt x="609" y="221"/>
                  </a:lnTo>
                  <a:lnTo>
                    <a:pt x="498" y="314"/>
                  </a:lnTo>
                  <a:lnTo>
                    <a:pt x="406" y="387"/>
                  </a:lnTo>
                  <a:lnTo>
                    <a:pt x="314" y="479"/>
                  </a:lnTo>
                  <a:lnTo>
                    <a:pt x="240" y="590"/>
                  </a:lnTo>
                  <a:lnTo>
                    <a:pt x="166" y="701"/>
                  </a:lnTo>
                  <a:lnTo>
                    <a:pt x="111" y="811"/>
                  </a:lnTo>
                  <a:lnTo>
                    <a:pt x="55" y="940"/>
                  </a:lnTo>
                  <a:lnTo>
                    <a:pt x="37" y="1069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0" y="1475"/>
                  </a:lnTo>
                  <a:lnTo>
                    <a:pt x="37" y="1604"/>
                  </a:lnTo>
                  <a:lnTo>
                    <a:pt x="55" y="1715"/>
                  </a:lnTo>
                  <a:lnTo>
                    <a:pt x="111" y="1844"/>
                  </a:lnTo>
                  <a:lnTo>
                    <a:pt x="166" y="1955"/>
                  </a:lnTo>
                  <a:lnTo>
                    <a:pt x="221" y="2065"/>
                  </a:lnTo>
                  <a:lnTo>
                    <a:pt x="295" y="2157"/>
                  </a:lnTo>
                  <a:lnTo>
                    <a:pt x="387" y="2268"/>
                  </a:lnTo>
                  <a:lnTo>
                    <a:pt x="479" y="2342"/>
                  </a:lnTo>
                  <a:lnTo>
                    <a:pt x="572" y="2415"/>
                  </a:lnTo>
                  <a:lnTo>
                    <a:pt x="682" y="2489"/>
                  </a:lnTo>
                  <a:lnTo>
                    <a:pt x="793" y="2545"/>
                  </a:lnTo>
                  <a:lnTo>
                    <a:pt x="922" y="2600"/>
                  </a:lnTo>
                  <a:lnTo>
                    <a:pt x="1033" y="2637"/>
                  </a:lnTo>
                  <a:lnTo>
                    <a:pt x="1162" y="2655"/>
                  </a:lnTo>
                  <a:lnTo>
                    <a:pt x="1438" y="2655"/>
                  </a:lnTo>
                  <a:lnTo>
                    <a:pt x="1567" y="2637"/>
                  </a:lnTo>
                  <a:lnTo>
                    <a:pt x="1696" y="2618"/>
                  </a:lnTo>
                  <a:lnTo>
                    <a:pt x="1825" y="2563"/>
                  </a:lnTo>
                  <a:lnTo>
                    <a:pt x="1936" y="2508"/>
                  </a:lnTo>
                  <a:lnTo>
                    <a:pt x="2047" y="2452"/>
                  </a:lnTo>
                  <a:lnTo>
                    <a:pt x="2157" y="2360"/>
                  </a:lnTo>
                  <a:lnTo>
                    <a:pt x="2250" y="2286"/>
                  </a:lnTo>
                  <a:lnTo>
                    <a:pt x="2342" y="2194"/>
                  </a:lnTo>
                  <a:lnTo>
                    <a:pt x="2415" y="2084"/>
                  </a:lnTo>
                  <a:lnTo>
                    <a:pt x="2489" y="1973"/>
                  </a:lnTo>
                  <a:lnTo>
                    <a:pt x="2545" y="1862"/>
                  </a:lnTo>
                  <a:lnTo>
                    <a:pt x="2600" y="1733"/>
                  </a:lnTo>
                  <a:lnTo>
                    <a:pt x="2637" y="1604"/>
                  </a:lnTo>
                  <a:lnTo>
                    <a:pt x="2655" y="1475"/>
                  </a:lnTo>
                  <a:lnTo>
                    <a:pt x="2655" y="1328"/>
                  </a:lnTo>
                  <a:lnTo>
                    <a:pt x="2655" y="1199"/>
                  </a:lnTo>
                  <a:lnTo>
                    <a:pt x="2637" y="1069"/>
                  </a:lnTo>
                  <a:lnTo>
                    <a:pt x="2600" y="959"/>
                  </a:lnTo>
                  <a:lnTo>
                    <a:pt x="2563" y="830"/>
                  </a:lnTo>
                  <a:lnTo>
                    <a:pt x="2508" y="719"/>
                  </a:lnTo>
                  <a:lnTo>
                    <a:pt x="2434" y="609"/>
                  </a:lnTo>
                  <a:lnTo>
                    <a:pt x="2360" y="498"/>
                  </a:lnTo>
                  <a:lnTo>
                    <a:pt x="2268" y="406"/>
                  </a:lnTo>
                  <a:lnTo>
                    <a:pt x="2176" y="332"/>
                  </a:lnTo>
                  <a:lnTo>
                    <a:pt x="2084" y="240"/>
                  </a:lnTo>
                  <a:lnTo>
                    <a:pt x="1973" y="184"/>
                  </a:lnTo>
                  <a:lnTo>
                    <a:pt x="1862" y="129"/>
                  </a:lnTo>
                  <a:lnTo>
                    <a:pt x="1733" y="74"/>
                  </a:lnTo>
                  <a:lnTo>
                    <a:pt x="1623" y="37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32"/>
            <p:cNvSpPr/>
            <p:nvPr/>
          </p:nvSpPr>
          <p:spPr>
            <a:xfrm>
              <a:off x="5457200" y="1098250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218" y="1"/>
                  </a:moveTo>
                  <a:lnTo>
                    <a:pt x="1089" y="19"/>
                  </a:lnTo>
                  <a:lnTo>
                    <a:pt x="959" y="38"/>
                  </a:lnTo>
                  <a:lnTo>
                    <a:pt x="830" y="93"/>
                  </a:lnTo>
                  <a:lnTo>
                    <a:pt x="720" y="148"/>
                  </a:lnTo>
                  <a:lnTo>
                    <a:pt x="609" y="203"/>
                  </a:lnTo>
                  <a:lnTo>
                    <a:pt x="499" y="296"/>
                  </a:lnTo>
                  <a:lnTo>
                    <a:pt x="406" y="369"/>
                  </a:lnTo>
                  <a:lnTo>
                    <a:pt x="314" y="462"/>
                  </a:lnTo>
                  <a:lnTo>
                    <a:pt x="240" y="572"/>
                  </a:lnTo>
                  <a:lnTo>
                    <a:pt x="167" y="683"/>
                  </a:lnTo>
                  <a:lnTo>
                    <a:pt x="111" y="794"/>
                  </a:lnTo>
                  <a:lnTo>
                    <a:pt x="56" y="923"/>
                  </a:lnTo>
                  <a:lnTo>
                    <a:pt x="19" y="1052"/>
                  </a:lnTo>
                  <a:lnTo>
                    <a:pt x="1" y="1181"/>
                  </a:lnTo>
                  <a:lnTo>
                    <a:pt x="1" y="1328"/>
                  </a:lnTo>
                  <a:lnTo>
                    <a:pt x="1" y="1457"/>
                  </a:lnTo>
                  <a:lnTo>
                    <a:pt x="19" y="1586"/>
                  </a:lnTo>
                  <a:lnTo>
                    <a:pt x="56" y="1697"/>
                  </a:lnTo>
                  <a:lnTo>
                    <a:pt x="93" y="1826"/>
                  </a:lnTo>
                  <a:lnTo>
                    <a:pt x="148" y="1937"/>
                  </a:lnTo>
                  <a:lnTo>
                    <a:pt x="222" y="2047"/>
                  </a:lnTo>
                  <a:lnTo>
                    <a:pt x="296" y="2158"/>
                  </a:lnTo>
                  <a:lnTo>
                    <a:pt x="369" y="2250"/>
                  </a:lnTo>
                  <a:lnTo>
                    <a:pt x="462" y="2324"/>
                  </a:lnTo>
                  <a:lnTo>
                    <a:pt x="572" y="2416"/>
                  </a:lnTo>
                  <a:lnTo>
                    <a:pt x="683" y="2471"/>
                  </a:lnTo>
                  <a:lnTo>
                    <a:pt x="794" y="2527"/>
                  </a:lnTo>
                  <a:lnTo>
                    <a:pt x="904" y="2582"/>
                  </a:lnTo>
                  <a:lnTo>
                    <a:pt x="1033" y="2619"/>
                  </a:lnTo>
                  <a:lnTo>
                    <a:pt x="1162" y="2637"/>
                  </a:lnTo>
                  <a:lnTo>
                    <a:pt x="1291" y="2656"/>
                  </a:lnTo>
                  <a:lnTo>
                    <a:pt x="1439" y="2637"/>
                  </a:lnTo>
                  <a:lnTo>
                    <a:pt x="1568" y="2619"/>
                  </a:lnTo>
                  <a:lnTo>
                    <a:pt x="1697" y="2600"/>
                  </a:lnTo>
                  <a:lnTo>
                    <a:pt x="1808" y="2545"/>
                  </a:lnTo>
                  <a:lnTo>
                    <a:pt x="1937" y="2490"/>
                  </a:lnTo>
                  <a:lnTo>
                    <a:pt x="2047" y="2435"/>
                  </a:lnTo>
                  <a:lnTo>
                    <a:pt x="2158" y="2361"/>
                  </a:lnTo>
                  <a:lnTo>
                    <a:pt x="2250" y="2269"/>
                  </a:lnTo>
                  <a:lnTo>
                    <a:pt x="2342" y="2176"/>
                  </a:lnTo>
                  <a:lnTo>
                    <a:pt x="2416" y="2066"/>
                  </a:lnTo>
                  <a:lnTo>
                    <a:pt x="2490" y="1955"/>
                  </a:lnTo>
                  <a:lnTo>
                    <a:pt x="2545" y="1844"/>
                  </a:lnTo>
                  <a:lnTo>
                    <a:pt x="2582" y="1715"/>
                  </a:lnTo>
                  <a:lnTo>
                    <a:pt x="2619" y="1586"/>
                  </a:lnTo>
                  <a:lnTo>
                    <a:pt x="2637" y="1457"/>
                  </a:lnTo>
                  <a:lnTo>
                    <a:pt x="2656" y="1328"/>
                  </a:lnTo>
                  <a:lnTo>
                    <a:pt x="2637" y="1181"/>
                  </a:lnTo>
                  <a:lnTo>
                    <a:pt x="2619" y="1052"/>
                  </a:lnTo>
                  <a:lnTo>
                    <a:pt x="2600" y="941"/>
                  </a:lnTo>
                  <a:lnTo>
                    <a:pt x="2545" y="812"/>
                  </a:lnTo>
                  <a:lnTo>
                    <a:pt x="2490" y="701"/>
                  </a:lnTo>
                  <a:lnTo>
                    <a:pt x="2435" y="591"/>
                  </a:lnTo>
                  <a:lnTo>
                    <a:pt x="2361" y="498"/>
                  </a:lnTo>
                  <a:lnTo>
                    <a:pt x="2269" y="388"/>
                  </a:lnTo>
                  <a:lnTo>
                    <a:pt x="2176" y="314"/>
                  </a:lnTo>
                  <a:lnTo>
                    <a:pt x="2066" y="240"/>
                  </a:lnTo>
                  <a:lnTo>
                    <a:pt x="1974" y="167"/>
                  </a:lnTo>
                  <a:lnTo>
                    <a:pt x="1863" y="111"/>
                  </a:lnTo>
                  <a:lnTo>
                    <a:pt x="1734" y="56"/>
                  </a:lnTo>
                  <a:lnTo>
                    <a:pt x="1605" y="19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32"/>
            <p:cNvSpPr/>
            <p:nvPr/>
          </p:nvSpPr>
          <p:spPr>
            <a:xfrm>
              <a:off x="5602400" y="1206575"/>
              <a:ext cx="66400" cy="66400"/>
            </a:xfrm>
            <a:custGeom>
              <a:avLst/>
              <a:gdLst/>
              <a:ahLst/>
              <a:cxnLst/>
              <a:rect l="l" t="t" r="r" b="b"/>
              <a:pathLst>
                <a:path w="2656" h="2656" extrusionOk="0">
                  <a:moveTo>
                    <a:pt x="1181" y="1"/>
                  </a:moveTo>
                  <a:lnTo>
                    <a:pt x="1052" y="38"/>
                  </a:lnTo>
                  <a:lnTo>
                    <a:pt x="923" y="56"/>
                  </a:lnTo>
                  <a:lnTo>
                    <a:pt x="812" y="111"/>
                  </a:lnTo>
                  <a:lnTo>
                    <a:pt x="701" y="167"/>
                  </a:lnTo>
                  <a:lnTo>
                    <a:pt x="591" y="240"/>
                  </a:lnTo>
                  <a:lnTo>
                    <a:pt x="480" y="314"/>
                  </a:lnTo>
                  <a:lnTo>
                    <a:pt x="388" y="406"/>
                  </a:lnTo>
                  <a:lnTo>
                    <a:pt x="314" y="498"/>
                  </a:lnTo>
                  <a:lnTo>
                    <a:pt x="240" y="591"/>
                  </a:lnTo>
                  <a:lnTo>
                    <a:pt x="167" y="701"/>
                  </a:lnTo>
                  <a:lnTo>
                    <a:pt x="111" y="812"/>
                  </a:lnTo>
                  <a:lnTo>
                    <a:pt x="74" y="941"/>
                  </a:lnTo>
                  <a:lnTo>
                    <a:pt x="38" y="1070"/>
                  </a:lnTo>
                  <a:lnTo>
                    <a:pt x="19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86"/>
                  </a:lnTo>
                  <a:lnTo>
                    <a:pt x="74" y="1715"/>
                  </a:lnTo>
                  <a:lnTo>
                    <a:pt x="111" y="1844"/>
                  </a:lnTo>
                  <a:lnTo>
                    <a:pt x="167" y="1955"/>
                  </a:lnTo>
                  <a:lnTo>
                    <a:pt x="240" y="2066"/>
                  </a:lnTo>
                  <a:lnTo>
                    <a:pt x="333" y="2176"/>
                  </a:lnTo>
                  <a:lnTo>
                    <a:pt x="406" y="2269"/>
                  </a:lnTo>
                  <a:lnTo>
                    <a:pt x="517" y="2361"/>
                  </a:lnTo>
                  <a:lnTo>
                    <a:pt x="609" y="2434"/>
                  </a:lnTo>
                  <a:lnTo>
                    <a:pt x="720" y="2508"/>
                  </a:lnTo>
                  <a:lnTo>
                    <a:pt x="849" y="2564"/>
                  </a:lnTo>
                  <a:lnTo>
                    <a:pt x="959" y="2600"/>
                  </a:lnTo>
                  <a:lnTo>
                    <a:pt x="1089" y="2637"/>
                  </a:lnTo>
                  <a:lnTo>
                    <a:pt x="1236" y="2656"/>
                  </a:lnTo>
                  <a:lnTo>
                    <a:pt x="1365" y="2656"/>
                  </a:lnTo>
                  <a:lnTo>
                    <a:pt x="1494" y="2637"/>
                  </a:lnTo>
                  <a:lnTo>
                    <a:pt x="1623" y="2619"/>
                  </a:lnTo>
                  <a:lnTo>
                    <a:pt x="1752" y="2582"/>
                  </a:lnTo>
                  <a:lnTo>
                    <a:pt x="1863" y="2545"/>
                  </a:lnTo>
                  <a:lnTo>
                    <a:pt x="1974" y="2490"/>
                  </a:lnTo>
                  <a:lnTo>
                    <a:pt x="2084" y="2416"/>
                  </a:lnTo>
                  <a:lnTo>
                    <a:pt x="2195" y="2342"/>
                  </a:lnTo>
                  <a:lnTo>
                    <a:pt x="2287" y="2250"/>
                  </a:lnTo>
                  <a:lnTo>
                    <a:pt x="2361" y="2158"/>
                  </a:lnTo>
                  <a:lnTo>
                    <a:pt x="2435" y="2047"/>
                  </a:lnTo>
                  <a:lnTo>
                    <a:pt x="2508" y="1955"/>
                  </a:lnTo>
                  <a:lnTo>
                    <a:pt x="2564" y="1826"/>
                  </a:lnTo>
                  <a:lnTo>
                    <a:pt x="2600" y="1715"/>
                  </a:lnTo>
                  <a:lnTo>
                    <a:pt x="2637" y="1586"/>
                  </a:lnTo>
                  <a:lnTo>
                    <a:pt x="2656" y="1457"/>
                  </a:lnTo>
                  <a:lnTo>
                    <a:pt x="2656" y="1328"/>
                  </a:lnTo>
                  <a:lnTo>
                    <a:pt x="2656" y="1199"/>
                  </a:lnTo>
                  <a:lnTo>
                    <a:pt x="2637" y="1052"/>
                  </a:lnTo>
                  <a:lnTo>
                    <a:pt x="2600" y="923"/>
                  </a:lnTo>
                  <a:lnTo>
                    <a:pt x="2564" y="812"/>
                  </a:lnTo>
                  <a:lnTo>
                    <a:pt x="2490" y="683"/>
                  </a:lnTo>
                  <a:lnTo>
                    <a:pt x="2435" y="572"/>
                  </a:lnTo>
                  <a:lnTo>
                    <a:pt x="2342" y="480"/>
                  </a:lnTo>
                  <a:lnTo>
                    <a:pt x="2269" y="388"/>
                  </a:lnTo>
                  <a:lnTo>
                    <a:pt x="2158" y="296"/>
                  </a:lnTo>
                  <a:lnTo>
                    <a:pt x="2066" y="222"/>
                  </a:lnTo>
                  <a:lnTo>
                    <a:pt x="1955" y="148"/>
                  </a:lnTo>
                  <a:lnTo>
                    <a:pt x="1826" y="93"/>
                  </a:lnTo>
                  <a:lnTo>
                    <a:pt x="1697" y="56"/>
                  </a:lnTo>
                  <a:lnTo>
                    <a:pt x="1586" y="1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32"/>
            <p:cNvSpPr/>
            <p:nvPr/>
          </p:nvSpPr>
          <p:spPr>
            <a:xfrm>
              <a:off x="5183400" y="804625"/>
              <a:ext cx="65475" cy="65475"/>
            </a:xfrm>
            <a:custGeom>
              <a:avLst/>
              <a:gdLst/>
              <a:ahLst/>
              <a:cxnLst/>
              <a:rect l="l" t="t" r="r" b="b"/>
              <a:pathLst>
                <a:path w="2619" h="2619" extrusionOk="0">
                  <a:moveTo>
                    <a:pt x="1144" y="1"/>
                  </a:moveTo>
                  <a:lnTo>
                    <a:pt x="1015" y="37"/>
                  </a:lnTo>
                  <a:lnTo>
                    <a:pt x="904" y="56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40"/>
                  </a:lnTo>
                  <a:lnTo>
                    <a:pt x="461" y="314"/>
                  </a:lnTo>
                  <a:lnTo>
                    <a:pt x="369" y="406"/>
                  </a:lnTo>
                  <a:lnTo>
                    <a:pt x="295" y="498"/>
                  </a:lnTo>
                  <a:lnTo>
                    <a:pt x="222" y="591"/>
                  </a:lnTo>
                  <a:lnTo>
                    <a:pt x="148" y="701"/>
                  </a:lnTo>
                  <a:lnTo>
                    <a:pt x="93" y="812"/>
                  </a:lnTo>
                  <a:lnTo>
                    <a:pt x="56" y="941"/>
                  </a:lnTo>
                  <a:lnTo>
                    <a:pt x="19" y="1070"/>
                  </a:lnTo>
                  <a:lnTo>
                    <a:pt x="19" y="1199"/>
                  </a:lnTo>
                  <a:lnTo>
                    <a:pt x="0" y="1328"/>
                  </a:lnTo>
                  <a:lnTo>
                    <a:pt x="19" y="1457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11" y="1826"/>
                  </a:lnTo>
                  <a:lnTo>
                    <a:pt x="166" y="1955"/>
                  </a:lnTo>
                  <a:lnTo>
                    <a:pt x="240" y="2047"/>
                  </a:lnTo>
                  <a:lnTo>
                    <a:pt x="314" y="2158"/>
                  </a:lnTo>
                  <a:lnTo>
                    <a:pt x="388" y="2250"/>
                  </a:lnTo>
                  <a:lnTo>
                    <a:pt x="498" y="2324"/>
                  </a:lnTo>
                  <a:lnTo>
                    <a:pt x="590" y="2397"/>
                  </a:lnTo>
                  <a:lnTo>
                    <a:pt x="701" y="2471"/>
                  </a:lnTo>
                  <a:lnTo>
                    <a:pt x="812" y="2527"/>
                  </a:lnTo>
                  <a:lnTo>
                    <a:pt x="941" y="2563"/>
                  </a:lnTo>
                  <a:lnTo>
                    <a:pt x="1051" y="2600"/>
                  </a:lnTo>
                  <a:lnTo>
                    <a:pt x="1180" y="2619"/>
                  </a:lnTo>
                  <a:lnTo>
                    <a:pt x="1457" y="2619"/>
                  </a:lnTo>
                  <a:lnTo>
                    <a:pt x="1586" y="2600"/>
                  </a:lnTo>
                  <a:lnTo>
                    <a:pt x="1715" y="2563"/>
                  </a:lnTo>
                  <a:lnTo>
                    <a:pt x="1826" y="2508"/>
                  </a:lnTo>
                  <a:lnTo>
                    <a:pt x="1936" y="2453"/>
                  </a:lnTo>
                  <a:lnTo>
                    <a:pt x="2047" y="2397"/>
                  </a:lnTo>
                  <a:lnTo>
                    <a:pt x="2158" y="2324"/>
                  </a:lnTo>
                  <a:lnTo>
                    <a:pt x="2250" y="2232"/>
                  </a:lnTo>
                  <a:lnTo>
                    <a:pt x="2324" y="2139"/>
                  </a:lnTo>
                  <a:lnTo>
                    <a:pt x="2397" y="2047"/>
                  </a:lnTo>
                  <a:lnTo>
                    <a:pt x="2471" y="1937"/>
                  </a:lnTo>
                  <a:lnTo>
                    <a:pt x="2526" y="1826"/>
                  </a:lnTo>
                  <a:lnTo>
                    <a:pt x="2563" y="1697"/>
                  </a:lnTo>
                  <a:lnTo>
                    <a:pt x="2600" y="1586"/>
                  </a:lnTo>
                  <a:lnTo>
                    <a:pt x="2619" y="1457"/>
                  </a:lnTo>
                  <a:lnTo>
                    <a:pt x="2619" y="1310"/>
                  </a:lnTo>
                  <a:lnTo>
                    <a:pt x="2619" y="1181"/>
                  </a:lnTo>
                  <a:lnTo>
                    <a:pt x="2600" y="1052"/>
                  </a:lnTo>
                  <a:lnTo>
                    <a:pt x="2563" y="922"/>
                  </a:lnTo>
                  <a:lnTo>
                    <a:pt x="2526" y="793"/>
                  </a:lnTo>
                  <a:lnTo>
                    <a:pt x="2471" y="683"/>
                  </a:lnTo>
                  <a:lnTo>
                    <a:pt x="2397" y="572"/>
                  </a:lnTo>
                  <a:lnTo>
                    <a:pt x="2324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9" y="203"/>
                  </a:lnTo>
                  <a:lnTo>
                    <a:pt x="1918" y="148"/>
                  </a:lnTo>
                  <a:lnTo>
                    <a:pt x="1807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32"/>
            <p:cNvSpPr/>
            <p:nvPr/>
          </p:nvSpPr>
          <p:spPr>
            <a:xfrm>
              <a:off x="5749000" y="1315825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43" y="0"/>
                  </a:moveTo>
                  <a:lnTo>
                    <a:pt x="1014" y="19"/>
                  </a:lnTo>
                  <a:lnTo>
                    <a:pt x="885" y="56"/>
                  </a:lnTo>
                  <a:lnTo>
                    <a:pt x="774" y="111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88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3"/>
                  </a:lnTo>
                  <a:lnTo>
                    <a:pt x="92" y="793"/>
                  </a:lnTo>
                  <a:lnTo>
                    <a:pt x="55" y="904"/>
                  </a:lnTo>
                  <a:lnTo>
                    <a:pt x="18" y="1033"/>
                  </a:lnTo>
                  <a:lnTo>
                    <a:pt x="0" y="1162"/>
                  </a:lnTo>
                  <a:lnTo>
                    <a:pt x="0" y="1310"/>
                  </a:lnTo>
                  <a:lnTo>
                    <a:pt x="0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39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27"/>
                  </a:lnTo>
                  <a:lnTo>
                    <a:pt x="1033" y="2563"/>
                  </a:lnTo>
                  <a:lnTo>
                    <a:pt x="1162" y="2582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27"/>
                  </a:lnTo>
                  <a:lnTo>
                    <a:pt x="1807" y="2490"/>
                  </a:lnTo>
                  <a:lnTo>
                    <a:pt x="1936" y="2434"/>
                  </a:lnTo>
                  <a:lnTo>
                    <a:pt x="2028" y="2361"/>
                  </a:lnTo>
                  <a:lnTo>
                    <a:pt x="2139" y="2287"/>
                  </a:lnTo>
                  <a:lnTo>
                    <a:pt x="2231" y="2213"/>
                  </a:lnTo>
                  <a:lnTo>
                    <a:pt x="2305" y="2121"/>
                  </a:lnTo>
                  <a:lnTo>
                    <a:pt x="2379" y="2010"/>
                  </a:lnTo>
                  <a:lnTo>
                    <a:pt x="2434" y="1900"/>
                  </a:lnTo>
                  <a:lnTo>
                    <a:pt x="2489" y="1789"/>
                  </a:lnTo>
                  <a:lnTo>
                    <a:pt x="2526" y="1678"/>
                  </a:lnTo>
                  <a:lnTo>
                    <a:pt x="2563" y="1549"/>
                  </a:lnTo>
                  <a:lnTo>
                    <a:pt x="2581" y="1420"/>
                  </a:lnTo>
                  <a:lnTo>
                    <a:pt x="2581" y="1273"/>
                  </a:lnTo>
                  <a:lnTo>
                    <a:pt x="2581" y="1144"/>
                  </a:lnTo>
                  <a:lnTo>
                    <a:pt x="2563" y="1015"/>
                  </a:lnTo>
                  <a:lnTo>
                    <a:pt x="2526" y="886"/>
                  </a:lnTo>
                  <a:lnTo>
                    <a:pt x="2489" y="775"/>
                  </a:lnTo>
                  <a:lnTo>
                    <a:pt x="2434" y="664"/>
                  </a:lnTo>
                  <a:lnTo>
                    <a:pt x="2360" y="554"/>
                  </a:lnTo>
                  <a:lnTo>
                    <a:pt x="2286" y="461"/>
                  </a:lnTo>
                  <a:lnTo>
                    <a:pt x="2213" y="369"/>
                  </a:lnTo>
                  <a:lnTo>
                    <a:pt x="2120" y="277"/>
                  </a:lnTo>
                  <a:lnTo>
                    <a:pt x="2010" y="203"/>
                  </a:lnTo>
                  <a:lnTo>
                    <a:pt x="1918" y="148"/>
                  </a:lnTo>
                  <a:lnTo>
                    <a:pt x="1789" y="93"/>
                  </a:lnTo>
                  <a:lnTo>
                    <a:pt x="1678" y="56"/>
                  </a:lnTo>
                  <a:lnTo>
                    <a:pt x="1549" y="1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32"/>
            <p:cNvSpPr/>
            <p:nvPr/>
          </p:nvSpPr>
          <p:spPr>
            <a:xfrm>
              <a:off x="5249325" y="899125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162" y="0"/>
                  </a:move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72"/>
                  </a:lnTo>
                  <a:lnTo>
                    <a:pt x="166" y="664"/>
                  </a:lnTo>
                  <a:lnTo>
                    <a:pt x="111" y="793"/>
                  </a:lnTo>
                  <a:lnTo>
                    <a:pt x="55" y="904"/>
                  </a:lnTo>
                  <a:lnTo>
                    <a:pt x="37" y="1033"/>
                  </a:lnTo>
                  <a:lnTo>
                    <a:pt x="19" y="1162"/>
                  </a:lnTo>
                  <a:lnTo>
                    <a:pt x="0" y="1291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55" y="1697"/>
                  </a:lnTo>
                  <a:lnTo>
                    <a:pt x="111" y="1807"/>
                  </a:lnTo>
                  <a:lnTo>
                    <a:pt x="166" y="1918"/>
                  </a:lnTo>
                  <a:lnTo>
                    <a:pt x="221" y="2029"/>
                  </a:lnTo>
                  <a:lnTo>
                    <a:pt x="295" y="2121"/>
                  </a:lnTo>
                  <a:lnTo>
                    <a:pt x="387" y="2213"/>
                  </a:lnTo>
                  <a:lnTo>
                    <a:pt x="479" y="2305"/>
                  </a:lnTo>
                  <a:lnTo>
                    <a:pt x="572" y="2379"/>
                  </a:lnTo>
                  <a:lnTo>
                    <a:pt x="682" y="2434"/>
                  </a:lnTo>
                  <a:lnTo>
                    <a:pt x="793" y="2490"/>
                  </a:lnTo>
                  <a:lnTo>
                    <a:pt x="922" y="2545"/>
                  </a:lnTo>
                  <a:lnTo>
                    <a:pt x="1033" y="2563"/>
                  </a:lnTo>
                  <a:lnTo>
                    <a:pt x="1180" y="2582"/>
                  </a:lnTo>
                  <a:lnTo>
                    <a:pt x="1309" y="2600"/>
                  </a:lnTo>
                  <a:lnTo>
                    <a:pt x="1438" y="2582"/>
                  </a:lnTo>
                  <a:lnTo>
                    <a:pt x="1567" y="2563"/>
                  </a:lnTo>
                  <a:lnTo>
                    <a:pt x="1696" y="2545"/>
                  </a:lnTo>
                  <a:lnTo>
                    <a:pt x="1825" y="2490"/>
                  </a:lnTo>
                  <a:lnTo>
                    <a:pt x="1936" y="2434"/>
                  </a:lnTo>
                  <a:lnTo>
                    <a:pt x="2047" y="2379"/>
                  </a:lnTo>
                  <a:lnTo>
                    <a:pt x="2139" y="2305"/>
                  </a:lnTo>
                  <a:lnTo>
                    <a:pt x="2231" y="2213"/>
                  </a:lnTo>
                  <a:lnTo>
                    <a:pt x="2323" y="2121"/>
                  </a:lnTo>
                  <a:lnTo>
                    <a:pt x="2397" y="2029"/>
                  </a:lnTo>
                  <a:lnTo>
                    <a:pt x="2452" y="1918"/>
                  </a:lnTo>
                  <a:lnTo>
                    <a:pt x="2508" y="1807"/>
                  </a:lnTo>
                  <a:lnTo>
                    <a:pt x="2545" y="1678"/>
                  </a:lnTo>
                  <a:lnTo>
                    <a:pt x="2581" y="1549"/>
                  </a:lnTo>
                  <a:lnTo>
                    <a:pt x="2600" y="1420"/>
                  </a:lnTo>
                  <a:lnTo>
                    <a:pt x="2600" y="1291"/>
                  </a:lnTo>
                  <a:lnTo>
                    <a:pt x="2600" y="1162"/>
                  </a:lnTo>
                  <a:lnTo>
                    <a:pt x="2581" y="1033"/>
                  </a:lnTo>
                  <a:lnTo>
                    <a:pt x="2545" y="904"/>
                  </a:lnTo>
                  <a:lnTo>
                    <a:pt x="2508" y="775"/>
                  </a:lnTo>
                  <a:lnTo>
                    <a:pt x="2452" y="664"/>
                  </a:lnTo>
                  <a:lnTo>
                    <a:pt x="2379" y="554"/>
                  </a:lnTo>
                  <a:lnTo>
                    <a:pt x="2305" y="461"/>
                  </a:lnTo>
                  <a:lnTo>
                    <a:pt x="2231" y="369"/>
                  </a:lnTo>
                  <a:lnTo>
                    <a:pt x="2139" y="277"/>
                  </a:lnTo>
                  <a:lnTo>
                    <a:pt x="2028" y="203"/>
                  </a:lnTo>
                  <a:lnTo>
                    <a:pt x="1936" y="148"/>
                  </a:lnTo>
                  <a:lnTo>
                    <a:pt x="1807" y="93"/>
                  </a:lnTo>
                  <a:lnTo>
                    <a:pt x="1696" y="56"/>
                  </a:lnTo>
                  <a:lnTo>
                    <a:pt x="1567" y="19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32"/>
            <p:cNvSpPr/>
            <p:nvPr/>
          </p:nvSpPr>
          <p:spPr>
            <a:xfrm>
              <a:off x="4967675" y="238125"/>
              <a:ext cx="57650" cy="18000"/>
            </a:xfrm>
            <a:custGeom>
              <a:avLst/>
              <a:gdLst/>
              <a:ahLst/>
              <a:cxnLst/>
              <a:rect l="l" t="t" r="r" b="b"/>
              <a:pathLst>
                <a:path w="2306" h="720" extrusionOk="0">
                  <a:moveTo>
                    <a:pt x="0" y="0"/>
                  </a:moveTo>
                  <a:lnTo>
                    <a:pt x="93" y="166"/>
                  </a:lnTo>
                  <a:lnTo>
                    <a:pt x="185" y="295"/>
                  </a:lnTo>
                  <a:lnTo>
                    <a:pt x="314" y="424"/>
                  </a:lnTo>
                  <a:lnTo>
                    <a:pt x="461" y="516"/>
                  </a:lnTo>
                  <a:lnTo>
                    <a:pt x="627" y="608"/>
                  </a:lnTo>
                  <a:lnTo>
                    <a:pt x="793" y="664"/>
                  </a:lnTo>
                  <a:lnTo>
                    <a:pt x="978" y="701"/>
                  </a:lnTo>
                  <a:lnTo>
                    <a:pt x="1162" y="719"/>
                  </a:lnTo>
                  <a:lnTo>
                    <a:pt x="1346" y="701"/>
                  </a:lnTo>
                  <a:lnTo>
                    <a:pt x="1531" y="664"/>
                  </a:lnTo>
                  <a:lnTo>
                    <a:pt x="1697" y="608"/>
                  </a:lnTo>
                  <a:lnTo>
                    <a:pt x="1863" y="516"/>
                  </a:lnTo>
                  <a:lnTo>
                    <a:pt x="1992" y="424"/>
                  </a:lnTo>
                  <a:lnTo>
                    <a:pt x="2121" y="295"/>
                  </a:lnTo>
                  <a:lnTo>
                    <a:pt x="2231" y="1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32"/>
            <p:cNvSpPr/>
            <p:nvPr/>
          </p:nvSpPr>
          <p:spPr>
            <a:xfrm>
              <a:off x="5118400" y="710600"/>
              <a:ext cx="64550" cy="65000"/>
            </a:xfrm>
            <a:custGeom>
              <a:avLst/>
              <a:gdLst/>
              <a:ahLst/>
              <a:cxnLst/>
              <a:rect l="l" t="t" r="r" b="b"/>
              <a:pathLst>
                <a:path w="2582" h="2600" extrusionOk="0">
                  <a:moveTo>
                    <a:pt x="1291" y="0"/>
                  </a:moveTo>
                  <a:lnTo>
                    <a:pt x="1144" y="19"/>
                  </a:lnTo>
                  <a:lnTo>
                    <a:pt x="1015" y="37"/>
                  </a:lnTo>
                  <a:lnTo>
                    <a:pt x="886" y="74"/>
                  </a:lnTo>
                  <a:lnTo>
                    <a:pt x="775" y="111"/>
                  </a:lnTo>
                  <a:lnTo>
                    <a:pt x="664" y="166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69" y="387"/>
                  </a:lnTo>
                  <a:lnTo>
                    <a:pt x="277" y="480"/>
                  </a:lnTo>
                  <a:lnTo>
                    <a:pt x="203" y="572"/>
                  </a:lnTo>
                  <a:lnTo>
                    <a:pt x="148" y="682"/>
                  </a:lnTo>
                  <a:lnTo>
                    <a:pt x="93" y="793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09"/>
                  </a:lnTo>
                  <a:lnTo>
                    <a:pt x="1" y="1438"/>
                  </a:lnTo>
                  <a:lnTo>
                    <a:pt x="19" y="1567"/>
                  </a:lnTo>
                  <a:lnTo>
                    <a:pt x="56" y="1696"/>
                  </a:lnTo>
                  <a:lnTo>
                    <a:pt x="93" y="1826"/>
                  </a:lnTo>
                  <a:lnTo>
                    <a:pt x="148" y="1936"/>
                  </a:lnTo>
                  <a:lnTo>
                    <a:pt x="222" y="2047"/>
                  </a:lnTo>
                  <a:lnTo>
                    <a:pt x="296" y="2139"/>
                  </a:lnTo>
                  <a:lnTo>
                    <a:pt x="369" y="2231"/>
                  </a:lnTo>
                  <a:lnTo>
                    <a:pt x="462" y="2305"/>
                  </a:lnTo>
                  <a:lnTo>
                    <a:pt x="572" y="2379"/>
                  </a:lnTo>
                  <a:lnTo>
                    <a:pt x="664" y="2452"/>
                  </a:lnTo>
                  <a:lnTo>
                    <a:pt x="794" y="2508"/>
                  </a:lnTo>
                  <a:lnTo>
                    <a:pt x="904" y="2545"/>
                  </a:lnTo>
                  <a:lnTo>
                    <a:pt x="1033" y="2563"/>
                  </a:lnTo>
                  <a:lnTo>
                    <a:pt x="1162" y="2581"/>
                  </a:lnTo>
                  <a:lnTo>
                    <a:pt x="1291" y="2600"/>
                  </a:lnTo>
                  <a:lnTo>
                    <a:pt x="1439" y="2581"/>
                  </a:lnTo>
                  <a:lnTo>
                    <a:pt x="1568" y="2563"/>
                  </a:lnTo>
                  <a:lnTo>
                    <a:pt x="1697" y="2545"/>
                  </a:lnTo>
                  <a:lnTo>
                    <a:pt x="1808" y="2489"/>
                  </a:lnTo>
                  <a:lnTo>
                    <a:pt x="1918" y="2434"/>
                  </a:lnTo>
                  <a:lnTo>
                    <a:pt x="2029" y="2379"/>
                  </a:lnTo>
                  <a:lnTo>
                    <a:pt x="2121" y="2305"/>
                  </a:lnTo>
                  <a:lnTo>
                    <a:pt x="2213" y="2213"/>
                  </a:lnTo>
                  <a:lnTo>
                    <a:pt x="2305" y="2121"/>
                  </a:lnTo>
                  <a:lnTo>
                    <a:pt x="2379" y="2028"/>
                  </a:lnTo>
                  <a:lnTo>
                    <a:pt x="2435" y="1918"/>
                  </a:lnTo>
                  <a:lnTo>
                    <a:pt x="2490" y="1807"/>
                  </a:lnTo>
                  <a:lnTo>
                    <a:pt x="2527" y="1678"/>
                  </a:lnTo>
                  <a:lnTo>
                    <a:pt x="2564" y="1567"/>
                  </a:lnTo>
                  <a:lnTo>
                    <a:pt x="2582" y="1438"/>
                  </a:lnTo>
                  <a:lnTo>
                    <a:pt x="2582" y="1291"/>
                  </a:lnTo>
                  <a:lnTo>
                    <a:pt x="2582" y="1162"/>
                  </a:lnTo>
                  <a:lnTo>
                    <a:pt x="2564" y="1033"/>
                  </a:lnTo>
                  <a:lnTo>
                    <a:pt x="2527" y="904"/>
                  </a:lnTo>
                  <a:lnTo>
                    <a:pt x="2490" y="793"/>
                  </a:lnTo>
                  <a:lnTo>
                    <a:pt x="2435" y="664"/>
                  </a:lnTo>
                  <a:lnTo>
                    <a:pt x="2361" y="572"/>
                  </a:lnTo>
                  <a:lnTo>
                    <a:pt x="2287" y="461"/>
                  </a:lnTo>
                  <a:lnTo>
                    <a:pt x="2213" y="369"/>
                  </a:lnTo>
                  <a:lnTo>
                    <a:pt x="2121" y="295"/>
                  </a:lnTo>
                  <a:lnTo>
                    <a:pt x="2010" y="221"/>
                  </a:lnTo>
                  <a:lnTo>
                    <a:pt x="1918" y="166"/>
                  </a:lnTo>
                  <a:lnTo>
                    <a:pt x="1789" y="111"/>
                  </a:lnTo>
                  <a:lnTo>
                    <a:pt x="1679" y="55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32"/>
            <p:cNvSpPr/>
            <p:nvPr/>
          </p:nvSpPr>
          <p:spPr>
            <a:xfrm>
              <a:off x="5312475" y="990400"/>
              <a:ext cx="64550" cy="64550"/>
            </a:xfrm>
            <a:custGeom>
              <a:avLst/>
              <a:gdLst/>
              <a:ahLst/>
              <a:cxnLst/>
              <a:rect l="l" t="t" r="r" b="b"/>
              <a:pathLst>
                <a:path w="2582" h="2582" extrusionOk="0">
                  <a:moveTo>
                    <a:pt x="1180" y="0"/>
                  </a:moveTo>
                  <a:lnTo>
                    <a:pt x="1051" y="19"/>
                  </a:lnTo>
                  <a:lnTo>
                    <a:pt x="922" y="55"/>
                  </a:lnTo>
                  <a:lnTo>
                    <a:pt x="811" y="92"/>
                  </a:lnTo>
                  <a:lnTo>
                    <a:pt x="682" y="148"/>
                  </a:lnTo>
                  <a:lnTo>
                    <a:pt x="572" y="203"/>
                  </a:lnTo>
                  <a:lnTo>
                    <a:pt x="480" y="277"/>
                  </a:lnTo>
                  <a:lnTo>
                    <a:pt x="387" y="350"/>
                  </a:lnTo>
                  <a:lnTo>
                    <a:pt x="295" y="443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37" y="1660"/>
                  </a:lnTo>
                  <a:lnTo>
                    <a:pt x="92" y="1789"/>
                  </a:lnTo>
                  <a:lnTo>
                    <a:pt x="129" y="1899"/>
                  </a:lnTo>
                  <a:lnTo>
                    <a:pt x="203" y="2010"/>
                  </a:lnTo>
                  <a:lnTo>
                    <a:pt x="277" y="2102"/>
                  </a:lnTo>
                  <a:lnTo>
                    <a:pt x="350" y="2194"/>
                  </a:lnTo>
                  <a:lnTo>
                    <a:pt x="443" y="2286"/>
                  </a:lnTo>
                  <a:lnTo>
                    <a:pt x="535" y="2360"/>
                  </a:lnTo>
                  <a:lnTo>
                    <a:pt x="645" y="2434"/>
                  </a:lnTo>
                  <a:lnTo>
                    <a:pt x="756" y="2489"/>
                  </a:lnTo>
                  <a:lnTo>
                    <a:pt x="867" y="2526"/>
                  </a:lnTo>
                  <a:lnTo>
                    <a:pt x="996" y="2563"/>
                  </a:lnTo>
                  <a:lnTo>
                    <a:pt x="1125" y="2581"/>
                  </a:lnTo>
                  <a:lnTo>
                    <a:pt x="1401" y="2581"/>
                  </a:lnTo>
                  <a:lnTo>
                    <a:pt x="1530" y="2563"/>
                  </a:lnTo>
                  <a:lnTo>
                    <a:pt x="1660" y="2545"/>
                  </a:lnTo>
                  <a:lnTo>
                    <a:pt x="1770" y="2508"/>
                  </a:lnTo>
                  <a:lnTo>
                    <a:pt x="1899" y="2452"/>
                  </a:lnTo>
                  <a:lnTo>
                    <a:pt x="1991" y="2379"/>
                  </a:lnTo>
                  <a:lnTo>
                    <a:pt x="2102" y="2323"/>
                  </a:lnTo>
                  <a:lnTo>
                    <a:pt x="2194" y="2231"/>
                  </a:lnTo>
                  <a:lnTo>
                    <a:pt x="2286" y="2139"/>
                  </a:lnTo>
                  <a:lnTo>
                    <a:pt x="2360" y="2047"/>
                  </a:lnTo>
                  <a:lnTo>
                    <a:pt x="2416" y="1936"/>
                  </a:lnTo>
                  <a:lnTo>
                    <a:pt x="2471" y="1826"/>
                  </a:lnTo>
                  <a:lnTo>
                    <a:pt x="2526" y="1715"/>
                  </a:lnTo>
                  <a:lnTo>
                    <a:pt x="2545" y="1586"/>
                  </a:lnTo>
                  <a:lnTo>
                    <a:pt x="2581" y="1457"/>
                  </a:lnTo>
                  <a:lnTo>
                    <a:pt x="2581" y="1328"/>
                  </a:lnTo>
                  <a:lnTo>
                    <a:pt x="2581" y="1180"/>
                  </a:lnTo>
                  <a:lnTo>
                    <a:pt x="2563" y="1051"/>
                  </a:lnTo>
                  <a:lnTo>
                    <a:pt x="2526" y="922"/>
                  </a:lnTo>
                  <a:lnTo>
                    <a:pt x="2489" y="811"/>
                  </a:lnTo>
                  <a:lnTo>
                    <a:pt x="2434" y="701"/>
                  </a:lnTo>
                  <a:lnTo>
                    <a:pt x="2379" y="590"/>
                  </a:lnTo>
                  <a:lnTo>
                    <a:pt x="2305" y="480"/>
                  </a:lnTo>
                  <a:lnTo>
                    <a:pt x="2231" y="387"/>
                  </a:lnTo>
                  <a:lnTo>
                    <a:pt x="2139" y="314"/>
                  </a:lnTo>
                  <a:lnTo>
                    <a:pt x="2047" y="240"/>
                  </a:lnTo>
                  <a:lnTo>
                    <a:pt x="1936" y="166"/>
                  </a:lnTo>
                  <a:lnTo>
                    <a:pt x="1825" y="111"/>
                  </a:lnTo>
                  <a:lnTo>
                    <a:pt x="1696" y="74"/>
                  </a:lnTo>
                  <a:lnTo>
                    <a:pt x="1586" y="37"/>
                  </a:lnTo>
                  <a:lnTo>
                    <a:pt x="1457" y="1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32"/>
            <p:cNvSpPr/>
            <p:nvPr/>
          </p:nvSpPr>
          <p:spPr>
            <a:xfrm>
              <a:off x="5001775" y="44555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55" y="0"/>
                  </a:moveTo>
                  <a:lnTo>
                    <a:pt x="1126" y="19"/>
                  </a:lnTo>
                  <a:lnTo>
                    <a:pt x="996" y="37"/>
                  </a:lnTo>
                  <a:lnTo>
                    <a:pt x="886" y="55"/>
                  </a:lnTo>
                  <a:lnTo>
                    <a:pt x="757" y="111"/>
                  </a:lnTo>
                  <a:lnTo>
                    <a:pt x="665" y="148"/>
                  </a:lnTo>
                  <a:lnTo>
                    <a:pt x="554" y="221"/>
                  </a:lnTo>
                  <a:lnTo>
                    <a:pt x="462" y="295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" y="1401"/>
                  </a:lnTo>
                  <a:lnTo>
                    <a:pt x="19" y="1531"/>
                  </a:lnTo>
                  <a:lnTo>
                    <a:pt x="38" y="1660"/>
                  </a:lnTo>
                  <a:lnTo>
                    <a:pt x="75" y="1770"/>
                  </a:lnTo>
                  <a:lnTo>
                    <a:pt x="130" y="1881"/>
                  </a:lnTo>
                  <a:lnTo>
                    <a:pt x="204" y="1992"/>
                  </a:lnTo>
                  <a:lnTo>
                    <a:pt x="259" y="2102"/>
                  </a:lnTo>
                  <a:lnTo>
                    <a:pt x="351" y="2194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416"/>
                  </a:lnTo>
                  <a:lnTo>
                    <a:pt x="757" y="2471"/>
                  </a:lnTo>
                  <a:lnTo>
                    <a:pt x="867" y="2508"/>
                  </a:lnTo>
                  <a:lnTo>
                    <a:pt x="996" y="2545"/>
                  </a:lnTo>
                  <a:lnTo>
                    <a:pt x="1126" y="2563"/>
                  </a:lnTo>
                  <a:lnTo>
                    <a:pt x="1402" y="2563"/>
                  </a:lnTo>
                  <a:lnTo>
                    <a:pt x="1531" y="2545"/>
                  </a:lnTo>
                  <a:lnTo>
                    <a:pt x="1660" y="2508"/>
                  </a:lnTo>
                  <a:lnTo>
                    <a:pt x="1771" y="2471"/>
                  </a:lnTo>
                  <a:lnTo>
                    <a:pt x="1882" y="2416"/>
                  </a:lnTo>
                  <a:lnTo>
                    <a:pt x="1992" y="2360"/>
                  </a:lnTo>
                  <a:lnTo>
                    <a:pt x="2103" y="2287"/>
                  </a:lnTo>
                  <a:lnTo>
                    <a:pt x="2177" y="2213"/>
                  </a:lnTo>
                  <a:lnTo>
                    <a:pt x="2269" y="2121"/>
                  </a:lnTo>
                  <a:lnTo>
                    <a:pt x="2342" y="2010"/>
                  </a:lnTo>
                  <a:lnTo>
                    <a:pt x="2398" y="1918"/>
                  </a:lnTo>
                  <a:lnTo>
                    <a:pt x="2453" y="1807"/>
                  </a:lnTo>
                  <a:lnTo>
                    <a:pt x="2508" y="1678"/>
                  </a:lnTo>
                  <a:lnTo>
                    <a:pt x="2527" y="1549"/>
                  </a:lnTo>
                  <a:lnTo>
                    <a:pt x="2545" y="1420"/>
                  </a:lnTo>
                  <a:lnTo>
                    <a:pt x="2564" y="1291"/>
                  </a:lnTo>
                  <a:lnTo>
                    <a:pt x="2545" y="1143"/>
                  </a:lnTo>
                  <a:lnTo>
                    <a:pt x="2527" y="1014"/>
                  </a:lnTo>
                  <a:lnTo>
                    <a:pt x="2508" y="904"/>
                  </a:lnTo>
                  <a:lnTo>
                    <a:pt x="2453" y="775"/>
                  </a:lnTo>
                  <a:lnTo>
                    <a:pt x="2398" y="664"/>
                  </a:lnTo>
                  <a:lnTo>
                    <a:pt x="2342" y="553"/>
                  </a:lnTo>
                  <a:lnTo>
                    <a:pt x="2269" y="461"/>
                  </a:lnTo>
                  <a:lnTo>
                    <a:pt x="2177" y="369"/>
                  </a:lnTo>
                  <a:lnTo>
                    <a:pt x="2103" y="295"/>
                  </a:lnTo>
                  <a:lnTo>
                    <a:pt x="1992" y="221"/>
                  </a:lnTo>
                  <a:lnTo>
                    <a:pt x="1882" y="148"/>
                  </a:lnTo>
                  <a:lnTo>
                    <a:pt x="1771" y="92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32"/>
            <p:cNvSpPr/>
            <p:nvPr/>
          </p:nvSpPr>
          <p:spPr>
            <a:xfrm>
              <a:off x="5524050" y="1193200"/>
              <a:ext cx="64100" cy="64100"/>
            </a:xfrm>
            <a:custGeom>
              <a:avLst/>
              <a:gdLst/>
              <a:ahLst/>
              <a:cxnLst/>
              <a:rect l="l" t="t" r="r" b="b"/>
              <a:pathLst>
                <a:path w="2564" h="2564" extrusionOk="0">
                  <a:moveTo>
                    <a:pt x="1291" y="1"/>
                  </a:moveTo>
                  <a:lnTo>
                    <a:pt x="1143" y="19"/>
                  </a:lnTo>
                  <a:lnTo>
                    <a:pt x="1014" y="38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6"/>
                  </a:lnTo>
                  <a:lnTo>
                    <a:pt x="369" y="370"/>
                  </a:lnTo>
                  <a:lnTo>
                    <a:pt x="277" y="462"/>
                  </a:lnTo>
                  <a:lnTo>
                    <a:pt x="203" y="554"/>
                  </a:lnTo>
                  <a:lnTo>
                    <a:pt x="148" y="665"/>
                  </a:lnTo>
                  <a:lnTo>
                    <a:pt x="92" y="775"/>
                  </a:lnTo>
                  <a:lnTo>
                    <a:pt x="56" y="904"/>
                  </a:lnTo>
                  <a:lnTo>
                    <a:pt x="19" y="1033"/>
                  </a:lnTo>
                  <a:lnTo>
                    <a:pt x="0" y="1163"/>
                  </a:lnTo>
                  <a:lnTo>
                    <a:pt x="0" y="1292"/>
                  </a:lnTo>
                  <a:lnTo>
                    <a:pt x="0" y="1421"/>
                  </a:lnTo>
                  <a:lnTo>
                    <a:pt x="19" y="1550"/>
                  </a:lnTo>
                  <a:lnTo>
                    <a:pt x="56" y="1679"/>
                  </a:lnTo>
                  <a:lnTo>
                    <a:pt x="92" y="1808"/>
                  </a:lnTo>
                  <a:lnTo>
                    <a:pt x="148" y="1918"/>
                  </a:lnTo>
                  <a:lnTo>
                    <a:pt x="203" y="2029"/>
                  </a:lnTo>
                  <a:lnTo>
                    <a:pt x="277" y="2121"/>
                  </a:lnTo>
                  <a:lnTo>
                    <a:pt x="369" y="2214"/>
                  </a:lnTo>
                  <a:lnTo>
                    <a:pt x="461" y="2287"/>
                  </a:lnTo>
                  <a:lnTo>
                    <a:pt x="553" y="2361"/>
                  </a:lnTo>
                  <a:lnTo>
                    <a:pt x="664" y="2435"/>
                  </a:lnTo>
                  <a:lnTo>
                    <a:pt x="775" y="2472"/>
                  </a:lnTo>
                  <a:lnTo>
                    <a:pt x="904" y="2527"/>
                  </a:lnTo>
                  <a:lnTo>
                    <a:pt x="1033" y="2545"/>
                  </a:lnTo>
                  <a:lnTo>
                    <a:pt x="1162" y="2564"/>
                  </a:lnTo>
                  <a:lnTo>
                    <a:pt x="1420" y="2564"/>
                  </a:lnTo>
                  <a:lnTo>
                    <a:pt x="1549" y="2545"/>
                  </a:lnTo>
                  <a:lnTo>
                    <a:pt x="1678" y="2509"/>
                  </a:lnTo>
                  <a:lnTo>
                    <a:pt x="1807" y="2472"/>
                  </a:lnTo>
                  <a:lnTo>
                    <a:pt x="1918" y="2416"/>
                  </a:lnTo>
                  <a:lnTo>
                    <a:pt x="2010" y="2343"/>
                  </a:lnTo>
                  <a:lnTo>
                    <a:pt x="2121" y="2269"/>
                  </a:lnTo>
                  <a:lnTo>
                    <a:pt x="2194" y="2195"/>
                  </a:lnTo>
                  <a:lnTo>
                    <a:pt x="2287" y="2103"/>
                  </a:lnTo>
                  <a:lnTo>
                    <a:pt x="2360" y="1992"/>
                  </a:lnTo>
                  <a:lnTo>
                    <a:pt x="2416" y="1882"/>
                  </a:lnTo>
                  <a:lnTo>
                    <a:pt x="2471" y="1771"/>
                  </a:lnTo>
                  <a:lnTo>
                    <a:pt x="2508" y="1660"/>
                  </a:lnTo>
                  <a:lnTo>
                    <a:pt x="2545" y="1531"/>
                  </a:lnTo>
                  <a:lnTo>
                    <a:pt x="2545" y="1402"/>
                  </a:lnTo>
                  <a:lnTo>
                    <a:pt x="2563" y="1255"/>
                  </a:lnTo>
                  <a:lnTo>
                    <a:pt x="2545" y="1126"/>
                  </a:lnTo>
                  <a:lnTo>
                    <a:pt x="2526" y="997"/>
                  </a:lnTo>
                  <a:lnTo>
                    <a:pt x="2489" y="886"/>
                  </a:lnTo>
                  <a:lnTo>
                    <a:pt x="2453" y="757"/>
                  </a:lnTo>
                  <a:lnTo>
                    <a:pt x="2397" y="665"/>
                  </a:lnTo>
                  <a:lnTo>
                    <a:pt x="2342" y="554"/>
                  </a:lnTo>
                  <a:lnTo>
                    <a:pt x="2268" y="462"/>
                  </a:lnTo>
                  <a:lnTo>
                    <a:pt x="2176" y="370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48"/>
                  </a:lnTo>
                  <a:lnTo>
                    <a:pt x="1789" y="112"/>
                  </a:lnTo>
                  <a:lnTo>
                    <a:pt x="1660" y="56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32"/>
            <p:cNvSpPr/>
            <p:nvPr/>
          </p:nvSpPr>
          <p:spPr>
            <a:xfrm>
              <a:off x="5378375" y="108535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070" y="0"/>
                  </a:moveTo>
                  <a:lnTo>
                    <a:pt x="941" y="37"/>
                  </a:lnTo>
                  <a:lnTo>
                    <a:pt x="830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40"/>
                  </a:lnTo>
                  <a:lnTo>
                    <a:pt x="425" y="314"/>
                  </a:lnTo>
                  <a:lnTo>
                    <a:pt x="333" y="406"/>
                  </a:lnTo>
                  <a:lnTo>
                    <a:pt x="259" y="498"/>
                  </a:lnTo>
                  <a:lnTo>
                    <a:pt x="185" y="590"/>
                  </a:lnTo>
                  <a:lnTo>
                    <a:pt x="130" y="701"/>
                  </a:lnTo>
                  <a:lnTo>
                    <a:pt x="93" y="812"/>
                  </a:lnTo>
                  <a:lnTo>
                    <a:pt x="56" y="922"/>
                  </a:lnTo>
                  <a:lnTo>
                    <a:pt x="19" y="1051"/>
                  </a:lnTo>
                  <a:lnTo>
                    <a:pt x="1" y="1180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38" y="1568"/>
                  </a:lnTo>
                  <a:lnTo>
                    <a:pt x="75" y="1697"/>
                  </a:lnTo>
                  <a:lnTo>
                    <a:pt x="130" y="1807"/>
                  </a:lnTo>
                  <a:lnTo>
                    <a:pt x="167" y="1918"/>
                  </a:lnTo>
                  <a:lnTo>
                    <a:pt x="240" y="2010"/>
                  </a:lnTo>
                  <a:lnTo>
                    <a:pt x="314" y="2102"/>
                  </a:lnTo>
                  <a:lnTo>
                    <a:pt x="388" y="2195"/>
                  </a:lnTo>
                  <a:lnTo>
                    <a:pt x="480" y="2268"/>
                  </a:lnTo>
                  <a:lnTo>
                    <a:pt x="591" y="2342"/>
                  </a:lnTo>
                  <a:lnTo>
                    <a:pt x="683" y="2397"/>
                  </a:lnTo>
                  <a:lnTo>
                    <a:pt x="794" y="2453"/>
                  </a:lnTo>
                  <a:lnTo>
                    <a:pt x="923" y="2490"/>
                  </a:lnTo>
                  <a:lnTo>
                    <a:pt x="1033" y="2526"/>
                  </a:lnTo>
                  <a:lnTo>
                    <a:pt x="1162" y="2526"/>
                  </a:lnTo>
                  <a:lnTo>
                    <a:pt x="1310" y="2545"/>
                  </a:lnTo>
                  <a:lnTo>
                    <a:pt x="1439" y="2526"/>
                  </a:lnTo>
                  <a:lnTo>
                    <a:pt x="1568" y="2508"/>
                  </a:lnTo>
                  <a:lnTo>
                    <a:pt x="1697" y="2471"/>
                  </a:lnTo>
                  <a:lnTo>
                    <a:pt x="1808" y="2434"/>
                  </a:lnTo>
                  <a:lnTo>
                    <a:pt x="1918" y="2379"/>
                  </a:lnTo>
                  <a:lnTo>
                    <a:pt x="2029" y="2305"/>
                  </a:lnTo>
                  <a:lnTo>
                    <a:pt x="2121" y="2231"/>
                  </a:lnTo>
                  <a:lnTo>
                    <a:pt x="2213" y="2139"/>
                  </a:lnTo>
                  <a:lnTo>
                    <a:pt x="2287" y="2047"/>
                  </a:lnTo>
                  <a:lnTo>
                    <a:pt x="2361" y="1955"/>
                  </a:lnTo>
                  <a:lnTo>
                    <a:pt x="2416" y="1844"/>
                  </a:lnTo>
                  <a:lnTo>
                    <a:pt x="2471" y="1734"/>
                  </a:lnTo>
                  <a:lnTo>
                    <a:pt x="2508" y="1605"/>
                  </a:lnTo>
                  <a:lnTo>
                    <a:pt x="2545" y="1475"/>
                  </a:lnTo>
                  <a:lnTo>
                    <a:pt x="2545" y="1346"/>
                  </a:lnTo>
                  <a:lnTo>
                    <a:pt x="2545" y="1217"/>
                  </a:lnTo>
                  <a:lnTo>
                    <a:pt x="2545" y="1088"/>
                  </a:lnTo>
                  <a:lnTo>
                    <a:pt x="2508" y="959"/>
                  </a:lnTo>
                  <a:lnTo>
                    <a:pt x="2471" y="830"/>
                  </a:lnTo>
                  <a:lnTo>
                    <a:pt x="2435" y="719"/>
                  </a:lnTo>
                  <a:lnTo>
                    <a:pt x="2379" y="609"/>
                  </a:lnTo>
                  <a:lnTo>
                    <a:pt x="2306" y="498"/>
                  </a:lnTo>
                  <a:lnTo>
                    <a:pt x="2232" y="406"/>
                  </a:lnTo>
                  <a:lnTo>
                    <a:pt x="2140" y="314"/>
                  </a:lnTo>
                  <a:lnTo>
                    <a:pt x="2047" y="240"/>
                  </a:lnTo>
                  <a:lnTo>
                    <a:pt x="1937" y="166"/>
                  </a:lnTo>
                  <a:lnTo>
                    <a:pt x="1845" y="111"/>
                  </a:lnTo>
                  <a:lnTo>
                    <a:pt x="1716" y="56"/>
                  </a:lnTo>
                  <a:lnTo>
                    <a:pt x="1605" y="37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32"/>
            <p:cNvSpPr/>
            <p:nvPr/>
          </p:nvSpPr>
          <p:spPr>
            <a:xfrm>
              <a:off x="5972550" y="1436600"/>
              <a:ext cx="63175" cy="63175"/>
            </a:xfrm>
            <a:custGeom>
              <a:avLst/>
              <a:gdLst/>
              <a:ahLst/>
              <a:cxnLst/>
              <a:rect l="l" t="t" r="r" b="b"/>
              <a:pathLst>
                <a:path w="2527" h="2527" extrusionOk="0">
                  <a:moveTo>
                    <a:pt x="1144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75" y="92"/>
                  </a:lnTo>
                  <a:lnTo>
                    <a:pt x="664" y="129"/>
                  </a:lnTo>
                  <a:lnTo>
                    <a:pt x="554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6" y="443"/>
                  </a:lnTo>
                  <a:lnTo>
                    <a:pt x="222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67"/>
                  </a:lnTo>
                  <a:lnTo>
                    <a:pt x="19" y="978"/>
                  </a:lnTo>
                  <a:lnTo>
                    <a:pt x="1" y="1107"/>
                  </a:lnTo>
                  <a:lnTo>
                    <a:pt x="1" y="1236"/>
                  </a:lnTo>
                  <a:lnTo>
                    <a:pt x="1" y="1365"/>
                  </a:lnTo>
                  <a:lnTo>
                    <a:pt x="19" y="1494"/>
                  </a:lnTo>
                  <a:lnTo>
                    <a:pt x="37" y="1623"/>
                  </a:lnTo>
                  <a:lnTo>
                    <a:pt x="93" y="1733"/>
                  </a:lnTo>
                  <a:lnTo>
                    <a:pt x="130" y="1844"/>
                  </a:lnTo>
                  <a:lnTo>
                    <a:pt x="203" y="1955"/>
                  </a:lnTo>
                  <a:lnTo>
                    <a:pt x="277" y="2047"/>
                  </a:lnTo>
                  <a:lnTo>
                    <a:pt x="351" y="2139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27" y="2360"/>
                  </a:lnTo>
                  <a:lnTo>
                    <a:pt x="738" y="2416"/>
                  </a:lnTo>
                  <a:lnTo>
                    <a:pt x="867" y="2453"/>
                  </a:lnTo>
                  <a:lnTo>
                    <a:pt x="978" y="2489"/>
                  </a:lnTo>
                  <a:lnTo>
                    <a:pt x="1107" y="2508"/>
                  </a:lnTo>
                  <a:lnTo>
                    <a:pt x="1236" y="2526"/>
                  </a:lnTo>
                  <a:lnTo>
                    <a:pt x="1365" y="2508"/>
                  </a:lnTo>
                  <a:lnTo>
                    <a:pt x="1494" y="2489"/>
                  </a:lnTo>
                  <a:lnTo>
                    <a:pt x="1623" y="2471"/>
                  </a:lnTo>
                  <a:lnTo>
                    <a:pt x="1734" y="2434"/>
                  </a:lnTo>
                  <a:lnTo>
                    <a:pt x="1844" y="2379"/>
                  </a:lnTo>
                  <a:lnTo>
                    <a:pt x="1955" y="2305"/>
                  </a:lnTo>
                  <a:lnTo>
                    <a:pt x="2047" y="2250"/>
                  </a:lnTo>
                  <a:lnTo>
                    <a:pt x="2139" y="2158"/>
                  </a:lnTo>
                  <a:lnTo>
                    <a:pt x="2213" y="2084"/>
                  </a:lnTo>
                  <a:lnTo>
                    <a:pt x="2287" y="1973"/>
                  </a:lnTo>
                  <a:lnTo>
                    <a:pt x="2361" y="1881"/>
                  </a:lnTo>
                  <a:lnTo>
                    <a:pt x="2416" y="1770"/>
                  </a:lnTo>
                  <a:lnTo>
                    <a:pt x="2453" y="1660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27" y="1273"/>
                  </a:lnTo>
                  <a:lnTo>
                    <a:pt x="2508" y="1143"/>
                  </a:lnTo>
                  <a:lnTo>
                    <a:pt x="2490" y="1014"/>
                  </a:lnTo>
                  <a:lnTo>
                    <a:pt x="2471" y="904"/>
                  </a:lnTo>
                  <a:lnTo>
                    <a:pt x="2434" y="775"/>
                  </a:lnTo>
                  <a:lnTo>
                    <a:pt x="2379" y="664"/>
                  </a:lnTo>
                  <a:lnTo>
                    <a:pt x="2305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95"/>
                  </a:lnTo>
                  <a:lnTo>
                    <a:pt x="1973" y="222"/>
                  </a:lnTo>
                  <a:lnTo>
                    <a:pt x="1881" y="148"/>
                  </a:lnTo>
                  <a:lnTo>
                    <a:pt x="1771" y="92"/>
                  </a:lnTo>
                  <a:lnTo>
                    <a:pt x="1660" y="56"/>
                  </a:lnTo>
                  <a:lnTo>
                    <a:pt x="1531" y="19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32"/>
            <p:cNvSpPr/>
            <p:nvPr/>
          </p:nvSpPr>
          <p:spPr>
            <a:xfrm>
              <a:off x="6052300" y="14504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91" y="0"/>
                  </a:moveTo>
                  <a:lnTo>
                    <a:pt x="1162" y="19"/>
                  </a:lnTo>
                  <a:lnTo>
                    <a:pt x="1033" y="37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53" y="222"/>
                  </a:lnTo>
                  <a:lnTo>
                    <a:pt x="461" y="295"/>
                  </a:lnTo>
                  <a:lnTo>
                    <a:pt x="369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91"/>
                  </a:lnTo>
                  <a:lnTo>
                    <a:pt x="0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71"/>
                  </a:lnTo>
                  <a:lnTo>
                    <a:pt x="148" y="1881"/>
                  </a:lnTo>
                  <a:lnTo>
                    <a:pt x="222" y="1992"/>
                  </a:lnTo>
                  <a:lnTo>
                    <a:pt x="277" y="2084"/>
                  </a:lnTo>
                  <a:lnTo>
                    <a:pt x="369" y="2176"/>
                  </a:lnTo>
                  <a:lnTo>
                    <a:pt x="461" y="2250"/>
                  </a:lnTo>
                  <a:lnTo>
                    <a:pt x="553" y="2324"/>
                  </a:lnTo>
                  <a:lnTo>
                    <a:pt x="664" y="2397"/>
                  </a:lnTo>
                  <a:lnTo>
                    <a:pt x="775" y="2434"/>
                  </a:lnTo>
                  <a:lnTo>
                    <a:pt x="885" y="2490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3" y="2526"/>
                  </a:lnTo>
                  <a:lnTo>
                    <a:pt x="1512" y="2508"/>
                  </a:lnTo>
                  <a:lnTo>
                    <a:pt x="1641" y="2490"/>
                  </a:lnTo>
                  <a:lnTo>
                    <a:pt x="1752" y="2453"/>
                  </a:lnTo>
                  <a:lnTo>
                    <a:pt x="1863" y="2397"/>
                  </a:lnTo>
                  <a:lnTo>
                    <a:pt x="1973" y="2324"/>
                  </a:lnTo>
                  <a:lnTo>
                    <a:pt x="2065" y="2268"/>
                  </a:lnTo>
                  <a:lnTo>
                    <a:pt x="2158" y="2176"/>
                  </a:lnTo>
                  <a:lnTo>
                    <a:pt x="2231" y="2084"/>
                  </a:lnTo>
                  <a:lnTo>
                    <a:pt x="2305" y="1992"/>
                  </a:lnTo>
                  <a:lnTo>
                    <a:pt x="2379" y="1900"/>
                  </a:lnTo>
                  <a:lnTo>
                    <a:pt x="2434" y="1789"/>
                  </a:lnTo>
                  <a:lnTo>
                    <a:pt x="2471" y="1660"/>
                  </a:lnTo>
                  <a:lnTo>
                    <a:pt x="2508" y="1549"/>
                  </a:lnTo>
                  <a:lnTo>
                    <a:pt x="2526" y="1420"/>
                  </a:lnTo>
                  <a:lnTo>
                    <a:pt x="2526" y="1291"/>
                  </a:lnTo>
                  <a:lnTo>
                    <a:pt x="2526" y="1162"/>
                  </a:lnTo>
                  <a:lnTo>
                    <a:pt x="2508" y="1033"/>
                  </a:lnTo>
                  <a:lnTo>
                    <a:pt x="2471" y="904"/>
                  </a:lnTo>
                  <a:lnTo>
                    <a:pt x="2434" y="793"/>
                  </a:lnTo>
                  <a:lnTo>
                    <a:pt x="2379" y="683"/>
                  </a:lnTo>
                  <a:lnTo>
                    <a:pt x="2324" y="572"/>
                  </a:lnTo>
                  <a:lnTo>
                    <a:pt x="2250" y="480"/>
                  </a:lnTo>
                  <a:lnTo>
                    <a:pt x="2176" y="388"/>
                  </a:lnTo>
                  <a:lnTo>
                    <a:pt x="2084" y="314"/>
                  </a:lnTo>
                  <a:lnTo>
                    <a:pt x="1992" y="240"/>
                  </a:lnTo>
                  <a:lnTo>
                    <a:pt x="1899" y="166"/>
                  </a:lnTo>
                  <a:lnTo>
                    <a:pt x="1789" y="111"/>
                  </a:lnTo>
                  <a:lnTo>
                    <a:pt x="1660" y="74"/>
                  </a:lnTo>
                  <a:lnTo>
                    <a:pt x="1549" y="37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32"/>
            <p:cNvSpPr/>
            <p:nvPr/>
          </p:nvSpPr>
          <p:spPr>
            <a:xfrm>
              <a:off x="6132050" y="1464725"/>
              <a:ext cx="63175" cy="63625"/>
            </a:xfrm>
            <a:custGeom>
              <a:avLst/>
              <a:gdLst/>
              <a:ahLst/>
              <a:cxnLst/>
              <a:rect l="l" t="t" r="r" b="b"/>
              <a:pathLst>
                <a:path w="2527" h="2545" extrusionOk="0">
                  <a:moveTo>
                    <a:pt x="1272" y="0"/>
                  </a:moveTo>
                  <a:lnTo>
                    <a:pt x="1143" y="18"/>
                  </a:lnTo>
                  <a:lnTo>
                    <a:pt x="1014" y="37"/>
                  </a:lnTo>
                  <a:lnTo>
                    <a:pt x="904" y="55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72" y="221"/>
                  </a:lnTo>
                  <a:lnTo>
                    <a:pt x="461" y="277"/>
                  </a:lnTo>
                  <a:lnTo>
                    <a:pt x="369" y="369"/>
                  </a:lnTo>
                  <a:lnTo>
                    <a:pt x="295" y="461"/>
                  </a:lnTo>
                  <a:lnTo>
                    <a:pt x="221" y="553"/>
                  </a:lnTo>
                  <a:lnTo>
                    <a:pt x="166" y="645"/>
                  </a:lnTo>
                  <a:lnTo>
                    <a:pt x="111" y="756"/>
                  </a:lnTo>
                  <a:lnTo>
                    <a:pt x="55" y="885"/>
                  </a:lnTo>
                  <a:lnTo>
                    <a:pt x="37" y="996"/>
                  </a:lnTo>
                  <a:lnTo>
                    <a:pt x="19" y="1125"/>
                  </a:lnTo>
                  <a:lnTo>
                    <a:pt x="0" y="1254"/>
                  </a:lnTo>
                  <a:lnTo>
                    <a:pt x="0" y="1383"/>
                  </a:lnTo>
                  <a:lnTo>
                    <a:pt x="19" y="1512"/>
                  </a:lnTo>
                  <a:lnTo>
                    <a:pt x="55" y="1641"/>
                  </a:lnTo>
                  <a:lnTo>
                    <a:pt x="92" y="1770"/>
                  </a:lnTo>
                  <a:lnTo>
                    <a:pt x="148" y="1881"/>
                  </a:lnTo>
                  <a:lnTo>
                    <a:pt x="221" y="1991"/>
                  </a:lnTo>
                  <a:lnTo>
                    <a:pt x="295" y="2084"/>
                  </a:lnTo>
                  <a:lnTo>
                    <a:pt x="369" y="2176"/>
                  </a:lnTo>
                  <a:lnTo>
                    <a:pt x="461" y="2249"/>
                  </a:lnTo>
                  <a:lnTo>
                    <a:pt x="553" y="2323"/>
                  </a:lnTo>
                  <a:lnTo>
                    <a:pt x="664" y="2397"/>
                  </a:lnTo>
                  <a:lnTo>
                    <a:pt x="775" y="2452"/>
                  </a:lnTo>
                  <a:lnTo>
                    <a:pt x="904" y="2489"/>
                  </a:lnTo>
                  <a:lnTo>
                    <a:pt x="1033" y="2508"/>
                  </a:lnTo>
                  <a:lnTo>
                    <a:pt x="1162" y="2526"/>
                  </a:lnTo>
                  <a:lnTo>
                    <a:pt x="1291" y="2544"/>
                  </a:lnTo>
                  <a:lnTo>
                    <a:pt x="1420" y="2526"/>
                  </a:lnTo>
                  <a:lnTo>
                    <a:pt x="1549" y="2508"/>
                  </a:lnTo>
                  <a:lnTo>
                    <a:pt x="1660" y="2471"/>
                  </a:lnTo>
                  <a:lnTo>
                    <a:pt x="1789" y="2434"/>
                  </a:lnTo>
                  <a:lnTo>
                    <a:pt x="1899" y="2379"/>
                  </a:lnTo>
                  <a:lnTo>
                    <a:pt x="1991" y="2323"/>
                  </a:lnTo>
                  <a:lnTo>
                    <a:pt x="2084" y="2249"/>
                  </a:lnTo>
                  <a:lnTo>
                    <a:pt x="2176" y="2157"/>
                  </a:lnTo>
                  <a:lnTo>
                    <a:pt x="2250" y="2065"/>
                  </a:lnTo>
                  <a:lnTo>
                    <a:pt x="2323" y="1973"/>
                  </a:lnTo>
                  <a:lnTo>
                    <a:pt x="2397" y="1862"/>
                  </a:lnTo>
                  <a:lnTo>
                    <a:pt x="2434" y="1752"/>
                  </a:lnTo>
                  <a:lnTo>
                    <a:pt x="2489" y="1641"/>
                  </a:lnTo>
                  <a:lnTo>
                    <a:pt x="2508" y="1530"/>
                  </a:lnTo>
                  <a:lnTo>
                    <a:pt x="2526" y="1401"/>
                  </a:lnTo>
                  <a:lnTo>
                    <a:pt x="2526" y="1272"/>
                  </a:lnTo>
                  <a:lnTo>
                    <a:pt x="2526" y="1143"/>
                  </a:lnTo>
                  <a:lnTo>
                    <a:pt x="2508" y="1014"/>
                  </a:lnTo>
                  <a:lnTo>
                    <a:pt x="2471" y="885"/>
                  </a:lnTo>
                  <a:lnTo>
                    <a:pt x="2434" y="774"/>
                  </a:lnTo>
                  <a:lnTo>
                    <a:pt x="2379" y="664"/>
                  </a:lnTo>
                  <a:lnTo>
                    <a:pt x="2323" y="553"/>
                  </a:lnTo>
                  <a:lnTo>
                    <a:pt x="2250" y="461"/>
                  </a:lnTo>
                  <a:lnTo>
                    <a:pt x="2176" y="369"/>
                  </a:lnTo>
                  <a:lnTo>
                    <a:pt x="2084" y="295"/>
                  </a:lnTo>
                  <a:lnTo>
                    <a:pt x="1973" y="221"/>
                  </a:lnTo>
                  <a:lnTo>
                    <a:pt x="1881" y="166"/>
                  </a:lnTo>
                  <a:lnTo>
                    <a:pt x="1770" y="111"/>
                  </a:lnTo>
                  <a:lnTo>
                    <a:pt x="1660" y="55"/>
                  </a:lnTo>
                  <a:lnTo>
                    <a:pt x="1531" y="37"/>
                  </a:lnTo>
                  <a:lnTo>
                    <a:pt x="1401" y="18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32"/>
            <p:cNvSpPr/>
            <p:nvPr/>
          </p:nvSpPr>
          <p:spPr>
            <a:xfrm>
              <a:off x="6212250" y="1479475"/>
              <a:ext cx="63175" cy="62700"/>
            </a:xfrm>
            <a:custGeom>
              <a:avLst/>
              <a:gdLst/>
              <a:ahLst/>
              <a:cxnLst/>
              <a:rect l="l" t="t" r="r" b="b"/>
              <a:pathLst>
                <a:path w="2527" h="2508" extrusionOk="0">
                  <a:moveTo>
                    <a:pt x="1107" y="0"/>
                  </a:moveTo>
                  <a:lnTo>
                    <a:pt x="978" y="18"/>
                  </a:lnTo>
                  <a:lnTo>
                    <a:pt x="849" y="55"/>
                  </a:lnTo>
                  <a:lnTo>
                    <a:pt x="738" y="92"/>
                  </a:lnTo>
                  <a:lnTo>
                    <a:pt x="627" y="148"/>
                  </a:lnTo>
                  <a:lnTo>
                    <a:pt x="535" y="221"/>
                  </a:lnTo>
                  <a:lnTo>
                    <a:pt x="424" y="295"/>
                  </a:lnTo>
                  <a:lnTo>
                    <a:pt x="351" y="369"/>
                  </a:lnTo>
                  <a:lnTo>
                    <a:pt x="259" y="461"/>
                  </a:lnTo>
                  <a:lnTo>
                    <a:pt x="203" y="572"/>
                  </a:lnTo>
                  <a:lnTo>
                    <a:pt x="129" y="664"/>
                  </a:lnTo>
                  <a:lnTo>
                    <a:pt x="93" y="774"/>
                  </a:lnTo>
                  <a:lnTo>
                    <a:pt x="37" y="904"/>
                  </a:lnTo>
                  <a:lnTo>
                    <a:pt x="19" y="1014"/>
                  </a:lnTo>
                  <a:lnTo>
                    <a:pt x="0" y="1143"/>
                  </a:lnTo>
                  <a:lnTo>
                    <a:pt x="0" y="1272"/>
                  </a:lnTo>
                  <a:lnTo>
                    <a:pt x="0" y="1401"/>
                  </a:lnTo>
                  <a:lnTo>
                    <a:pt x="19" y="1530"/>
                  </a:lnTo>
                  <a:lnTo>
                    <a:pt x="56" y="1659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22" y="1973"/>
                  </a:lnTo>
                  <a:lnTo>
                    <a:pt x="295" y="2084"/>
                  </a:lnTo>
                  <a:lnTo>
                    <a:pt x="369" y="2157"/>
                  </a:lnTo>
                  <a:lnTo>
                    <a:pt x="461" y="2249"/>
                  </a:lnTo>
                  <a:lnTo>
                    <a:pt x="572" y="2323"/>
                  </a:lnTo>
                  <a:lnTo>
                    <a:pt x="664" y="2379"/>
                  </a:lnTo>
                  <a:lnTo>
                    <a:pt x="793" y="2434"/>
                  </a:lnTo>
                  <a:lnTo>
                    <a:pt x="904" y="2471"/>
                  </a:lnTo>
                  <a:lnTo>
                    <a:pt x="1033" y="2489"/>
                  </a:lnTo>
                  <a:lnTo>
                    <a:pt x="1144" y="2508"/>
                  </a:lnTo>
                  <a:lnTo>
                    <a:pt x="1420" y="2508"/>
                  </a:lnTo>
                  <a:lnTo>
                    <a:pt x="1531" y="2489"/>
                  </a:lnTo>
                  <a:lnTo>
                    <a:pt x="1660" y="2452"/>
                  </a:lnTo>
                  <a:lnTo>
                    <a:pt x="1770" y="2415"/>
                  </a:lnTo>
                  <a:lnTo>
                    <a:pt x="1881" y="2360"/>
                  </a:lnTo>
                  <a:lnTo>
                    <a:pt x="1992" y="2286"/>
                  </a:lnTo>
                  <a:lnTo>
                    <a:pt x="2084" y="2213"/>
                  </a:lnTo>
                  <a:lnTo>
                    <a:pt x="2176" y="2139"/>
                  </a:lnTo>
                  <a:lnTo>
                    <a:pt x="2250" y="2047"/>
                  </a:lnTo>
                  <a:lnTo>
                    <a:pt x="2324" y="1936"/>
                  </a:lnTo>
                  <a:lnTo>
                    <a:pt x="2379" y="1844"/>
                  </a:lnTo>
                  <a:lnTo>
                    <a:pt x="2434" y="1733"/>
                  </a:lnTo>
                  <a:lnTo>
                    <a:pt x="2471" y="1604"/>
                  </a:lnTo>
                  <a:lnTo>
                    <a:pt x="2490" y="1494"/>
                  </a:lnTo>
                  <a:lnTo>
                    <a:pt x="2508" y="1364"/>
                  </a:lnTo>
                  <a:lnTo>
                    <a:pt x="2526" y="1235"/>
                  </a:lnTo>
                  <a:lnTo>
                    <a:pt x="2508" y="1106"/>
                  </a:lnTo>
                  <a:lnTo>
                    <a:pt x="2490" y="977"/>
                  </a:lnTo>
                  <a:lnTo>
                    <a:pt x="2453" y="848"/>
                  </a:lnTo>
                  <a:lnTo>
                    <a:pt x="2416" y="738"/>
                  </a:lnTo>
                  <a:lnTo>
                    <a:pt x="2360" y="627"/>
                  </a:lnTo>
                  <a:lnTo>
                    <a:pt x="2287" y="516"/>
                  </a:lnTo>
                  <a:lnTo>
                    <a:pt x="2213" y="424"/>
                  </a:lnTo>
                  <a:lnTo>
                    <a:pt x="2139" y="350"/>
                  </a:lnTo>
                  <a:lnTo>
                    <a:pt x="2047" y="258"/>
                  </a:lnTo>
                  <a:lnTo>
                    <a:pt x="1955" y="184"/>
                  </a:lnTo>
                  <a:lnTo>
                    <a:pt x="1844" y="129"/>
                  </a:lnTo>
                  <a:lnTo>
                    <a:pt x="1734" y="74"/>
                  </a:lnTo>
                  <a:lnTo>
                    <a:pt x="1604" y="37"/>
                  </a:lnTo>
                  <a:lnTo>
                    <a:pt x="1494" y="18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32"/>
            <p:cNvSpPr/>
            <p:nvPr/>
          </p:nvSpPr>
          <p:spPr>
            <a:xfrm>
              <a:off x="5053400" y="617025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92" y="0"/>
                  </a:moveTo>
                  <a:lnTo>
                    <a:pt x="1144" y="19"/>
                  </a:lnTo>
                  <a:lnTo>
                    <a:pt x="1015" y="19"/>
                  </a:lnTo>
                  <a:lnTo>
                    <a:pt x="886" y="56"/>
                  </a:lnTo>
                  <a:lnTo>
                    <a:pt x="775" y="92"/>
                  </a:lnTo>
                  <a:lnTo>
                    <a:pt x="665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69"/>
                  </a:lnTo>
                  <a:lnTo>
                    <a:pt x="277" y="461"/>
                  </a:lnTo>
                  <a:lnTo>
                    <a:pt x="204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91"/>
                  </a:lnTo>
                  <a:lnTo>
                    <a:pt x="1" y="1420"/>
                  </a:lnTo>
                  <a:lnTo>
                    <a:pt x="19" y="1549"/>
                  </a:lnTo>
                  <a:lnTo>
                    <a:pt x="56" y="1660"/>
                  </a:lnTo>
                  <a:lnTo>
                    <a:pt x="93" y="1789"/>
                  </a:lnTo>
                  <a:lnTo>
                    <a:pt x="148" y="1899"/>
                  </a:lnTo>
                  <a:lnTo>
                    <a:pt x="204" y="1992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68"/>
                  </a:lnTo>
                  <a:lnTo>
                    <a:pt x="536" y="2342"/>
                  </a:lnTo>
                  <a:lnTo>
                    <a:pt x="646" y="2397"/>
                  </a:lnTo>
                  <a:lnTo>
                    <a:pt x="757" y="2452"/>
                  </a:lnTo>
                  <a:lnTo>
                    <a:pt x="867" y="2489"/>
                  </a:lnTo>
                  <a:lnTo>
                    <a:pt x="978" y="2526"/>
                  </a:lnTo>
                  <a:lnTo>
                    <a:pt x="1107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508"/>
                  </a:lnTo>
                  <a:lnTo>
                    <a:pt x="1753" y="2452"/>
                  </a:lnTo>
                  <a:lnTo>
                    <a:pt x="1863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7" y="2194"/>
                  </a:lnTo>
                  <a:lnTo>
                    <a:pt x="2250" y="2102"/>
                  </a:lnTo>
                  <a:lnTo>
                    <a:pt x="2324" y="2010"/>
                  </a:lnTo>
                  <a:lnTo>
                    <a:pt x="2379" y="1899"/>
                  </a:lnTo>
                  <a:lnTo>
                    <a:pt x="2435" y="1789"/>
                  </a:lnTo>
                  <a:lnTo>
                    <a:pt x="2490" y="1660"/>
                  </a:lnTo>
                  <a:lnTo>
                    <a:pt x="2508" y="1531"/>
                  </a:lnTo>
                  <a:lnTo>
                    <a:pt x="2527" y="1401"/>
                  </a:lnTo>
                  <a:lnTo>
                    <a:pt x="2545" y="1272"/>
                  </a:lnTo>
                  <a:lnTo>
                    <a:pt x="2527" y="1143"/>
                  </a:lnTo>
                  <a:lnTo>
                    <a:pt x="2508" y="1014"/>
                  </a:lnTo>
                  <a:lnTo>
                    <a:pt x="2490" y="885"/>
                  </a:lnTo>
                  <a:lnTo>
                    <a:pt x="2435" y="775"/>
                  </a:lnTo>
                  <a:lnTo>
                    <a:pt x="2398" y="664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77" y="369"/>
                  </a:lnTo>
                  <a:lnTo>
                    <a:pt x="2084" y="295"/>
                  </a:lnTo>
                  <a:lnTo>
                    <a:pt x="1992" y="221"/>
                  </a:lnTo>
                  <a:lnTo>
                    <a:pt x="1882" y="166"/>
                  </a:lnTo>
                  <a:lnTo>
                    <a:pt x="1789" y="111"/>
                  </a:lnTo>
                  <a:lnTo>
                    <a:pt x="1660" y="56"/>
                  </a:lnTo>
                  <a:lnTo>
                    <a:pt x="1550" y="37"/>
                  </a:lnTo>
                  <a:lnTo>
                    <a:pt x="1421" y="1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32"/>
            <p:cNvSpPr/>
            <p:nvPr/>
          </p:nvSpPr>
          <p:spPr>
            <a:xfrm>
              <a:off x="4950625" y="271750"/>
              <a:ext cx="63625" cy="63650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91" y="1"/>
                  </a:moveTo>
                  <a:lnTo>
                    <a:pt x="1162" y="19"/>
                  </a:lnTo>
                  <a:lnTo>
                    <a:pt x="1033" y="19"/>
                  </a:lnTo>
                  <a:lnTo>
                    <a:pt x="904" y="56"/>
                  </a:lnTo>
                  <a:lnTo>
                    <a:pt x="793" y="93"/>
                  </a:lnTo>
                  <a:lnTo>
                    <a:pt x="682" y="148"/>
                  </a:lnTo>
                  <a:lnTo>
                    <a:pt x="572" y="204"/>
                  </a:lnTo>
                  <a:lnTo>
                    <a:pt x="480" y="278"/>
                  </a:lnTo>
                  <a:lnTo>
                    <a:pt x="387" y="351"/>
                  </a:lnTo>
                  <a:lnTo>
                    <a:pt x="295" y="444"/>
                  </a:lnTo>
                  <a:lnTo>
                    <a:pt x="221" y="536"/>
                  </a:lnTo>
                  <a:lnTo>
                    <a:pt x="166" y="628"/>
                  </a:lnTo>
                  <a:lnTo>
                    <a:pt x="111" y="739"/>
                  </a:lnTo>
                  <a:lnTo>
                    <a:pt x="55" y="868"/>
                  </a:lnTo>
                  <a:lnTo>
                    <a:pt x="37" y="978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37" y="1624"/>
                  </a:lnTo>
                  <a:lnTo>
                    <a:pt x="74" y="1734"/>
                  </a:lnTo>
                  <a:lnTo>
                    <a:pt x="129" y="1845"/>
                  </a:lnTo>
                  <a:lnTo>
                    <a:pt x="185" y="1955"/>
                  </a:lnTo>
                  <a:lnTo>
                    <a:pt x="258" y="2048"/>
                  </a:lnTo>
                  <a:lnTo>
                    <a:pt x="332" y="2140"/>
                  </a:lnTo>
                  <a:lnTo>
                    <a:pt x="424" y="2232"/>
                  </a:lnTo>
                  <a:lnTo>
                    <a:pt x="516" y="2306"/>
                  </a:lnTo>
                  <a:lnTo>
                    <a:pt x="609" y="2380"/>
                  </a:lnTo>
                  <a:lnTo>
                    <a:pt x="719" y="2435"/>
                  </a:lnTo>
                  <a:lnTo>
                    <a:pt x="830" y="2472"/>
                  </a:lnTo>
                  <a:lnTo>
                    <a:pt x="959" y="2509"/>
                  </a:lnTo>
                  <a:lnTo>
                    <a:pt x="1088" y="2527"/>
                  </a:lnTo>
                  <a:lnTo>
                    <a:pt x="1217" y="2545"/>
                  </a:lnTo>
                  <a:lnTo>
                    <a:pt x="1346" y="2545"/>
                  </a:lnTo>
                  <a:lnTo>
                    <a:pt x="1475" y="2527"/>
                  </a:lnTo>
                  <a:lnTo>
                    <a:pt x="1604" y="2509"/>
                  </a:lnTo>
                  <a:lnTo>
                    <a:pt x="1733" y="2453"/>
                  </a:lnTo>
                  <a:lnTo>
                    <a:pt x="1844" y="2416"/>
                  </a:lnTo>
                  <a:lnTo>
                    <a:pt x="1955" y="2343"/>
                  </a:lnTo>
                  <a:lnTo>
                    <a:pt x="2047" y="2287"/>
                  </a:lnTo>
                  <a:lnTo>
                    <a:pt x="2139" y="2195"/>
                  </a:lnTo>
                  <a:lnTo>
                    <a:pt x="2231" y="2103"/>
                  </a:lnTo>
                  <a:lnTo>
                    <a:pt x="2305" y="2011"/>
                  </a:lnTo>
                  <a:lnTo>
                    <a:pt x="2379" y="1919"/>
                  </a:lnTo>
                  <a:lnTo>
                    <a:pt x="2434" y="1789"/>
                  </a:lnTo>
                  <a:lnTo>
                    <a:pt x="2471" y="1679"/>
                  </a:lnTo>
                  <a:lnTo>
                    <a:pt x="2508" y="1550"/>
                  </a:lnTo>
                  <a:lnTo>
                    <a:pt x="2526" y="1421"/>
                  </a:lnTo>
                  <a:lnTo>
                    <a:pt x="2545" y="1292"/>
                  </a:lnTo>
                  <a:lnTo>
                    <a:pt x="2526" y="1163"/>
                  </a:lnTo>
                  <a:lnTo>
                    <a:pt x="2508" y="1034"/>
                  </a:lnTo>
                  <a:lnTo>
                    <a:pt x="2489" y="904"/>
                  </a:lnTo>
                  <a:lnTo>
                    <a:pt x="2452" y="794"/>
                  </a:lnTo>
                  <a:lnTo>
                    <a:pt x="2397" y="683"/>
                  </a:lnTo>
                  <a:lnTo>
                    <a:pt x="2323" y="573"/>
                  </a:lnTo>
                  <a:lnTo>
                    <a:pt x="2268" y="480"/>
                  </a:lnTo>
                  <a:lnTo>
                    <a:pt x="2176" y="388"/>
                  </a:lnTo>
                  <a:lnTo>
                    <a:pt x="2102" y="296"/>
                  </a:lnTo>
                  <a:lnTo>
                    <a:pt x="1992" y="222"/>
                  </a:lnTo>
                  <a:lnTo>
                    <a:pt x="1899" y="167"/>
                  </a:lnTo>
                  <a:lnTo>
                    <a:pt x="1789" y="112"/>
                  </a:lnTo>
                  <a:lnTo>
                    <a:pt x="1678" y="75"/>
                  </a:lnTo>
                  <a:lnTo>
                    <a:pt x="1549" y="38"/>
                  </a:lnTo>
                  <a:lnTo>
                    <a:pt x="1420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32"/>
            <p:cNvSpPr/>
            <p:nvPr/>
          </p:nvSpPr>
          <p:spPr>
            <a:xfrm>
              <a:off x="5669700" y="13020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73" y="0"/>
                  </a:moveTo>
                  <a:lnTo>
                    <a:pt x="1125" y="19"/>
                  </a:lnTo>
                  <a:lnTo>
                    <a:pt x="1015" y="37"/>
                  </a:lnTo>
                  <a:lnTo>
                    <a:pt x="886" y="56"/>
                  </a:lnTo>
                  <a:lnTo>
                    <a:pt x="775" y="111"/>
                  </a:lnTo>
                  <a:lnTo>
                    <a:pt x="664" y="148"/>
                  </a:lnTo>
                  <a:lnTo>
                    <a:pt x="554" y="222"/>
                  </a:lnTo>
                  <a:lnTo>
                    <a:pt x="462" y="295"/>
                  </a:lnTo>
                  <a:lnTo>
                    <a:pt x="369" y="369"/>
                  </a:lnTo>
                  <a:lnTo>
                    <a:pt x="296" y="461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1014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" y="1402"/>
                  </a:lnTo>
                  <a:lnTo>
                    <a:pt x="19" y="1531"/>
                  </a:lnTo>
                  <a:lnTo>
                    <a:pt x="56" y="1641"/>
                  </a:lnTo>
                  <a:lnTo>
                    <a:pt x="93" y="1770"/>
                  </a:lnTo>
                  <a:lnTo>
                    <a:pt x="148" y="1881"/>
                  </a:lnTo>
                  <a:lnTo>
                    <a:pt x="204" y="1973"/>
                  </a:lnTo>
                  <a:lnTo>
                    <a:pt x="277" y="2084"/>
                  </a:lnTo>
                  <a:lnTo>
                    <a:pt x="351" y="2176"/>
                  </a:lnTo>
                  <a:lnTo>
                    <a:pt x="443" y="2250"/>
                  </a:lnTo>
                  <a:lnTo>
                    <a:pt x="535" y="2324"/>
                  </a:lnTo>
                  <a:lnTo>
                    <a:pt x="646" y="2379"/>
                  </a:lnTo>
                  <a:lnTo>
                    <a:pt x="757" y="2434"/>
                  </a:lnTo>
                  <a:lnTo>
                    <a:pt x="867" y="2489"/>
                  </a:lnTo>
                  <a:lnTo>
                    <a:pt x="996" y="2508"/>
                  </a:lnTo>
                  <a:lnTo>
                    <a:pt x="1125" y="2526"/>
                  </a:lnTo>
                  <a:lnTo>
                    <a:pt x="1254" y="2545"/>
                  </a:lnTo>
                  <a:lnTo>
                    <a:pt x="1384" y="2545"/>
                  </a:lnTo>
                  <a:lnTo>
                    <a:pt x="1513" y="2526"/>
                  </a:lnTo>
                  <a:lnTo>
                    <a:pt x="1642" y="2489"/>
                  </a:lnTo>
                  <a:lnTo>
                    <a:pt x="1752" y="2453"/>
                  </a:lnTo>
                  <a:lnTo>
                    <a:pt x="1881" y="2397"/>
                  </a:lnTo>
                  <a:lnTo>
                    <a:pt x="1974" y="2342"/>
                  </a:lnTo>
                  <a:lnTo>
                    <a:pt x="2084" y="2268"/>
                  </a:lnTo>
                  <a:lnTo>
                    <a:pt x="2176" y="2176"/>
                  </a:lnTo>
                  <a:lnTo>
                    <a:pt x="2250" y="2084"/>
                  </a:lnTo>
                  <a:lnTo>
                    <a:pt x="2324" y="1992"/>
                  </a:lnTo>
                  <a:lnTo>
                    <a:pt x="2398" y="1881"/>
                  </a:lnTo>
                  <a:lnTo>
                    <a:pt x="2453" y="1770"/>
                  </a:lnTo>
                  <a:lnTo>
                    <a:pt x="2490" y="1641"/>
                  </a:lnTo>
                  <a:lnTo>
                    <a:pt x="2508" y="1531"/>
                  </a:lnTo>
                  <a:lnTo>
                    <a:pt x="2527" y="1383"/>
                  </a:lnTo>
                  <a:lnTo>
                    <a:pt x="2545" y="1254"/>
                  </a:lnTo>
                  <a:lnTo>
                    <a:pt x="2527" y="1125"/>
                  </a:lnTo>
                  <a:lnTo>
                    <a:pt x="2508" y="996"/>
                  </a:lnTo>
                  <a:lnTo>
                    <a:pt x="2471" y="885"/>
                  </a:lnTo>
                  <a:lnTo>
                    <a:pt x="2435" y="756"/>
                  </a:lnTo>
                  <a:lnTo>
                    <a:pt x="2379" y="646"/>
                  </a:lnTo>
                  <a:lnTo>
                    <a:pt x="2324" y="553"/>
                  </a:lnTo>
                  <a:lnTo>
                    <a:pt x="2250" y="461"/>
                  </a:lnTo>
                  <a:lnTo>
                    <a:pt x="2158" y="369"/>
                  </a:lnTo>
                  <a:lnTo>
                    <a:pt x="2084" y="277"/>
                  </a:lnTo>
                  <a:lnTo>
                    <a:pt x="1974" y="222"/>
                  </a:lnTo>
                  <a:lnTo>
                    <a:pt x="1881" y="148"/>
                  </a:lnTo>
                  <a:lnTo>
                    <a:pt x="1771" y="93"/>
                  </a:lnTo>
                  <a:lnTo>
                    <a:pt x="1642" y="56"/>
                  </a:lnTo>
                  <a:lnTo>
                    <a:pt x="1531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32"/>
            <p:cNvSpPr/>
            <p:nvPr/>
          </p:nvSpPr>
          <p:spPr>
            <a:xfrm>
              <a:off x="5170500" y="88575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254" y="1"/>
                  </a:moveTo>
                  <a:lnTo>
                    <a:pt x="1125" y="19"/>
                  </a:lnTo>
                  <a:lnTo>
                    <a:pt x="1014" y="38"/>
                  </a:lnTo>
                  <a:lnTo>
                    <a:pt x="904" y="56"/>
                  </a:lnTo>
                  <a:lnTo>
                    <a:pt x="775" y="93"/>
                  </a:lnTo>
                  <a:lnTo>
                    <a:pt x="682" y="148"/>
                  </a:lnTo>
                  <a:lnTo>
                    <a:pt x="572" y="222"/>
                  </a:lnTo>
                  <a:lnTo>
                    <a:pt x="387" y="369"/>
                  </a:lnTo>
                  <a:lnTo>
                    <a:pt x="240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67"/>
                  </a:lnTo>
                  <a:lnTo>
                    <a:pt x="37" y="978"/>
                  </a:lnTo>
                  <a:lnTo>
                    <a:pt x="19" y="1089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586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1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77" y="2490"/>
                  </a:lnTo>
                  <a:lnTo>
                    <a:pt x="1106" y="2508"/>
                  </a:lnTo>
                  <a:lnTo>
                    <a:pt x="1365" y="2508"/>
                  </a:lnTo>
                  <a:lnTo>
                    <a:pt x="1494" y="2490"/>
                  </a:lnTo>
                  <a:lnTo>
                    <a:pt x="1604" y="2471"/>
                  </a:lnTo>
                  <a:lnTo>
                    <a:pt x="1733" y="2416"/>
                  </a:lnTo>
                  <a:lnTo>
                    <a:pt x="1844" y="2379"/>
                  </a:lnTo>
                  <a:lnTo>
                    <a:pt x="1936" y="2305"/>
                  </a:lnTo>
                  <a:lnTo>
                    <a:pt x="2047" y="2232"/>
                  </a:lnTo>
                  <a:lnTo>
                    <a:pt x="2139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6" y="775"/>
                  </a:lnTo>
                  <a:lnTo>
                    <a:pt x="2360" y="664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55" y="222"/>
                  </a:lnTo>
                  <a:lnTo>
                    <a:pt x="1862" y="167"/>
                  </a:lnTo>
                  <a:lnTo>
                    <a:pt x="1752" y="111"/>
                  </a:lnTo>
                  <a:lnTo>
                    <a:pt x="1641" y="56"/>
                  </a:lnTo>
                  <a:lnTo>
                    <a:pt x="1512" y="38"/>
                  </a:lnTo>
                  <a:lnTo>
                    <a:pt x="1383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32"/>
            <p:cNvSpPr/>
            <p:nvPr/>
          </p:nvSpPr>
          <p:spPr>
            <a:xfrm>
              <a:off x="4936800" y="352425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43" y="1"/>
                  </a:moveTo>
                  <a:lnTo>
                    <a:pt x="1014" y="19"/>
                  </a:lnTo>
                  <a:lnTo>
                    <a:pt x="885" y="38"/>
                  </a:lnTo>
                  <a:lnTo>
                    <a:pt x="774" y="93"/>
                  </a:lnTo>
                  <a:lnTo>
                    <a:pt x="664" y="130"/>
                  </a:lnTo>
                  <a:lnTo>
                    <a:pt x="553" y="203"/>
                  </a:lnTo>
                  <a:lnTo>
                    <a:pt x="461" y="277"/>
                  </a:lnTo>
                  <a:lnTo>
                    <a:pt x="369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48" y="646"/>
                  </a:lnTo>
                  <a:lnTo>
                    <a:pt x="92" y="757"/>
                  </a:lnTo>
                  <a:lnTo>
                    <a:pt x="55" y="867"/>
                  </a:lnTo>
                  <a:lnTo>
                    <a:pt x="18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8" y="1494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350" y="2121"/>
                  </a:lnTo>
                  <a:lnTo>
                    <a:pt x="535" y="2269"/>
                  </a:lnTo>
                  <a:lnTo>
                    <a:pt x="627" y="2324"/>
                  </a:lnTo>
                  <a:lnTo>
                    <a:pt x="738" y="2379"/>
                  </a:lnTo>
                  <a:lnTo>
                    <a:pt x="848" y="2435"/>
                  </a:lnTo>
                  <a:lnTo>
                    <a:pt x="959" y="2471"/>
                  </a:lnTo>
                  <a:lnTo>
                    <a:pt x="1088" y="2490"/>
                  </a:lnTo>
                  <a:lnTo>
                    <a:pt x="1199" y="2508"/>
                  </a:lnTo>
                  <a:lnTo>
                    <a:pt x="1328" y="2490"/>
                  </a:lnTo>
                  <a:lnTo>
                    <a:pt x="1457" y="2490"/>
                  </a:lnTo>
                  <a:lnTo>
                    <a:pt x="1586" y="2453"/>
                  </a:lnTo>
                  <a:lnTo>
                    <a:pt x="1696" y="2416"/>
                  </a:lnTo>
                  <a:lnTo>
                    <a:pt x="1807" y="2361"/>
                  </a:lnTo>
                  <a:lnTo>
                    <a:pt x="1918" y="2305"/>
                  </a:lnTo>
                  <a:lnTo>
                    <a:pt x="2010" y="2232"/>
                  </a:lnTo>
                  <a:lnTo>
                    <a:pt x="2102" y="2158"/>
                  </a:lnTo>
                  <a:lnTo>
                    <a:pt x="2194" y="2066"/>
                  </a:lnTo>
                  <a:lnTo>
                    <a:pt x="2268" y="1974"/>
                  </a:lnTo>
                  <a:lnTo>
                    <a:pt x="2342" y="1881"/>
                  </a:lnTo>
                  <a:lnTo>
                    <a:pt x="2397" y="1771"/>
                  </a:lnTo>
                  <a:lnTo>
                    <a:pt x="2434" y="1642"/>
                  </a:lnTo>
                  <a:lnTo>
                    <a:pt x="2471" y="1531"/>
                  </a:lnTo>
                  <a:lnTo>
                    <a:pt x="2489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89" y="1015"/>
                  </a:lnTo>
                  <a:lnTo>
                    <a:pt x="2452" y="904"/>
                  </a:lnTo>
                  <a:lnTo>
                    <a:pt x="2415" y="794"/>
                  </a:lnTo>
                  <a:lnTo>
                    <a:pt x="2360" y="683"/>
                  </a:lnTo>
                  <a:lnTo>
                    <a:pt x="2305" y="572"/>
                  </a:lnTo>
                  <a:lnTo>
                    <a:pt x="2231" y="462"/>
                  </a:lnTo>
                  <a:lnTo>
                    <a:pt x="2157" y="369"/>
                  </a:lnTo>
                  <a:lnTo>
                    <a:pt x="2065" y="296"/>
                  </a:lnTo>
                  <a:lnTo>
                    <a:pt x="1973" y="222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41" y="56"/>
                  </a:lnTo>
                  <a:lnTo>
                    <a:pt x="1512" y="1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32"/>
            <p:cNvSpPr/>
            <p:nvPr/>
          </p:nvSpPr>
          <p:spPr>
            <a:xfrm>
              <a:off x="4987950" y="526200"/>
              <a:ext cx="62725" cy="62725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144" y="1"/>
                  </a:moveTo>
                  <a:lnTo>
                    <a:pt x="1015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48"/>
                  </a:lnTo>
                  <a:lnTo>
                    <a:pt x="572" y="204"/>
                  </a:lnTo>
                  <a:lnTo>
                    <a:pt x="388" y="351"/>
                  </a:lnTo>
                  <a:lnTo>
                    <a:pt x="240" y="536"/>
                  </a:lnTo>
                  <a:lnTo>
                    <a:pt x="167" y="628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8" y="960"/>
                  </a:lnTo>
                  <a:lnTo>
                    <a:pt x="19" y="1089"/>
                  </a:lnTo>
                  <a:lnTo>
                    <a:pt x="1" y="1218"/>
                  </a:lnTo>
                  <a:lnTo>
                    <a:pt x="1" y="1347"/>
                  </a:lnTo>
                  <a:lnTo>
                    <a:pt x="19" y="1457"/>
                  </a:lnTo>
                  <a:lnTo>
                    <a:pt x="56" y="1587"/>
                  </a:lnTo>
                  <a:lnTo>
                    <a:pt x="93" y="1697"/>
                  </a:lnTo>
                  <a:lnTo>
                    <a:pt x="130" y="1808"/>
                  </a:lnTo>
                  <a:lnTo>
                    <a:pt x="203" y="1918"/>
                  </a:lnTo>
                  <a:lnTo>
                    <a:pt x="259" y="2029"/>
                  </a:lnTo>
                  <a:lnTo>
                    <a:pt x="351" y="2121"/>
                  </a:lnTo>
                  <a:lnTo>
                    <a:pt x="425" y="2195"/>
                  </a:lnTo>
                  <a:lnTo>
                    <a:pt x="535" y="2269"/>
                  </a:lnTo>
                  <a:lnTo>
                    <a:pt x="628" y="2343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78" y="2472"/>
                  </a:lnTo>
                  <a:lnTo>
                    <a:pt x="1107" y="2508"/>
                  </a:lnTo>
                  <a:lnTo>
                    <a:pt x="1347" y="2508"/>
                  </a:lnTo>
                  <a:lnTo>
                    <a:pt x="1476" y="2490"/>
                  </a:lnTo>
                  <a:lnTo>
                    <a:pt x="1605" y="2472"/>
                  </a:lnTo>
                  <a:lnTo>
                    <a:pt x="1715" y="2416"/>
                  </a:lnTo>
                  <a:lnTo>
                    <a:pt x="1826" y="2379"/>
                  </a:lnTo>
                  <a:lnTo>
                    <a:pt x="1937" y="2306"/>
                  </a:lnTo>
                  <a:lnTo>
                    <a:pt x="2029" y="2232"/>
                  </a:lnTo>
                  <a:lnTo>
                    <a:pt x="2121" y="2158"/>
                  </a:lnTo>
                  <a:lnTo>
                    <a:pt x="2213" y="2066"/>
                  </a:lnTo>
                  <a:lnTo>
                    <a:pt x="2287" y="1974"/>
                  </a:lnTo>
                  <a:lnTo>
                    <a:pt x="2342" y="1882"/>
                  </a:lnTo>
                  <a:lnTo>
                    <a:pt x="2398" y="1771"/>
                  </a:lnTo>
                  <a:lnTo>
                    <a:pt x="2453" y="1642"/>
                  </a:lnTo>
                  <a:lnTo>
                    <a:pt x="2490" y="1531"/>
                  </a:lnTo>
                  <a:lnTo>
                    <a:pt x="2508" y="1402"/>
                  </a:lnTo>
                  <a:lnTo>
                    <a:pt x="2508" y="1273"/>
                  </a:lnTo>
                  <a:lnTo>
                    <a:pt x="2508" y="1144"/>
                  </a:lnTo>
                  <a:lnTo>
                    <a:pt x="2490" y="1015"/>
                  </a:lnTo>
                  <a:lnTo>
                    <a:pt x="2453" y="904"/>
                  </a:lnTo>
                  <a:lnTo>
                    <a:pt x="2416" y="775"/>
                  </a:lnTo>
                  <a:lnTo>
                    <a:pt x="2361" y="665"/>
                  </a:lnTo>
                  <a:lnTo>
                    <a:pt x="2305" y="572"/>
                  </a:lnTo>
                  <a:lnTo>
                    <a:pt x="2232" y="462"/>
                  </a:lnTo>
                  <a:lnTo>
                    <a:pt x="2158" y="388"/>
                  </a:lnTo>
                  <a:lnTo>
                    <a:pt x="2066" y="296"/>
                  </a:lnTo>
                  <a:lnTo>
                    <a:pt x="1955" y="222"/>
                  </a:lnTo>
                  <a:lnTo>
                    <a:pt x="1863" y="167"/>
                  </a:lnTo>
                  <a:lnTo>
                    <a:pt x="1752" y="111"/>
                  </a:lnTo>
                  <a:lnTo>
                    <a:pt x="1642" y="56"/>
                  </a:lnTo>
                  <a:lnTo>
                    <a:pt x="1513" y="38"/>
                  </a:lnTo>
                  <a:lnTo>
                    <a:pt x="1384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32"/>
            <p:cNvSpPr/>
            <p:nvPr/>
          </p:nvSpPr>
          <p:spPr>
            <a:xfrm>
              <a:off x="5444750" y="1179850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07" y="0"/>
                  </a:moveTo>
                  <a:lnTo>
                    <a:pt x="997" y="19"/>
                  </a:lnTo>
                  <a:lnTo>
                    <a:pt x="867" y="56"/>
                  </a:lnTo>
                  <a:lnTo>
                    <a:pt x="757" y="111"/>
                  </a:lnTo>
                  <a:lnTo>
                    <a:pt x="646" y="148"/>
                  </a:lnTo>
                  <a:lnTo>
                    <a:pt x="536" y="221"/>
                  </a:lnTo>
                  <a:lnTo>
                    <a:pt x="443" y="295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4" y="572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" y="1272"/>
                  </a:lnTo>
                  <a:lnTo>
                    <a:pt x="1" y="1402"/>
                  </a:lnTo>
                  <a:lnTo>
                    <a:pt x="19" y="1512"/>
                  </a:lnTo>
                  <a:lnTo>
                    <a:pt x="56" y="1641"/>
                  </a:lnTo>
                  <a:lnTo>
                    <a:pt x="93" y="1752"/>
                  </a:lnTo>
                  <a:lnTo>
                    <a:pt x="148" y="1862"/>
                  </a:lnTo>
                  <a:lnTo>
                    <a:pt x="222" y="1955"/>
                  </a:lnTo>
                  <a:lnTo>
                    <a:pt x="370" y="2139"/>
                  </a:lnTo>
                  <a:lnTo>
                    <a:pt x="554" y="2287"/>
                  </a:lnTo>
                  <a:lnTo>
                    <a:pt x="646" y="2342"/>
                  </a:lnTo>
                  <a:lnTo>
                    <a:pt x="757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489"/>
                  </a:lnTo>
                  <a:lnTo>
                    <a:pt x="1236" y="2508"/>
                  </a:lnTo>
                  <a:lnTo>
                    <a:pt x="1365" y="2508"/>
                  </a:lnTo>
                  <a:lnTo>
                    <a:pt x="1476" y="2489"/>
                  </a:lnTo>
                  <a:lnTo>
                    <a:pt x="1605" y="2452"/>
                  </a:lnTo>
                  <a:lnTo>
                    <a:pt x="1716" y="2416"/>
                  </a:lnTo>
                  <a:lnTo>
                    <a:pt x="1826" y="2360"/>
                  </a:lnTo>
                  <a:lnTo>
                    <a:pt x="1937" y="2305"/>
                  </a:lnTo>
                  <a:lnTo>
                    <a:pt x="2029" y="2231"/>
                  </a:lnTo>
                  <a:lnTo>
                    <a:pt x="2121" y="2139"/>
                  </a:lnTo>
                  <a:lnTo>
                    <a:pt x="2213" y="2065"/>
                  </a:lnTo>
                  <a:lnTo>
                    <a:pt x="2287" y="1955"/>
                  </a:lnTo>
                  <a:lnTo>
                    <a:pt x="2343" y="1862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383"/>
                  </a:lnTo>
                  <a:lnTo>
                    <a:pt x="2508" y="1254"/>
                  </a:lnTo>
                  <a:lnTo>
                    <a:pt x="2490" y="1125"/>
                  </a:lnTo>
                  <a:lnTo>
                    <a:pt x="2472" y="1014"/>
                  </a:lnTo>
                  <a:lnTo>
                    <a:pt x="2453" y="885"/>
                  </a:lnTo>
                  <a:lnTo>
                    <a:pt x="2398" y="775"/>
                  </a:lnTo>
                  <a:lnTo>
                    <a:pt x="2361" y="664"/>
                  </a:lnTo>
                  <a:lnTo>
                    <a:pt x="2287" y="553"/>
                  </a:lnTo>
                  <a:lnTo>
                    <a:pt x="2213" y="461"/>
                  </a:lnTo>
                  <a:lnTo>
                    <a:pt x="2140" y="369"/>
                  </a:lnTo>
                  <a:lnTo>
                    <a:pt x="2048" y="295"/>
                  </a:lnTo>
                  <a:lnTo>
                    <a:pt x="1955" y="221"/>
                  </a:lnTo>
                  <a:lnTo>
                    <a:pt x="1845" y="148"/>
                  </a:lnTo>
                  <a:lnTo>
                    <a:pt x="1734" y="92"/>
                  </a:lnTo>
                  <a:lnTo>
                    <a:pt x="1623" y="56"/>
                  </a:lnTo>
                  <a:lnTo>
                    <a:pt x="1494" y="19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32"/>
            <p:cNvSpPr/>
            <p:nvPr/>
          </p:nvSpPr>
          <p:spPr>
            <a:xfrm>
              <a:off x="5895575" y="1422300"/>
              <a:ext cx="62700" cy="62725"/>
            </a:xfrm>
            <a:custGeom>
              <a:avLst/>
              <a:gdLst/>
              <a:ahLst/>
              <a:cxnLst/>
              <a:rect l="l" t="t" r="r" b="b"/>
              <a:pathLst>
                <a:path w="2508" h="2509" extrusionOk="0">
                  <a:moveTo>
                    <a:pt x="1180" y="1"/>
                  </a:moveTo>
                  <a:lnTo>
                    <a:pt x="1051" y="19"/>
                  </a:lnTo>
                  <a:lnTo>
                    <a:pt x="941" y="38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0" y="185"/>
                  </a:lnTo>
                  <a:lnTo>
                    <a:pt x="498" y="259"/>
                  </a:lnTo>
                  <a:lnTo>
                    <a:pt x="406" y="333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6" y="609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0" y="1089"/>
                  </a:lnTo>
                  <a:lnTo>
                    <a:pt x="0" y="1218"/>
                  </a:lnTo>
                  <a:lnTo>
                    <a:pt x="0" y="1347"/>
                  </a:lnTo>
                  <a:lnTo>
                    <a:pt x="19" y="1476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9" y="2029"/>
                  </a:lnTo>
                  <a:lnTo>
                    <a:pt x="332" y="2121"/>
                  </a:lnTo>
                  <a:lnTo>
                    <a:pt x="424" y="2195"/>
                  </a:lnTo>
                  <a:lnTo>
                    <a:pt x="517" y="2287"/>
                  </a:lnTo>
                  <a:lnTo>
                    <a:pt x="627" y="2342"/>
                  </a:lnTo>
                  <a:lnTo>
                    <a:pt x="738" y="2398"/>
                  </a:lnTo>
                  <a:lnTo>
                    <a:pt x="849" y="2453"/>
                  </a:lnTo>
                  <a:lnTo>
                    <a:pt x="959" y="2490"/>
                  </a:lnTo>
                  <a:lnTo>
                    <a:pt x="1088" y="2508"/>
                  </a:lnTo>
                  <a:lnTo>
                    <a:pt x="1346" y="2508"/>
                  </a:lnTo>
                  <a:lnTo>
                    <a:pt x="1475" y="2490"/>
                  </a:lnTo>
                  <a:lnTo>
                    <a:pt x="1586" y="2471"/>
                  </a:lnTo>
                  <a:lnTo>
                    <a:pt x="1697" y="2435"/>
                  </a:lnTo>
                  <a:lnTo>
                    <a:pt x="1807" y="2379"/>
                  </a:lnTo>
                  <a:lnTo>
                    <a:pt x="1918" y="2324"/>
                  </a:lnTo>
                  <a:lnTo>
                    <a:pt x="2010" y="2250"/>
                  </a:lnTo>
                  <a:lnTo>
                    <a:pt x="2102" y="2176"/>
                  </a:lnTo>
                  <a:lnTo>
                    <a:pt x="2195" y="2103"/>
                  </a:lnTo>
                  <a:lnTo>
                    <a:pt x="2268" y="2010"/>
                  </a:lnTo>
                  <a:lnTo>
                    <a:pt x="2324" y="1900"/>
                  </a:lnTo>
                  <a:lnTo>
                    <a:pt x="2379" y="1808"/>
                  </a:lnTo>
                  <a:lnTo>
                    <a:pt x="2434" y="1697"/>
                  </a:lnTo>
                  <a:lnTo>
                    <a:pt x="2471" y="1568"/>
                  </a:lnTo>
                  <a:lnTo>
                    <a:pt x="2490" y="1457"/>
                  </a:lnTo>
                  <a:lnTo>
                    <a:pt x="2508" y="1328"/>
                  </a:lnTo>
                  <a:lnTo>
                    <a:pt x="2508" y="1199"/>
                  </a:lnTo>
                  <a:lnTo>
                    <a:pt x="2490" y="1070"/>
                  </a:lnTo>
                  <a:lnTo>
                    <a:pt x="2471" y="959"/>
                  </a:lnTo>
                  <a:lnTo>
                    <a:pt x="2434" y="830"/>
                  </a:lnTo>
                  <a:lnTo>
                    <a:pt x="2379" y="720"/>
                  </a:lnTo>
                  <a:lnTo>
                    <a:pt x="2324" y="609"/>
                  </a:lnTo>
                  <a:lnTo>
                    <a:pt x="2268" y="517"/>
                  </a:lnTo>
                  <a:lnTo>
                    <a:pt x="2195" y="425"/>
                  </a:lnTo>
                  <a:lnTo>
                    <a:pt x="2102" y="333"/>
                  </a:lnTo>
                  <a:lnTo>
                    <a:pt x="2010" y="259"/>
                  </a:lnTo>
                  <a:lnTo>
                    <a:pt x="1899" y="185"/>
                  </a:lnTo>
                  <a:lnTo>
                    <a:pt x="1807" y="130"/>
                  </a:lnTo>
                  <a:lnTo>
                    <a:pt x="1678" y="74"/>
                  </a:lnTo>
                  <a:lnTo>
                    <a:pt x="1568" y="38"/>
                  </a:lnTo>
                  <a:lnTo>
                    <a:pt x="1439" y="19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32"/>
            <p:cNvSpPr/>
            <p:nvPr/>
          </p:nvSpPr>
          <p:spPr>
            <a:xfrm>
              <a:off x="6292000" y="1493750"/>
              <a:ext cx="63175" cy="62725"/>
            </a:xfrm>
            <a:custGeom>
              <a:avLst/>
              <a:gdLst/>
              <a:ahLst/>
              <a:cxnLst/>
              <a:rect l="l" t="t" r="r" b="b"/>
              <a:pathLst>
                <a:path w="2527" h="2509" extrusionOk="0">
                  <a:moveTo>
                    <a:pt x="1125" y="1"/>
                  </a:moveTo>
                  <a:lnTo>
                    <a:pt x="996" y="19"/>
                  </a:lnTo>
                  <a:lnTo>
                    <a:pt x="885" y="56"/>
                  </a:lnTo>
                  <a:lnTo>
                    <a:pt x="775" y="93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461" y="277"/>
                  </a:lnTo>
                  <a:lnTo>
                    <a:pt x="387" y="351"/>
                  </a:lnTo>
                  <a:lnTo>
                    <a:pt x="295" y="443"/>
                  </a:lnTo>
                  <a:lnTo>
                    <a:pt x="221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74" y="849"/>
                  </a:lnTo>
                  <a:lnTo>
                    <a:pt x="37" y="978"/>
                  </a:lnTo>
                  <a:lnTo>
                    <a:pt x="19" y="1088"/>
                  </a:lnTo>
                  <a:lnTo>
                    <a:pt x="0" y="1218"/>
                  </a:lnTo>
                  <a:lnTo>
                    <a:pt x="19" y="1347"/>
                  </a:lnTo>
                  <a:lnTo>
                    <a:pt x="19" y="1476"/>
                  </a:lnTo>
                  <a:lnTo>
                    <a:pt x="55" y="1605"/>
                  </a:lnTo>
                  <a:lnTo>
                    <a:pt x="92" y="1715"/>
                  </a:lnTo>
                  <a:lnTo>
                    <a:pt x="148" y="1826"/>
                  </a:lnTo>
                  <a:lnTo>
                    <a:pt x="203" y="1937"/>
                  </a:lnTo>
                  <a:lnTo>
                    <a:pt x="277" y="2029"/>
                  </a:lnTo>
                  <a:lnTo>
                    <a:pt x="350" y="2121"/>
                  </a:lnTo>
                  <a:lnTo>
                    <a:pt x="443" y="2213"/>
                  </a:lnTo>
                  <a:lnTo>
                    <a:pt x="535" y="2287"/>
                  </a:lnTo>
                  <a:lnTo>
                    <a:pt x="646" y="2342"/>
                  </a:lnTo>
                  <a:lnTo>
                    <a:pt x="756" y="2398"/>
                  </a:lnTo>
                  <a:lnTo>
                    <a:pt x="867" y="2453"/>
                  </a:lnTo>
                  <a:lnTo>
                    <a:pt x="996" y="2471"/>
                  </a:lnTo>
                  <a:lnTo>
                    <a:pt x="1125" y="2508"/>
                  </a:lnTo>
                  <a:lnTo>
                    <a:pt x="1383" y="2508"/>
                  </a:lnTo>
                  <a:lnTo>
                    <a:pt x="1494" y="2490"/>
                  </a:lnTo>
                  <a:lnTo>
                    <a:pt x="1623" y="2453"/>
                  </a:lnTo>
                  <a:lnTo>
                    <a:pt x="1733" y="2416"/>
                  </a:lnTo>
                  <a:lnTo>
                    <a:pt x="1844" y="2361"/>
                  </a:lnTo>
                  <a:lnTo>
                    <a:pt x="1955" y="2305"/>
                  </a:lnTo>
                  <a:lnTo>
                    <a:pt x="2047" y="2232"/>
                  </a:lnTo>
                  <a:lnTo>
                    <a:pt x="2139" y="2139"/>
                  </a:lnTo>
                  <a:lnTo>
                    <a:pt x="2231" y="2066"/>
                  </a:lnTo>
                  <a:lnTo>
                    <a:pt x="2305" y="1955"/>
                  </a:lnTo>
                  <a:lnTo>
                    <a:pt x="2360" y="1863"/>
                  </a:lnTo>
                  <a:lnTo>
                    <a:pt x="2416" y="1752"/>
                  </a:lnTo>
                  <a:lnTo>
                    <a:pt x="2452" y="1642"/>
                  </a:lnTo>
                  <a:lnTo>
                    <a:pt x="2489" y="1513"/>
                  </a:lnTo>
                  <a:lnTo>
                    <a:pt x="2508" y="1383"/>
                  </a:lnTo>
                  <a:lnTo>
                    <a:pt x="2526" y="1254"/>
                  </a:lnTo>
                  <a:lnTo>
                    <a:pt x="2508" y="1125"/>
                  </a:lnTo>
                  <a:lnTo>
                    <a:pt x="2489" y="996"/>
                  </a:lnTo>
                  <a:lnTo>
                    <a:pt x="2471" y="886"/>
                  </a:lnTo>
                  <a:lnTo>
                    <a:pt x="2416" y="757"/>
                  </a:lnTo>
                  <a:lnTo>
                    <a:pt x="2360" y="646"/>
                  </a:lnTo>
                  <a:lnTo>
                    <a:pt x="2305" y="554"/>
                  </a:lnTo>
                  <a:lnTo>
                    <a:pt x="2231" y="443"/>
                  </a:lnTo>
                  <a:lnTo>
                    <a:pt x="2157" y="369"/>
                  </a:lnTo>
                  <a:lnTo>
                    <a:pt x="2065" y="277"/>
                  </a:lnTo>
                  <a:lnTo>
                    <a:pt x="1955" y="203"/>
                  </a:lnTo>
                  <a:lnTo>
                    <a:pt x="1862" y="148"/>
                  </a:lnTo>
                  <a:lnTo>
                    <a:pt x="1752" y="93"/>
                  </a:lnTo>
                  <a:lnTo>
                    <a:pt x="1623" y="56"/>
                  </a:lnTo>
                  <a:lnTo>
                    <a:pt x="1512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32"/>
            <p:cNvSpPr/>
            <p:nvPr/>
          </p:nvSpPr>
          <p:spPr>
            <a:xfrm>
              <a:off x="5302325" y="10715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36" y="0"/>
                  </a:moveTo>
                  <a:lnTo>
                    <a:pt x="1107" y="19"/>
                  </a:lnTo>
                  <a:lnTo>
                    <a:pt x="996" y="37"/>
                  </a:lnTo>
                  <a:lnTo>
                    <a:pt x="867" y="56"/>
                  </a:lnTo>
                  <a:lnTo>
                    <a:pt x="756" y="111"/>
                  </a:lnTo>
                  <a:lnTo>
                    <a:pt x="646" y="166"/>
                  </a:lnTo>
                  <a:lnTo>
                    <a:pt x="554" y="222"/>
                  </a:lnTo>
                  <a:lnTo>
                    <a:pt x="369" y="369"/>
                  </a:lnTo>
                  <a:lnTo>
                    <a:pt x="222" y="553"/>
                  </a:lnTo>
                  <a:lnTo>
                    <a:pt x="148" y="664"/>
                  </a:lnTo>
                  <a:lnTo>
                    <a:pt x="93" y="775"/>
                  </a:lnTo>
                  <a:lnTo>
                    <a:pt x="56" y="885"/>
                  </a:lnTo>
                  <a:lnTo>
                    <a:pt x="19" y="996"/>
                  </a:lnTo>
                  <a:lnTo>
                    <a:pt x="0" y="1125"/>
                  </a:lnTo>
                  <a:lnTo>
                    <a:pt x="0" y="1236"/>
                  </a:lnTo>
                  <a:lnTo>
                    <a:pt x="0" y="1365"/>
                  </a:lnTo>
                  <a:lnTo>
                    <a:pt x="19" y="1494"/>
                  </a:lnTo>
                  <a:lnTo>
                    <a:pt x="56" y="1604"/>
                  </a:lnTo>
                  <a:lnTo>
                    <a:pt x="93" y="1715"/>
                  </a:lnTo>
                  <a:lnTo>
                    <a:pt x="148" y="1826"/>
                  </a:lnTo>
                  <a:lnTo>
                    <a:pt x="203" y="1918"/>
                  </a:lnTo>
                  <a:lnTo>
                    <a:pt x="351" y="2102"/>
                  </a:lnTo>
                  <a:lnTo>
                    <a:pt x="535" y="2268"/>
                  </a:lnTo>
                  <a:lnTo>
                    <a:pt x="646" y="2323"/>
                  </a:lnTo>
                  <a:lnTo>
                    <a:pt x="738" y="2379"/>
                  </a:lnTo>
                  <a:lnTo>
                    <a:pt x="867" y="2434"/>
                  </a:lnTo>
                  <a:lnTo>
                    <a:pt x="978" y="2453"/>
                  </a:lnTo>
                  <a:lnTo>
                    <a:pt x="1088" y="2489"/>
                  </a:lnTo>
                  <a:lnTo>
                    <a:pt x="1346" y="2489"/>
                  </a:lnTo>
                  <a:lnTo>
                    <a:pt x="1476" y="2471"/>
                  </a:lnTo>
                  <a:lnTo>
                    <a:pt x="1586" y="2434"/>
                  </a:lnTo>
                  <a:lnTo>
                    <a:pt x="1715" y="2397"/>
                  </a:lnTo>
                  <a:lnTo>
                    <a:pt x="1826" y="2342"/>
                  </a:lnTo>
                  <a:lnTo>
                    <a:pt x="1918" y="2268"/>
                  </a:lnTo>
                  <a:lnTo>
                    <a:pt x="2029" y="2194"/>
                  </a:lnTo>
                  <a:lnTo>
                    <a:pt x="2121" y="2121"/>
                  </a:lnTo>
                  <a:lnTo>
                    <a:pt x="2195" y="2028"/>
                  </a:lnTo>
                  <a:lnTo>
                    <a:pt x="2268" y="1936"/>
                  </a:lnTo>
                  <a:lnTo>
                    <a:pt x="2342" y="1826"/>
                  </a:lnTo>
                  <a:lnTo>
                    <a:pt x="2379" y="1715"/>
                  </a:lnTo>
                  <a:lnTo>
                    <a:pt x="2434" y="1604"/>
                  </a:lnTo>
                  <a:lnTo>
                    <a:pt x="2453" y="1475"/>
                  </a:lnTo>
                  <a:lnTo>
                    <a:pt x="2471" y="1346"/>
                  </a:lnTo>
                  <a:lnTo>
                    <a:pt x="2490" y="1217"/>
                  </a:lnTo>
                  <a:lnTo>
                    <a:pt x="2471" y="1107"/>
                  </a:lnTo>
                  <a:lnTo>
                    <a:pt x="2453" y="977"/>
                  </a:lnTo>
                  <a:lnTo>
                    <a:pt x="2416" y="867"/>
                  </a:lnTo>
                  <a:lnTo>
                    <a:pt x="2379" y="756"/>
                  </a:lnTo>
                  <a:lnTo>
                    <a:pt x="2324" y="646"/>
                  </a:lnTo>
                  <a:lnTo>
                    <a:pt x="2250" y="553"/>
                  </a:lnTo>
                  <a:lnTo>
                    <a:pt x="2102" y="369"/>
                  </a:lnTo>
                  <a:lnTo>
                    <a:pt x="1918" y="222"/>
                  </a:lnTo>
                  <a:lnTo>
                    <a:pt x="1807" y="148"/>
                  </a:lnTo>
                  <a:lnTo>
                    <a:pt x="1697" y="92"/>
                  </a:lnTo>
                  <a:lnTo>
                    <a:pt x="1586" y="56"/>
                  </a:lnTo>
                  <a:lnTo>
                    <a:pt x="1476" y="37"/>
                  </a:lnTo>
                  <a:lnTo>
                    <a:pt x="1346" y="19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32"/>
            <p:cNvSpPr/>
            <p:nvPr/>
          </p:nvSpPr>
          <p:spPr>
            <a:xfrm>
              <a:off x="5815825" y="14084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144" y="1"/>
                  </a:moveTo>
                  <a:lnTo>
                    <a:pt x="1033" y="19"/>
                  </a:lnTo>
                  <a:lnTo>
                    <a:pt x="904" y="37"/>
                  </a:lnTo>
                  <a:lnTo>
                    <a:pt x="793" y="74"/>
                  </a:lnTo>
                  <a:lnTo>
                    <a:pt x="683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0" y="517"/>
                  </a:lnTo>
                  <a:lnTo>
                    <a:pt x="167" y="627"/>
                  </a:lnTo>
                  <a:lnTo>
                    <a:pt x="111" y="720"/>
                  </a:lnTo>
                  <a:lnTo>
                    <a:pt x="74" y="830"/>
                  </a:lnTo>
                  <a:lnTo>
                    <a:pt x="37" y="959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39"/>
                  </a:lnTo>
                  <a:lnTo>
                    <a:pt x="37" y="1568"/>
                  </a:lnTo>
                  <a:lnTo>
                    <a:pt x="74" y="1678"/>
                  </a:lnTo>
                  <a:lnTo>
                    <a:pt x="130" y="1789"/>
                  </a:lnTo>
                  <a:lnTo>
                    <a:pt x="185" y="1900"/>
                  </a:lnTo>
                  <a:lnTo>
                    <a:pt x="259" y="1992"/>
                  </a:lnTo>
                  <a:lnTo>
                    <a:pt x="332" y="2084"/>
                  </a:lnTo>
                  <a:lnTo>
                    <a:pt x="425" y="2158"/>
                  </a:lnTo>
                  <a:lnTo>
                    <a:pt x="517" y="2232"/>
                  </a:lnTo>
                  <a:lnTo>
                    <a:pt x="609" y="2305"/>
                  </a:lnTo>
                  <a:lnTo>
                    <a:pt x="720" y="2361"/>
                  </a:lnTo>
                  <a:lnTo>
                    <a:pt x="830" y="2416"/>
                  </a:lnTo>
                  <a:lnTo>
                    <a:pt x="941" y="2453"/>
                  </a:lnTo>
                  <a:lnTo>
                    <a:pt x="1070" y="2471"/>
                  </a:lnTo>
                  <a:lnTo>
                    <a:pt x="1199" y="2490"/>
                  </a:lnTo>
                  <a:lnTo>
                    <a:pt x="1328" y="2490"/>
                  </a:lnTo>
                  <a:lnTo>
                    <a:pt x="1439" y="2471"/>
                  </a:lnTo>
                  <a:lnTo>
                    <a:pt x="1568" y="2453"/>
                  </a:lnTo>
                  <a:lnTo>
                    <a:pt x="1678" y="2398"/>
                  </a:lnTo>
                  <a:lnTo>
                    <a:pt x="1789" y="2361"/>
                  </a:lnTo>
                  <a:lnTo>
                    <a:pt x="1900" y="2287"/>
                  </a:lnTo>
                  <a:lnTo>
                    <a:pt x="2010" y="2213"/>
                  </a:lnTo>
                  <a:lnTo>
                    <a:pt x="2103" y="2139"/>
                  </a:lnTo>
                  <a:lnTo>
                    <a:pt x="2176" y="2047"/>
                  </a:lnTo>
                  <a:lnTo>
                    <a:pt x="2268" y="1955"/>
                  </a:lnTo>
                  <a:lnTo>
                    <a:pt x="2324" y="1844"/>
                  </a:lnTo>
                  <a:lnTo>
                    <a:pt x="2379" y="1734"/>
                  </a:lnTo>
                  <a:lnTo>
                    <a:pt x="2434" y="1623"/>
                  </a:lnTo>
                  <a:lnTo>
                    <a:pt x="2471" y="1512"/>
                  </a:lnTo>
                  <a:lnTo>
                    <a:pt x="2490" y="1383"/>
                  </a:lnTo>
                  <a:lnTo>
                    <a:pt x="2490" y="1254"/>
                  </a:lnTo>
                  <a:lnTo>
                    <a:pt x="2490" y="1125"/>
                  </a:lnTo>
                  <a:lnTo>
                    <a:pt x="2471" y="1015"/>
                  </a:lnTo>
                  <a:lnTo>
                    <a:pt x="2434" y="886"/>
                  </a:lnTo>
                  <a:lnTo>
                    <a:pt x="2398" y="775"/>
                  </a:lnTo>
                  <a:lnTo>
                    <a:pt x="2342" y="664"/>
                  </a:lnTo>
                  <a:lnTo>
                    <a:pt x="2287" y="572"/>
                  </a:lnTo>
                  <a:lnTo>
                    <a:pt x="2213" y="462"/>
                  </a:lnTo>
                  <a:lnTo>
                    <a:pt x="2139" y="369"/>
                  </a:lnTo>
                  <a:lnTo>
                    <a:pt x="2047" y="296"/>
                  </a:lnTo>
                  <a:lnTo>
                    <a:pt x="1955" y="222"/>
                  </a:lnTo>
                  <a:lnTo>
                    <a:pt x="1863" y="148"/>
                  </a:lnTo>
                  <a:lnTo>
                    <a:pt x="1752" y="93"/>
                  </a:lnTo>
                  <a:lnTo>
                    <a:pt x="1642" y="56"/>
                  </a:lnTo>
                  <a:lnTo>
                    <a:pt x="1512" y="19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32"/>
            <p:cNvSpPr/>
            <p:nvPr/>
          </p:nvSpPr>
          <p:spPr>
            <a:xfrm>
              <a:off x="5105025" y="791725"/>
              <a:ext cx="62725" cy="62700"/>
            </a:xfrm>
            <a:custGeom>
              <a:avLst/>
              <a:gdLst/>
              <a:ahLst/>
              <a:cxnLst/>
              <a:rect l="l" t="t" r="r" b="b"/>
              <a:pathLst>
                <a:path w="2509" h="2508" extrusionOk="0">
                  <a:moveTo>
                    <a:pt x="1199" y="0"/>
                  </a:moveTo>
                  <a:lnTo>
                    <a:pt x="1070" y="19"/>
                  </a:lnTo>
                  <a:lnTo>
                    <a:pt x="960" y="37"/>
                  </a:lnTo>
                  <a:lnTo>
                    <a:pt x="831" y="74"/>
                  </a:lnTo>
                  <a:lnTo>
                    <a:pt x="720" y="129"/>
                  </a:lnTo>
                  <a:lnTo>
                    <a:pt x="609" y="185"/>
                  </a:lnTo>
                  <a:lnTo>
                    <a:pt x="517" y="258"/>
                  </a:lnTo>
                  <a:lnTo>
                    <a:pt x="425" y="332"/>
                  </a:lnTo>
                  <a:lnTo>
                    <a:pt x="333" y="424"/>
                  </a:lnTo>
                  <a:lnTo>
                    <a:pt x="259" y="517"/>
                  </a:lnTo>
                  <a:lnTo>
                    <a:pt x="185" y="609"/>
                  </a:lnTo>
                  <a:lnTo>
                    <a:pt x="130" y="719"/>
                  </a:lnTo>
                  <a:lnTo>
                    <a:pt x="75" y="830"/>
                  </a:lnTo>
                  <a:lnTo>
                    <a:pt x="38" y="959"/>
                  </a:lnTo>
                  <a:lnTo>
                    <a:pt x="19" y="1088"/>
                  </a:lnTo>
                  <a:lnTo>
                    <a:pt x="1" y="1199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75" y="1678"/>
                  </a:lnTo>
                  <a:lnTo>
                    <a:pt x="130" y="1789"/>
                  </a:lnTo>
                  <a:lnTo>
                    <a:pt x="185" y="1899"/>
                  </a:lnTo>
                  <a:lnTo>
                    <a:pt x="333" y="2084"/>
                  </a:lnTo>
                  <a:lnTo>
                    <a:pt x="499" y="2250"/>
                  </a:lnTo>
                  <a:lnTo>
                    <a:pt x="609" y="2323"/>
                  </a:lnTo>
                  <a:lnTo>
                    <a:pt x="720" y="2379"/>
                  </a:lnTo>
                  <a:lnTo>
                    <a:pt x="831" y="2416"/>
                  </a:lnTo>
                  <a:lnTo>
                    <a:pt x="941" y="2453"/>
                  </a:lnTo>
                  <a:lnTo>
                    <a:pt x="1052" y="2489"/>
                  </a:lnTo>
                  <a:lnTo>
                    <a:pt x="1181" y="2508"/>
                  </a:lnTo>
                  <a:lnTo>
                    <a:pt x="1310" y="2508"/>
                  </a:lnTo>
                  <a:lnTo>
                    <a:pt x="1439" y="2489"/>
                  </a:lnTo>
                  <a:lnTo>
                    <a:pt x="1550" y="2471"/>
                  </a:lnTo>
                  <a:lnTo>
                    <a:pt x="1679" y="2434"/>
                  </a:lnTo>
                  <a:lnTo>
                    <a:pt x="1789" y="2379"/>
                  </a:lnTo>
                  <a:lnTo>
                    <a:pt x="1900" y="2323"/>
                  </a:lnTo>
                  <a:lnTo>
                    <a:pt x="1992" y="2250"/>
                  </a:lnTo>
                  <a:lnTo>
                    <a:pt x="2084" y="2176"/>
                  </a:lnTo>
                  <a:lnTo>
                    <a:pt x="2177" y="2084"/>
                  </a:lnTo>
                  <a:lnTo>
                    <a:pt x="2250" y="1992"/>
                  </a:lnTo>
                  <a:lnTo>
                    <a:pt x="2324" y="1899"/>
                  </a:lnTo>
                  <a:lnTo>
                    <a:pt x="2379" y="1789"/>
                  </a:lnTo>
                  <a:lnTo>
                    <a:pt x="2435" y="1678"/>
                  </a:lnTo>
                  <a:lnTo>
                    <a:pt x="2472" y="1549"/>
                  </a:lnTo>
                  <a:lnTo>
                    <a:pt x="2490" y="1420"/>
                  </a:lnTo>
                  <a:lnTo>
                    <a:pt x="2509" y="1291"/>
                  </a:lnTo>
                  <a:lnTo>
                    <a:pt x="2509" y="1180"/>
                  </a:lnTo>
                  <a:lnTo>
                    <a:pt x="2490" y="1051"/>
                  </a:lnTo>
                  <a:lnTo>
                    <a:pt x="2472" y="941"/>
                  </a:lnTo>
                  <a:lnTo>
                    <a:pt x="2435" y="812"/>
                  </a:lnTo>
                  <a:lnTo>
                    <a:pt x="2379" y="719"/>
                  </a:lnTo>
                  <a:lnTo>
                    <a:pt x="2324" y="609"/>
                  </a:lnTo>
                  <a:lnTo>
                    <a:pt x="2177" y="424"/>
                  </a:lnTo>
                  <a:lnTo>
                    <a:pt x="2011" y="258"/>
                  </a:lnTo>
                  <a:lnTo>
                    <a:pt x="1900" y="185"/>
                  </a:lnTo>
                  <a:lnTo>
                    <a:pt x="1808" y="129"/>
                  </a:lnTo>
                  <a:lnTo>
                    <a:pt x="1697" y="74"/>
                  </a:lnTo>
                  <a:lnTo>
                    <a:pt x="1568" y="37"/>
                  </a:lnTo>
                  <a:lnTo>
                    <a:pt x="1458" y="19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32"/>
            <p:cNvSpPr/>
            <p:nvPr/>
          </p:nvSpPr>
          <p:spPr>
            <a:xfrm>
              <a:off x="5590425" y="1288175"/>
              <a:ext cx="62250" cy="62700"/>
            </a:xfrm>
            <a:custGeom>
              <a:avLst/>
              <a:gdLst/>
              <a:ahLst/>
              <a:cxnLst/>
              <a:rect l="l" t="t" r="r" b="b"/>
              <a:pathLst>
                <a:path w="2490" h="2508" extrusionOk="0">
                  <a:moveTo>
                    <a:pt x="1254" y="0"/>
                  </a:moveTo>
                  <a:lnTo>
                    <a:pt x="1125" y="19"/>
                  </a:lnTo>
                  <a:lnTo>
                    <a:pt x="1014" y="37"/>
                  </a:lnTo>
                  <a:lnTo>
                    <a:pt x="885" y="56"/>
                  </a:lnTo>
                  <a:lnTo>
                    <a:pt x="775" y="92"/>
                  </a:lnTo>
                  <a:lnTo>
                    <a:pt x="664" y="148"/>
                  </a:lnTo>
                  <a:lnTo>
                    <a:pt x="572" y="203"/>
                  </a:lnTo>
                  <a:lnTo>
                    <a:pt x="388" y="351"/>
                  </a:lnTo>
                  <a:lnTo>
                    <a:pt x="222" y="535"/>
                  </a:lnTo>
                  <a:lnTo>
                    <a:pt x="166" y="646"/>
                  </a:lnTo>
                  <a:lnTo>
                    <a:pt x="111" y="738"/>
                  </a:lnTo>
                  <a:lnTo>
                    <a:pt x="56" y="848"/>
                  </a:lnTo>
                  <a:lnTo>
                    <a:pt x="37" y="977"/>
                  </a:lnTo>
                  <a:lnTo>
                    <a:pt x="0" y="1088"/>
                  </a:lnTo>
                  <a:lnTo>
                    <a:pt x="0" y="1217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37" y="1586"/>
                  </a:lnTo>
                  <a:lnTo>
                    <a:pt x="74" y="1715"/>
                  </a:lnTo>
                  <a:lnTo>
                    <a:pt x="129" y="1826"/>
                  </a:lnTo>
                  <a:lnTo>
                    <a:pt x="185" y="1918"/>
                  </a:lnTo>
                  <a:lnTo>
                    <a:pt x="258" y="2028"/>
                  </a:lnTo>
                  <a:lnTo>
                    <a:pt x="351" y="2121"/>
                  </a:lnTo>
                  <a:lnTo>
                    <a:pt x="424" y="2194"/>
                  </a:lnTo>
                  <a:lnTo>
                    <a:pt x="535" y="2287"/>
                  </a:lnTo>
                  <a:lnTo>
                    <a:pt x="627" y="2342"/>
                  </a:lnTo>
                  <a:lnTo>
                    <a:pt x="738" y="2397"/>
                  </a:lnTo>
                  <a:lnTo>
                    <a:pt x="867" y="2452"/>
                  </a:lnTo>
                  <a:lnTo>
                    <a:pt x="978" y="2471"/>
                  </a:lnTo>
                  <a:lnTo>
                    <a:pt x="1107" y="2508"/>
                  </a:lnTo>
                  <a:lnTo>
                    <a:pt x="1365" y="2508"/>
                  </a:lnTo>
                  <a:lnTo>
                    <a:pt x="1475" y="2489"/>
                  </a:lnTo>
                  <a:lnTo>
                    <a:pt x="1604" y="2452"/>
                  </a:lnTo>
                  <a:lnTo>
                    <a:pt x="1715" y="2416"/>
                  </a:lnTo>
                  <a:lnTo>
                    <a:pt x="1826" y="2360"/>
                  </a:lnTo>
                  <a:lnTo>
                    <a:pt x="1918" y="2305"/>
                  </a:lnTo>
                  <a:lnTo>
                    <a:pt x="2102" y="2157"/>
                  </a:lnTo>
                  <a:lnTo>
                    <a:pt x="2268" y="1973"/>
                  </a:lnTo>
                  <a:lnTo>
                    <a:pt x="2324" y="1881"/>
                  </a:lnTo>
                  <a:lnTo>
                    <a:pt x="2379" y="1770"/>
                  </a:lnTo>
                  <a:lnTo>
                    <a:pt x="2434" y="1660"/>
                  </a:lnTo>
                  <a:lnTo>
                    <a:pt x="2453" y="1549"/>
                  </a:lnTo>
                  <a:lnTo>
                    <a:pt x="2489" y="1420"/>
                  </a:lnTo>
                  <a:lnTo>
                    <a:pt x="2489" y="1291"/>
                  </a:lnTo>
                  <a:lnTo>
                    <a:pt x="2489" y="1162"/>
                  </a:lnTo>
                  <a:lnTo>
                    <a:pt x="2471" y="1051"/>
                  </a:lnTo>
                  <a:lnTo>
                    <a:pt x="2453" y="922"/>
                  </a:lnTo>
                  <a:lnTo>
                    <a:pt x="2416" y="811"/>
                  </a:lnTo>
                  <a:lnTo>
                    <a:pt x="2360" y="701"/>
                  </a:lnTo>
                  <a:lnTo>
                    <a:pt x="2305" y="590"/>
                  </a:lnTo>
                  <a:lnTo>
                    <a:pt x="2231" y="480"/>
                  </a:lnTo>
                  <a:lnTo>
                    <a:pt x="2139" y="387"/>
                  </a:lnTo>
                  <a:lnTo>
                    <a:pt x="2065" y="314"/>
                  </a:lnTo>
                  <a:lnTo>
                    <a:pt x="1955" y="240"/>
                  </a:lnTo>
                  <a:lnTo>
                    <a:pt x="1863" y="166"/>
                  </a:lnTo>
                  <a:lnTo>
                    <a:pt x="1752" y="111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383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32"/>
            <p:cNvSpPr/>
            <p:nvPr/>
          </p:nvSpPr>
          <p:spPr>
            <a:xfrm>
              <a:off x="5039575" y="697675"/>
              <a:ext cx="62250" cy="62275"/>
            </a:xfrm>
            <a:custGeom>
              <a:avLst/>
              <a:gdLst/>
              <a:ahLst/>
              <a:cxnLst/>
              <a:rect l="l" t="t" r="r" b="b"/>
              <a:pathLst>
                <a:path w="2490" h="2491" extrusionOk="0">
                  <a:moveTo>
                    <a:pt x="1236" y="1"/>
                  </a:moveTo>
                  <a:lnTo>
                    <a:pt x="1107" y="19"/>
                  </a:lnTo>
                  <a:lnTo>
                    <a:pt x="978" y="38"/>
                  </a:lnTo>
                  <a:lnTo>
                    <a:pt x="867" y="75"/>
                  </a:lnTo>
                  <a:lnTo>
                    <a:pt x="757" y="112"/>
                  </a:lnTo>
                  <a:lnTo>
                    <a:pt x="646" y="167"/>
                  </a:lnTo>
                  <a:lnTo>
                    <a:pt x="554" y="222"/>
                  </a:lnTo>
                  <a:lnTo>
                    <a:pt x="370" y="388"/>
                  </a:lnTo>
                  <a:lnTo>
                    <a:pt x="222" y="572"/>
                  </a:lnTo>
                  <a:lnTo>
                    <a:pt x="148" y="665"/>
                  </a:lnTo>
                  <a:lnTo>
                    <a:pt x="93" y="775"/>
                  </a:lnTo>
                  <a:lnTo>
                    <a:pt x="56" y="886"/>
                  </a:lnTo>
                  <a:lnTo>
                    <a:pt x="38" y="1015"/>
                  </a:lnTo>
                  <a:lnTo>
                    <a:pt x="19" y="1126"/>
                  </a:lnTo>
                  <a:lnTo>
                    <a:pt x="1" y="1255"/>
                  </a:lnTo>
                  <a:lnTo>
                    <a:pt x="19" y="1365"/>
                  </a:lnTo>
                  <a:lnTo>
                    <a:pt x="38" y="1494"/>
                  </a:lnTo>
                  <a:lnTo>
                    <a:pt x="56" y="1605"/>
                  </a:lnTo>
                  <a:lnTo>
                    <a:pt x="111" y="1716"/>
                  </a:lnTo>
                  <a:lnTo>
                    <a:pt x="148" y="1826"/>
                  </a:lnTo>
                  <a:lnTo>
                    <a:pt x="222" y="1937"/>
                  </a:lnTo>
                  <a:lnTo>
                    <a:pt x="370" y="2121"/>
                  </a:lnTo>
                  <a:lnTo>
                    <a:pt x="554" y="2269"/>
                  </a:lnTo>
                  <a:lnTo>
                    <a:pt x="646" y="2343"/>
                  </a:lnTo>
                  <a:lnTo>
                    <a:pt x="757" y="2379"/>
                  </a:lnTo>
                  <a:lnTo>
                    <a:pt x="867" y="2435"/>
                  </a:lnTo>
                  <a:lnTo>
                    <a:pt x="996" y="2472"/>
                  </a:lnTo>
                  <a:lnTo>
                    <a:pt x="1107" y="2490"/>
                  </a:lnTo>
                  <a:lnTo>
                    <a:pt x="1365" y="2490"/>
                  </a:lnTo>
                  <a:lnTo>
                    <a:pt x="1476" y="2472"/>
                  </a:lnTo>
                  <a:lnTo>
                    <a:pt x="1605" y="2435"/>
                  </a:lnTo>
                  <a:lnTo>
                    <a:pt x="1715" y="2398"/>
                  </a:lnTo>
                  <a:lnTo>
                    <a:pt x="1808" y="2343"/>
                  </a:lnTo>
                  <a:lnTo>
                    <a:pt x="1918" y="2287"/>
                  </a:lnTo>
                  <a:lnTo>
                    <a:pt x="2103" y="2140"/>
                  </a:lnTo>
                  <a:lnTo>
                    <a:pt x="2269" y="1955"/>
                  </a:lnTo>
                  <a:lnTo>
                    <a:pt x="2324" y="1845"/>
                  </a:lnTo>
                  <a:lnTo>
                    <a:pt x="2379" y="1753"/>
                  </a:lnTo>
                  <a:lnTo>
                    <a:pt x="2416" y="1642"/>
                  </a:lnTo>
                  <a:lnTo>
                    <a:pt x="2453" y="1513"/>
                  </a:lnTo>
                  <a:lnTo>
                    <a:pt x="2490" y="1402"/>
                  </a:lnTo>
                  <a:lnTo>
                    <a:pt x="2490" y="1273"/>
                  </a:lnTo>
                  <a:lnTo>
                    <a:pt x="2490" y="1144"/>
                  </a:lnTo>
                  <a:lnTo>
                    <a:pt x="2471" y="1015"/>
                  </a:lnTo>
                  <a:lnTo>
                    <a:pt x="2435" y="904"/>
                  </a:lnTo>
                  <a:lnTo>
                    <a:pt x="2398" y="794"/>
                  </a:lnTo>
                  <a:lnTo>
                    <a:pt x="2342" y="683"/>
                  </a:lnTo>
                  <a:lnTo>
                    <a:pt x="2287" y="572"/>
                  </a:lnTo>
                  <a:lnTo>
                    <a:pt x="2213" y="480"/>
                  </a:lnTo>
                  <a:lnTo>
                    <a:pt x="2121" y="388"/>
                  </a:lnTo>
                  <a:lnTo>
                    <a:pt x="2029" y="296"/>
                  </a:lnTo>
                  <a:lnTo>
                    <a:pt x="1937" y="222"/>
                  </a:lnTo>
                  <a:lnTo>
                    <a:pt x="1826" y="148"/>
                  </a:lnTo>
                  <a:lnTo>
                    <a:pt x="1715" y="112"/>
                  </a:lnTo>
                  <a:lnTo>
                    <a:pt x="1605" y="56"/>
                  </a:lnTo>
                  <a:lnTo>
                    <a:pt x="1476" y="19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32"/>
            <p:cNvSpPr/>
            <p:nvPr/>
          </p:nvSpPr>
          <p:spPr>
            <a:xfrm>
              <a:off x="6372200" y="1508500"/>
              <a:ext cx="29050" cy="61800"/>
            </a:xfrm>
            <a:custGeom>
              <a:avLst/>
              <a:gdLst/>
              <a:ahLst/>
              <a:cxnLst/>
              <a:rect l="l" t="t" r="r" b="b"/>
              <a:pathLst>
                <a:path w="1162" h="2472" extrusionOk="0">
                  <a:moveTo>
                    <a:pt x="1033" y="1"/>
                  </a:moveTo>
                  <a:lnTo>
                    <a:pt x="922" y="38"/>
                  </a:lnTo>
                  <a:lnTo>
                    <a:pt x="812" y="74"/>
                  </a:lnTo>
                  <a:lnTo>
                    <a:pt x="701" y="111"/>
                  </a:lnTo>
                  <a:lnTo>
                    <a:pt x="498" y="240"/>
                  </a:lnTo>
                  <a:lnTo>
                    <a:pt x="332" y="406"/>
                  </a:lnTo>
                  <a:lnTo>
                    <a:pt x="185" y="591"/>
                  </a:lnTo>
                  <a:lnTo>
                    <a:pt x="129" y="683"/>
                  </a:lnTo>
                  <a:lnTo>
                    <a:pt x="93" y="793"/>
                  </a:lnTo>
                  <a:lnTo>
                    <a:pt x="56" y="904"/>
                  </a:lnTo>
                  <a:lnTo>
                    <a:pt x="19" y="1015"/>
                  </a:lnTo>
                  <a:lnTo>
                    <a:pt x="0" y="1144"/>
                  </a:lnTo>
                  <a:lnTo>
                    <a:pt x="0" y="1254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93" y="1715"/>
                  </a:lnTo>
                  <a:lnTo>
                    <a:pt x="203" y="1918"/>
                  </a:lnTo>
                  <a:lnTo>
                    <a:pt x="351" y="2084"/>
                  </a:lnTo>
                  <a:lnTo>
                    <a:pt x="517" y="2232"/>
                  </a:lnTo>
                  <a:lnTo>
                    <a:pt x="719" y="2361"/>
                  </a:lnTo>
                  <a:lnTo>
                    <a:pt x="941" y="2434"/>
                  </a:lnTo>
                  <a:lnTo>
                    <a:pt x="1051" y="2453"/>
                  </a:lnTo>
                  <a:lnTo>
                    <a:pt x="1162" y="247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32"/>
            <p:cNvSpPr/>
            <p:nvPr/>
          </p:nvSpPr>
          <p:spPr>
            <a:xfrm>
              <a:off x="5236400" y="980250"/>
              <a:ext cx="62725" cy="62250"/>
            </a:xfrm>
            <a:custGeom>
              <a:avLst/>
              <a:gdLst/>
              <a:ahLst/>
              <a:cxnLst/>
              <a:rect l="l" t="t" r="r" b="b"/>
              <a:pathLst>
                <a:path w="2509" h="2490" extrusionOk="0">
                  <a:moveTo>
                    <a:pt x="1162" y="0"/>
                  </a:moveTo>
                  <a:lnTo>
                    <a:pt x="1052" y="19"/>
                  </a:lnTo>
                  <a:lnTo>
                    <a:pt x="923" y="37"/>
                  </a:lnTo>
                  <a:lnTo>
                    <a:pt x="812" y="74"/>
                  </a:lnTo>
                  <a:lnTo>
                    <a:pt x="701" y="130"/>
                  </a:lnTo>
                  <a:lnTo>
                    <a:pt x="591" y="185"/>
                  </a:lnTo>
                  <a:lnTo>
                    <a:pt x="480" y="259"/>
                  </a:lnTo>
                  <a:lnTo>
                    <a:pt x="388" y="332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7"/>
                  </a:lnTo>
                  <a:lnTo>
                    <a:pt x="111" y="738"/>
                  </a:lnTo>
                  <a:lnTo>
                    <a:pt x="75" y="849"/>
                  </a:lnTo>
                  <a:lnTo>
                    <a:pt x="38" y="978"/>
                  </a:lnTo>
                  <a:lnTo>
                    <a:pt x="1" y="1107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76"/>
                  </a:lnTo>
                  <a:lnTo>
                    <a:pt x="56" y="1586"/>
                  </a:lnTo>
                  <a:lnTo>
                    <a:pt x="93" y="1697"/>
                  </a:lnTo>
                  <a:lnTo>
                    <a:pt x="148" y="1807"/>
                  </a:lnTo>
                  <a:lnTo>
                    <a:pt x="204" y="1918"/>
                  </a:lnTo>
                  <a:lnTo>
                    <a:pt x="351" y="2102"/>
                  </a:lnTo>
                  <a:lnTo>
                    <a:pt x="517" y="2250"/>
                  </a:lnTo>
                  <a:lnTo>
                    <a:pt x="628" y="2324"/>
                  </a:lnTo>
                  <a:lnTo>
                    <a:pt x="738" y="2379"/>
                  </a:lnTo>
                  <a:lnTo>
                    <a:pt x="849" y="2434"/>
                  </a:lnTo>
                  <a:lnTo>
                    <a:pt x="960" y="2453"/>
                  </a:lnTo>
                  <a:lnTo>
                    <a:pt x="1070" y="2490"/>
                  </a:lnTo>
                  <a:lnTo>
                    <a:pt x="1328" y="2490"/>
                  </a:lnTo>
                  <a:lnTo>
                    <a:pt x="1457" y="2471"/>
                  </a:lnTo>
                  <a:lnTo>
                    <a:pt x="1587" y="2453"/>
                  </a:lnTo>
                  <a:lnTo>
                    <a:pt x="1697" y="2416"/>
                  </a:lnTo>
                  <a:lnTo>
                    <a:pt x="1808" y="2361"/>
                  </a:lnTo>
                  <a:lnTo>
                    <a:pt x="1918" y="2305"/>
                  </a:lnTo>
                  <a:lnTo>
                    <a:pt x="2011" y="2232"/>
                  </a:lnTo>
                  <a:lnTo>
                    <a:pt x="2103" y="2158"/>
                  </a:lnTo>
                  <a:lnTo>
                    <a:pt x="2195" y="2066"/>
                  </a:lnTo>
                  <a:lnTo>
                    <a:pt x="2269" y="1973"/>
                  </a:lnTo>
                  <a:lnTo>
                    <a:pt x="2342" y="1863"/>
                  </a:lnTo>
                  <a:lnTo>
                    <a:pt x="2398" y="1752"/>
                  </a:lnTo>
                  <a:lnTo>
                    <a:pt x="2435" y="1641"/>
                  </a:lnTo>
                  <a:lnTo>
                    <a:pt x="2472" y="1512"/>
                  </a:lnTo>
                  <a:lnTo>
                    <a:pt x="2490" y="1402"/>
                  </a:lnTo>
                  <a:lnTo>
                    <a:pt x="2508" y="1273"/>
                  </a:lnTo>
                  <a:lnTo>
                    <a:pt x="2490" y="1144"/>
                  </a:lnTo>
                  <a:lnTo>
                    <a:pt x="2472" y="1015"/>
                  </a:lnTo>
                  <a:lnTo>
                    <a:pt x="2453" y="904"/>
                  </a:lnTo>
                  <a:lnTo>
                    <a:pt x="2416" y="793"/>
                  </a:lnTo>
                  <a:lnTo>
                    <a:pt x="2361" y="683"/>
                  </a:lnTo>
                  <a:lnTo>
                    <a:pt x="2306" y="572"/>
                  </a:lnTo>
                  <a:lnTo>
                    <a:pt x="2158" y="388"/>
                  </a:lnTo>
                  <a:lnTo>
                    <a:pt x="1974" y="240"/>
                  </a:lnTo>
                  <a:lnTo>
                    <a:pt x="1882" y="166"/>
                  </a:lnTo>
                  <a:lnTo>
                    <a:pt x="1771" y="111"/>
                  </a:lnTo>
                  <a:lnTo>
                    <a:pt x="1660" y="74"/>
                  </a:lnTo>
                  <a:lnTo>
                    <a:pt x="1550" y="37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32"/>
            <p:cNvSpPr/>
            <p:nvPr/>
          </p:nvSpPr>
          <p:spPr>
            <a:xfrm>
              <a:off x="5736550" y="1394650"/>
              <a:ext cx="61325" cy="61325"/>
            </a:xfrm>
            <a:custGeom>
              <a:avLst/>
              <a:gdLst/>
              <a:ahLst/>
              <a:cxnLst/>
              <a:rect l="l" t="t" r="r" b="b"/>
              <a:pathLst>
                <a:path w="2453" h="2453" extrusionOk="0">
                  <a:moveTo>
                    <a:pt x="1106" y="0"/>
                  </a:moveTo>
                  <a:lnTo>
                    <a:pt x="977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646" y="148"/>
                  </a:lnTo>
                  <a:lnTo>
                    <a:pt x="535" y="222"/>
                  </a:lnTo>
                  <a:lnTo>
                    <a:pt x="443" y="277"/>
                  </a:lnTo>
                  <a:lnTo>
                    <a:pt x="351" y="369"/>
                  </a:lnTo>
                  <a:lnTo>
                    <a:pt x="277" y="461"/>
                  </a:lnTo>
                  <a:lnTo>
                    <a:pt x="203" y="554"/>
                  </a:lnTo>
                  <a:lnTo>
                    <a:pt x="148" y="664"/>
                  </a:lnTo>
                  <a:lnTo>
                    <a:pt x="92" y="756"/>
                  </a:lnTo>
                  <a:lnTo>
                    <a:pt x="37" y="885"/>
                  </a:lnTo>
                  <a:lnTo>
                    <a:pt x="19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0" y="1346"/>
                  </a:lnTo>
                  <a:lnTo>
                    <a:pt x="19" y="1475"/>
                  </a:lnTo>
                  <a:lnTo>
                    <a:pt x="56" y="1586"/>
                  </a:lnTo>
                  <a:lnTo>
                    <a:pt x="92" y="1697"/>
                  </a:lnTo>
                  <a:lnTo>
                    <a:pt x="203" y="1900"/>
                  </a:lnTo>
                  <a:lnTo>
                    <a:pt x="351" y="2084"/>
                  </a:lnTo>
                  <a:lnTo>
                    <a:pt x="535" y="2231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59" y="2416"/>
                  </a:lnTo>
                  <a:lnTo>
                    <a:pt x="1070" y="2434"/>
                  </a:lnTo>
                  <a:lnTo>
                    <a:pt x="1199" y="2453"/>
                  </a:lnTo>
                  <a:lnTo>
                    <a:pt x="1309" y="2453"/>
                  </a:lnTo>
                  <a:lnTo>
                    <a:pt x="1438" y="2434"/>
                  </a:lnTo>
                  <a:lnTo>
                    <a:pt x="1549" y="2397"/>
                  </a:lnTo>
                  <a:lnTo>
                    <a:pt x="1660" y="2361"/>
                  </a:lnTo>
                  <a:lnTo>
                    <a:pt x="1770" y="2305"/>
                  </a:lnTo>
                  <a:lnTo>
                    <a:pt x="1881" y="2250"/>
                  </a:lnTo>
                  <a:lnTo>
                    <a:pt x="1973" y="2176"/>
                  </a:lnTo>
                  <a:lnTo>
                    <a:pt x="2065" y="2102"/>
                  </a:lnTo>
                  <a:lnTo>
                    <a:pt x="2139" y="2010"/>
                  </a:lnTo>
                  <a:lnTo>
                    <a:pt x="2213" y="1918"/>
                  </a:lnTo>
                  <a:lnTo>
                    <a:pt x="2287" y="1807"/>
                  </a:lnTo>
                  <a:lnTo>
                    <a:pt x="2342" y="1715"/>
                  </a:lnTo>
                  <a:lnTo>
                    <a:pt x="2379" y="1605"/>
                  </a:lnTo>
                  <a:lnTo>
                    <a:pt x="2416" y="1475"/>
                  </a:lnTo>
                  <a:lnTo>
                    <a:pt x="2434" y="1365"/>
                  </a:lnTo>
                  <a:lnTo>
                    <a:pt x="2452" y="1236"/>
                  </a:lnTo>
                  <a:lnTo>
                    <a:pt x="2452" y="1107"/>
                  </a:lnTo>
                  <a:lnTo>
                    <a:pt x="2434" y="996"/>
                  </a:lnTo>
                  <a:lnTo>
                    <a:pt x="2397" y="885"/>
                  </a:lnTo>
                  <a:lnTo>
                    <a:pt x="2360" y="756"/>
                  </a:lnTo>
                  <a:lnTo>
                    <a:pt x="2305" y="664"/>
                  </a:lnTo>
                  <a:lnTo>
                    <a:pt x="2231" y="554"/>
                  </a:lnTo>
                  <a:lnTo>
                    <a:pt x="2176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22"/>
                  </a:lnTo>
                  <a:lnTo>
                    <a:pt x="1807" y="148"/>
                  </a:lnTo>
                  <a:lnTo>
                    <a:pt x="1697" y="93"/>
                  </a:lnTo>
                  <a:lnTo>
                    <a:pt x="1586" y="56"/>
                  </a:lnTo>
                  <a:lnTo>
                    <a:pt x="1457" y="1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32"/>
            <p:cNvSpPr/>
            <p:nvPr/>
          </p:nvSpPr>
          <p:spPr>
            <a:xfrm>
              <a:off x="5511125" y="12748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107" y="0"/>
                  </a:moveTo>
                  <a:lnTo>
                    <a:pt x="978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554" y="203"/>
                  </a:lnTo>
                  <a:lnTo>
                    <a:pt x="370" y="351"/>
                  </a:lnTo>
                  <a:lnTo>
                    <a:pt x="222" y="535"/>
                  </a:lnTo>
                  <a:lnTo>
                    <a:pt x="112" y="738"/>
                  </a:lnTo>
                  <a:lnTo>
                    <a:pt x="56" y="849"/>
                  </a:lnTo>
                  <a:lnTo>
                    <a:pt x="38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49"/>
                  </a:lnTo>
                  <a:lnTo>
                    <a:pt x="93" y="1678"/>
                  </a:lnTo>
                  <a:lnTo>
                    <a:pt x="148" y="1771"/>
                  </a:lnTo>
                  <a:lnTo>
                    <a:pt x="204" y="1881"/>
                  </a:lnTo>
                  <a:lnTo>
                    <a:pt x="278" y="1973"/>
                  </a:lnTo>
                  <a:lnTo>
                    <a:pt x="351" y="2066"/>
                  </a:lnTo>
                  <a:lnTo>
                    <a:pt x="443" y="2158"/>
                  </a:lnTo>
                  <a:lnTo>
                    <a:pt x="536" y="2232"/>
                  </a:lnTo>
                  <a:lnTo>
                    <a:pt x="646" y="2287"/>
                  </a:lnTo>
                  <a:lnTo>
                    <a:pt x="738" y="2342"/>
                  </a:lnTo>
                  <a:lnTo>
                    <a:pt x="868" y="2379"/>
                  </a:lnTo>
                  <a:lnTo>
                    <a:pt x="978" y="2416"/>
                  </a:lnTo>
                  <a:lnTo>
                    <a:pt x="1107" y="2434"/>
                  </a:lnTo>
                  <a:lnTo>
                    <a:pt x="1347" y="2434"/>
                  </a:lnTo>
                  <a:lnTo>
                    <a:pt x="1458" y="2416"/>
                  </a:lnTo>
                  <a:lnTo>
                    <a:pt x="1568" y="2379"/>
                  </a:lnTo>
                  <a:lnTo>
                    <a:pt x="1679" y="2342"/>
                  </a:lnTo>
                  <a:lnTo>
                    <a:pt x="1882" y="2232"/>
                  </a:lnTo>
                  <a:lnTo>
                    <a:pt x="2066" y="2084"/>
                  </a:lnTo>
                  <a:lnTo>
                    <a:pt x="2214" y="1918"/>
                  </a:lnTo>
                  <a:lnTo>
                    <a:pt x="2343" y="1715"/>
                  </a:lnTo>
                  <a:lnTo>
                    <a:pt x="2379" y="1605"/>
                  </a:lnTo>
                  <a:lnTo>
                    <a:pt x="2416" y="1494"/>
                  </a:lnTo>
                  <a:lnTo>
                    <a:pt x="2435" y="1365"/>
                  </a:lnTo>
                  <a:lnTo>
                    <a:pt x="2435" y="1254"/>
                  </a:lnTo>
                  <a:lnTo>
                    <a:pt x="2435" y="1125"/>
                  </a:lnTo>
                  <a:lnTo>
                    <a:pt x="2416" y="996"/>
                  </a:lnTo>
                  <a:lnTo>
                    <a:pt x="2398" y="886"/>
                  </a:lnTo>
                  <a:lnTo>
                    <a:pt x="2361" y="775"/>
                  </a:lnTo>
                  <a:lnTo>
                    <a:pt x="2306" y="664"/>
                  </a:lnTo>
                  <a:lnTo>
                    <a:pt x="2232" y="554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95"/>
                  </a:lnTo>
                  <a:lnTo>
                    <a:pt x="1900" y="222"/>
                  </a:lnTo>
                  <a:lnTo>
                    <a:pt x="1808" y="148"/>
                  </a:lnTo>
                  <a:lnTo>
                    <a:pt x="1697" y="93"/>
                  </a:lnTo>
                  <a:lnTo>
                    <a:pt x="1587" y="56"/>
                  </a:lnTo>
                  <a:lnTo>
                    <a:pt x="1458" y="19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32"/>
            <p:cNvSpPr/>
            <p:nvPr/>
          </p:nvSpPr>
          <p:spPr>
            <a:xfrm>
              <a:off x="4923425" y="433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088" y="0"/>
                  </a:moveTo>
                  <a:lnTo>
                    <a:pt x="978" y="19"/>
                  </a:lnTo>
                  <a:lnTo>
                    <a:pt x="867" y="56"/>
                  </a:lnTo>
                  <a:lnTo>
                    <a:pt x="756" y="93"/>
                  </a:lnTo>
                  <a:lnTo>
                    <a:pt x="535" y="203"/>
                  </a:lnTo>
                  <a:lnTo>
                    <a:pt x="369" y="351"/>
                  </a:lnTo>
                  <a:lnTo>
                    <a:pt x="222" y="535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09"/>
                  </a:lnTo>
                  <a:lnTo>
                    <a:pt x="19" y="1439"/>
                  </a:lnTo>
                  <a:lnTo>
                    <a:pt x="37" y="1549"/>
                  </a:lnTo>
                  <a:lnTo>
                    <a:pt x="74" y="1660"/>
                  </a:lnTo>
                  <a:lnTo>
                    <a:pt x="129" y="1770"/>
                  </a:lnTo>
                  <a:lnTo>
                    <a:pt x="203" y="1881"/>
                  </a:lnTo>
                  <a:lnTo>
                    <a:pt x="277" y="1973"/>
                  </a:lnTo>
                  <a:lnTo>
                    <a:pt x="351" y="2065"/>
                  </a:lnTo>
                  <a:lnTo>
                    <a:pt x="443" y="2139"/>
                  </a:lnTo>
                  <a:lnTo>
                    <a:pt x="535" y="2213"/>
                  </a:lnTo>
                  <a:lnTo>
                    <a:pt x="627" y="2287"/>
                  </a:lnTo>
                  <a:lnTo>
                    <a:pt x="738" y="2342"/>
                  </a:lnTo>
                  <a:lnTo>
                    <a:pt x="848" y="2379"/>
                  </a:lnTo>
                  <a:lnTo>
                    <a:pt x="978" y="2416"/>
                  </a:lnTo>
                  <a:lnTo>
                    <a:pt x="1088" y="2434"/>
                  </a:lnTo>
                  <a:lnTo>
                    <a:pt x="1346" y="2434"/>
                  </a:lnTo>
                  <a:lnTo>
                    <a:pt x="1457" y="2416"/>
                  </a:lnTo>
                  <a:lnTo>
                    <a:pt x="1568" y="2379"/>
                  </a:lnTo>
                  <a:lnTo>
                    <a:pt x="1678" y="2342"/>
                  </a:lnTo>
                  <a:lnTo>
                    <a:pt x="1881" y="2231"/>
                  </a:lnTo>
                  <a:lnTo>
                    <a:pt x="2065" y="2084"/>
                  </a:lnTo>
                  <a:lnTo>
                    <a:pt x="2213" y="1899"/>
                  </a:lnTo>
                  <a:lnTo>
                    <a:pt x="2324" y="1697"/>
                  </a:lnTo>
                  <a:lnTo>
                    <a:pt x="2379" y="1586"/>
                  </a:lnTo>
                  <a:lnTo>
                    <a:pt x="2397" y="1475"/>
                  </a:lnTo>
                  <a:lnTo>
                    <a:pt x="2434" y="1365"/>
                  </a:lnTo>
                  <a:lnTo>
                    <a:pt x="2434" y="1236"/>
                  </a:lnTo>
                  <a:lnTo>
                    <a:pt x="2434" y="1107"/>
                  </a:lnTo>
                  <a:lnTo>
                    <a:pt x="2416" y="996"/>
                  </a:lnTo>
                  <a:lnTo>
                    <a:pt x="2379" y="885"/>
                  </a:lnTo>
                  <a:lnTo>
                    <a:pt x="2342" y="756"/>
                  </a:lnTo>
                  <a:lnTo>
                    <a:pt x="2287" y="646"/>
                  </a:lnTo>
                  <a:lnTo>
                    <a:pt x="2231" y="553"/>
                  </a:lnTo>
                  <a:lnTo>
                    <a:pt x="2158" y="461"/>
                  </a:lnTo>
                  <a:lnTo>
                    <a:pt x="2084" y="369"/>
                  </a:lnTo>
                  <a:lnTo>
                    <a:pt x="1992" y="277"/>
                  </a:lnTo>
                  <a:lnTo>
                    <a:pt x="1899" y="203"/>
                  </a:lnTo>
                  <a:lnTo>
                    <a:pt x="1789" y="148"/>
                  </a:lnTo>
                  <a:lnTo>
                    <a:pt x="1678" y="93"/>
                  </a:lnTo>
                  <a:lnTo>
                    <a:pt x="1568" y="56"/>
                  </a:lnTo>
                  <a:lnTo>
                    <a:pt x="1457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32"/>
            <p:cNvSpPr/>
            <p:nvPr/>
          </p:nvSpPr>
          <p:spPr>
            <a:xfrm>
              <a:off x="4974575" y="604100"/>
              <a:ext cx="60875" cy="60875"/>
            </a:xfrm>
            <a:custGeom>
              <a:avLst/>
              <a:gdLst/>
              <a:ahLst/>
              <a:cxnLst/>
              <a:rect l="l" t="t" r="r" b="b"/>
              <a:pathLst>
                <a:path w="2435" h="2435" extrusionOk="0">
                  <a:moveTo>
                    <a:pt x="1273" y="1"/>
                  </a:moveTo>
                  <a:lnTo>
                    <a:pt x="1144" y="19"/>
                  </a:lnTo>
                  <a:lnTo>
                    <a:pt x="1034" y="19"/>
                  </a:lnTo>
                  <a:lnTo>
                    <a:pt x="904" y="56"/>
                  </a:lnTo>
                  <a:lnTo>
                    <a:pt x="794" y="93"/>
                  </a:lnTo>
                  <a:lnTo>
                    <a:pt x="683" y="130"/>
                  </a:lnTo>
                  <a:lnTo>
                    <a:pt x="591" y="204"/>
                  </a:lnTo>
                  <a:lnTo>
                    <a:pt x="480" y="259"/>
                  </a:lnTo>
                  <a:lnTo>
                    <a:pt x="407" y="333"/>
                  </a:lnTo>
                  <a:lnTo>
                    <a:pt x="314" y="425"/>
                  </a:lnTo>
                  <a:lnTo>
                    <a:pt x="241" y="517"/>
                  </a:lnTo>
                  <a:lnTo>
                    <a:pt x="167" y="628"/>
                  </a:lnTo>
                  <a:lnTo>
                    <a:pt x="112" y="720"/>
                  </a:lnTo>
                  <a:lnTo>
                    <a:pt x="75" y="831"/>
                  </a:lnTo>
                  <a:lnTo>
                    <a:pt x="38" y="960"/>
                  </a:lnTo>
                  <a:lnTo>
                    <a:pt x="19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60"/>
                  </a:lnTo>
                  <a:lnTo>
                    <a:pt x="204" y="1863"/>
                  </a:lnTo>
                  <a:lnTo>
                    <a:pt x="333" y="2048"/>
                  </a:lnTo>
                  <a:lnTo>
                    <a:pt x="517" y="2195"/>
                  </a:lnTo>
                  <a:lnTo>
                    <a:pt x="720" y="2324"/>
                  </a:lnTo>
                  <a:lnTo>
                    <a:pt x="812" y="2361"/>
                  </a:lnTo>
                  <a:lnTo>
                    <a:pt x="941" y="2398"/>
                  </a:lnTo>
                  <a:lnTo>
                    <a:pt x="1052" y="2416"/>
                  </a:lnTo>
                  <a:lnTo>
                    <a:pt x="1163" y="2435"/>
                  </a:lnTo>
                  <a:lnTo>
                    <a:pt x="1292" y="2435"/>
                  </a:lnTo>
                  <a:lnTo>
                    <a:pt x="1421" y="2416"/>
                  </a:lnTo>
                  <a:lnTo>
                    <a:pt x="1531" y="2398"/>
                  </a:lnTo>
                  <a:lnTo>
                    <a:pt x="1642" y="2361"/>
                  </a:lnTo>
                  <a:lnTo>
                    <a:pt x="1753" y="2306"/>
                  </a:lnTo>
                  <a:lnTo>
                    <a:pt x="1863" y="2250"/>
                  </a:lnTo>
                  <a:lnTo>
                    <a:pt x="1955" y="2177"/>
                  </a:lnTo>
                  <a:lnTo>
                    <a:pt x="2048" y="2103"/>
                  </a:lnTo>
                  <a:lnTo>
                    <a:pt x="2121" y="2011"/>
                  </a:lnTo>
                  <a:lnTo>
                    <a:pt x="2195" y="1918"/>
                  </a:lnTo>
                  <a:lnTo>
                    <a:pt x="2269" y="1826"/>
                  </a:lnTo>
                  <a:lnTo>
                    <a:pt x="2324" y="1716"/>
                  </a:lnTo>
                  <a:lnTo>
                    <a:pt x="2379" y="1605"/>
                  </a:lnTo>
                  <a:lnTo>
                    <a:pt x="2398" y="1494"/>
                  </a:lnTo>
                  <a:lnTo>
                    <a:pt x="2435" y="1365"/>
                  </a:lnTo>
                  <a:lnTo>
                    <a:pt x="2435" y="1255"/>
                  </a:lnTo>
                  <a:lnTo>
                    <a:pt x="2435" y="1126"/>
                  </a:lnTo>
                  <a:lnTo>
                    <a:pt x="2416" y="1015"/>
                  </a:lnTo>
                  <a:lnTo>
                    <a:pt x="2398" y="904"/>
                  </a:lnTo>
                  <a:lnTo>
                    <a:pt x="2361" y="794"/>
                  </a:lnTo>
                  <a:lnTo>
                    <a:pt x="2250" y="591"/>
                  </a:lnTo>
                  <a:lnTo>
                    <a:pt x="2103" y="407"/>
                  </a:lnTo>
                  <a:lnTo>
                    <a:pt x="1937" y="241"/>
                  </a:lnTo>
                  <a:lnTo>
                    <a:pt x="1734" y="130"/>
                  </a:lnTo>
                  <a:lnTo>
                    <a:pt x="1624" y="75"/>
                  </a:lnTo>
                  <a:lnTo>
                    <a:pt x="1513" y="38"/>
                  </a:lnTo>
                  <a:lnTo>
                    <a:pt x="1402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32"/>
            <p:cNvSpPr/>
            <p:nvPr/>
          </p:nvSpPr>
          <p:spPr>
            <a:xfrm>
              <a:off x="5365925" y="1166475"/>
              <a:ext cx="60425" cy="60875"/>
            </a:xfrm>
            <a:custGeom>
              <a:avLst/>
              <a:gdLst/>
              <a:ahLst/>
              <a:cxnLst/>
              <a:rect l="l" t="t" r="r" b="b"/>
              <a:pathLst>
                <a:path w="2417" h="2435" extrusionOk="0">
                  <a:moveTo>
                    <a:pt x="1107" y="1"/>
                  </a:moveTo>
                  <a:lnTo>
                    <a:pt x="997" y="19"/>
                  </a:lnTo>
                  <a:lnTo>
                    <a:pt x="868" y="56"/>
                  </a:lnTo>
                  <a:lnTo>
                    <a:pt x="757" y="93"/>
                  </a:lnTo>
                  <a:lnTo>
                    <a:pt x="646" y="148"/>
                  </a:lnTo>
                  <a:lnTo>
                    <a:pt x="554" y="203"/>
                  </a:lnTo>
                  <a:lnTo>
                    <a:pt x="462" y="277"/>
                  </a:lnTo>
                  <a:lnTo>
                    <a:pt x="370" y="351"/>
                  </a:lnTo>
                  <a:lnTo>
                    <a:pt x="278" y="443"/>
                  </a:lnTo>
                  <a:lnTo>
                    <a:pt x="204" y="535"/>
                  </a:lnTo>
                  <a:lnTo>
                    <a:pt x="148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78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28"/>
                  </a:lnTo>
                  <a:lnTo>
                    <a:pt x="19" y="1457"/>
                  </a:lnTo>
                  <a:lnTo>
                    <a:pt x="38" y="1568"/>
                  </a:lnTo>
                  <a:lnTo>
                    <a:pt x="93" y="1678"/>
                  </a:lnTo>
                  <a:lnTo>
                    <a:pt x="204" y="1881"/>
                  </a:lnTo>
                  <a:lnTo>
                    <a:pt x="351" y="2066"/>
                  </a:lnTo>
                  <a:lnTo>
                    <a:pt x="517" y="2213"/>
                  </a:lnTo>
                  <a:lnTo>
                    <a:pt x="720" y="2324"/>
                  </a:lnTo>
                  <a:lnTo>
                    <a:pt x="831" y="2361"/>
                  </a:lnTo>
                  <a:lnTo>
                    <a:pt x="941" y="2397"/>
                  </a:lnTo>
                  <a:lnTo>
                    <a:pt x="1052" y="2416"/>
                  </a:lnTo>
                  <a:lnTo>
                    <a:pt x="1181" y="2434"/>
                  </a:lnTo>
                  <a:lnTo>
                    <a:pt x="1292" y="2434"/>
                  </a:lnTo>
                  <a:lnTo>
                    <a:pt x="1421" y="2416"/>
                  </a:lnTo>
                  <a:lnTo>
                    <a:pt x="1531" y="2379"/>
                  </a:lnTo>
                  <a:lnTo>
                    <a:pt x="1660" y="2342"/>
                  </a:lnTo>
                  <a:lnTo>
                    <a:pt x="1753" y="2287"/>
                  </a:lnTo>
                  <a:lnTo>
                    <a:pt x="1863" y="2232"/>
                  </a:lnTo>
                  <a:lnTo>
                    <a:pt x="1955" y="2158"/>
                  </a:lnTo>
                  <a:lnTo>
                    <a:pt x="2048" y="2084"/>
                  </a:lnTo>
                  <a:lnTo>
                    <a:pt x="2121" y="1992"/>
                  </a:lnTo>
                  <a:lnTo>
                    <a:pt x="2195" y="1900"/>
                  </a:lnTo>
                  <a:lnTo>
                    <a:pt x="2269" y="1789"/>
                  </a:lnTo>
                  <a:lnTo>
                    <a:pt x="2324" y="1697"/>
                  </a:lnTo>
                  <a:lnTo>
                    <a:pt x="2361" y="1586"/>
                  </a:lnTo>
                  <a:lnTo>
                    <a:pt x="2398" y="1457"/>
                  </a:lnTo>
                  <a:lnTo>
                    <a:pt x="2416" y="1346"/>
                  </a:lnTo>
                  <a:lnTo>
                    <a:pt x="2416" y="1217"/>
                  </a:lnTo>
                  <a:lnTo>
                    <a:pt x="2416" y="1107"/>
                  </a:lnTo>
                  <a:lnTo>
                    <a:pt x="2398" y="978"/>
                  </a:lnTo>
                  <a:lnTo>
                    <a:pt x="2361" y="867"/>
                  </a:lnTo>
                  <a:lnTo>
                    <a:pt x="2324" y="756"/>
                  </a:lnTo>
                  <a:lnTo>
                    <a:pt x="2214" y="554"/>
                  </a:lnTo>
                  <a:lnTo>
                    <a:pt x="2066" y="369"/>
                  </a:lnTo>
                  <a:lnTo>
                    <a:pt x="1900" y="222"/>
                  </a:lnTo>
                  <a:lnTo>
                    <a:pt x="1697" y="111"/>
                  </a:lnTo>
                  <a:lnTo>
                    <a:pt x="1587" y="74"/>
                  </a:lnTo>
                  <a:lnTo>
                    <a:pt x="1476" y="37"/>
                  </a:lnTo>
                  <a:lnTo>
                    <a:pt x="1347" y="19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32"/>
            <p:cNvSpPr/>
            <p:nvPr/>
          </p:nvSpPr>
          <p:spPr>
            <a:xfrm>
              <a:off x="5657250" y="13808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181" y="0"/>
                  </a:moveTo>
                  <a:lnTo>
                    <a:pt x="1052" y="19"/>
                  </a:lnTo>
                  <a:lnTo>
                    <a:pt x="941" y="37"/>
                  </a:lnTo>
                  <a:lnTo>
                    <a:pt x="831" y="74"/>
                  </a:lnTo>
                  <a:lnTo>
                    <a:pt x="720" y="111"/>
                  </a:lnTo>
                  <a:lnTo>
                    <a:pt x="609" y="166"/>
                  </a:lnTo>
                  <a:lnTo>
                    <a:pt x="517" y="222"/>
                  </a:lnTo>
                  <a:lnTo>
                    <a:pt x="333" y="369"/>
                  </a:lnTo>
                  <a:lnTo>
                    <a:pt x="204" y="553"/>
                  </a:lnTo>
                  <a:lnTo>
                    <a:pt x="130" y="646"/>
                  </a:lnTo>
                  <a:lnTo>
                    <a:pt x="93" y="756"/>
                  </a:lnTo>
                  <a:lnTo>
                    <a:pt x="56" y="867"/>
                  </a:lnTo>
                  <a:lnTo>
                    <a:pt x="19" y="977"/>
                  </a:lnTo>
                  <a:lnTo>
                    <a:pt x="1" y="1088"/>
                  </a:lnTo>
                  <a:lnTo>
                    <a:pt x="1" y="1217"/>
                  </a:lnTo>
                  <a:lnTo>
                    <a:pt x="1" y="1346"/>
                  </a:lnTo>
                  <a:lnTo>
                    <a:pt x="19" y="1457"/>
                  </a:lnTo>
                  <a:lnTo>
                    <a:pt x="56" y="1568"/>
                  </a:lnTo>
                  <a:lnTo>
                    <a:pt x="93" y="1678"/>
                  </a:lnTo>
                  <a:lnTo>
                    <a:pt x="148" y="1789"/>
                  </a:lnTo>
                  <a:lnTo>
                    <a:pt x="222" y="1881"/>
                  </a:lnTo>
                  <a:lnTo>
                    <a:pt x="370" y="2065"/>
                  </a:lnTo>
                  <a:lnTo>
                    <a:pt x="536" y="2213"/>
                  </a:lnTo>
                  <a:lnTo>
                    <a:pt x="646" y="2268"/>
                  </a:lnTo>
                  <a:lnTo>
                    <a:pt x="738" y="2305"/>
                  </a:lnTo>
                  <a:lnTo>
                    <a:pt x="849" y="2360"/>
                  </a:lnTo>
                  <a:lnTo>
                    <a:pt x="978" y="2379"/>
                  </a:lnTo>
                  <a:lnTo>
                    <a:pt x="1089" y="2397"/>
                  </a:lnTo>
                  <a:lnTo>
                    <a:pt x="1328" y="2397"/>
                  </a:lnTo>
                  <a:lnTo>
                    <a:pt x="1457" y="2379"/>
                  </a:lnTo>
                  <a:lnTo>
                    <a:pt x="1568" y="2342"/>
                  </a:lnTo>
                  <a:lnTo>
                    <a:pt x="1679" y="2305"/>
                  </a:lnTo>
                  <a:lnTo>
                    <a:pt x="1771" y="2250"/>
                  </a:lnTo>
                  <a:lnTo>
                    <a:pt x="1882" y="2194"/>
                  </a:lnTo>
                  <a:lnTo>
                    <a:pt x="2047" y="2047"/>
                  </a:lnTo>
                  <a:lnTo>
                    <a:pt x="2195" y="1863"/>
                  </a:lnTo>
                  <a:lnTo>
                    <a:pt x="2250" y="1770"/>
                  </a:lnTo>
                  <a:lnTo>
                    <a:pt x="2306" y="1660"/>
                  </a:lnTo>
                  <a:lnTo>
                    <a:pt x="2342" y="1549"/>
                  </a:lnTo>
                  <a:lnTo>
                    <a:pt x="2379" y="1438"/>
                  </a:lnTo>
                  <a:lnTo>
                    <a:pt x="2398" y="1309"/>
                  </a:lnTo>
                  <a:lnTo>
                    <a:pt x="2398" y="1199"/>
                  </a:lnTo>
                  <a:lnTo>
                    <a:pt x="2379" y="1070"/>
                  </a:lnTo>
                  <a:lnTo>
                    <a:pt x="2361" y="941"/>
                  </a:lnTo>
                  <a:lnTo>
                    <a:pt x="2342" y="830"/>
                  </a:lnTo>
                  <a:lnTo>
                    <a:pt x="2287" y="719"/>
                  </a:lnTo>
                  <a:lnTo>
                    <a:pt x="2250" y="627"/>
                  </a:lnTo>
                  <a:lnTo>
                    <a:pt x="2177" y="517"/>
                  </a:lnTo>
                  <a:lnTo>
                    <a:pt x="2029" y="351"/>
                  </a:lnTo>
                  <a:lnTo>
                    <a:pt x="1863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32"/>
            <p:cNvSpPr/>
            <p:nvPr/>
          </p:nvSpPr>
          <p:spPr>
            <a:xfrm>
              <a:off x="5223975" y="1059075"/>
              <a:ext cx="58550" cy="58575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069" y="0"/>
                  </a:moveTo>
                  <a:lnTo>
                    <a:pt x="940" y="19"/>
                  </a:lnTo>
                  <a:lnTo>
                    <a:pt x="830" y="56"/>
                  </a:lnTo>
                  <a:lnTo>
                    <a:pt x="719" y="93"/>
                  </a:lnTo>
                  <a:lnTo>
                    <a:pt x="608" y="129"/>
                  </a:lnTo>
                  <a:lnTo>
                    <a:pt x="516" y="203"/>
                  </a:lnTo>
                  <a:lnTo>
                    <a:pt x="424" y="259"/>
                  </a:lnTo>
                  <a:lnTo>
                    <a:pt x="332" y="332"/>
                  </a:lnTo>
                  <a:lnTo>
                    <a:pt x="258" y="424"/>
                  </a:lnTo>
                  <a:lnTo>
                    <a:pt x="203" y="517"/>
                  </a:lnTo>
                  <a:lnTo>
                    <a:pt x="148" y="609"/>
                  </a:lnTo>
                  <a:lnTo>
                    <a:pt x="92" y="720"/>
                  </a:lnTo>
                  <a:lnTo>
                    <a:pt x="55" y="830"/>
                  </a:lnTo>
                  <a:lnTo>
                    <a:pt x="18" y="941"/>
                  </a:lnTo>
                  <a:lnTo>
                    <a:pt x="18" y="1070"/>
                  </a:lnTo>
                  <a:lnTo>
                    <a:pt x="0" y="1180"/>
                  </a:lnTo>
                  <a:lnTo>
                    <a:pt x="18" y="1310"/>
                  </a:lnTo>
                  <a:lnTo>
                    <a:pt x="37" y="1439"/>
                  </a:lnTo>
                  <a:lnTo>
                    <a:pt x="55" y="1549"/>
                  </a:lnTo>
                  <a:lnTo>
                    <a:pt x="111" y="1660"/>
                  </a:lnTo>
                  <a:lnTo>
                    <a:pt x="148" y="1770"/>
                  </a:lnTo>
                  <a:lnTo>
                    <a:pt x="221" y="1863"/>
                  </a:lnTo>
                  <a:lnTo>
                    <a:pt x="277" y="1955"/>
                  </a:lnTo>
                  <a:lnTo>
                    <a:pt x="369" y="2029"/>
                  </a:lnTo>
                  <a:lnTo>
                    <a:pt x="443" y="2102"/>
                  </a:lnTo>
                  <a:lnTo>
                    <a:pt x="535" y="2176"/>
                  </a:lnTo>
                  <a:lnTo>
                    <a:pt x="645" y="2231"/>
                  </a:lnTo>
                  <a:lnTo>
                    <a:pt x="738" y="2268"/>
                  </a:lnTo>
                  <a:lnTo>
                    <a:pt x="848" y="2305"/>
                  </a:lnTo>
                  <a:lnTo>
                    <a:pt x="977" y="2324"/>
                  </a:lnTo>
                  <a:lnTo>
                    <a:pt x="1088" y="2342"/>
                  </a:lnTo>
                  <a:lnTo>
                    <a:pt x="1346" y="2342"/>
                  </a:lnTo>
                  <a:lnTo>
                    <a:pt x="1457" y="2324"/>
                  </a:lnTo>
                  <a:lnTo>
                    <a:pt x="1567" y="2287"/>
                  </a:lnTo>
                  <a:lnTo>
                    <a:pt x="1678" y="2250"/>
                  </a:lnTo>
                  <a:lnTo>
                    <a:pt x="1862" y="2139"/>
                  </a:lnTo>
                  <a:lnTo>
                    <a:pt x="2028" y="1992"/>
                  </a:lnTo>
                  <a:lnTo>
                    <a:pt x="2176" y="1826"/>
                  </a:lnTo>
                  <a:lnTo>
                    <a:pt x="2268" y="1623"/>
                  </a:lnTo>
                  <a:lnTo>
                    <a:pt x="2305" y="1512"/>
                  </a:lnTo>
                  <a:lnTo>
                    <a:pt x="2323" y="1402"/>
                  </a:lnTo>
                  <a:lnTo>
                    <a:pt x="2342" y="1291"/>
                  </a:lnTo>
                  <a:lnTo>
                    <a:pt x="2342" y="1162"/>
                  </a:lnTo>
                  <a:lnTo>
                    <a:pt x="2342" y="1033"/>
                  </a:lnTo>
                  <a:lnTo>
                    <a:pt x="2323" y="922"/>
                  </a:lnTo>
                  <a:lnTo>
                    <a:pt x="2305" y="812"/>
                  </a:lnTo>
                  <a:lnTo>
                    <a:pt x="2249" y="701"/>
                  </a:lnTo>
                  <a:lnTo>
                    <a:pt x="2157" y="517"/>
                  </a:lnTo>
                  <a:lnTo>
                    <a:pt x="2010" y="332"/>
                  </a:lnTo>
                  <a:lnTo>
                    <a:pt x="1844" y="203"/>
                  </a:lnTo>
                  <a:lnTo>
                    <a:pt x="1641" y="93"/>
                  </a:lnTo>
                  <a:lnTo>
                    <a:pt x="1549" y="56"/>
                  </a:lnTo>
                  <a:lnTo>
                    <a:pt x="1420" y="19"/>
                  </a:lnTo>
                  <a:lnTo>
                    <a:pt x="1309" y="19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32"/>
            <p:cNvSpPr/>
            <p:nvPr/>
          </p:nvSpPr>
          <p:spPr>
            <a:xfrm>
              <a:off x="5027125" y="779725"/>
              <a:ext cx="58575" cy="58125"/>
            </a:xfrm>
            <a:custGeom>
              <a:avLst/>
              <a:gdLst/>
              <a:ahLst/>
              <a:cxnLst/>
              <a:rect l="l" t="t" r="r" b="b"/>
              <a:pathLst>
                <a:path w="2343" h="2325" extrusionOk="0">
                  <a:moveTo>
                    <a:pt x="1089" y="1"/>
                  </a:moveTo>
                  <a:lnTo>
                    <a:pt x="978" y="19"/>
                  </a:lnTo>
                  <a:lnTo>
                    <a:pt x="849" y="38"/>
                  </a:lnTo>
                  <a:lnTo>
                    <a:pt x="738" y="75"/>
                  </a:lnTo>
                  <a:lnTo>
                    <a:pt x="646" y="112"/>
                  </a:lnTo>
                  <a:lnTo>
                    <a:pt x="536" y="167"/>
                  </a:lnTo>
                  <a:lnTo>
                    <a:pt x="443" y="241"/>
                  </a:lnTo>
                  <a:lnTo>
                    <a:pt x="370" y="314"/>
                  </a:lnTo>
                  <a:lnTo>
                    <a:pt x="277" y="388"/>
                  </a:lnTo>
                  <a:lnTo>
                    <a:pt x="222" y="480"/>
                  </a:lnTo>
                  <a:lnTo>
                    <a:pt x="148" y="572"/>
                  </a:lnTo>
                  <a:lnTo>
                    <a:pt x="112" y="683"/>
                  </a:lnTo>
                  <a:lnTo>
                    <a:pt x="56" y="794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44"/>
                  </a:lnTo>
                  <a:lnTo>
                    <a:pt x="19" y="1273"/>
                  </a:lnTo>
                  <a:lnTo>
                    <a:pt x="19" y="1384"/>
                  </a:lnTo>
                  <a:lnTo>
                    <a:pt x="56" y="1494"/>
                  </a:lnTo>
                  <a:lnTo>
                    <a:pt x="93" y="1605"/>
                  </a:lnTo>
                  <a:lnTo>
                    <a:pt x="185" y="1808"/>
                  </a:lnTo>
                  <a:lnTo>
                    <a:pt x="333" y="1974"/>
                  </a:lnTo>
                  <a:lnTo>
                    <a:pt x="480" y="2121"/>
                  </a:lnTo>
                  <a:lnTo>
                    <a:pt x="683" y="2232"/>
                  </a:lnTo>
                  <a:lnTo>
                    <a:pt x="794" y="2269"/>
                  </a:lnTo>
                  <a:lnTo>
                    <a:pt x="904" y="2306"/>
                  </a:lnTo>
                  <a:lnTo>
                    <a:pt x="1015" y="2324"/>
                  </a:lnTo>
                  <a:lnTo>
                    <a:pt x="1255" y="2324"/>
                  </a:lnTo>
                  <a:lnTo>
                    <a:pt x="1384" y="2306"/>
                  </a:lnTo>
                  <a:lnTo>
                    <a:pt x="1494" y="2287"/>
                  </a:lnTo>
                  <a:lnTo>
                    <a:pt x="1605" y="2250"/>
                  </a:lnTo>
                  <a:lnTo>
                    <a:pt x="1716" y="2213"/>
                  </a:lnTo>
                  <a:lnTo>
                    <a:pt x="1808" y="2158"/>
                  </a:lnTo>
                  <a:lnTo>
                    <a:pt x="1900" y="2084"/>
                  </a:lnTo>
                  <a:lnTo>
                    <a:pt x="1992" y="2011"/>
                  </a:lnTo>
                  <a:lnTo>
                    <a:pt x="2066" y="1937"/>
                  </a:lnTo>
                  <a:lnTo>
                    <a:pt x="2140" y="1845"/>
                  </a:lnTo>
                  <a:lnTo>
                    <a:pt x="2195" y="1752"/>
                  </a:lnTo>
                  <a:lnTo>
                    <a:pt x="2250" y="1642"/>
                  </a:lnTo>
                  <a:lnTo>
                    <a:pt x="2287" y="1531"/>
                  </a:lnTo>
                  <a:lnTo>
                    <a:pt x="2324" y="1421"/>
                  </a:lnTo>
                  <a:lnTo>
                    <a:pt x="2343" y="1310"/>
                  </a:lnTo>
                  <a:lnTo>
                    <a:pt x="2343" y="1181"/>
                  </a:lnTo>
                  <a:lnTo>
                    <a:pt x="2343" y="1052"/>
                  </a:lnTo>
                  <a:lnTo>
                    <a:pt x="2324" y="941"/>
                  </a:lnTo>
                  <a:lnTo>
                    <a:pt x="2287" y="831"/>
                  </a:lnTo>
                  <a:lnTo>
                    <a:pt x="2269" y="720"/>
                  </a:lnTo>
                  <a:lnTo>
                    <a:pt x="2158" y="517"/>
                  </a:lnTo>
                  <a:lnTo>
                    <a:pt x="2029" y="351"/>
                  </a:lnTo>
                  <a:lnTo>
                    <a:pt x="1863" y="204"/>
                  </a:lnTo>
                  <a:lnTo>
                    <a:pt x="1660" y="93"/>
                  </a:lnTo>
                  <a:lnTo>
                    <a:pt x="1568" y="56"/>
                  </a:lnTo>
                  <a:lnTo>
                    <a:pt x="1458" y="19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32"/>
            <p:cNvSpPr/>
            <p:nvPr/>
          </p:nvSpPr>
          <p:spPr>
            <a:xfrm>
              <a:off x="4859350" y="34045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17" y="166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3" y="664"/>
                  </a:lnTo>
                  <a:lnTo>
                    <a:pt x="56" y="775"/>
                  </a:lnTo>
                  <a:lnTo>
                    <a:pt x="19" y="885"/>
                  </a:lnTo>
                  <a:lnTo>
                    <a:pt x="0" y="996"/>
                  </a:lnTo>
                  <a:lnTo>
                    <a:pt x="0" y="1107"/>
                  </a:lnTo>
                  <a:lnTo>
                    <a:pt x="0" y="1236"/>
                  </a:lnTo>
                  <a:lnTo>
                    <a:pt x="19" y="1365"/>
                  </a:lnTo>
                  <a:lnTo>
                    <a:pt x="37" y="1475"/>
                  </a:lnTo>
                  <a:lnTo>
                    <a:pt x="74" y="1586"/>
                  </a:lnTo>
                  <a:lnTo>
                    <a:pt x="111" y="1697"/>
                  </a:lnTo>
                  <a:lnTo>
                    <a:pt x="166" y="1789"/>
                  </a:lnTo>
                  <a:lnTo>
                    <a:pt x="240" y="1881"/>
                  </a:lnTo>
                  <a:lnTo>
                    <a:pt x="314" y="1973"/>
                  </a:lnTo>
                  <a:lnTo>
                    <a:pt x="388" y="2047"/>
                  </a:lnTo>
                  <a:lnTo>
                    <a:pt x="480" y="2102"/>
                  </a:lnTo>
                  <a:lnTo>
                    <a:pt x="572" y="2176"/>
                  </a:lnTo>
                  <a:lnTo>
                    <a:pt x="683" y="2213"/>
                  </a:lnTo>
                  <a:lnTo>
                    <a:pt x="793" y="2250"/>
                  </a:lnTo>
                  <a:lnTo>
                    <a:pt x="904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383" y="2287"/>
                  </a:lnTo>
                  <a:lnTo>
                    <a:pt x="1494" y="2268"/>
                  </a:lnTo>
                  <a:lnTo>
                    <a:pt x="1605" y="2231"/>
                  </a:lnTo>
                  <a:lnTo>
                    <a:pt x="1807" y="2121"/>
                  </a:lnTo>
                  <a:lnTo>
                    <a:pt x="1973" y="1973"/>
                  </a:lnTo>
                  <a:lnTo>
                    <a:pt x="2102" y="1807"/>
                  </a:lnTo>
                  <a:lnTo>
                    <a:pt x="2213" y="1623"/>
                  </a:lnTo>
                  <a:lnTo>
                    <a:pt x="2250" y="1512"/>
                  </a:lnTo>
                  <a:lnTo>
                    <a:pt x="2287" y="1402"/>
                  </a:lnTo>
                  <a:lnTo>
                    <a:pt x="2305" y="1291"/>
                  </a:lnTo>
                  <a:lnTo>
                    <a:pt x="2305" y="1162"/>
                  </a:lnTo>
                  <a:lnTo>
                    <a:pt x="2305" y="1051"/>
                  </a:lnTo>
                  <a:lnTo>
                    <a:pt x="2287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1" y="517"/>
                  </a:lnTo>
                  <a:lnTo>
                    <a:pt x="1992" y="332"/>
                  </a:lnTo>
                  <a:lnTo>
                    <a:pt x="1826" y="203"/>
                  </a:lnTo>
                  <a:lnTo>
                    <a:pt x="1623" y="92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32"/>
            <p:cNvSpPr/>
            <p:nvPr/>
          </p:nvSpPr>
          <p:spPr>
            <a:xfrm>
              <a:off x="5158500" y="967800"/>
              <a:ext cx="58575" cy="59025"/>
            </a:xfrm>
            <a:custGeom>
              <a:avLst/>
              <a:gdLst/>
              <a:ahLst/>
              <a:cxnLst/>
              <a:rect l="l" t="t" r="r" b="b"/>
              <a:pathLst>
                <a:path w="2343" h="2361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38"/>
                  </a:lnTo>
                  <a:lnTo>
                    <a:pt x="701" y="93"/>
                  </a:lnTo>
                  <a:lnTo>
                    <a:pt x="609" y="130"/>
                  </a:lnTo>
                  <a:lnTo>
                    <a:pt x="499" y="185"/>
                  </a:lnTo>
                  <a:lnTo>
                    <a:pt x="406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0"/>
                  </a:lnTo>
                  <a:lnTo>
                    <a:pt x="19" y="941"/>
                  </a:lnTo>
                  <a:lnTo>
                    <a:pt x="1" y="1052"/>
                  </a:lnTo>
                  <a:lnTo>
                    <a:pt x="1" y="1181"/>
                  </a:lnTo>
                  <a:lnTo>
                    <a:pt x="1" y="1310"/>
                  </a:lnTo>
                  <a:lnTo>
                    <a:pt x="19" y="1420"/>
                  </a:lnTo>
                  <a:lnTo>
                    <a:pt x="38" y="1531"/>
                  </a:lnTo>
                  <a:lnTo>
                    <a:pt x="75" y="1642"/>
                  </a:lnTo>
                  <a:lnTo>
                    <a:pt x="185" y="1826"/>
                  </a:lnTo>
                  <a:lnTo>
                    <a:pt x="333" y="2010"/>
                  </a:lnTo>
                  <a:lnTo>
                    <a:pt x="499" y="2139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04" y="2324"/>
                  </a:lnTo>
                  <a:lnTo>
                    <a:pt x="1015" y="2342"/>
                  </a:lnTo>
                  <a:lnTo>
                    <a:pt x="1144" y="2361"/>
                  </a:lnTo>
                  <a:lnTo>
                    <a:pt x="1255" y="2342"/>
                  </a:lnTo>
                  <a:lnTo>
                    <a:pt x="1384" y="2342"/>
                  </a:lnTo>
                  <a:lnTo>
                    <a:pt x="1494" y="2305"/>
                  </a:lnTo>
                  <a:lnTo>
                    <a:pt x="1605" y="2269"/>
                  </a:lnTo>
                  <a:lnTo>
                    <a:pt x="1716" y="2232"/>
                  </a:lnTo>
                  <a:lnTo>
                    <a:pt x="1808" y="2176"/>
                  </a:lnTo>
                  <a:lnTo>
                    <a:pt x="1900" y="2103"/>
                  </a:lnTo>
                  <a:lnTo>
                    <a:pt x="1992" y="2029"/>
                  </a:lnTo>
                  <a:lnTo>
                    <a:pt x="2066" y="1955"/>
                  </a:lnTo>
                  <a:lnTo>
                    <a:pt x="2140" y="1863"/>
                  </a:lnTo>
                  <a:lnTo>
                    <a:pt x="2195" y="1752"/>
                  </a:lnTo>
                  <a:lnTo>
                    <a:pt x="2250" y="1660"/>
                  </a:lnTo>
                  <a:lnTo>
                    <a:pt x="2287" y="1549"/>
                  </a:lnTo>
                  <a:lnTo>
                    <a:pt x="2324" y="1439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084" y="425"/>
                  </a:lnTo>
                  <a:lnTo>
                    <a:pt x="2011" y="333"/>
                  </a:lnTo>
                  <a:lnTo>
                    <a:pt x="1937" y="259"/>
                  </a:lnTo>
                  <a:lnTo>
                    <a:pt x="1845" y="203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32"/>
            <p:cNvSpPr/>
            <p:nvPr/>
          </p:nvSpPr>
          <p:spPr>
            <a:xfrm>
              <a:off x="5432775" y="12619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070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609" y="129"/>
                  </a:lnTo>
                  <a:lnTo>
                    <a:pt x="517" y="185"/>
                  </a:lnTo>
                  <a:lnTo>
                    <a:pt x="425" y="258"/>
                  </a:lnTo>
                  <a:lnTo>
                    <a:pt x="332" y="332"/>
                  </a:lnTo>
                  <a:lnTo>
                    <a:pt x="259" y="406"/>
                  </a:lnTo>
                  <a:lnTo>
                    <a:pt x="185" y="498"/>
                  </a:lnTo>
                  <a:lnTo>
                    <a:pt x="130" y="609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0" y="1051"/>
                  </a:lnTo>
                  <a:lnTo>
                    <a:pt x="0" y="1180"/>
                  </a:lnTo>
                  <a:lnTo>
                    <a:pt x="0" y="1291"/>
                  </a:lnTo>
                  <a:lnTo>
                    <a:pt x="19" y="1420"/>
                  </a:lnTo>
                  <a:lnTo>
                    <a:pt x="56" y="1531"/>
                  </a:lnTo>
                  <a:lnTo>
                    <a:pt x="93" y="1641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701" y="2231"/>
                  </a:lnTo>
                  <a:lnTo>
                    <a:pt x="812" y="2268"/>
                  </a:lnTo>
                  <a:lnTo>
                    <a:pt x="922" y="2305"/>
                  </a:lnTo>
                  <a:lnTo>
                    <a:pt x="1033" y="2323"/>
                  </a:lnTo>
                  <a:lnTo>
                    <a:pt x="1273" y="2323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05" y="2250"/>
                  </a:lnTo>
                  <a:lnTo>
                    <a:pt x="1807" y="2139"/>
                  </a:lnTo>
                  <a:lnTo>
                    <a:pt x="1973" y="2010"/>
                  </a:lnTo>
                  <a:lnTo>
                    <a:pt x="2121" y="1844"/>
                  </a:lnTo>
                  <a:lnTo>
                    <a:pt x="2231" y="1641"/>
                  </a:lnTo>
                  <a:lnTo>
                    <a:pt x="2268" y="1531"/>
                  </a:lnTo>
                  <a:lnTo>
                    <a:pt x="2287" y="1420"/>
                  </a:lnTo>
                  <a:lnTo>
                    <a:pt x="2305" y="1309"/>
                  </a:lnTo>
                  <a:lnTo>
                    <a:pt x="2324" y="1180"/>
                  </a:lnTo>
                  <a:lnTo>
                    <a:pt x="2324" y="1070"/>
                  </a:lnTo>
                  <a:lnTo>
                    <a:pt x="2305" y="941"/>
                  </a:lnTo>
                  <a:lnTo>
                    <a:pt x="2268" y="830"/>
                  </a:lnTo>
                  <a:lnTo>
                    <a:pt x="2231" y="719"/>
                  </a:lnTo>
                  <a:lnTo>
                    <a:pt x="2139" y="535"/>
                  </a:lnTo>
                  <a:lnTo>
                    <a:pt x="2010" y="351"/>
                  </a:lnTo>
                  <a:lnTo>
                    <a:pt x="1844" y="203"/>
                  </a:lnTo>
                  <a:lnTo>
                    <a:pt x="1641" y="111"/>
                  </a:lnTo>
                  <a:lnTo>
                    <a:pt x="1531" y="56"/>
                  </a:lnTo>
                  <a:lnTo>
                    <a:pt x="1420" y="37"/>
                  </a:lnTo>
                  <a:lnTo>
                    <a:pt x="1310" y="19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32"/>
            <p:cNvSpPr/>
            <p:nvPr/>
          </p:nvSpPr>
          <p:spPr>
            <a:xfrm>
              <a:off x="4872725" y="259775"/>
              <a:ext cx="59475" cy="59500"/>
            </a:xfrm>
            <a:custGeom>
              <a:avLst/>
              <a:gdLst/>
              <a:ahLst/>
              <a:cxnLst/>
              <a:rect l="l" t="t" r="r" b="b"/>
              <a:pathLst>
                <a:path w="2379" h="2380" extrusionOk="0">
                  <a:moveTo>
                    <a:pt x="1033" y="1"/>
                  </a:move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35"/>
                  </a:lnTo>
                  <a:lnTo>
                    <a:pt x="129" y="646"/>
                  </a:lnTo>
                  <a:lnTo>
                    <a:pt x="74" y="738"/>
                  </a:lnTo>
                  <a:lnTo>
                    <a:pt x="37" y="849"/>
                  </a:lnTo>
                  <a:lnTo>
                    <a:pt x="19" y="959"/>
                  </a:lnTo>
                  <a:lnTo>
                    <a:pt x="0" y="1088"/>
                  </a:lnTo>
                  <a:lnTo>
                    <a:pt x="0" y="1218"/>
                  </a:lnTo>
                  <a:lnTo>
                    <a:pt x="0" y="1328"/>
                  </a:lnTo>
                  <a:lnTo>
                    <a:pt x="37" y="1457"/>
                  </a:lnTo>
                  <a:lnTo>
                    <a:pt x="55" y="1568"/>
                  </a:lnTo>
                  <a:lnTo>
                    <a:pt x="92" y="1678"/>
                  </a:lnTo>
                  <a:lnTo>
                    <a:pt x="148" y="1771"/>
                  </a:lnTo>
                  <a:lnTo>
                    <a:pt x="221" y="1881"/>
                  </a:lnTo>
                  <a:lnTo>
                    <a:pt x="369" y="2047"/>
                  </a:lnTo>
                  <a:lnTo>
                    <a:pt x="535" y="2176"/>
                  </a:lnTo>
                  <a:lnTo>
                    <a:pt x="645" y="2250"/>
                  </a:lnTo>
                  <a:lnTo>
                    <a:pt x="738" y="2287"/>
                  </a:lnTo>
                  <a:lnTo>
                    <a:pt x="848" y="2324"/>
                  </a:lnTo>
                  <a:lnTo>
                    <a:pt x="977" y="2361"/>
                  </a:lnTo>
                  <a:lnTo>
                    <a:pt x="1088" y="2361"/>
                  </a:lnTo>
                  <a:lnTo>
                    <a:pt x="1217" y="2379"/>
                  </a:lnTo>
                  <a:lnTo>
                    <a:pt x="1328" y="2361"/>
                  </a:lnTo>
                  <a:lnTo>
                    <a:pt x="1457" y="2342"/>
                  </a:lnTo>
                  <a:lnTo>
                    <a:pt x="1567" y="2305"/>
                  </a:lnTo>
                  <a:lnTo>
                    <a:pt x="1678" y="2268"/>
                  </a:lnTo>
                  <a:lnTo>
                    <a:pt x="1770" y="2213"/>
                  </a:lnTo>
                  <a:lnTo>
                    <a:pt x="1881" y="2158"/>
                  </a:lnTo>
                  <a:lnTo>
                    <a:pt x="2047" y="2010"/>
                  </a:lnTo>
                  <a:lnTo>
                    <a:pt x="2194" y="1826"/>
                  </a:lnTo>
                  <a:lnTo>
                    <a:pt x="2250" y="1734"/>
                  </a:lnTo>
                  <a:lnTo>
                    <a:pt x="2286" y="1623"/>
                  </a:lnTo>
                  <a:lnTo>
                    <a:pt x="2323" y="1513"/>
                  </a:lnTo>
                  <a:lnTo>
                    <a:pt x="2360" y="1402"/>
                  </a:lnTo>
                  <a:lnTo>
                    <a:pt x="2379" y="1273"/>
                  </a:lnTo>
                  <a:lnTo>
                    <a:pt x="2379" y="1162"/>
                  </a:lnTo>
                  <a:lnTo>
                    <a:pt x="2360" y="1033"/>
                  </a:lnTo>
                  <a:lnTo>
                    <a:pt x="2342" y="923"/>
                  </a:lnTo>
                  <a:lnTo>
                    <a:pt x="2305" y="812"/>
                  </a:lnTo>
                  <a:lnTo>
                    <a:pt x="2268" y="701"/>
                  </a:lnTo>
                  <a:lnTo>
                    <a:pt x="2213" y="591"/>
                  </a:lnTo>
                  <a:lnTo>
                    <a:pt x="2157" y="498"/>
                  </a:lnTo>
                  <a:lnTo>
                    <a:pt x="2010" y="332"/>
                  </a:lnTo>
                  <a:lnTo>
                    <a:pt x="1826" y="185"/>
                  </a:lnTo>
                  <a:lnTo>
                    <a:pt x="1733" y="130"/>
                  </a:lnTo>
                  <a:lnTo>
                    <a:pt x="1623" y="74"/>
                  </a:lnTo>
                  <a:lnTo>
                    <a:pt x="1512" y="37"/>
                  </a:lnTo>
                  <a:lnTo>
                    <a:pt x="1401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32"/>
            <p:cNvSpPr/>
            <p:nvPr/>
          </p:nvSpPr>
          <p:spPr>
            <a:xfrm>
              <a:off x="6360675" y="1590550"/>
              <a:ext cx="40575" cy="57650"/>
            </a:xfrm>
            <a:custGeom>
              <a:avLst/>
              <a:gdLst/>
              <a:ahLst/>
              <a:cxnLst/>
              <a:rect l="l" t="t" r="r" b="b"/>
              <a:pathLst>
                <a:path w="1623" h="2306" extrusionOk="0">
                  <a:moveTo>
                    <a:pt x="1033" y="1"/>
                  </a:moveTo>
                  <a:lnTo>
                    <a:pt x="922" y="19"/>
                  </a:lnTo>
                  <a:lnTo>
                    <a:pt x="812" y="38"/>
                  </a:lnTo>
                  <a:lnTo>
                    <a:pt x="701" y="74"/>
                  </a:lnTo>
                  <a:lnTo>
                    <a:pt x="498" y="185"/>
                  </a:lnTo>
                  <a:lnTo>
                    <a:pt x="332" y="314"/>
                  </a:lnTo>
                  <a:lnTo>
                    <a:pt x="203" y="480"/>
                  </a:lnTo>
                  <a:lnTo>
                    <a:pt x="93" y="683"/>
                  </a:lnTo>
                  <a:lnTo>
                    <a:pt x="56" y="793"/>
                  </a:lnTo>
                  <a:lnTo>
                    <a:pt x="19" y="904"/>
                  </a:lnTo>
                  <a:lnTo>
                    <a:pt x="0" y="1015"/>
                  </a:lnTo>
                  <a:lnTo>
                    <a:pt x="0" y="1125"/>
                  </a:lnTo>
                  <a:lnTo>
                    <a:pt x="0" y="1254"/>
                  </a:lnTo>
                  <a:lnTo>
                    <a:pt x="19" y="1365"/>
                  </a:lnTo>
                  <a:lnTo>
                    <a:pt x="37" y="1476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103"/>
                  </a:lnTo>
                  <a:lnTo>
                    <a:pt x="683" y="2195"/>
                  </a:lnTo>
                  <a:lnTo>
                    <a:pt x="775" y="2250"/>
                  </a:lnTo>
                  <a:lnTo>
                    <a:pt x="885" y="2269"/>
                  </a:lnTo>
                  <a:lnTo>
                    <a:pt x="1015" y="2287"/>
                  </a:lnTo>
                  <a:lnTo>
                    <a:pt x="1125" y="2305"/>
                  </a:lnTo>
                  <a:lnTo>
                    <a:pt x="1254" y="2287"/>
                  </a:lnTo>
                  <a:lnTo>
                    <a:pt x="1383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623" y="111"/>
                  </a:lnTo>
                  <a:lnTo>
                    <a:pt x="1512" y="56"/>
                  </a:lnTo>
                  <a:lnTo>
                    <a:pt x="1402" y="1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32"/>
            <p:cNvSpPr/>
            <p:nvPr/>
          </p:nvSpPr>
          <p:spPr>
            <a:xfrm>
              <a:off x="6280475" y="157580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25" y="1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2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37" y="1531"/>
                  </a:lnTo>
                  <a:lnTo>
                    <a:pt x="74" y="1623"/>
                  </a:lnTo>
                  <a:lnTo>
                    <a:pt x="185" y="1826"/>
                  </a:lnTo>
                  <a:lnTo>
                    <a:pt x="332" y="1992"/>
                  </a:lnTo>
                  <a:lnTo>
                    <a:pt x="498" y="2139"/>
                  </a:lnTo>
                  <a:lnTo>
                    <a:pt x="682" y="2232"/>
                  </a:lnTo>
                  <a:lnTo>
                    <a:pt x="793" y="2269"/>
                  </a:lnTo>
                  <a:lnTo>
                    <a:pt x="904" y="2305"/>
                  </a:lnTo>
                  <a:lnTo>
                    <a:pt x="1014" y="2324"/>
                  </a:lnTo>
                  <a:lnTo>
                    <a:pt x="1272" y="2324"/>
                  </a:lnTo>
                  <a:lnTo>
                    <a:pt x="1383" y="2305"/>
                  </a:lnTo>
                  <a:lnTo>
                    <a:pt x="1512" y="2287"/>
                  </a:lnTo>
                  <a:lnTo>
                    <a:pt x="1623" y="2232"/>
                  </a:lnTo>
                  <a:lnTo>
                    <a:pt x="1715" y="2195"/>
                  </a:lnTo>
                  <a:lnTo>
                    <a:pt x="1826" y="2139"/>
                  </a:lnTo>
                  <a:lnTo>
                    <a:pt x="1899" y="2066"/>
                  </a:lnTo>
                  <a:lnTo>
                    <a:pt x="1992" y="1992"/>
                  </a:lnTo>
                  <a:lnTo>
                    <a:pt x="2065" y="1900"/>
                  </a:lnTo>
                  <a:lnTo>
                    <a:pt x="2139" y="1808"/>
                  </a:lnTo>
                  <a:lnTo>
                    <a:pt x="2194" y="1715"/>
                  </a:lnTo>
                  <a:lnTo>
                    <a:pt x="2231" y="1605"/>
                  </a:lnTo>
                  <a:lnTo>
                    <a:pt x="2268" y="1494"/>
                  </a:lnTo>
                  <a:lnTo>
                    <a:pt x="2305" y="1383"/>
                  </a:lnTo>
                  <a:lnTo>
                    <a:pt x="2305" y="1254"/>
                  </a:lnTo>
                  <a:lnTo>
                    <a:pt x="2323" y="1125"/>
                  </a:lnTo>
                  <a:lnTo>
                    <a:pt x="2305" y="1015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80"/>
                  </a:lnTo>
                  <a:lnTo>
                    <a:pt x="1973" y="314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94" y="56"/>
                  </a:lnTo>
                  <a:lnTo>
                    <a:pt x="1365" y="19"/>
                  </a:lnTo>
                  <a:lnTo>
                    <a:pt x="1254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32"/>
            <p:cNvSpPr/>
            <p:nvPr/>
          </p:nvSpPr>
          <p:spPr>
            <a:xfrm>
              <a:off x="6200250" y="1561525"/>
              <a:ext cx="58125" cy="58550"/>
            </a:xfrm>
            <a:custGeom>
              <a:avLst/>
              <a:gdLst/>
              <a:ahLst/>
              <a:cxnLst/>
              <a:rect l="l" t="t" r="r" b="b"/>
              <a:pathLst>
                <a:path w="2325" h="2342" extrusionOk="0">
                  <a:moveTo>
                    <a:pt x="1015" y="0"/>
                  </a:moveTo>
                  <a:lnTo>
                    <a:pt x="904" y="37"/>
                  </a:lnTo>
                  <a:lnTo>
                    <a:pt x="794" y="55"/>
                  </a:lnTo>
                  <a:lnTo>
                    <a:pt x="683" y="92"/>
                  </a:lnTo>
                  <a:lnTo>
                    <a:pt x="499" y="203"/>
                  </a:lnTo>
                  <a:lnTo>
                    <a:pt x="333" y="350"/>
                  </a:lnTo>
                  <a:lnTo>
                    <a:pt x="185" y="516"/>
                  </a:lnTo>
                  <a:lnTo>
                    <a:pt x="93" y="701"/>
                  </a:lnTo>
                  <a:lnTo>
                    <a:pt x="56" y="811"/>
                  </a:lnTo>
                  <a:lnTo>
                    <a:pt x="19" y="922"/>
                  </a:lnTo>
                  <a:lnTo>
                    <a:pt x="1" y="1051"/>
                  </a:lnTo>
                  <a:lnTo>
                    <a:pt x="1" y="1162"/>
                  </a:lnTo>
                  <a:lnTo>
                    <a:pt x="1" y="1291"/>
                  </a:lnTo>
                  <a:lnTo>
                    <a:pt x="19" y="1401"/>
                  </a:lnTo>
                  <a:lnTo>
                    <a:pt x="56" y="1530"/>
                  </a:lnTo>
                  <a:lnTo>
                    <a:pt x="93" y="1641"/>
                  </a:lnTo>
                  <a:lnTo>
                    <a:pt x="130" y="1733"/>
                  </a:lnTo>
                  <a:lnTo>
                    <a:pt x="204" y="1844"/>
                  </a:lnTo>
                  <a:lnTo>
                    <a:pt x="259" y="1918"/>
                  </a:lnTo>
                  <a:lnTo>
                    <a:pt x="333" y="2010"/>
                  </a:lnTo>
                  <a:lnTo>
                    <a:pt x="425" y="2084"/>
                  </a:lnTo>
                  <a:lnTo>
                    <a:pt x="517" y="2157"/>
                  </a:lnTo>
                  <a:lnTo>
                    <a:pt x="609" y="2213"/>
                  </a:lnTo>
                  <a:lnTo>
                    <a:pt x="720" y="2249"/>
                  </a:lnTo>
                  <a:lnTo>
                    <a:pt x="831" y="2286"/>
                  </a:lnTo>
                  <a:lnTo>
                    <a:pt x="941" y="2323"/>
                  </a:lnTo>
                  <a:lnTo>
                    <a:pt x="1070" y="2323"/>
                  </a:lnTo>
                  <a:lnTo>
                    <a:pt x="1199" y="2342"/>
                  </a:lnTo>
                  <a:lnTo>
                    <a:pt x="1310" y="2323"/>
                  </a:lnTo>
                  <a:lnTo>
                    <a:pt x="1421" y="2305"/>
                  </a:lnTo>
                  <a:lnTo>
                    <a:pt x="1531" y="2286"/>
                  </a:lnTo>
                  <a:lnTo>
                    <a:pt x="1642" y="2231"/>
                  </a:lnTo>
                  <a:lnTo>
                    <a:pt x="1845" y="2139"/>
                  </a:lnTo>
                  <a:lnTo>
                    <a:pt x="2011" y="1991"/>
                  </a:lnTo>
                  <a:lnTo>
                    <a:pt x="2140" y="1825"/>
                  </a:lnTo>
                  <a:lnTo>
                    <a:pt x="2250" y="1623"/>
                  </a:lnTo>
                  <a:lnTo>
                    <a:pt x="2287" y="1512"/>
                  </a:lnTo>
                  <a:lnTo>
                    <a:pt x="2306" y="1401"/>
                  </a:lnTo>
                  <a:lnTo>
                    <a:pt x="2324" y="1291"/>
                  </a:lnTo>
                  <a:lnTo>
                    <a:pt x="2324" y="1162"/>
                  </a:lnTo>
                  <a:lnTo>
                    <a:pt x="2324" y="1051"/>
                  </a:lnTo>
                  <a:lnTo>
                    <a:pt x="2306" y="922"/>
                  </a:lnTo>
                  <a:lnTo>
                    <a:pt x="2287" y="811"/>
                  </a:lnTo>
                  <a:lnTo>
                    <a:pt x="2250" y="701"/>
                  </a:lnTo>
                  <a:lnTo>
                    <a:pt x="2195" y="590"/>
                  </a:lnTo>
                  <a:lnTo>
                    <a:pt x="2140" y="498"/>
                  </a:lnTo>
                  <a:lnTo>
                    <a:pt x="2066" y="406"/>
                  </a:lnTo>
                  <a:lnTo>
                    <a:pt x="1992" y="332"/>
                  </a:lnTo>
                  <a:lnTo>
                    <a:pt x="1900" y="258"/>
                  </a:lnTo>
                  <a:lnTo>
                    <a:pt x="1808" y="184"/>
                  </a:lnTo>
                  <a:lnTo>
                    <a:pt x="1716" y="129"/>
                  </a:lnTo>
                  <a:lnTo>
                    <a:pt x="1605" y="92"/>
                  </a:lnTo>
                  <a:lnTo>
                    <a:pt x="1494" y="55"/>
                  </a:lnTo>
                  <a:lnTo>
                    <a:pt x="1384" y="18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32"/>
            <p:cNvSpPr/>
            <p:nvPr/>
          </p:nvSpPr>
          <p:spPr>
            <a:xfrm>
              <a:off x="4962150" y="685700"/>
              <a:ext cx="57625" cy="57650"/>
            </a:xfrm>
            <a:custGeom>
              <a:avLst/>
              <a:gdLst/>
              <a:ahLst/>
              <a:cxnLst/>
              <a:rect l="l" t="t" r="r" b="b"/>
              <a:pathLst>
                <a:path w="2305" h="2306" extrusionOk="0">
                  <a:moveTo>
                    <a:pt x="1125" y="0"/>
                  </a:moveTo>
                  <a:lnTo>
                    <a:pt x="1014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2" y="93"/>
                  </a:lnTo>
                  <a:lnTo>
                    <a:pt x="480" y="203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0" y="1051"/>
                  </a:lnTo>
                  <a:lnTo>
                    <a:pt x="0" y="1181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2"/>
                  </a:lnTo>
                  <a:lnTo>
                    <a:pt x="92" y="1623"/>
                  </a:lnTo>
                  <a:lnTo>
                    <a:pt x="148" y="1734"/>
                  </a:lnTo>
                  <a:lnTo>
                    <a:pt x="203" y="1826"/>
                  </a:lnTo>
                  <a:lnTo>
                    <a:pt x="332" y="1992"/>
                  </a:lnTo>
                  <a:lnTo>
                    <a:pt x="516" y="2121"/>
                  </a:lnTo>
                  <a:lnTo>
                    <a:pt x="701" y="2232"/>
                  </a:lnTo>
                  <a:lnTo>
                    <a:pt x="811" y="2268"/>
                  </a:lnTo>
                  <a:lnTo>
                    <a:pt x="922" y="2287"/>
                  </a:lnTo>
                  <a:lnTo>
                    <a:pt x="1051" y="2305"/>
                  </a:lnTo>
                  <a:lnTo>
                    <a:pt x="1291" y="2305"/>
                  </a:lnTo>
                  <a:lnTo>
                    <a:pt x="1401" y="2287"/>
                  </a:lnTo>
                  <a:lnTo>
                    <a:pt x="1512" y="2250"/>
                  </a:lnTo>
                  <a:lnTo>
                    <a:pt x="1623" y="2213"/>
                  </a:lnTo>
                  <a:lnTo>
                    <a:pt x="1807" y="2102"/>
                  </a:lnTo>
                  <a:lnTo>
                    <a:pt x="1973" y="1973"/>
                  </a:lnTo>
                  <a:lnTo>
                    <a:pt x="2121" y="1789"/>
                  </a:lnTo>
                  <a:lnTo>
                    <a:pt x="2213" y="1605"/>
                  </a:lnTo>
                  <a:lnTo>
                    <a:pt x="2250" y="1494"/>
                  </a:lnTo>
                  <a:lnTo>
                    <a:pt x="2286" y="1383"/>
                  </a:lnTo>
                  <a:lnTo>
                    <a:pt x="2305" y="1254"/>
                  </a:lnTo>
                  <a:lnTo>
                    <a:pt x="2305" y="1144"/>
                  </a:lnTo>
                  <a:lnTo>
                    <a:pt x="2286" y="1015"/>
                  </a:lnTo>
                  <a:lnTo>
                    <a:pt x="2268" y="904"/>
                  </a:lnTo>
                  <a:lnTo>
                    <a:pt x="2250" y="793"/>
                  </a:lnTo>
                  <a:lnTo>
                    <a:pt x="2213" y="683"/>
                  </a:lnTo>
                  <a:lnTo>
                    <a:pt x="2102" y="498"/>
                  </a:lnTo>
                  <a:lnTo>
                    <a:pt x="1955" y="332"/>
                  </a:lnTo>
                  <a:lnTo>
                    <a:pt x="1789" y="185"/>
                  </a:lnTo>
                  <a:lnTo>
                    <a:pt x="1586" y="93"/>
                  </a:lnTo>
                  <a:lnTo>
                    <a:pt x="1475" y="56"/>
                  </a:lnTo>
                  <a:lnTo>
                    <a:pt x="1365" y="1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32"/>
            <p:cNvSpPr/>
            <p:nvPr/>
          </p:nvSpPr>
          <p:spPr>
            <a:xfrm>
              <a:off x="6120050" y="15472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0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591" y="148"/>
                  </a:lnTo>
                  <a:lnTo>
                    <a:pt x="499" y="203"/>
                  </a:lnTo>
                  <a:lnTo>
                    <a:pt x="406" y="277"/>
                  </a:lnTo>
                  <a:lnTo>
                    <a:pt x="333" y="351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27"/>
                  </a:lnTo>
                  <a:lnTo>
                    <a:pt x="93" y="738"/>
                  </a:lnTo>
                  <a:lnTo>
                    <a:pt x="56" y="849"/>
                  </a:lnTo>
                  <a:lnTo>
                    <a:pt x="19" y="959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9" y="1328"/>
                  </a:lnTo>
                  <a:lnTo>
                    <a:pt x="38" y="1439"/>
                  </a:lnTo>
                  <a:lnTo>
                    <a:pt x="56" y="1549"/>
                  </a:lnTo>
                  <a:lnTo>
                    <a:pt x="111" y="1660"/>
                  </a:lnTo>
                  <a:lnTo>
                    <a:pt x="222" y="1844"/>
                  </a:lnTo>
                  <a:lnTo>
                    <a:pt x="351" y="2010"/>
                  </a:lnTo>
                  <a:lnTo>
                    <a:pt x="535" y="2158"/>
                  </a:lnTo>
                  <a:lnTo>
                    <a:pt x="720" y="2250"/>
                  </a:lnTo>
                  <a:lnTo>
                    <a:pt x="830" y="2287"/>
                  </a:lnTo>
                  <a:lnTo>
                    <a:pt x="941" y="2324"/>
                  </a:lnTo>
                  <a:lnTo>
                    <a:pt x="1070" y="2342"/>
                  </a:lnTo>
                  <a:lnTo>
                    <a:pt x="1310" y="2342"/>
                  </a:lnTo>
                  <a:lnTo>
                    <a:pt x="1420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845" y="2139"/>
                  </a:lnTo>
                  <a:lnTo>
                    <a:pt x="2011" y="2010"/>
                  </a:lnTo>
                  <a:lnTo>
                    <a:pt x="2158" y="1844"/>
                  </a:lnTo>
                  <a:lnTo>
                    <a:pt x="2250" y="1641"/>
                  </a:lnTo>
                  <a:lnTo>
                    <a:pt x="2287" y="1531"/>
                  </a:lnTo>
                  <a:lnTo>
                    <a:pt x="2324" y="1420"/>
                  </a:lnTo>
                  <a:lnTo>
                    <a:pt x="2342" y="1310"/>
                  </a:lnTo>
                  <a:lnTo>
                    <a:pt x="2342" y="1199"/>
                  </a:lnTo>
                  <a:lnTo>
                    <a:pt x="2342" y="1070"/>
                  </a:lnTo>
                  <a:lnTo>
                    <a:pt x="2324" y="941"/>
                  </a:lnTo>
                  <a:lnTo>
                    <a:pt x="2306" y="830"/>
                  </a:lnTo>
                  <a:lnTo>
                    <a:pt x="2269" y="720"/>
                  </a:lnTo>
                  <a:lnTo>
                    <a:pt x="2213" y="609"/>
                  </a:lnTo>
                  <a:lnTo>
                    <a:pt x="2158" y="517"/>
                  </a:lnTo>
                  <a:lnTo>
                    <a:pt x="2103" y="425"/>
                  </a:lnTo>
                  <a:lnTo>
                    <a:pt x="2011" y="332"/>
                  </a:lnTo>
                  <a:lnTo>
                    <a:pt x="1937" y="259"/>
                  </a:lnTo>
                  <a:lnTo>
                    <a:pt x="1845" y="185"/>
                  </a:lnTo>
                  <a:lnTo>
                    <a:pt x="1752" y="130"/>
                  </a:lnTo>
                  <a:lnTo>
                    <a:pt x="1642" y="93"/>
                  </a:lnTo>
                  <a:lnTo>
                    <a:pt x="1531" y="56"/>
                  </a:lnTo>
                  <a:lnTo>
                    <a:pt x="1420" y="1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32"/>
            <p:cNvSpPr/>
            <p:nvPr/>
          </p:nvSpPr>
          <p:spPr>
            <a:xfrm>
              <a:off x="6040300" y="1532925"/>
              <a:ext cx="58575" cy="58575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052" y="1"/>
                  </a:moveTo>
                  <a:lnTo>
                    <a:pt x="923" y="19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91" y="130"/>
                  </a:lnTo>
                  <a:lnTo>
                    <a:pt x="499" y="204"/>
                  </a:lnTo>
                  <a:lnTo>
                    <a:pt x="407" y="259"/>
                  </a:lnTo>
                  <a:lnTo>
                    <a:pt x="333" y="333"/>
                  </a:lnTo>
                  <a:lnTo>
                    <a:pt x="259" y="425"/>
                  </a:lnTo>
                  <a:lnTo>
                    <a:pt x="185" y="517"/>
                  </a:lnTo>
                  <a:lnTo>
                    <a:pt x="130" y="609"/>
                  </a:lnTo>
                  <a:lnTo>
                    <a:pt x="75" y="720"/>
                  </a:lnTo>
                  <a:lnTo>
                    <a:pt x="38" y="831"/>
                  </a:lnTo>
                  <a:lnTo>
                    <a:pt x="19" y="941"/>
                  </a:lnTo>
                  <a:lnTo>
                    <a:pt x="1" y="1070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19" y="1439"/>
                  </a:lnTo>
                  <a:lnTo>
                    <a:pt x="56" y="1550"/>
                  </a:lnTo>
                  <a:lnTo>
                    <a:pt x="93" y="1642"/>
                  </a:lnTo>
                  <a:lnTo>
                    <a:pt x="204" y="1845"/>
                  </a:lnTo>
                  <a:lnTo>
                    <a:pt x="351" y="2011"/>
                  </a:lnTo>
                  <a:lnTo>
                    <a:pt x="517" y="2158"/>
                  </a:lnTo>
                  <a:lnTo>
                    <a:pt x="720" y="2250"/>
                  </a:lnTo>
                  <a:lnTo>
                    <a:pt x="812" y="2287"/>
                  </a:lnTo>
                  <a:lnTo>
                    <a:pt x="923" y="2324"/>
                  </a:lnTo>
                  <a:lnTo>
                    <a:pt x="1052" y="2343"/>
                  </a:lnTo>
                  <a:lnTo>
                    <a:pt x="1292" y="2343"/>
                  </a:lnTo>
                  <a:lnTo>
                    <a:pt x="1421" y="2324"/>
                  </a:lnTo>
                  <a:lnTo>
                    <a:pt x="1531" y="2287"/>
                  </a:lnTo>
                  <a:lnTo>
                    <a:pt x="1642" y="2250"/>
                  </a:lnTo>
                  <a:lnTo>
                    <a:pt x="1753" y="2195"/>
                  </a:lnTo>
                  <a:lnTo>
                    <a:pt x="1845" y="2140"/>
                  </a:lnTo>
                  <a:lnTo>
                    <a:pt x="1937" y="2084"/>
                  </a:lnTo>
                  <a:lnTo>
                    <a:pt x="2011" y="1992"/>
                  </a:lnTo>
                  <a:lnTo>
                    <a:pt x="2084" y="1918"/>
                  </a:lnTo>
                  <a:lnTo>
                    <a:pt x="2158" y="1826"/>
                  </a:lnTo>
                  <a:lnTo>
                    <a:pt x="2214" y="1716"/>
                  </a:lnTo>
                  <a:lnTo>
                    <a:pt x="2269" y="1623"/>
                  </a:lnTo>
                  <a:lnTo>
                    <a:pt x="2306" y="1513"/>
                  </a:lnTo>
                  <a:lnTo>
                    <a:pt x="2324" y="1384"/>
                  </a:lnTo>
                  <a:lnTo>
                    <a:pt x="2343" y="1273"/>
                  </a:lnTo>
                  <a:lnTo>
                    <a:pt x="2343" y="1144"/>
                  </a:lnTo>
                  <a:lnTo>
                    <a:pt x="2343" y="1015"/>
                  </a:lnTo>
                  <a:lnTo>
                    <a:pt x="2324" y="904"/>
                  </a:lnTo>
                  <a:lnTo>
                    <a:pt x="2287" y="794"/>
                  </a:lnTo>
                  <a:lnTo>
                    <a:pt x="2250" y="683"/>
                  </a:lnTo>
                  <a:lnTo>
                    <a:pt x="2140" y="499"/>
                  </a:lnTo>
                  <a:lnTo>
                    <a:pt x="1992" y="333"/>
                  </a:lnTo>
                  <a:lnTo>
                    <a:pt x="1826" y="185"/>
                  </a:lnTo>
                  <a:lnTo>
                    <a:pt x="1624" y="93"/>
                  </a:lnTo>
                  <a:lnTo>
                    <a:pt x="1531" y="56"/>
                  </a:lnTo>
                  <a:lnTo>
                    <a:pt x="1421" y="1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32"/>
            <p:cNvSpPr/>
            <p:nvPr/>
          </p:nvSpPr>
          <p:spPr>
            <a:xfrm>
              <a:off x="5963325" y="1518650"/>
              <a:ext cx="58575" cy="58550"/>
            </a:xfrm>
            <a:custGeom>
              <a:avLst/>
              <a:gdLst/>
              <a:ahLst/>
              <a:cxnLst/>
              <a:rect l="l" t="t" r="r" b="b"/>
              <a:pathLst>
                <a:path w="2343" h="2342" extrusionOk="0">
                  <a:moveTo>
                    <a:pt x="1052" y="0"/>
                  </a:moveTo>
                  <a:lnTo>
                    <a:pt x="941" y="19"/>
                  </a:lnTo>
                  <a:lnTo>
                    <a:pt x="830" y="56"/>
                  </a:lnTo>
                  <a:lnTo>
                    <a:pt x="720" y="92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80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25"/>
                  </a:lnTo>
                  <a:lnTo>
                    <a:pt x="1" y="1254"/>
                  </a:lnTo>
                  <a:lnTo>
                    <a:pt x="19" y="1383"/>
                  </a:lnTo>
                  <a:lnTo>
                    <a:pt x="38" y="1494"/>
                  </a:lnTo>
                  <a:lnTo>
                    <a:pt x="75" y="1604"/>
                  </a:lnTo>
                  <a:lnTo>
                    <a:pt x="130" y="1715"/>
                  </a:lnTo>
                  <a:lnTo>
                    <a:pt x="185" y="1807"/>
                  </a:lnTo>
                  <a:lnTo>
                    <a:pt x="240" y="1899"/>
                  </a:lnTo>
                  <a:lnTo>
                    <a:pt x="314" y="1992"/>
                  </a:lnTo>
                  <a:lnTo>
                    <a:pt x="406" y="2065"/>
                  </a:lnTo>
                  <a:lnTo>
                    <a:pt x="499" y="2139"/>
                  </a:lnTo>
                  <a:lnTo>
                    <a:pt x="591" y="2194"/>
                  </a:lnTo>
                  <a:lnTo>
                    <a:pt x="683" y="2250"/>
                  </a:lnTo>
                  <a:lnTo>
                    <a:pt x="794" y="2287"/>
                  </a:lnTo>
                  <a:lnTo>
                    <a:pt x="923" y="2305"/>
                  </a:lnTo>
                  <a:lnTo>
                    <a:pt x="1033" y="2323"/>
                  </a:lnTo>
                  <a:lnTo>
                    <a:pt x="1162" y="2342"/>
                  </a:lnTo>
                  <a:lnTo>
                    <a:pt x="1273" y="2323"/>
                  </a:lnTo>
                  <a:lnTo>
                    <a:pt x="1402" y="2323"/>
                  </a:lnTo>
                  <a:lnTo>
                    <a:pt x="1513" y="2287"/>
                  </a:lnTo>
                  <a:lnTo>
                    <a:pt x="1623" y="2250"/>
                  </a:lnTo>
                  <a:lnTo>
                    <a:pt x="1808" y="2158"/>
                  </a:lnTo>
                  <a:lnTo>
                    <a:pt x="1992" y="2010"/>
                  </a:lnTo>
                  <a:lnTo>
                    <a:pt x="2121" y="1844"/>
                  </a:lnTo>
                  <a:lnTo>
                    <a:pt x="2232" y="1660"/>
                  </a:lnTo>
                  <a:lnTo>
                    <a:pt x="2269" y="1549"/>
                  </a:lnTo>
                  <a:lnTo>
                    <a:pt x="2306" y="1438"/>
                  </a:lnTo>
                  <a:lnTo>
                    <a:pt x="2324" y="1328"/>
                  </a:lnTo>
                  <a:lnTo>
                    <a:pt x="2342" y="1217"/>
                  </a:lnTo>
                  <a:lnTo>
                    <a:pt x="2324" y="1088"/>
                  </a:lnTo>
                  <a:lnTo>
                    <a:pt x="2324" y="959"/>
                  </a:lnTo>
                  <a:lnTo>
                    <a:pt x="2287" y="848"/>
                  </a:lnTo>
                  <a:lnTo>
                    <a:pt x="2250" y="738"/>
                  </a:lnTo>
                  <a:lnTo>
                    <a:pt x="2213" y="627"/>
                  </a:lnTo>
                  <a:lnTo>
                    <a:pt x="2158" y="535"/>
                  </a:lnTo>
                  <a:lnTo>
                    <a:pt x="2084" y="443"/>
                  </a:lnTo>
                  <a:lnTo>
                    <a:pt x="2011" y="351"/>
                  </a:lnTo>
                  <a:lnTo>
                    <a:pt x="1937" y="277"/>
                  </a:lnTo>
                  <a:lnTo>
                    <a:pt x="1845" y="203"/>
                  </a:lnTo>
                  <a:lnTo>
                    <a:pt x="1752" y="148"/>
                  </a:lnTo>
                  <a:lnTo>
                    <a:pt x="1642" y="92"/>
                  </a:lnTo>
                  <a:lnTo>
                    <a:pt x="1531" y="56"/>
                  </a:lnTo>
                  <a:lnTo>
                    <a:pt x="1421" y="37"/>
                  </a:lnTo>
                  <a:lnTo>
                    <a:pt x="1310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32"/>
            <p:cNvSpPr/>
            <p:nvPr/>
          </p:nvSpPr>
          <p:spPr>
            <a:xfrm>
              <a:off x="5578425" y="13706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1033" y="1"/>
                  </a:moveTo>
                  <a:lnTo>
                    <a:pt x="904" y="19"/>
                  </a:lnTo>
                  <a:lnTo>
                    <a:pt x="794" y="56"/>
                  </a:lnTo>
                  <a:lnTo>
                    <a:pt x="702" y="93"/>
                  </a:lnTo>
                  <a:lnTo>
                    <a:pt x="499" y="203"/>
                  </a:lnTo>
                  <a:lnTo>
                    <a:pt x="333" y="333"/>
                  </a:lnTo>
                  <a:lnTo>
                    <a:pt x="185" y="498"/>
                  </a:lnTo>
                  <a:lnTo>
                    <a:pt x="93" y="701"/>
                  </a:lnTo>
                  <a:lnTo>
                    <a:pt x="56" y="812"/>
                  </a:lnTo>
                  <a:lnTo>
                    <a:pt x="19" y="923"/>
                  </a:lnTo>
                  <a:lnTo>
                    <a:pt x="1" y="1033"/>
                  </a:lnTo>
                  <a:lnTo>
                    <a:pt x="1" y="1162"/>
                  </a:lnTo>
                  <a:lnTo>
                    <a:pt x="1" y="1273"/>
                  </a:lnTo>
                  <a:lnTo>
                    <a:pt x="19" y="1402"/>
                  </a:lnTo>
                  <a:lnTo>
                    <a:pt x="56" y="1513"/>
                  </a:lnTo>
                  <a:lnTo>
                    <a:pt x="93" y="1605"/>
                  </a:lnTo>
                  <a:lnTo>
                    <a:pt x="204" y="1808"/>
                  </a:lnTo>
                  <a:lnTo>
                    <a:pt x="333" y="1974"/>
                  </a:lnTo>
                  <a:lnTo>
                    <a:pt x="499" y="2121"/>
                  </a:lnTo>
                  <a:lnTo>
                    <a:pt x="702" y="2213"/>
                  </a:lnTo>
                  <a:lnTo>
                    <a:pt x="812" y="2250"/>
                  </a:lnTo>
                  <a:lnTo>
                    <a:pt x="923" y="2287"/>
                  </a:lnTo>
                  <a:lnTo>
                    <a:pt x="1033" y="2305"/>
                  </a:lnTo>
                  <a:lnTo>
                    <a:pt x="1273" y="2305"/>
                  </a:lnTo>
                  <a:lnTo>
                    <a:pt x="1402" y="2287"/>
                  </a:lnTo>
                  <a:lnTo>
                    <a:pt x="1513" y="2250"/>
                  </a:lnTo>
                  <a:lnTo>
                    <a:pt x="1605" y="2213"/>
                  </a:lnTo>
                  <a:lnTo>
                    <a:pt x="1808" y="2103"/>
                  </a:lnTo>
                  <a:lnTo>
                    <a:pt x="1974" y="1974"/>
                  </a:lnTo>
                  <a:lnTo>
                    <a:pt x="2121" y="1808"/>
                  </a:lnTo>
                  <a:lnTo>
                    <a:pt x="2214" y="1605"/>
                  </a:lnTo>
                  <a:lnTo>
                    <a:pt x="2250" y="1494"/>
                  </a:lnTo>
                  <a:lnTo>
                    <a:pt x="2287" y="1383"/>
                  </a:lnTo>
                  <a:lnTo>
                    <a:pt x="2306" y="1273"/>
                  </a:lnTo>
                  <a:lnTo>
                    <a:pt x="2306" y="1144"/>
                  </a:lnTo>
                  <a:lnTo>
                    <a:pt x="2306" y="1033"/>
                  </a:lnTo>
                  <a:lnTo>
                    <a:pt x="2287" y="904"/>
                  </a:lnTo>
                  <a:lnTo>
                    <a:pt x="2250" y="793"/>
                  </a:lnTo>
                  <a:lnTo>
                    <a:pt x="2214" y="701"/>
                  </a:lnTo>
                  <a:lnTo>
                    <a:pt x="2103" y="498"/>
                  </a:lnTo>
                  <a:lnTo>
                    <a:pt x="1974" y="333"/>
                  </a:lnTo>
                  <a:lnTo>
                    <a:pt x="1808" y="185"/>
                  </a:lnTo>
                  <a:lnTo>
                    <a:pt x="1605" y="93"/>
                  </a:lnTo>
                  <a:lnTo>
                    <a:pt x="1494" y="56"/>
                  </a:lnTo>
                  <a:lnTo>
                    <a:pt x="1384" y="19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32"/>
            <p:cNvSpPr/>
            <p:nvPr/>
          </p:nvSpPr>
          <p:spPr>
            <a:xfrm>
              <a:off x="5883575" y="1504825"/>
              <a:ext cx="58125" cy="57625"/>
            </a:xfrm>
            <a:custGeom>
              <a:avLst/>
              <a:gdLst/>
              <a:ahLst/>
              <a:cxnLst/>
              <a:rect l="l" t="t" r="r" b="b"/>
              <a:pathLst>
                <a:path w="2325" h="2305" extrusionOk="0">
                  <a:moveTo>
                    <a:pt x="1034" y="0"/>
                  </a:moveTo>
                  <a:lnTo>
                    <a:pt x="923" y="19"/>
                  </a:lnTo>
                  <a:lnTo>
                    <a:pt x="812" y="55"/>
                  </a:lnTo>
                  <a:lnTo>
                    <a:pt x="702" y="92"/>
                  </a:lnTo>
                  <a:lnTo>
                    <a:pt x="499" y="185"/>
                  </a:lnTo>
                  <a:lnTo>
                    <a:pt x="333" y="332"/>
                  </a:lnTo>
                  <a:lnTo>
                    <a:pt x="204" y="498"/>
                  </a:lnTo>
                  <a:lnTo>
                    <a:pt x="93" y="682"/>
                  </a:lnTo>
                  <a:lnTo>
                    <a:pt x="56" y="793"/>
                  </a:lnTo>
                  <a:lnTo>
                    <a:pt x="38" y="904"/>
                  </a:lnTo>
                  <a:lnTo>
                    <a:pt x="19" y="1014"/>
                  </a:lnTo>
                  <a:lnTo>
                    <a:pt x="1" y="1143"/>
                  </a:lnTo>
                  <a:lnTo>
                    <a:pt x="19" y="1272"/>
                  </a:lnTo>
                  <a:lnTo>
                    <a:pt x="19" y="1383"/>
                  </a:lnTo>
                  <a:lnTo>
                    <a:pt x="56" y="1512"/>
                  </a:lnTo>
                  <a:lnTo>
                    <a:pt x="93" y="1604"/>
                  </a:lnTo>
                  <a:lnTo>
                    <a:pt x="148" y="1715"/>
                  </a:lnTo>
                  <a:lnTo>
                    <a:pt x="204" y="1807"/>
                  </a:lnTo>
                  <a:lnTo>
                    <a:pt x="278" y="1899"/>
                  </a:lnTo>
                  <a:lnTo>
                    <a:pt x="351" y="1991"/>
                  </a:lnTo>
                  <a:lnTo>
                    <a:pt x="425" y="2065"/>
                  </a:lnTo>
                  <a:lnTo>
                    <a:pt x="517" y="2121"/>
                  </a:lnTo>
                  <a:lnTo>
                    <a:pt x="609" y="2176"/>
                  </a:lnTo>
                  <a:lnTo>
                    <a:pt x="720" y="2231"/>
                  </a:lnTo>
                  <a:lnTo>
                    <a:pt x="831" y="2268"/>
                  </a:lnTo>
                  <a:lnTo>
                    <a:pt x="941" y="2286"/>
                  </a:lnTo>
                  <a:lnTo>
                    <a:pt x="1070" y="2305"/>
                  </a:lnTo>
                  <a:lnTo>
                    <a:pt x="1310" y="2305"/>
                  </a:lnTo>
                  <a:lnTo>
                    <a:pt x="1439" y="2286"/>
                  </a:lnTo>
                  <a:lnTo>
                    <a:pt x="1550" y="2250"/>
                  </a:lnTo>
                  <a:lnTo>
                    <a:pt x="1642" y="2213"/>
                  </a:lnTo>
                  <a:lnTo>
                    <a:pt x="1845" y="2102"/>
                  </a:lnTo>
                  <a:lnTo>
                    <a:pt x="2011" y="1955"/>
                  </a:lnTo>
                  <a:lnTo>
                    <a:pt x="2140" y="1789"/>
                  </a:lnTo>
                  <a:lnTo>
                    <a:pt x="2232" y="1586"/>
                  </a:lnTo>
                  <a:lnTo>
                    <a:pt x="2269" y="1475"/>
                  </a:lnTo>
                  <a:lnTo>
                    <a:pt x="2306" y="1365"/>
                  </a:lnTo>
                  <a:lnTo>
                    <a:pt x="2306" y="1254"/>
                  </a:lnTo>
                  <a:lnTo>
                    <a:pt x="2324" y="1125"/>
                  </a:lnTo>
                  <a:lnTo>
                    <a:pt x="2306" y="1014"/>
                  </a:lnTo>
                  <a:lnTo>
                    <a:pt x="2287" y="904"/>
                  </a:lnTo>
                  <a:lnTo>
                    <a:pt x="2269" y="793"/>
                  </a:lnTo>
                  <a:lnTo>
                    <a:pt x="2232" y="682"/>
                  </a:lnTo>
                  <a:lnTo>
                    <a:pt x="2121" y="480"/>
                  </a:lnTo>
                  <a:lnTo>
                    <a:pt x="1974" y="314"/>
                  </a:lnTo>
                  <a:lnTo>
                    <a:pt x="1808" y="185"/>
                  </a:lnTo>
                  <a:lnTo>
                    <a:pt x="1605" y="74"/>
                  </a:lnTo>
                  <a:lnTo>
                    <a:pt x="1513" y="37"/>
                  </a:lnTo>
                  <a:lnTo>
                    <a:pt x="1402" y="19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32"/>
            <p:cNvSpPr/>
            <p:nvPr/>
          </p:nvSpPr>
          <p:spPr>
            <a:xfrm>
              <a:off x="5092600" y="873300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99" y="1"/>
                  </a:moveTo>
                  <a:lnTo>
                    <a:pt x="1070" y="19"/>
                  </a:lnTo>
                  <a:lnTo>
                    <a:pt x="959" y="19"/>
                  </a:lnTo>
                  <a:lnTo>
                    <a:pt x="848" y="56"/>
                  </a:lnTo>
                  <a:lnTo>
                    <a:pt x="738" y="93"/>
                  </a:lnTo>
                  <a:lnTo>
                    <a:pt x="535" y="185"/>
                  </a:lnTo>
                  <a:lnTo>
                    <a:pt x="369" y="333"/>
                  </a:lnTo>
                  <a:lnTo>
                    <a:pt x="221" y="499"/>
                  </a:lnTo>
                  <a:lnTo>
                    <a:pt x="111" y="683"/>
                  </a:lnTo>
                  <a:lnTo>
                    <a:pt x="74" y="794"/>
                  </a:lnTo>
                  <a:lnTo>
                    <a:pt x="37" y="904"/>
                  </a:lnTo>
                  <a:lnTo>
                    <a:pt x="19" y="1015"/>
                  </a:lnTo>
                  <a:lnTo>
                    <a:pt x="0" y="1126"/>
                  </a:lnTo>
                  <a:lnTo>
                    <a:pt x="0" y="1255"/>
                  </a:lnTo>
                  <a:lnTo>
                    <a:pt x="19" y="1384"/>
                  </a:lnTo>
                  <a:lnTo>
                    <a:pt x="37" y="1494"/>
                  </a:lnTo>
                  <a:lnTo>
                    <a:pt x="74" y="1605"/>
                  </a:lnTo>
                  <a:lnTo>
                    <a:pt x="129" y="1716"/>
                  </a:lnTo>
                  <a:lnTo>
                    <a:pt x="166" y="1808"/>
                  </a:lnTo>
                  <a:lnTo>
                    <a:pt x="240" y="1900"/>
                  </a:lnTo>
                  <a:lnTo>
                    <a:pt x="314" y="1992"/>
                  </a:lnTo>
                  <a:lnTo>
                    <a:pt x="387" y="2066"/>
                  </a:lnTo>
                  <a:lnTo>
                    <a:pt x="480" y="2140"/>
                  </a:lnTo>
                  <a:lnTo>
                    <a:pt x="572" y="2213"/>
                  </a:lnTo>
                  <a:lnTo>
                    <a:pt x="682" y="2250"/>
                  </a:lnTo>
                  <a:lnTo>
                    <a:pt x="793" y="2306"/>
                  </a:lnTo>
                  <a:lnTo>
                    <a:pt x="904" y="2342"/>
                  </a:lnTo>
                  <a:lnTo>
                    <a:pt x="1014" y="2361"/>
                  </a:lnTo>
                  <a:lnTo>
                    <a:pt x="1272" y="2361"/>
                  </a:lnTo>
                  <a:lnTo>
                    <a:pt x="1383" y="2342"/>
                  </a:lnTo>
                  <a:lnTo>
                    <a:pt x="1494" y="2324"/>
                  </a:lnTo>
                  <a:lnTo>
                    <a:pt x="1604" y="2287"/>
                  </a:lnTo>
                  <a:lnTo>
                    <a:pt x="1715" y="2250"/>
                  </a:lnTo>
                  <a:lnTo>
                    <a:pt x="1826" y="2177"/>
                  </a:lnTo>
                  <a:lnTo>
                    <a:pt x="1918" y="2121"/>
                  </a:lnTo>
                  <a:lnTo>
                    <a:pt x="1991" y="2047"/>
                  </a:lnTo>
                  <a:lnTo>
                    <a:pt x="2084" y="1974"/>
                  </a:lnTo>
                  <a:lnTo>
                    <a:pt x="2139" y="1882"/>
                  </a:lnTo>
                  <a:lnTo>
                    <a:pt x="2213" y="1789"/>
                  </a:lnTo>
                  <a:lnTo>
                    <a:pt x="2250" y="1679"/>
                  </a:lnTo>
                  <a:lnTo>
                    <a:pt x="2305" y="1568"/>
                  </a:lnTo>
                  <a:lnTo>
                    <a:pt x="2323" y="1457"/>
                  </a:lnTo>
                  <a:lnTo>
                    <a:pt x="2360" y="1328"/>
                  </a:lnTo>
                  <a:lnTo>
                    <a:pt x="2360" y="1218"/>
                  </a:lnTo>
                  <a:lnTo>
                    <a:pt x="2360" y="1089"/>
                  </a:lnTo>
                  <a:lnTo>
                    <a:pt x="2342" y="960"/>
                  </a:lnTo>
                  <a:lnTo>
                    <a:pt x="2323" y="849"/>
                  </a:lnTo>
                  <a:lnTo>
                    <a:pt x="2286" y="738"/>
                  </a:lnTo>
                  <a:lnTo>
                    <a:pt x="2231" y="628"/>
                  </a:lnTo>
                  <a:lnTo>
                    <a:pt x="2176" y="536"/>
                  </a:lnTo>
                  <a:lnTo>
                    <a:pt x="2102" y="443"/>
                  </a:lnTo>
                  <a:lnTo>
                    <a:pt x="2028" y="351"/>
                  </a:lnTo>
                  <a:lnTo>
                    <a:pt x="1955" y="277"/>
                  </a:lnTo>
                  <a:lnTo>
                    <a:pt x="1862" y="222"/>
                  </a:lnTo>
                  <a:lnTo>
                    <a:pt x="1770" y="148"/>
                  </a:lnTo>
                  <a:lnTo>
                    <a:pt x="1660" y="111"/>
                  </a:lnTo>
                  <a:lnTo>
                    <a:pt x="1549" y="56"/>
                  </a:lnTo>
                  <a:lnTo>
                    <a:pt x="1438" y="38"/>
                  </a:lnTo>
                  <a:lnTo>
                    <a:pt x="1309" y="19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32"/>
            <p:cNvSpPr/>
            <p:nvPr/>
          </p:nvSpPr>
          <p:spPr>
            <a:xfrm>
              <a:off x="5290350" y="1154025"/>
              <a:ext cx="57625" cy="57200"/>
            </a:xfrm>
            <a:custGeom>
              <a:avLst/>
              <a:gdLst/>
              <a:ahLst/>
              <a:cxnLst/>
              <a:rect l="l" t="t" r="r" b="b"/>
              <a:pathLst>
                <a:path w="2305" h="2288" extrusionOk="0">
                  <a:moveTo>
                    <a:pt x="1014" y="1"/>
                  </a:moveTo>
                  <a:lnTo>
                    <a:pt x="885" y="19"/>
                  </a:lnTo>
                  <a:lnTo>
                    <a:pt x="774" y="56"/>
                  </a:lnTo>
                  <a:lnTo>
                    <a:pt x="682" y="93"/>
                  </a:lnTo>
                  <a:lnTo>
                    <a:pt x="479" y="185"/>
                  </a:lnTo>
                  <a:lnTo>
                    <a:pt x="314" y="333"/>
                  </a:lnTo>
                  <a:lnTo>
                    <a:pt x="184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3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0" y="1291"/>
                  </a:lnTo>
                  <a:lnTo>
                    <a:pt x="19" y="1402"/>
                  </a:lnTo>
                  <a:lnTo>
                    <a:pt x="55" y="1513"/>
                  </a:lnTo>
                  <a:lnTo>
                    <a:pt x="92" y="1623"/>
                  </a:lnTo>
                  <a:lnTo>
                    <a:pt x="148" y="1715"/>
                  </a:lnTo>
                  <a:lnTo>
                    <a:pt x="203" y="1808"/>
                  </a:lnTo>
                  <a:lnTo>
                    <a:pt x="332" y="1974"/>
                  </a:lnTo>
                  <a:lnTo>
                    <a:pt x="516" y="2121"/>
                  </a:lnTo>
                  <a:lnTo>
                    <a:pt x="701" y="2213"/>
                  </a:lnTo>
                  <a:lnTo>
                    <a:pt x="811" y="2250"/>
                  </a:lnTo>
                  <a:lnTo>
                    <a:pt x="922" y="2269"/>
                  </a:lnTo>
                  <a:lnTo>
                    <a:pt x="1051" y="2287"/>
                  </a:lnTo>
                  <a:lnTo>
                    <a:pt x="1291" y="2287"/>
                  </a:lnTo>
                  <a:lnTo>
                    <a:pt x="1401" y="2269"/>
                  </a:lnTo>
                  <a:lnTo>
                    <a:pt x="1512" y="2232"/>
                  </a:lnTo>
                  <a:lnTo>
                    <a:pt x="1623" y="2195"/>
                  </a:lnTo>
                  <a:lnTo>
                    <a:pt x="1807" y="2103"/>
                  </a:lnTo>
                  <a:lnTo>
                    <a:pt x="1973" y="1955"/>
                  </a:lnTo>
                  <a:lnTo>
                    <a:pt x="2120" y="1789"/>
                  </a:lnTo>
                  <a:lnTo>
                    <a:pt x="2213" y="1586"/>
                  </a:lnTo>
                  <a:lnTo>
                    <a:pt x="2250" y="1476"/>
                  </a:lnTo>
                  <a:lnTo>
                    <a:pt x="2286" y="1365"/>
                  </a:lnTo>
                  <a:lnTo>
                    <a:pt x="2305" y="1236"/>
                  </a:lnTo>
                  <a:lnTo>
                    <a:pt x="2305" y="1125"/>
                  </a:lnTo>
                  <a:lnTo>
                    <a:pt x="2286" y="996"/>
                  </a:lnTo>
                  <a:lnTo>
                    <a:pt x="2268" y="886"/>
                  </a:lnTo>
                  <a:lnTo>
                    <a:pt x="2250" y="775"/>
                  </a:lnTo>
                  <a:lnTo>
                    <a:pt x="2213" y="664"/>
                  </a:lnTo>
                  <a:lnTo>
                    <a:pt x="2157" y="572"/>
                  </a:lnTo>
                  <a:lnTo>
                    <a:pt x="2102" y="480"/>
                  </a:lnTo>
                  <a:lnTo>
                    <a:pt x="1955" y="314"/>
                  </a:lnTo>
                  <a:lnTo>
                    <a:pt x="1789" y="167"/>
                  </a:lnTo>
                  <a:lnTo>
                    <a:pt x="1586" y="74"/>
                  </a:lnTo>
                  <a:lnTo>
                    <a:pt x="1475" y="38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32"/>
            <p:cNvSpPr/>
            <p:nvPr/>
          </p:nvSpPr>
          <p:spPr>
            <a:xfrm>
              <a:off x="4910525" y="514225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0"/>
                  </a:moveTo>
                  <a:lnTo>
                    <a:pt x="1051" y="19"/>
                  </a:lnTo>
                  <a:lnTo>
                    <a:pt x="922" y="19"/>
                  </a:lnTo>
                  <a:lnTo>
                    <a:pt x="811" y="56"/>
                  </a:lnTo>
                  <a:lnTo>
                    <a:pt x="701" y="93"/>
                  </a:lnTo>
                  <a:lnTo>
                    <a:pt x="590" y="148"/>
                  </a:lnTo>
                  <a:lnTo>
                    <a:pt x="498" y="203"/>
                  </a:lnTo>
                  <a:lnTo>
                    <a:pt x="406" y="277"/>
                  </a:lnTo>
                  <a:lnTo>
                    <a:pt x="314" y="351"/>
                  </a:lnTo>
                  <a:lnTo>
                    <a:pt x="240" y="425"/>
                  </a:lnTo>
                  <a:lnTo>
                    <a:pt x="184" y="517"/>
                  </a:lnTo>
                  <a:lnTo>
                    <a:pt x="129" y="627"/>
                  </a:lnTo>
                  <a:lnTo>
                    <a:pt x="74" y="720"/>
                  </a:lnTo>
                  <a:lnTo>
                    <a:pt x="37" y="830"/>
                  </a:lnTo>
                  <a:lnTo>
                    <a:pt x="19" y="959"/>
                  </a:lnTo>
                  <a:lnTo>
                    <a:pt x="0" y="1070"/>
                  </a:lnTo>
                  <a:lnTo>
                    <a:pt x="0" y="1199"/>
                  </a:lnTo>
                  <a:lnTo>
                    <a:pt x="0" y="1328"/>
                  </a:lnTo>
                  <a:lnTo>
                    <a:pt x="19" y="1439"/>
                  </a:lnTo>
                  <a:lnTo>
                    <a:pt x="55" y="1549"/>
                  </a:lnTo>
                  <a:lnTo>
                    <a:pt x="92" y="1660"/>
                  </a:lnTo>
                  <a:lnTo>
                    <a:pt x="203" y="1844"/>
                  </a:lnTo>
                  <a:lnTo>
                    <a:pt x="350" y="2010"/>
                  </a:lnTo>
                  <a:lnTo>
                    <a:pt x="516" y="2139"/>
                  </a:lnTo>
                  <a:lnTo>
                    <a:pt x="719" y="2250"/>
                  </a:lnTo>
                  <a:lnTo>
                    <a:pt x="830" y="2287"/>
                  </a:lnTo>
                  <a:lnTo>
                    <a:pt x="940" y="2305"/>
                  </a:lnTo>
                  <a:lnTo>
                    <a:pt x="1051" y="2324"/>
                  </a:lnTo>
                  <a:lnTo>
                    <a:pt x="1291" y="2324"/>
                  </a:lnTo>
                  <a:lnTo>
                    <a:pt x="1420" y="2305"/>
                  </a:lnTo>
                  <a:lnTo>
                    <a:pt x="1530" y="2268"/>
                  </a:lnTo>
                  <a:lnTo>
                    <a:pt x="1641" y="2231"/>
                  </a:lnTo>
                  <a:lnTo>
                    <a:pt x="1825" y="2121"/>
                  </a:lnTo>
                  <a:lnTo>
                    <a:pt x="1991" y="1992"/>
                  </a:lnTo>
                  <a:lnTo>
                    <a:pt x="2139" y="1826"/>
                  </a:lnTo>
                  <a:lnTo>
                    <a:pt x="2231" y="1623"/>
                  </a:lnTo>
                  <a:lnTo>
                    <a:pt x="2268" y="1512"/>
                  </a:lnTo>
                  <a:lnTo>
                    <a:pt x="2305" y="1402"/>
                  </a:lnTo>
                  <a:lnTo>
                    <a:pt x="2323" y="1291"/>
                  </a:lnTo>
                  <a:lnTo>
                    <a:pt x="2323" y="1162"/>
                  </a:lnTo>
                  <a:lnTo>
                    <a:pt x="2305" y="1033"/>
                  </a:lnTo>
                  <a:lnTo>
                    <a:pt x="2305" y="922"/>
                  </a:lnTo>
                  <a:lnTo>
                    <a:pt x="2268" y="812"/>
                  </a:lnTo>
                  <a:lnTo>
                    <a:pt x="2231" y="701"/>
                  </a:lnTo>
                  <a:lnTo>
                    <a:pt x="2120" y="517"/>
                  </a:lnTo>
                  <a:lnTo>
                    <a:pt x="1991" y="332"/>
                  </a:lnTo>
                  <a:lnTo>
                    <a:pt x="1825" y="203"/>
                  </a:lnTo>
                  <a:lnTo>
                    <a:pt x="1623" y="93"/>
                  </a:lnTo>
                  <a:lnTo>
                    <a:pt x="1512" y="56"/>
                  </a:lnTo>
                  <a:lnTo>
                    <a:pt x="1401" y="37"/>
                  </a:lnTo>
                  <a:lnTo>
                    <a:pt x="1291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32"/>
            <p:cNvSpPr/>
            <p:nvPr/>
          </p:nvSpPr>
          <p:spPr>
            <a:xfrm>
              <a:off x="5724550" y="14767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849" y="37"/>
                  </a:lnTo>
                  <a:lnTo>
                    <a:pt x="738" y="74"/>
                  </a:lnTo>
                  <a:lnTo>
                    <a:pt x="536" y="166"/>
                  </a:lnTo>
                  <a:lnTo>
                    <a:pt x="370" y="295"/>
                  </a:lnTo>
                  <a:lnTo>
                    <a:pt x="222" y="461"/>
                  </a:lnTo>
                  <a:lnTo>
                    <a:pt x="111" y="646"/>
                  </a:lnTo>
                  <a:lnTo>
                    <a:pt x="38" y="867"/>
                  </a:lnTo>
                  <a:lnTo>
                    <a:pt x="1" y="959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10"/>
                  </a:lnTo>
                  <a:lnTo>
                    <a:pt x="38" y="1420"/>
                  </a:lnTo>
                  <a:lnTo>
                    <a:pt x="75" y="1531"/>
                  </a:lnTo>
                  <a:lnTo>
                    <a:pt x="111" y="1641"/>
                  </a:lnTo>
                  <a:lnTo>
                    <a:pt x="167" y="1734"/>
                  </a:lnTo>
                  <a:lnTo>
                    <a:pt x="314" y="1900"/>
                  </a:lnTo>
                  <a:lnTo>
                    <a:pt x="480" y="2065"/>
                  </a:lnTo>
                  <a:lnTo>
                    <a:pt x="572" y="2121"/>
                  </a:lnTo>
                  <a:lnTo>
                    <a:pt x="665" y="2176"/>
                  </a:lnTo>
                  <a:lnTo>
                    <a:pt x="775" y="2213"/>
                  </a:lnTo>
                  <a:lnTo>
                    <a:pt x="886" y="2250"/>
                  </a:lnTo>
                  <a:lnTo>
                    <a:pt x="996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550" y="2195"/>
                  </a:lnTo>
                  <a:lnTo>
                    <a:pt x="1752" y="2084"/>
                  </a:lnTo>
                  <a:lnTo>
                    <a:pt x="1918" y="1955"/>
                  </a:lnTo>
                  <a:lnTo>
                    <a:pt x="2066" y="1789"/>
                  </a:lnTo>
                  <a:lnTo>
                    <a:pt x="2158" y="1586"/>
                  </a:lnTo>
                  <a:lnTo>
                    <a:pt x="2232" y="1383"/>
                  </a:lnTo>
                  <a:lnTo>
                    <a:pt x="2250" y="1273"/>
                  </a:lnTo>
                  <a:lnTo>
                    <a:pt x="2269" y="1162"/>
                  </a:lnTo>
                  <a:lnTo>
                    <a:pt x="2269" y="1051"/>
                  </a:lnTo>
                  <a:lnTo>
                    <a:pt x="2250" y="941"/>
                  </a:lnTo>
                  <a:lnTo>
                    <a:pt x="2195" y="720"/>
                  </a:lnTo>
                  <a:lnTo>
                    <a:pt x="2084" y="535"/>
                  </a:lnTo>
                  <a:lnTo>
                    <a:pt x="1955" y="369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02" y="37"/>
                  </a:lnTo>
                  <a:lnTo>
                    <a:pt x="1291" y="1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32"/>
            <p:cNvSpPr/>
            <p:nvPr/>
          </p:nvSpPr>
          <p:spPr>
            <a:xfrm>
              <a:off x="5804300" y="1490525"/>
              <a:ext cx="57175" cy="57650"/>
            </a:xfrm>
            <a:custGeom>
              <a:avLst/>
              <a:gdLst/>
              <a:ahLst/>
              <a:cxnLst/>
              <a:rect l="l" t="t" r="r" b="b"/>
              <a:pathLst>
                <a:path w="2287" h="2306" extrusionOk="0">
                  <a:moveTo>
                    <a:pt x="1162" y="1"/>
                  </a:moveTo>
                  <a:lnTo>
                    <a:pt x="1033" y="19"/>
                  </a:lnTo>
                  <a:lnTo>
                    <a:pt x="923" y="37"/>
                  </a:lnTo>
                  <a:lnTo>
                    <a:pt x="812" y="56"/>
                  </a:lnTo>
                  <a:lnTo>
                    <a:pt x="701" y="93"/>
                  </a:lnTo>
                  <a:lnTo>
                    <a:pt x="498" y="203"/>
                  </a:lnTo>
                  <a:lnTo>
                    <a:pt x="333" y="332"/>
                  </a:lnTo>
                  <a:lnTo>
                    <a:pt x="185" y="498"/>
                  </a:lnTo>
                  <a:lnTo>
                    <a:pt x="130" y="591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73"/>
                  </a:lnTo>
                  <a:lnTo>
                    <a:pt x="19" y="1383"/>
                  </a:lnTo>
                  <a:lnTo>
                    <a:pt x="74" y="1586"/>
                  </a:lnTo>
                  <a:lnTo>
                    <a:pt x="185" y="1789"/>
                  </a:lnTo>
                  <a:lnTo>
                    <a:pt x="314" y="1955"/>
                  </a:lnTo>
                  <a:lnTo>
                    <a:pt x="480" y="2084"/>
                  </a:lnTo>
                  <a:lnTo>
                    <a:pt x="664" y="2195"/>
                  </a:lnTo>
                  <a:lnTo>
                    <a:pt x="867" y="2268"/>
                  </a:lnTo>
                  <a:lnTo>
                    <a:pt x="978" y="2287"/>
                  </a:lnTo>
                  <a:lnTo>
                    <a:pt x="1088" y="2305"/>
                  </a:lnTo>
                  <a:lnTo>
                    <a:pt x="1218" y="2305"/>
                  </a:lnTo>
                  <a:lnTo>
                    <a:pt x="1328" y="2287"/>
                  </a:lnTo>
                  <a:lnTo>
                    <a:pt x="1439" y="2268"/>
                  </a:lnTo>
                  <a:lnTo>
                    <a:pt x="1549" y="2232"/>
                  </a:lnTo>
                  <a:lnTo>
                    <a:pt x="1752" y="2121"/>
                  </a:lnTo>
                  <a:lnTo>
                    <a:pt x="1918" y="1992"/>
                  </a:lnTo>
                  <a:lnTo>
                    <a:pt x="2066" y="1826"/>
                  </a:lnTo>
                  <a:lnTo>
                    <a:pt x="2121" y="1734"/>
                  </a:lnTo>
                  <a:lnTo>
                    <a:pt x="2176" y="1642"/>
                  </a:lnTo>
                  <a:lnTo>
                    <a:pt x="2213" y="1531"/>
                  </a:lnTo>
                  <a:lnTo>
                    <a:pt x="2250" y="1420"/>
                  </a:lnTo>
                  <a:lnTo>
                    <a:pt x="2269" y="1310"/>
                  </a:lnTo>
                  <a:lnTo>
                    <a:pt x="2287" y="1181"/>
                  </a:lnTo>
                  <a:lnTo>
                    <a:pt x="2287" y="1070"/>
                  </a:lnTo>
                  <a:lnTo>
                    <a:pt x="2269" y="941"/>
                  </a:lnTo>
                  <a:lnTo>
                    <a:pt x="2232" y="830"/>
                  </a:lnTo>
                  <a:lnTo>
                    <a:pt x="2195" y="738"/>
                  </a:lnTo>
                  <a:lnTo>
                    <a:pt x="2103" y="535"/>
                  </a:lnTo>
                  <a:lnTo>
                    <a:pt x="1973" y="351"/>
                  </a:lnTo>
                  <a:lnTo>
                    <a:pt x="1789" y="222"/>
                  </a:lnTo>
                  <a:lnTo>
                    <a:pt x="1605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1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32"/>
            <p:cNvSpPr/>
            <p:nvPr/>
          </p:nvSpPr>
          <p:spPr>
            <a:xfrm>
              <a:off x="4896675" y="59490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52" y="0"/>
                  </a:moveTo>
                  <a:lnTo>
                    <a:pt x="941" y="19"/>
                  </a:lnTo>
                  <a:lnTo>
                    <a:pt x="738" y="92"/>
                  </a:lnTo>
                  <a:lnTo>
                    <a:pt x="536" y="185"/>
                  </a:lnTo>
                  <a:lnTo>
                    <a:pt x="370" y="314"/>
                  </a:lnTo>
                  <a:lnTo>
                    <a:pt x="222" y="480"/>
                  </a:lnTo>
                  <a:lnTo>
                    <a:pt x="112" y="664"/>
                  </a:lnTo>
                  <a:lnTo>
                    <a:pt x="38" y="885"/>
                  </a:lnTo>
                  <a:lnTo>
                    <a:pt x="19" y="996"/>
                  </a:lnTo>
                  <a:lnTo>
                    <a:pt x="1" y="1106"/>
                  </a:lnTo>
                  <a:lnTo>
                    <a:pt x="19" y="1217"/>
                  </a:lnTo>
                  <a:lnTo>
                    <a:pt x="19" y="1328"/>
                  </a:lnTo>
                  <a:lnTo>
                    <a:pt x="56" y="1438"/>
                  </a:lnTo>
                  <a:lnTo>
                    <a:pt x="93" y="1549"/>
                  </a:lnTo>
                  <a:lnTo>
                    <a:pt x="204" y="1733"/>
                  </a:lnTo>
                  <a:lnTo>
                    <a:pt x="333" y="1918"/>
                  </a:lnTo>
                  <a:lnTo>
                    <a:pt x="499" y="2065"/>
                  </a:lnTo>
                  <a:lnTo>
                    <a:pt x="702" y="2176"/>
                  </a:lnTo>
                  <a:lnTo>
                    <a:pt x="812" y="2213"/>
                  </a:lnTo>
                  <a:lnTo>
                    <a:pt x="923" y="2250"/>
                  </a:lnTo>
                  <a:lnTo>
                    <a:pt x="1033" y="2268"/>
                  </a:lnTo>
                  <a:lnTo>
                    <a:pt x="1255" y="2268"/>
                  </a:lnTo>
                  <a:lnTo>
                    <a:pt x="1365" y="2250"/>
                  </a:lnTo>
                  <a:lnTo>
                    <a:pt x="1568" y="2176"/>
                  </a:lnTo>
                  <a:lnTo>
                    <a:pt x="1771" y="2065"/>
                  </a:lnTo>
                  <a:lnTo>
                    <a:pt x="1937" y="1936"/>
                  </a:lnTo>
                  <a:lnTo>
                    <a:pt x="2066" y="1770"/>
                  </a:lnTo>
                  <a:lnTo>
                    <a:pt x="2177" y="1567"/>
                  </a:lnTo>
                  <a:lnTo>
                    <a:pt x="2250" y="1365"/>
                  </a:lnTo>
                  <a:lnTo>
                    <a:pt x="2269" y="1254"/>
                  </a:lnTo>
                  <a:lnTo>
                    <a:pt x="2269" y="1143"/>
                  </a:lnTo>
                  <a:lnTo>
                    <a:pt x="2269" y="1033"/>
                  </a:lnTo>
                  <a:lnTo>
                    <a:pt x="2250" y="922"/>
                  </a:lnTo>
                  <a:lnTo>
                    <a:pt x="2195" y="719"/>
                  </a:lnTo>
                  <a:lnTo>
                    <a:pt x="2084" y="516"/>
                  </a:lnTo>
                  <a:lnTo>
                    <a:pt x="1955" y="350"/>
                  </a:lnTo>
                  <a:lnTo>
                    <a:pt x="1789" y="203"/>
                  </a:lnTo>
                  <a:lnTo>
                    <a:pt x="1587" y="111"/>
                  </a:lnTo>
                  <a:lnTo>
                    <a:pt x="1384" y="37"/>
                  </a:lnTo>
                  <a:lnTo>
                    <a:pt x="127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32"/>
            <p:cNvSpPr/>
            <p:nvPr/>
          </p:nvSpPr>
          <p:spPr>
            <a:xfrm>
              <a:off x="5079675" y="954425"/>
              <a:ext cx="56275" cy="56725"/>
            </a:xfrm>
            <a:custGeom>
              <a:avLst/>
              <a:gdLst/>
              <a:ahLst/>
              <a:cxnLst/>
              <a:rect l="l" t="t" r="r" b="b"/>
              <a:pathLst>
                <a:path w="2251" h="2269" extrusionOk="0">
                  <a:moveTo>
                    <a:pt x="1126" y="1"/>
                  </a:moveTo>
                  <a:lnTo>
                    <a:pt x="1015" y="19"/>
                  </a:lnTo>
                  <a:lnTo>
                    <a:pt x="904" y="38"/>
                  </a:lnTo>
                  <a:lnTo>
                    <a:pt x="812" y="56"/>
                  </a:lnTo>
                  <a:lnTo>
                    <a:pt x="702" y="93"/>
                  </a:lnTo>
                  <a:lnTo>
                    <a:pt x="517" y="204"/>
                  </a:lnTo>
                  <a:lnTo>
                    <a:pt x="351" y="351"/>
                  </a:lnTo>
                  <a:lnTo>
                    <a:pt x="204" y="517"/>
                  </a:lnTo>
                  <a:lnTo>
                    <a:pt x="93" y="702"/>
                  </a:lnTo>
                  <a:lnTo>
                    <a:pt x="56" y="794"/>
                  </a:lnTo>
                  <a:lnTo>
                    <a:pt x="19" y="904"/>
                  </a:lnTo>
                  <a:lnTo>
                    <a:pt x="1" y="1015"/>
                  </a:lnTo>
                  <a:lnTo>
                    <a:pt x="1" y="1126"/>
                  </a:lnTo>
                  <a:lnTo>
                    <a:pt x="1" y="1236"/>
                  </a:lnTo>
                  <a:lnTo>
                    <a:pt x="19" y="1347"/>
                  </a:lnTo>
                  <a:lnTo>
                    <a:pt x="56" y="1458"/>
                  </a:lnTo>
                  <a:lnTo>
                    <a:pt x="93" y="1568"/>
                  </a:lnTo>
                  <a:lnTo>
                    <a:pt x="185" y="1753"/>
                  </a:lnTo>
                  <a:lnTo>
                    <a:pt x="333" y="1919"/>
                  </a:lnTo>
                  <a:lnTo>
                    <a:pt x="499" y="2066"/>
                  </a:lnTo>
                  <a:lnTo>
                    <a:pt x="683" y="2177"/>
                  </a:lnTo>
                  <a:lnTo>
                    <a:pt x="794" y="2214"/>
                  </a:lnTo>
                  <a:lnTo>
                    <a:pt x="904" y="2232"/>
                  </a:lnTo>
                  <a:lnTo>
                    <a:pt x="1015" y="2250"/>
                  </a:lnTo>
                  <a:lnTo>
                    <a:pt x="1126" y="2269"/>
                  </a:lnTo>
                  <a:lnTo>
                    <a:pt x="1236" y="2250"/>
                  </a:lnTo>
                  <a:lnTo>
                    <a:pt x="1347" y="2250"/>
                  </a:lnTo>
                  <a:lnTo>
                    <a:pt x="1439" y="2214"/>
                  </a:lnTo>
                  <a:lnTo>
                    <a:pt x="1550" y="2177"/>
                  </a:lnTo>
                  <a:lnTo>
                    <a:pt x="1734" y="2066"/>
                  </a:lnTo>
                  <a:lnTo>
                    <a:pt x="1918" y="1937"/>
                  </a:lnTo>
                  <a:lnTo>
                    <a:pt x="2047" y="1771"/>
                  </a:lnTo>
                  <a:lnTo>
                    <a:pt x="2158" y="1568"/>
                  </a:lnTo>
                  <a:lnTo>
                    <a:pt x="2195" y="1476"/>
                  </a:lnTo>
                  <a:lnTo>
                    <a:pt x="2232" y="1365"/>
                  </a:lnTo>
                  <a:lnTo>
                    <a:pt x="2250" y="1255"/>
                  </a:lnTo>
                  <a:lnTo>
                    <a:pt x="2250" y="1144"/>
                  </a:lnTo>
                  <a:lnTo>
                    <a:pt x="2250" y="1033"/>
                  </a:lnTo>
                  <a:lnTo>
                    <a:pt x="2232" y="923"/>
                  </a:lnTo>
                  <a:lnTo>
                    <a:pt x="2213" y="812"/>
                  </a:lnTo>
                  <a:lnTo>
                    <a:pt x="2158" y="720"/>
                  </a:lnTo>
                  <a:lnTo>
                    <a:pt x="2066" y="517"/>
                  </a:lnTo>
                  <a:lnTo>
                    <a:pt x="1918" y="351"/>
                  </a:lnTo>
                  <a:lnTo>
                    <a:pt x="1752" y="204"/>
                  </a:lnTo>
                  <a:lnTo>
                    <a:pt x="1568" y="112"/>
                  </a:lnTo>
                  <a:lnTo>
                    <a:pt x="1457" y="56"/>
                  </a:lnTo>
                  <a:lnTo>
                    <a:pt x="1365" y="38"/>
                  </a:lnTo>
                  <a:lnTo>
                    <a:pt x="1255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32"/>
            <p:cNvSpPr/>
            <p:nvPr/>
          </p:nvSpPr>
          <p:spPr>
            <a:xfrm>
              <a:off x="4845525" y="421100"/>
              <a:ext cx="56725" cy="56275"/>
            </a:xfrm>
            <a:custGeom>
              <a:avLst/>
              <a:gdLst/>
              <a:ahLst/>
              <a:cxnLst/>
              <a:rect l="l" t="t" r="r" b="b"/>
              <a:pathLst>
                <a:path w="2269" h="2251" extrusionOk="0">
                  <a:moveTo>
                    <a:pt x="1033" y="1"/>
                  </a:moveTo>
                  <a:lnTo>
                    <a:pt x="922" y="19"/>
                  </a:lnTo>
                  <a:lnTo>
                    <a:pt x="701" y="75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3" y="480"/>
                  </a:lnTo>
                  <a:lnTo>
                    <a:pt x="92" y="683"/>
                  </a:lnTo>
                  <a:lnTo>
                    <a:pt x="37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29"/>
                  </a:lnTo>
                  <a:lnTo>
                    <a:pt x="56" y="1439"/>
                  </a:lnTo>
                  <a:lnTo>
                    <a:pt x="92" y="1550"/>
                  </a:lnTo>
                  <a:lnTo>
                    <a:pt x="203" y="1753"/>
                  </a:lnTo>
                  <a:lnTo>
                    <a:pt x="332" y="1919"/>
                  </a:lnTo>
                  <a:lnTo>
                    <a:pt x="517" y="2066"/>
                  </a:lnTo>
                  <a:lnTo>
                    <a:pt x="719" y="2177"/>
                  </a:lnTo>
                  <a:lnTo>
                    <a:pt x="812" y="2214"/>
                  </a:lnTo>
                  <a:lnTo>
                    <a:pt x="922" y="2232"/>
                  </a:lnTo>
                  <a:lnTo>
                    <a:pt x="1033" y="2250"/>
                  </a:lnTo>
                  <a:lnTo>
                    <a:pt x="1273" y="2250"/>
                  </a:lnTo>
                  <a:lnTo>
                    <a:pt x="1383" y="2232"/>
                  </a:lnTo>
                  <a:lnTo>
                    <a:pt x="1586" y="2158"/>
                  </a:lnTo>
                  <a:lnTo>
                    <a:pt x="1770" y="2048"/>
                  </a:lnTo>
                  <a:lnTo>
                    <a:pt x="1936" y="1900"/>
                  </a:lnTo>
                  <a:lnTo>
                    <a:pt x="2084" y="1734"/>
                  </a:lnTo>
                  <a:lnTo>
                    <a:pt x="2176" y="1550"/>
                  </a:lnTo>
                  <a:lnTo>
                    <a:pt x="2250" y="1329"/>
                  </a:lnTo>
                  <a:lnTo>
                    <a:pt x="2268" y="1236"/>
                  </a:lnTo>
                  <a:lnTo>
                    <a:pt x="2268" y="1107"/>
                  </a:lnTo>
                  <a:lnTo>
                    <a:pt x="2250" y="997"/>
                  </a:lnTo>
                  <a:lnTo>
                    <a:pt x="2231" y="886"/>
                  </a:lnTo>
                  <a:lnTo>
                    <a:pt x="2176" y="683"/>
                  </a:lnTo>
                  <a:lnTo>
                    <a:pt x="2065" y="499"/>
                  </a:lnTo>
                  <a:lnTo>
                    <a:pt x="1918" y="333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32"/>
            <p:cNvSpPr/>
            <p:nvPr/>
          </p:nvSpPr>
          <p:spPr>
            <a:xfrm>
              <a:off x="5499150" y="1356850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107" y="0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683" y="111"/>
                  </a:lnTo>
                  <a:lnTo>
                    <a:pt x="480" y="222"/>
                  </a:lnTo>
                  <a:lnTo>
                    <a:pt x="314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71"/>
                  </a:lnTo>
                  <a:lnTo>
                    <a:pt x="332" y="1936"/>
                  </a:lnTo>
                  <a:lnTo>
                    <a:pt x="498" y="2066"/>
                  </a:lnTo>
                  <a:lnTo>
                    <a:pt x="701" y="2176"/>
                  </a:lnTo>
                  <a:lnTo>
                    <a:pt x="904" y="2250"/>
                  </a:lnTo>
                  <a:lnTo>
                    <a:pt x="1015" y="2268"/>
                  </a:lnTo>
                  <a:lnTo>
                    <a:pt x="1236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68" y="2176"/>
                  </a:lnTo>
                  <a:lnTo>
                    <a:pt x="1771" y="2066"/>
                  </a:lnTo>
                  <a:lnTo>
                    <a:pt x="1937" y="1918"/>
                  </a:lnTo>
                  <a:lnTo>
                    <a:pt x="2084" y="1734"/>
                  </a:lnTo>
                  <a:lnTo>
                    <a:pt x="2176" y="1549"/>
                  </a:lnTo>
                  <a:lnTo>
                    <a:pt x="2213" y="1439"/>
                  </a:lnTo>
                  <a:lnTo>
                    <a:pt x="2250" y="1328"/>
                  </a:lnTo>
                  <a:lnTo>
                    <a:pt x="2250" y="1217"/>
                  </a:lnTo>
                  <a:lnTo>
                    <a:pt x="2268" y="1088"/>
                  </a:lnTo>
                  <a:lnTo>
                    <a:pt x="2250" y="978"/>
                  </a:lnTo>
                  <a:lnTo>
                    <a:pt x="2232" y="867"/>
                  </a:lnTo>
                  <a:lnTo>
                    <a:pt x="2158" y="664"/>
                  </a:lnTo>
                  <a:lnTo>
                    <a:pt x="2047" y="480"/>
                  </a:lnTo>
                  <a:lnTo>
                    <a:pt x="1900" y="314"/>
                  </a:lnTo>
                  <a:lnTo>
                    <a:pt x="1734" y="185"/>
                  </a:lnTo>
                  <a:lnTo>
                    <a:pt x="1531" y="74"/>
                  </a:lnTo>
                  <a:lnTo>
                    <a:pt x="1328" y="1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32"/>
            <p:cNvSpPr/>
            <p:nvPr/>
          </p:nvSpPr>
          <p:spPr>
            <a:xfrm>
              <a:off x="5356250" y="1248525"/>
              <a:ext cx="56725" cy="56725"/>
            </a:xfrm>
            <a:custGeom>
              <a:avLst/>
              <a:gdLst/>
              <a:ahLst/>
              <a:cxnLst/>
              <a:rect l="l" t="t" r="r" b="b"/>
              <a:pathLst>
                <a:path w="2269" h="2269" extrusionOk="0">
                  <a:moveTo>
                    <a:pt x="1033" y="1"/>
                  </a:moveTo>
                  <a:lnTo>
                    <a:pt x="923" y="19"/>
                  </a:lnTo>
                  <a:lnTo>
                    <a:pt x="701" y="93"/>
                  </a:lnTo>
                  <a:lnTo>
                    <a:pt x="517" y="203"/>
                  </a:lnTo>
                  <a:lnTo>
                    <a:pt x="351" y="332"/>
                  </a:lnTo>
                  <a:lnTo>
                    <a:pt x="204" y="498"/>
                  </a:lnTo>
                  <a:lnTo>
                    <a:pt x="93" y="683"/>
                  </a:lnTo>
                  <a:lnTo>
                    <a:pt x="38" y="904"/>
                  </a:lnTo>
                  <a:lnTo>
                    <a:pt x="19" y="1015"/>
                  </a:lnTo>
                  <a:lnTo>
                    <a:pt x="1" y="1125"/>
                  </a:lnTo>
                  <a:lnTo>
                    <a:pt x="1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4"/>
                  </a:lnTo>
                  <a:lnTo>
                    <a:pt x="333" y="1918"/>
                  </a:lnTo>
                  <a:lnTo>
                    <a:pt x="499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96" y="2250"/>
                  </a:lnTo>
                  <a:lnTo>
                    <a:pt x="1107" y="2268"/>
                  </a:lnTo>
                  <a:lnTo>
                    <a:pt x="1218" y="2268"/>
                  </a:lnTo>
                  <a:lnTo>
                    <a:pt x="1347" y="2250"/>
                  </a:lnTo>
                  <a:lnTo>
                    <a:pt x="1457" y="2213"/>
                  </a:lnTo>
                  <a:lnTo>
                    <a:pt x="1550" y="2176"/>
                  </a:lnTo>
                  <a:lnTo>
                    <a:pt x="1752" y="2066"/>
                  </a:lnTo>
                  <a:lnTo>
                    <a:pt x="1918" y="1937"/>
                  </a:lnTo>
                  <a:lnTo>
                    <a:pt x="2066" y="1752"/>
                  </a:lnTo>
                  <a:lnTo>
                    <a:pt x="2176" y="1568"/>
                  </a:lnTo>
                  <a:lnTo>
                    <a:pt x="2213" y="1457"/>
                  </a:lnTo>
                  <a:lnTo>
                    <a:pt x="2250" y="1346"/>
                  </a:lnTo>
                  <a:lnTo>
                    <a:pt x="2269" y="1236"/>
                  </a:lnTo>
                  <a:lnTo>
                    <a:pt x="2269" y="1107"/>
                  </a:lnTo>
                  <a:lnTo>
                    <a:pt x="2269" y="996"/>
                  </a:lnTo>
                  <a:lnTo>
                    <a:pt x="2250" y="886"/>
                  </a:lnTo>
                  <a:lnTo>
                    <a:pt x="2176" y="683"/>
                  </a:lnTo>
                  <a:lnTo>
                    <a:pt x="2066" y="498"/>
                  </a:lnTo>
                  <a:lnTo>
                    <a:pt x="1918" y="332"/>
                  </a:lnTo>
                  <a:lnTo>
                    <a:pt x="1752" y="185"/>
                  </a:lnTo>
                  <a:lnTo>
                    <a:pt x="1568" y="93"/>
                  </a:lnTo>
                  <a:lnTo>
                    <a:pt x="1365" y="19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32"/>
            <p:cNvSpPr/>
            <p:nvPr/>
          </p:nvSpPr>
          <p:spPr>
            <a:xfrm>
              <a:off x="4794825" y="247325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43" y="1"/>
                  </a:moveTo>
                  <a:lnTo>
                    <a:pt x="1033" y="19"/>
                  </a:lnTo>
                  <a:lnTo>
                    <a:pt x="922" y="19"/>
                  </a:lnTo>
                  <a:lnTo>
                    <a:pt x="719" y="75"/>
                  </a:lnTo>
                  <a:lnTo>
                    <a:pt x="535" y="185"/>
                  </a:lnTo>
                  <a:lnTo>
                    <a:pt x="369" y="314"/>
                  </a:lnTo>
                  <a:lnTo>
                    <a:pt x="221" y="462"/>
                  </a:lnTo>
                  <a:lnTo>
                    <a:pt x="111" y="646"/>
                  </a:lnTo>
                  <a:lnTo>
                    <a:pt x="37" y="849"/>
                  </a:lnTo>
                  <a:lnTo>
                    <a:pt x="19" y="960"/>
                  </a:lnTo>
                  <a:lnTo>
                    <a:pt x="0" y="1070"/>
                  </a:lnTo>
                  <a:lnTo>
                    <a:pt x="0" y="1181"/>
                  </a:lnTo>
                  <a:lnTo>
                    <a:pt x="19" y="1291"/>
                  </a:lnTo>
                  <a:lnTo>
                    <a:pt x="37" y="1384"/>
                  </a:lnTo>
                  <a:lnTo>
                    <a:pt x="74" y="1494"/>
                  </a:lnTo>
                  <a:lnTo>
                    <a:pt x="184" y="1697"/>
                  </a:lnTo>
                  <a:lnTo>
                    <a:pt x="314" y="1863"/>
                  </a:lnTo>
                  <a:lnTo>
                    <a:pt x="479" y="2011"/>
                  </a:lnTo>
                  <a:lnTo>
                    <a:pt x="664" y="2121"/>
                  </a:lnTo>
                  <a:lnTo>
                    <a:pt x="774" y="2158"/>
                  </a:lnTo>
                  <a:lnTo>
                    <a:pt x="867" y="2195"/>
                  </a:lnTo>
                  <a:lnTo>
                    <a:pt x="977" y="2213"/>
                  </a:lnTo>
                  <a:lnTo>
                    <a:pt x="1217" y="2213"/>
                  </a:lnTo>
                  <a:lnTo>
                    <a:pt x="1309" y="2195"/>
                  </a:lnTo>
                  <a:lnTo>
                    <a:pt x="1512" y="2121"/>
                  </a:lnTo>
                  <a:lnTo>
                    <a:pt x="1696" y="2029"/>
                  </a:lnTo>
                  <a:lnTo>
                    <a:pt x="1862" y="1900"/>
                  </a:lnTo>
                  <a:lnTo>
                    <a:pt x="2010" y="1734"/>
                  </a:lnTo>
                  <a:lnTo>
                    <a:pt x="2120" y="1550"/>
                  </a:lnTo>
                  <a:lnTo>
                    <a:pt x="2176" y="1347"/>
                  </a:lnTo>
                  <a:lnTo>
                    <a:pt x="2194" y="1236"/>
                  </a:lnTo>
                  <a:lnTo>
                    <a:pt x="2213" y="1125"/>
                  </a:lnTo>
                  <a:lnTo>
                    <a:pt x="2213" y="1033"/>
                  </a:lnTo>
                  <a:lnTo>
                    <a:pt x="2194" y="923"/>
                  </a:lnTo>
                  <a:lnTo>
                    <a:pt x="2139" y="720"/>
                  </a:lnTo>
                  <a:lnTo>
                    <a:pt x="2028" y="535"/>
                  </a:lnTo>
                  <a:lnTo>
                    <a:pt x="1899" y="370"/>
                  </a:lnTo>
                  <a:lnTo>
                    <a:pt x="1733" y="222"/>
                  </a:lnTo>
                  <a:lnTo>
                    <a:pt x="1567" y="111"/>
                  </a:lnTo>
                  <a:lnTo>
                    <a:pt x="1365" y="38"/>
                  </a:lnTo>
                  <a:lnTo>
                    <a:pt x="1254" y="1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32"/>
            <p:cNvSpPr/>
            <p:nvPr/>
          </p:nvSpPr>
          <p:spPr>
            <a:xfrm>
              <a:off x="5145600" y="1046175"/>
              <a:ext cx="55800" cy="56250"/>
            </a:xfrm>
            <a:custGeom>
              <a:avLst/>
              <a:gdLst/>
              <a:ahLst/>
              <a:cxnLst/>
              <a:rect l="l" t="t" r="r" b="b"/>
              <a:pathLst>
                <a:path w="2232" h="2250" extrusionOk="0">
                  <a:moveTo>
                    <a:pt x="1051" y="0"/>
                  </a:moveTo>
                  <a:lnTo>
                    <a:pt x="941" y="19"/>
                  </a:lnTo>
                  <a:lnTo>
                    <a:pt x="830" y="37"/>
                  </a:lnTo>
                  <a:lnTo>
                    <a:pt x="720" y="74"/>
                  </a:lnTo>
                  <a:lnTo>
                    <a:pt x="535" y="166"/>
                  </a:lnTo>
                  <a:lnTo>
                    <a:pt x="351" y="314"/>
                  </a:lnTo>
                  <a:lnTo>
                    <a:pt x="222" y="480"/>
                  </a:lnTo>
                  <a:lnTo>
                    <a:pt x="93" y="664"/>
                  </a:lnTo>
                  <a:lnTo>
                    <a:pt x="56" y="756"/>
                  </a:lnTo>
                  <a:lnTo>
                    <a:pt x="19" y="867"/>
                  </a:lnTo>
                  <a:lnTo>
                    <a:pt x="1" y="977"/>
                  </a:lnTo>
                  <a:lnTo>
                    <a:pt x="1" y="1088"/>
                  </a:lnTo>
                  <a:lnTo>
                    <a:pt x="1" y="1199"/>
                  </a:lnTo>
                  <a:lnTo>
                    <a:pt x="1" y="1309"/>
                  </a:lnTo>
                  <a:lnTo>
                    <a:pt x="74" y="1512"/>
                  </a:lnTo>
                  <a:lnTo>
                    <a:pt x="166" y="1696"/>
                  </a:lnTo>
                  <a:lnTo>
                    <a:pt x="296" y="1862"/>
                  </a:lnTo>
                  <a:lnTo>
                    <a:pt x="443" y="2010"/>
                  </a:lnTo>
                  <a:lnTo>
                    <a:pt x="627" y="2121"/>
                  </a:lnTo>
                  <a:lnTo>
                    <a:pt x="830" y="2194"/>
                  </a:lnTo>
                  <a:lnTo>
                    <a:pt x="941" y="2231"/>
                  </a:lnTo>
                  <a:lnTo>
                    <a:pt x="1051" y="2231"/>
                  </a:lnTo>
                  <a:lnTo>
                    <a:pt x="1162" y="2250"/>
                  </a:lnTo>
                  <a:lnTo>
                    <a:pt x="1273" y="2231"/>
                  </a:lnTo>
                  <a:lnTo>
                    <a:pt x="1365" y="2213"/>
                  </a:lnTo>
                  <a:lnTo>
                    <a:pt x="1476" y="2176"/>
                  </a:lnTo>
                  <a:lnTo>
                    <a:pt x="1678" y="2084"/>
                  </a:lnTo>
                  <a:lnTo>
                    <a:pt x="1844" y="1955"/>
                  </a:lnTo>
                  <a:lnTo>
                    <a:pt x="1992" y="1789"/>
                  </a:lnTo>
                  <a:lnTo>
                    <a:pt x="2121" y="1604"/>
                  </a:lnTo>
                  <a:lnTo>
                    <a:pt x="2158" y="1512"/>
                  </a:lnTo>
                  <a:lnTo>
                    <a:pt x="2195" y="1401"/>
                  </a:lnTo>
                  <a:lnTo>
                    <a:pt x="2232" y="1291"/>
                  </a:lnTo>
                  <a:lnTo>
                    <a:pt x="2232" y="1180"/>
                  </a:lnTo>
                  <a:lnTo>
                    <a:pt x="2232" y="1070"/>
                  </a:lnTo>
                  <a:lnTo>
                    <a:pt x="2232" y="959"/>
                  </a:lnTo>
                  <a:lnTo>
                    <a:pt x="2195" y="848"/>
                  </a:lnTo>
                  <a:lnTo>
                    <a:pt x="2176" y="738"/>
                  </a:lnTo>
                  <a:lnTo>
                    <a:pt x="2066" y="553"/>
                  </a:lnTo>
                  <a:lnTo>
                    <a:pt x="1937" y="369"/>
                  </a:lnTo>
                  <a:lnTo>
                    <a:pt x="1771" y="221"/>
                  </a:lnTo>
                  <a:lnTo>
                    <a:pt x="1586" y="111"/>
                  </a:lnTo>
                  <a:lnTo>
                    <a:pt x="1494" y="74"/>
                  </a:lnTo>
                  <a:lnTo>
                    <a:pt x="1383" y="37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32"/>
            <p:cNvSpPr/>
            <p:nvPr/>
          </p:nvSpPr>
          <p:spPr>
            <a:xfrm>
              <a:off x="5211525" y="1140650"/>
              <a:ext cx="55325" cy="55350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1106" y="1"/>
                  </a:moveTo>
                  <a:lnTo>
                    <a:pt x="996" y="19"/>
                  </a:lnTo>
                  <a:lnTo>
                    <a:pt x="885" y="38"/>
                  </a:lnTo>
                  <a:lnTo>
                    <a:pt x="682" y="93"/>
                  </a:lnTo>
                  <a:lnTo>
                    <a:pt x="498" y="204"/>
                  </a:lnTo>
                  <a:lnTo>
                    <a:pt x="332" y="333"/>
                  </a:lnTo>
                  <a:lnTo>
                    <a:pt x="203" y="499"/>
                  </a:lnTo>
                  <a:lnTo>
                    <a:pt x="92" y="683"/>
                  </a:lnTo>
                  <a:lnTo>
                    <a:pt x="19" y="886"/>
                  </a:lnTo>
                  <a:lnTo>
                    <a:pt x="0" y="997"/>
                  </a:lnTo>
                  <a:lnTo>
                    <a:pt x="0" y="1107"/>
                  </a:lnTo>
                  <a:lnTo>
                    <a:pt x="0" y="1218"/>
                  </a:lnTo>
                  <a:lnTo>
                    <a:pt x="19" y="1310"/>
                  </a:lnTo>
                  <a:lnTo>
                    <a:pt x="92" y="1513"/>
                  </a:lnTo>
                  <a:lnTo>
                    <a:pt x="185" y="1697"/>
                  </a:lnTo>
                  <a:lnTo>
                    <a:pt x="314" y="1863"/>
                  </a:lnTo>
                  <a:lnTo>
                    <a:pt x="480" y="2011"/>
                  </a:lnTo>
                  <a:lnTo>
                    <a:pt x="664" y="2121"/>
                  </a:lnTo>
                  <a:lnTo>
                    <a:pt x="867" y="2177"/>
                  </a:lnTo>
                  <a:lnTo>
                    <a:pt x="977" y="2195"/>
                  </a:lnTo>
                  <a:lnTo>
                    <a:pt x="1088" y="2214"/>
                  </a:lnTo>
                  <a:lnTo>
                    <a:pt x="1199" y="2214"/>
                  </a:lnTo>
                  <a:lnTo>
                    <a:pt x="1309" y="2195"/>
                  </a:lnTo>
                  <a:lnTo>
                    <a:pt x="1420" y="2158"/>
                  </a:lnTo>
                  <a:lnTo>
                    <a:pt x="1512" y="2121"/>
                  </a:lnTo>
                  <a:lnTo>
                    <a:pt x="1715" y="2029"/>
                  </a:lnTo>
                  <a:lnTo>
                    <a:pt x="1881" y="1882"/>
                  </a:lnTo>
                  <a:lnTo>
                    <a:pt x="2010" y="1716"/>
                  </a:lnTo>
                  <a:lnTo>
                    <a:pt x="2121" y="1513"/>
                  </a:lnTo>
                  <a:lnTo>
                    <a:pt x="2157" y="1421"/>
                  </a:lnTo>
                  <a:lnTo>
                    <a:pt x="2194" y="1310"/>
                  </a:lnTo>
                  <a:lnTo>
                    <a:pt x="2194" y="1199"/>
                  </a:lnTo>
                  <a:lnTo>
                    <a:pt x="2213" y="1089"/>
                  </a:lnTo>
                  <a:lnTo>
                    <a:pt x="2194" y="978"/>
                  </a:lnTo>
                  <a:lnTo>
                    <a:pt x="2176" y="868"/>
                  </a:lnTo>
                  <a:lnTo>
                    <a:pt x="2102" y="665"/>
                  </a:lnTo>
                  <a:lnTo>
                    <a:pt x="2010" y="480"/>
                  </a:lnTo>
                  <a:lnTo>
                    <a:pt x="1862" y="333"/>
                  </a:lnTo>
                  <a:lnTo>
                    <a:pt x="1696" y="185"/>
                  </a:lnTo>
                  <a:lnTo>
                    <a:pt x="1512" y="93"/>
                  </a:lnTo>
                  <a:lnTo>
                    <a:pt x="1309" y="19"/>
                  </a:lnTo>
                  <a:lnTo>
                    <a:pt x="1199" y="19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32"/>
            <p:cNvSpPr/>
            <p:nvPr/>
          </p:nvSpPr>
          <p:spPr>
            <a:xfrm>
              <a:off x="4949225" y="766825"/>
              <a:ext cx="54875" cy="55350"/>
            </a:xfrm>
            <a:custGeom>
              <a:avLst/>
              <a:gdLst/>
              <a:ahLst/>
              <a:cxnLst/>
              <a:rect l="l" t="t" r="r" b="b"/>
              <a:pathLst>
                <a:path w="2195" h="2214" extrusionOk="0">
                  <a:moveTo>
                    <a:pt x="1015" y="1"/>
                  </a:moveTo>
                  <a:lnTo>
                    <a:pt x="904" y="19"/>
                  </a:lnTo>
                  <a:lnTo>
                    <a:pt x="702" y="74"/>
                  </a:lnTo>
                  <a:lnTo>
                    <a:pt x="517" y="185"/>
                  </a:lnTo>
                  <a:lnTo>
                    <a:pt x="351" y="314"/>
                  </a:lnTo>
                  <a:lnTo>
                    <a:pt x="204" y="462"/>
                  </a:lnTo>
                  <a:lnTo>
                    <a:pt x="93" y="646"/>
                  </a:lnTo>
                  <a:lnTo>
                    <a:pt x="19" y="849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81"/>
                  </a:lnTo>
                  <a:lnTo>
                    <a:pt x="1" y="1291"/>
                  </a:lnTo>
                  <a:lnTo>
                    <a:pt x="56" y="1494"/>
                  </a:lnTo>
                  <a:lnTo>
                    <a:pt x="167" y="1678"/>
                  </a:lnTo>
                  <a:lnTo>
                    <a:pt x="277" y="1844"/>
                  </a:lnTo>
                  <a:lnTo>
                    <a:pt x="443" y="1992"/>
                  </a:lnTo>
                  <a:lnTo>
                    <a:pt x="628" y="2103"/>
                  </a:lnTo>
                  <a:lnTo>
                    <a:pt x="831" y="2176"/>
                  </a:lnTo>
                  <a:lnTo>
                    <a:pt x="941" y="2195"/>
                  </a:lnTo>
                  <a:lnTo>
                    <a:pt x="1033" y="2213"/>
                  </a:lnTo>
                  <a:lnTo>
                    <a:pt x="1162" y="2213"/>
                  </a:lnTo>
                  <a:lnTo>
                    <a:pt x="1273" y="2195"/>
                  </a:lnTo>
                  <a:lnTo>
                    <a:pt x="1365" y="2176"/>
                  </a:lnTo>
                  <a:lnTo>
                    <a:pt x="1476" y="2139"/>
                  </a:lnTo>
                  <a:lnTo>
                    <a:pt x="1679" y="2047"/>
                  </a:lnTo>
                  <a:lnTo>
                    <a:pt x="1845" y="1900"/>
                  </a:lnTo>
                  <a:lnTo>
                    <a:pt x="1992" y="1734"/>
                  </a:lnTo>
                  <a:lnTo>
                    <a:pt x="2103" y="1549"/>
                  </a:lnTo>
                  <a:lnTo>
                    <a:pt x="2140" y="1439"/>
                  </a:lnTo>
                  <a:lnTo>
                    <a:pt x="2177" y="1347"/>
                  </a:lnTo>
                  <a:lnTo>
                    <a:pt x="2195" y="1236"/>
                  </a:lnTo>
                  <a:lnTo>
                    <a:pt x="2195" y="1125"/>
                  </a:lnTo>
                  <a:lnTo>
                    <a:pt x="2195" y="1015"/>
                  </a:lnTo>
                  <a:lnTo>
                    <a:pt x="2177" y="904"/>
                  </a:lnTo>
                  <a:lnTo>
                    <a:pt x="2121" y="701"/>
                  </a:lnTo>
                  <a:lnTo>
                    <a:pt x="2011" y="517"/>
                  </a:lnTo>
                  <a:lnTo>
                    <a:pt x="1882" y="351"/>
                  </a:lnTo>
                  <a:lnTo>
                    <a:pt x="1716" y="203"/>
                  </a:lnTo>
                  <a:lnTo>
                    <a:pt x="1531" y="111"/>
                  </a:lnTo>
                  <a:lnTo>
                    <a:pt x="1328" y="37"/>
                  </a:lnTo>
                  <a:lnTo>
                    <a:pt x="1236" y="19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32"/>
            <p:cNvSpPr/>
            <p:nvPr/>
          </p:nvSpPr>
          <p:spPr>
            <a:xfrm>
              <a:off x="5014225" y="860400"/>
              <a:ext cx="56275" cy="56275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lnTo>
                    <a:pt x="996" y="19"/>
                  </a:lnTo>
                  <a:lnTo>
                    <a:pt x="886" y="37"/>
                  </a:lnTo>
                  <a:lnTo>
                    <a:pt x="793" y="56"/>
                  </a:lnTo>
                  <a:lnTo>
                    <a:pt x="683" y="111"/>
                  </a:lnTo>
                  <a:lnTo>
                    <a:pt x="498" y="203"/>
                  </a:lnTo>
                  <a:lnTo>
                    <a:pt x="333" y="351"/>
                  </a:lnTo>
                  <a:lnTo>
                    <a:pt x="185" y="517"/>
                  </a:lnTo>
                  <a:lnTo>
                    <a:pt x="74" y="720"/>
                  </a:lnTo>
                  <a:lnTo>
                    <a:pt x="38" y="812"/>
                  </a:lnTo>
                  <a:lnTo>
                    <a:pt x="19" y="922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" y="1254"/>
                  </a:lnTo>
                  <a:lnTo>
                    <a:pt x="19" y="1365"/>
                  </a:lnTo>
                  <a:lnTo>
                    <a:pt x="93" y="1568"/>
                  </a:lnTo>
                  <a:lnTo>
                    <a:pt x="203" y="1752"/>
                  </a:lnTo>
                  <a:lnTo>
                    <a:pt x="333" y="1918"/>
                  </a:lnTo>
                  <a:lnTo>
                    <a:pt x="498" y="2047"/>
                  </a:lnTo>
                  <a:lnTo>
                    <a:pt x="683" y="2158"/>
                  </a:lnTo>
                  <a:lnTo>
                    <a:pt x="886" y="2232"/>
                  </a:lnTo>
                  <a:lnTo>
                    <a:pt x="978" y="2250"/>
                  </a:lnTo>
                  <a:lnTo>
                    <a:pt x="1199" y="2250"/>
                  </a:lnTo>
                  <a:lnTo>
                    <a:pt x="1310" y="2232"/>
                  </a:lnTo>
                  <a:lnTo>
                    <a:pt x="1420" y="2213"/>
                  </a:lnTo>
                  <a:lnTo>
                    <a:pt x="1531" y="2176"/>
                  </a:lnTo>
                  <a:lnTo>
                    <a:pt x="1715" y="2066"/>
                  </a:lnTo>
                  <a:lnTo>
                    <a:pt x="1900" y="1937"/>
                  </a:lnTo>
                  <a:lnTo>
                    <a:pt x="2029" y="1771"/>
                  </a:lnTo>
                  <a:lnTo>
                    <a:pt x="2139" y="1568"/>
                  </a:lnTo>
                  <a:lnTo>
                    <a:pt x="2176" y="1476"/>
                  </a:lnTo>
                  <a:lnTo>
                    <a:pt x="2213" y="1365"/>
                  </a:lnTo>
                  <a:lnTo>
                    <a:pt x="2232" y="1254"/>
                  </a:lnTo>
                  <a:lnTo>
                    <a:pt x="2250" y="1144"/>
                  </a:lnTo>
                  <a:lnTo>
                    <a:pt x="2232" y="1033"/>
                  </a:lnTo>
                  <a:lnTo>
                    <a:pt x="2213" y="922"/>
                  </a:lnTo>
                  <a:lnTo>
                    <a:pt x="2195" y="812"/>
                  </a:lnTo>
                  <a:lnTo>
                    <a:pt x="2158" y="720"/>
                  </a:lnTo>
                  <a:lnTo>
                    <a:pt x="2047" y="517"/>
                  </a:lnTo>
                  <a:lnTo>
                    <a:pt x="1900" y="351"/>
                  </a:lnTo>
                  <a:lnTo>
                    <a:pt x="1734" y="203"/>
                  </a:lnTo>
                  <a:lnTo>
                    <a:pt x="1549" y="93"/>
                  </a:lnTo>
                  <a:lnTo>
                    <a:pt x="1439" y="56"/>
                  </a:lnTo>
                  <a:lnTo>
                    <a:pt x="1347" y="37"/>
                  </a:lnTo>
                  <a:lnTo>
                    <a:pt x="1236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32"/>
            <p:cNvSpPr/>
            <p:nvPr/>
          </p:nvSpPr>
          <p:spPr>
            <a:xfrm>
              <a:off x="5645275" y="1462875"/>
              <a:ext cx="55350" cy="55800"/>
            </a:xfrm>
            <a:custGeom>
              <a:avLst/>
              <a:gdLst/>
              <a:ahLst/>
              <a:cxnLst/>
              <a:rect l="l" t="t" r="r" b="b"/>
              <a:pathLst>
                <a:path w="2214" h="2232" extrusionOk="0">
                  <a:moveTo>
                    <a:pt x="1125" y="0"/>
                  </a:moveTo>
                  <a:lnTo>
                    <a:pt x="1015" y="19"/>
                  </a:lnTo>
                  <a:lnTo>
                    <a:pt x="904" y="37"/>
                  </a:lnTo>
                  <a:lnTo>
                    <a:pt x="793" y="56"/>
                  </a:lnTo>
                  <a:lnTo>
                    <a:pt x="683" y="92"/>
                  </a:lnTo>
                  <a:lnTo>
                    <a:pt x="498" y="203"/>
                  </a:lnTo>
                  <a:lnTo>
                    <a:pt x="332" y="351"/>
                  </a:lnTo>
                  <a:lnTo>
                    <a:pt x="185" y="517"/>
                  </a:lnTo>
                  <a:lnTo>
                    <a:pt x="74" y="701"/>
                  </a:lnTo>
                  <a:lnTo>
                    <a:pt x="37" y="812"/>
                  </a:lnTo>
                  <a:lnTo>
                    <a:pt x="19" y="922"/>
                  </a:lnTo>
                  <a:lnTo>
                    <a:pt x="0" y="1014"/>
                  </a:lnTo>
                  <a:lnTo>
                    <a:pt x="0" y="1143"/>
                  </a:lnTo>
                  <a:lnTo>
                    <a:pt x="0" y="1236"/>
                  </a:lnTo>
                  <a:lnTo>
                    <a:pt x="19" y="1346"/>
                  </a:lnTo>
                  <a:lnTo>
                    <a:pt x="93" y="1549"/>
                  </a:lnTo>
                  <a:lnTo>
                    <a:pt x="185" y="1733"/>
                  </a:lnTo>
                  <a:lnTo>
                    <a:pt x="332" y="1899"/>
                  </a:lnTo>
                  <a:lnTo>
                    <a:pt x="498" y="2028"/>
                  </a:lnTo>
                  <a:lnTo>
                    <a:pt x="683" y="2139"/>
                  </a:lnTo>
                  <a:lnTo>
                    <a:pt x="885" y="2194"/>
                  </a:lnTo>
                  <a:lnTo>
                    <a:pt x="978" y="2213"/>
                  </a:lnTo>
                  <a:lnTo>
                    <a:pt x="1088" y="2231"/>
                  </a:lnTo>
                  <a:lnTo>
                    <a:pt x="1199" y="2231"/>
                  </a:lnTo>
                  <a:lnTo>
                    <a:pt x="1310" y="2213"/>
                  </a:lnTo>
                  <a:lnTo>
                    <a:pt x="1420" y="2176"/>
                  </a:lnTo>
                  <a:lnTo>
                    <a:pt x="1531" y="2139"/>
                  </a:lnTo>
                  <a:lnTo>
                    <a:pt x="1715" y="2028"/>
                  </a:lnTo>
                  <a:lnTo>
                    <a:pt x="1881" y="1899"/>
                  </a:lnTo>
                  <a:lnTo>
                    <a:pt x="2029" y="1733"/>
                  </a:lnTo>
                  <a:lnTo>
                    <a:pt x="2121" y="1531"/>
                  </a:lnTo>
                  <a:lnTo>
                    <a:pt x="2176" y="1438"/>
                  </a:lnTo>
                  <a:lnTo>
                    <a:pt x="2195" y="1328"/>
                  </a:lnTo>
                  <a:lnTo>
                    <a:pt x="2213" y="1217"/>
                  </a:lnTo>
                  <a:lnTo>
                    <a:pt x="2213" y="1107"/>
                  </a:lnTo>
                  <a:lnTo>
                    <a:pt x="2213" y="996"/>
                  </a:lnTo>
                  <a:lnTo>
                    <a:pt x="2195" y="885"/>
                  </a:lnTo>
                  <a:lnTo>
                    <a:pt x="2121" y="682"/>
                  </a:lnTo>
                  <a:lnTo>
                    <a:pt x="2010" y="498"/>
                  </a:lnTo>
                  <a:lnTo>
                    <a:pt x="1881" y="332"/>
                  </a:lnTo>
                  <a:lnTo>
                    <a:pt x="1715" y="203"/>
                  </a:lnTo>
                  <a:lnTo>
                    <a:pt x="1531" y="92"/>
                  </a:lnTo>
                  <a:lnTo>
                    <a:pt x="1328" y="37"/>
                  </a:lnTo>
                  <a:lnTo>
                    <a:pt x="1217" y="19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32"/>
            <p:cNvSpPr/>
            <p:nvPr/>
          </p:nvSpPr>
          <p:spPr>
            <a:xfrm>
              <a:off x="5420800" y="1344400"/>
              <a:ext cx="53475" cy="53500"/>
            </a:xfrm>
            <a:custGeom>
              <a:avLst/>
              <a:gdLst/>
              <a:ahLst/>
              <a:cxnLst/>
              <a:rect l="l" t="t" r="r" b="b"/>
              <a:pathLst>
                <a:path w="2139" h="2140" extrusionOk="0">
                  <a:moveTo>
                    <a:pt x="1033" y="1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2"/>
                  </a:lnTo>
                  <a:lnTo>
                    <a:pt x="74" y="646"/>
                  </a:lnTo>
                  <a:lnTo>
                    <a:pt x="19" y="849"/>
                  </a:lnTo>
                  <a:lnTo>
                    <a:pt x="0" y="1052"/>
                  </a:lnTo>
                  <a:lnTo>
                    <a:pt x="0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26"/>
                  </a:lnTo>
                  <a:lnTo>
                    <a:pt x="461" y="1955"/>
                  </a:lnTo>
                  <a:lnTo>
                    <a:pt x="645" y="2047"/>
                  </a:lnTo>
                  <a:lnTo>
                    <a:pt x="848" y="2121"/>
                  </a:lnTo>
                  <a:lnTo>
                    <a:pt x="959" y="2121"/>
                  </a:lnTo>
                  <a:lnTo>
                    <a:pt x="1069" y="2139"/>
                  </a:lnTo>
                  <a:lnTo>
                    <a:pt x="1180" y="2121"/>
                  </a:lnTo>
                  <a:lnTo>
                    <a:pt x="1291" y="2103"/>
                  </a:lnTo>
                  <a:lnTo>
                    <a:pt x="1494" y="2047"/>
                  </a:lnTo>
                  <a:lnTo>
                    <a:pt x="1678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5" y="1476"/>
                  </a:lnTo>
                  <a:lnTo>
                    <a:pt x="2120" y="1273"/>
                  </a:lnTo>
                  <a:lnTo>
                    <a:pt x="2139" y="1162"/>
                  </a:lnTo>
                  <a:lnTo>
                    <a:pt x="2139" y="1052"/>
                  </a:lnTo>
                  <a:lnTo>
                    <a:pt x="2139" y="923"/>
                  </a:lnTo>
                  <a:lnTo>
                    <a:pt x="2120" y="830"/>
                  </a:lnTo>
                  <a:lnTo>
                    <a:pt x="2047" y="628"/>
                  </a:lnTo>
                  <a:lnTo>
                    <a:pt x="1936" y="443"/>
                  </a:lnTo>
                  <a:lnTo>
                    <a:pt x="1807" y="277"/>
                  </a:lnTo>
                  <a:lnTo>
                    <a:pt x="1641" y="148"/>
                  </a:lnTo>
                  <a:lnTo>
                    <a:pt x="1457" y="56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32"/>
            <p:cNvSpPr/>
            <p:nvPr/>
          </p:nvSpPr>
          <p:spPr>
            <a:xfrm>
              <a:off x="6268475" y="1658325"/>
              <a:ext cx="53050" cy="53025"/>
            </a:xfrm>
            <a:custGeom>
              <a:avLst/>
              <a:gdLst/>
              <a:ahLst/>
              <a:cxnLst/>
              <a:rect l="l" t="t" r="r" b="b"/>
              <a:pathLst>
                <a:path w="2122" h="2121" extrusionOk="0">
                  <a:moveTo>
                    <a:pt x="1089" y="0"/>
                  </a:moveTo>
                  <a:lnTo>
                    <a:pt x="867" y="18"/>
                  </a:lnTo>
                  <a:lnTo>
                    <a:pt x="665" y="74"/>
                  </a:lnTo>
                  <a:lnTo>
                    <a:pt x="480" y="166"/>
                  </a:lnTo>
                  <a:lnTo>
                    <a:pt x="314" y="295"/>
                  </a:lnTo>
                  <a:lnTo>
                    <a:pt x="185" y="461"/>
                  </a:lnTo>
                  <a:lnTo>
                    <a:pt x="93" y="627"/>
                  </a:lnTo>
                  <a:lnTo>
                    <a:pt x="19" y="830"/>
                  </a:lnTo>
                  <a:lnTo>
                    <a:pt x="1" y="1051"/>
                  </a:lnTo>
                  <a:lnTo>
                    <a:pt x="19" y="1272"/>
                  </a:lnTo>
                  <a:lnTo>
                    <a:pt x="75" y="1475"/>
                  </a:lnTo>
                  <a:lnTo>
                    <a:pt x="167" y="1659"/>
                  </a:lnTo>
                  <a:lnTo>
                    <a:pt x="296" y="1807"/>
                  </a:lnTo>
                  <a:lnTo>
                    <a:pt x="443" y="1936"/>
                  </a:lnTo>
                  <a:lnTo>
                    <a:pt x="628" y="2028"/>
                  </a:lnTo>
                  <a:lnTo>
                    <a:pt x="812" y="2102"/>
                  </a:lnTo>
                  <a:lnTo>
                    <a:pt x="1033" y="2120"/>
                  </a:lnTo>
                  <a:lnTo>
                    <a:pt x="1255" y="2102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5"/>
                  </a:lnTo>
                  <a:lnTo>
                    <a:pt x="1937" y="1678"/>
                  </a:lnTo>
                  <a:lnTo>
                    <a:pt x="2029" y="1494"/>
                  </a:lnTo>
                  <a:lnTo>
                    <a:pt x="2103" y="1291"/>
                  </a:lnTo>
                  <a:lnTo>
                    <a:pt x="2121" y="1069"/>
                  </a:lnTo>
                  <a:lnTo>
                    <a:pt x="2103" y="848"/>
                  </a:lnTo>
                  <a:lnTo>
                    <a:pt x="2047" y="645"/>
                  </a:lnTo>
                  <a:lnTo>
                    <a:pt x="1955" y="479"/>
                  </a:lnTo>
                  <a:lnTo>
                    <a:pt x="1826" y="314"/>
                  </a:lnTo>
                  <a:lnTo>
                    <a:pt x="1679" y="184"/>
                  </a:lnTo>
                  <a:lnTo>
                    <a:pt x="1494" y="92"/>
                  </a:lnTo>
                  <a:lnTo>
                    <a:pt x="1310" y="37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32"/>
            <p:cNvSpPr/>
            <p:nvPr/>
          </p:nvSpPr>
          <p:spPr>
            <a:xfrm>
              <a:off x="5278350" y="12360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52" y="1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67" y="443"/>
                  </a:lnTo>
                  <a:lnTo>
                    <a:pt x="74" y="628"/>
                  </a:lnTo>
                  <a:lnTo>
                    <a:pt x="19" y="830"/>
                  </a:lnTo>
                  <a:lnTo>
                    <a:pt x="1" y="1052"/>
                  </a:lnTo>
                  <a:lnTo>
                    <a:pt x="1" y="116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7" y="1660"/>
                  </a:lnTo>
                  <a:lnTo>
                    <a:pt x="296" y="1808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03"/>
                  </a:lnTo>
                  <a:lnTo>
                    <a:pt x="959" y="2121"/>
                  </a:lnTo>
                  <a:lnTo>
                    <a:pt x="1181" y="2121"/>
                  </a:lnTo>
                  <a:lnTo>
                    <a:pt x="1291" y="2103"/>
                  </a:lnTo>
                  <a:lnTo>
                    <a:pt x="1494" y="2029"/>
                  </a:lnTo>
                  <a:lnTo>
                    <a:pt x="1679" y="1937"/>
                  </a:lnTo>
                  <a:lnTo>
                    <a:pt x="1826" y="1789"/>
                  </a:lnTo>
                  <a:lnTo>
                    <a:pt x="1955" y="1642"/>
                  </a:lnTo>
                  <a:lnTo>
                    <a:pt x="2047" y="1457"/>
                  </a:lnTo>
                  <a:lnTo>
                    <a:pt x="2103" y="1236"/>
                  </a:lnTo>
                  <a:lnTo>
                    <a:pt x="2121" y="1125"/>
                  </a:lnTo>
                  <a:lnTo>
                    <a:pt x="2121" y="1015"/>
                  </a:lnTo>
                  <a:lnTo>
                    <a:pt x="2084" y="812"/>
                  </a:lnTo>
                  <a:lnTo>
                    <a:pt x="2029" y="609"/>
                  </a:lnTo>
                  <a:lnTo>
                    <a:pt x="1937" y="425"/>
                  </a:lnTo>
                  <a:lnTo>
                    <a:pt x="1789" y="277"/>
                  </a:lnTo>
                  <a:lnTo>
                    <a:pt x="1642" y="167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32"/>
            <p:cNvSpPr/>
            <p:nvPr/>
          </p:nvSpPr>
          <p:spPr>
            <a:xfrm>
              <a:off x="5872075" y="1587325"/>
              <a:ext cx="52550" cy="52575"/>
            </a:xfrm>
            <a:custGeom>
              <a:avLst/>
              <a:gdLst/>
              <a:ahLst/>
              <a:cxnLst/>
              <a:rect l="l" t="t" r="r" b="b"/>
              <a:pathLst>
                <a:path w="2102" h="2103" extrusionOk="0">
                  <a:moveTo>
                    <a:pt x="959" y="1"/>
                  </a:moveTo>
                  <a:lnTo>
                    <a:pt x="848" y="19"/>
                  </a:lnTo>
                  <a:lnTo>
                    <a:pt x="645" y="74"/>
                  </a:lnTo>
                  <a:lnTo>
                    <a:pt x="461" y="167"/>
                  </a:lnTo>
                  <a:lnTo>
                    <a:pt x="313" y="296"/>
                  </a:lnTo>
                  <a:lnTo>
                    <a:pt x="184" y="462"/>
                  </a:lnTo>
                  <a:lnTo>
                    <a:pt x="74" y="627"/>
                  </a:lnTo>
                  <a:lnTo>
                    <a:pt x="18" y="849"/>
                  </a:lnTo>
                  <a:lnTo>
                    <a:pt x="0" y="959"/>
                  </a:lnTo>
                  <a:lnTo>
                    <a:pt x="0" y="1070"/>
                  </a:lnTo>
                  <a:lnTo>
                    <a:pt x="18" y="1273"/>
                  </a:lnTo>
                  <a:lnTo>
                    <a:pt x="92" y="1476"/>
                  </a:lnTo>
                  <a:lnTo>
                    <a:pt x="184" y="1660"/>
                  </a:lnTo>
                  <a:lnTo>
                    <a:pt x="313" y="1808"/>
                  </a:lnTo>
                  <a:lnTo>
                    <a:pt x="461" y="1937"/>
                  </a:lnTo>
                  <a:lnTo>
                    <a:pt x="645" y="2029"/>
                  </a:lnTo>
                  <a:lnTo>
                    <a:pt x="830" y="2084"/>
                  </a:lnTo>
                  <a:lnTo>
                    <a:pt x="1051" y="2103"/>
                  </a:lnTo>
                  <a:lnTo>
                    <a:pt x="1272" y="2084"/>
                  </a:lnTo>
                  <a:lnTo>
                    <a:pt x="1475" y="2029"/>
                  </a:lnTo>
                  <a:lnTo>
                    <a:pt x="1641" y="1918"/>
                  </a:lnTo>
                  <a:lnTo>
                    <a:pt x="1807" y="1808"/>
                  </a:lnTo>
                  <a:lnTo>
                    <a:pt x="1918" y="1642"/>
                  </a:lnTo>
                  <a:lnTo>
                    <a:pt x="2010" y="1476"/>
                  </a:lnTo>
                  <a:lnTo>
                    <a:pt x="2084" y="1273"/>
                  </a:lnTo>
                  <a:lnTo>
                    <a:pt x="2102" y="1070"/>
                  </a:lnTo>
                  <a:lnTo>
                    <a:pt x="2084" y="849"/>
                  </a:lnTo>
                  <a:lnTo>
                    <a:pt x="2028" y="646"/>
                  </a:lnTo>
                  <a:lnTo>
                    <a:pt x="1936" y="462"/>
                  </a:lnTo>
                  <a:lnTo>
                    <a:pt x="1807" y="314"/>
                  </a:lnTo>
                  <a:lnTo>
                    <a:pt x="165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32"/>
            <p:cNvSpPr/>
            <p:nvPr/>
          </p:nvSpPr>
          <p:spPr>
            <a:xfrm>
              <a:off x="5951800" y="1601150"/>
              <a:ext cx="53050" cy="53500"/>
            </a:xfrm>
            <a:custGeom>
              <a:avLst/>
              <a:gdLst/>
              <a:ahLst/>
              <a:cxnLst/>
              <a:rect l="l" t="t" r="r" b="b"/>
              <a:pathLst>
                <a:path w="2122" h="2140" extrusionOk="0">
                  <a:moveTo>
                    <a:pt x="978" y="1"/>
                  </a:moveTo>
                  <a:lnTo>
                    <a:pt x="867" y="19"/>
                  </a:lnTo>
                  <a:lnTo>
                    <a:pt x="646" y="74"/>
                  </a:lnTo>
                  <a:lnTo>
                    <a:pt x="462" y="167"/>
                  </a:lnTo>
                  <a:lnTo>
                    <a:pt x="314" y="296"/>
                  </a:lnTo>
                  <a:lnTo>
                    <a:pt x="167" y="462"/>
                  </a:lnTo>
                  <a:lnTo>
                    <a:pt x="75" y="646"/>
                  </a:lnTo>
                  <a:lnTo>
                    <a:pt x="19" y="849"/>
                  </a:lnTo>
                  <a:lnTo>
                    <a:pt x="1" y="960"/>
                  </a:lnTo>
                  <a:lnTo>
                    <a:pt x="1" y="1070"/>
                  </a:lnTo>
                  <a:lnTo>
                    <a:pt x="19" y="1291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43" y="1955"/>
                  </a:lnTo>
                  <a:lnTo>
                    <a:pt x="628" y="2047"/>
                  </a:lnTo>
                  <a:lnTo>
                    <a:pt x="812" y="2103"/>
                  </a:lnTo>
                  <a:lnTo>
                    <a:pt x="1033" y="2140"/>
                  </a:lnTo>
                  <a:lnTo>
                    <a:pt x="1144" y="2121"/>
                  </a:lnTo>
                  <a:lnTo>
                    <a:pt x="1255" y="2121"/>
                  </a:lnTo>
                  <a:lnTo>
                    <a:pt x="1457" y="2047"/>
                  </a:lnTo>
                  <a:lnTo>
                    <a:pt x="1642" y="1955"/>
                  </a:lnTo>
                  <a:lnTo>
                    <a:pt x="1808" y="1826"/>
                  </a:lnTo>
                  <a:lnTo>
                    <a:pt x="1937" y="1679"/>
                  </a:lnTo>
                  <a:lnTo>
                    <a:pt x="2047" y="1494"/>
                  </a:lnTo>
                  <a:lnTo>
                    <a:pt x="2103" y="1291"/>
                  </a:lnTo>
                  <a:lnTo>
                    <a:pt x="2121" y="1181"/>
                  </a:lnTo>
                  <a:lnTo>
                    <a:pt x="2121" y="1070"/>
                  </a:lnTo>
                  <a:lnTo>
                    <a:pt x="2103" y="849"/>
                  </a:lnTo>
                  <a:lnTo>
                    <a:pt x="2047" y="646"/>
                  </a:lnTo>
                  <a:lnTo>
                    <a:pt x="1955" y="462"/>
                  </a:lnTo>
                  <a:lnTo>
                    <a:pt x="1826" y="314"/>
                  </a:lnTo>
                  <a:lnTo>
                    <a:pt x="1679" y="185"/>
                  </a:lnTo>
                  <a:lnTo>
                    <a:pt x="1494" y="93"/>
                  </a:lnTo>
                  <a:lnTo>
                    <a:pt x="1291" y="1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32"/>
            <p:cNvSpPr/>
            <p:nvPr/>
          </p:nvSpPr>
          <p:spPr>
            <a:xfrm>
              <a:off x="4884700" y="673725"/>
              <a:ext cx="52575" cy="53025"/>
            </a:xfrm>
            <a:custGeom>
              <a:avLst/>
              <a:gdLst/>
              <a:ahLst/>
              <a:cxnLst/>
              <a:rect l="l" t="t" r="r" b="b"/>
              <a:pathLst>
                <a:path w="2103" h="2121" extrusionOk="0">
                  <a:moveTo>
                    <a:pt x="1033" y="0"/>
                  </a:moveTo>
                  <a:lnTo>
                    <a:pt x="812" y="37"/>
                  </a:lnTo>
                  <a:lnTo>
                    <a:pt x="609" y="92"/>
                  </a:lnTo>
                  <a:lnTo>
                    <a:pt x="443" y="184"/>
                  </a:lnTo>
                  <a:lnTo>
                    <a:pt x="296" y="314"/>
                  </a:lnTo>
                  <a:lnTo>
                    <a:pt x="166" y="461"/>
                  </a:lnTo>
                  <a:lnTo>
                    <a:pt x="74" y="645"/>
                  </a:lnTo>
                  <a:lnTo>
                    <a:pt x="19" y="848"/>
                  </a:lnTo>
                  <a:lnTo>
                    <a:pt x="1" y="1051"/>
                  </a:lnTo>
                  <a:lnTo>
                    <a:pt x="19" y="1291"/>
                  </a:lnTo>
                  <a:lnTo>
                    <a:pt x="74" y="1494"/>
                  </a:lnTo>
                  <a:lnTo>
                    <a:pt x="166" y="1660"/>
                  </a:lnTo>
                  <a:lnTo>
                    <a:pt x="296" y="1825"/>
                  </a:lnTo>
                  <a:lnTo>
                    <a:pt x="461" y="1955"/>
                  </a:lnTo>
                  <a:lnTo>
                    <a:pt x="646" y="2047"/>
                  </a:lnTo>
                  <a:lnTo>
                    <a:pt x="849" y="2102"/>
                  </a:lnTo>
                  <a:lnTo>
                    <a:pt x="1070" y="2120"/>
                  </a:lnTo>
                  <a:lnTo>
                    <a:pt x="1291" y="2102"/>
                  </a:lnTo>
                  <a:lnTo>
                    <a:pt x="1476" y="2028"/>
                  </a:lnTo>
                  <a:lnTo>
                    <a:pt x="1660" y="1936"/>
                  </a:lnTo>
                  <a:lnTo>
                    <a:pt x="1807" y="1807"/>
                  </a:lnTo>
                  <a:lnTo>
                    <a:pt x="1937" y="1660"/>
                  </a:lnTo>
                  <a:lnTo>
                    <a:pt x="2029" y="1475"/>
                  </a:lnTo>
                  <a:lnTo>
                    <a:pt x="2084" y="1291"/>
                  </a:lnTo>
                  <a:lnTo>
                    <a:pt x="2102" y="1070"/>
                  </a:lnTo>
                  <a:lnTo>
                    <a:pt x="2084" y="848"/>
                  </a:lnTo>
                  <a:lnTo>
                    <a:pt x="2029" y="645"/>
                  </a:lnTo>
                  <a:lnTo>
                    <a:pt x="1937" y="461"/>
                  </a:lnTo>
                  <a:lnTo>
                    <a:pt x="1789" y="295"/>
                  </a:lnTo>
                  <a:lnTo>
                    <a:pt x="1642" y="184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32"/>
            <p:cNvSpPr/>
            <p:nvPr/>
          </p:nvSpPr>
          <p:spPr>
            <a:xfrm>
              <a:off x="4781900" y="328450"/>
              <a:ext cx="52575" cy="53050"/>
            </a:xfrm>
            <a:custGeom>
              <a:avLst/>
              <a:gdLst/>
              <a:ahLst/>
              <a:cxnLst/>
              <a:rect l="l" t="t" r="r" b="b"/>
              <a:pathLst>
                <a:path w="2103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83" y="75"/>
                  </a:lnTo>
                  <a:lnTo>
                    <a:pt x="480" y="167"/>
                  </a:lnTo>
                  <a:lnTo>
                    <a:pt x="333" y="277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9" y="1255"/>
                  </a:lnTo>
                  <a:lnTo>
                    <a:pt x="56" y="1458"/>
                  </a:lnTo>
                  <a:lnTo>
                    <a:pt x="148" y="1642"/>
                  </a:lnTo>
                  <a:lnTo>
                    <a:pt x="277" y="1789"/>
                  </a:lnTo>
                  <a:lnTo>
                    <a:pt x="425" y="1918"/>
                  </a:lnTo>
                  <a:lnTo>
                    <a:pt x="591" y="2029"/>
                  </a:lnTo>
                  <a:lnTo>
                    <a:pt x="794" y="2084"/>
                  </a:lnTo>
                  <a:lnTo>
                    <a:pt x="996" y="2121"/>
                  </a:lnTo>
                  <a:lnTo>
                    <a:pt x="1218" y="2103"/>
                  </a:lnTo>
                  <a:lnTo>
                    <a:pt x="1439" y="2048"/>
                  </a:lnTo>
                  <a:lnTo>
                    <a:pt x="1623" y="1974"/>
                  </a:lnTo>
                  <a:lnTo>
                    <a:pt x="1789" y="1845"/>
                  </a:lnTo>
                  <a:lnTo>
                    <a:pt x="1918" y="1697"/>
                  </a:lnTo>
                  <a:lnTo>
                    <a:pt x="2011" y="1513"/>
                  </a:lnTo>
                  <a:lnTo>
                    <a:pt x="2084" y="1310"/>
                  </a:lnTo>
                  <a:lnTo>
                    <a:pt x="2103" y="1199"/>
                  </a:lnTo>
                  <a:lnTo>
                    <a:pt x="2103" y="1089"/>
                  </a:lnTo>
                  <a:lnTo>
                    <a:pt x="2103" y="867"/>
                  </a:lnTo>
                  <a:lnTo>
                    <a:pt x="2047" y="665"/>
                  </a:lnTo>
                  <a:lnTo>
                    <a:pt x="1955" y="499"/>
                  </a:lnTo>
                  <a:lnTo>
                    <a:pt x="1826" y="333"/>
                  </a:lnTo>
                  <a:lnTo>
                    <a:pt x="1679" y="204"/>
                  </a:lnTo>
                  <a:lnTo>
                    <a:pt x="1513" y="112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32"/>
            <p:cNvSpPr/>
            <p:nvPr/>
          </p:nvSpPr>
          <p:spPr>
            <a:xfrm>
              <a:off x="6028325" y="1615450"/>
              <a:ext cx="53950" cy="53500"/>
            </a:xfrm>
            <a:custGeom>
              <a:avLst/>
              <a:gdLst/>
              <a:ahLst/>
              <a:cxnLst/>
              <a:rect l="l" t="t" r="r" b="b"/>
              <a:pathLst>
                <a:path w="2158" h="2140" extrusionOk="0">
                  <a:moveTo>
                    <a:pt x="1107" y="0"/>
                  </a:moveTo>
                  <a:lnTo>
                    <a:pt x="886" y="19"/>
                  </a:lnTo>
                  <a:lnTo>
                    <a:pt x="683" y="74"/>
                  </a:lnTo>
                  <a:lnTo>
                    <a:pt x="498" y="166"/>
                  </a:lnTo>
                  <a:lnTo>
                    <a:pt x="332" y="295"/>
                  </a:lnTo>
                  <a:lnTo>
                    <a:pt x="203" y="443"/>
                  </a:lnTo>
                  <a:lnTo>
                    <a:pt x="93" y="627"/>
                  </a:lnTo>
                  <a:lnTo>
                    <a:pt x="37" y="830"/>
                  </a:lnTo>
                  <a:lnTo>
                    <a:pt x="19" y="941"/>
                  </a:lnTo>
                  <a:lnTo>
                    <a:pt x="1" y="1051"/>
                  </a:lnTo>
                  <a:lnTo>
                    <a:pt x="19" y="1162"/>
                  </a:lnTo>
                  <a:lnTo>
                    <a:pt x="19" y="1273"/>
                  </a:lnTo>
                  <a:lnTo>
                    <a:pt x="93" y="1475"/>
                  </a:lnTo>
                  <a:lnTo>
                    <a:pt x="185" y="1660"/>
                  </a:lnTo>
                  <a:lnTo>
                    <a:pt x="314" y="1826"/>
                  </a:lnTo>
                  <a:lnTo>
                    <a:pt x="462" y="1955"/>
                  </a:lnTo>
                  <a:lnTo>
                    <a:pt x="646" y="2047"/>
                  </a:lnTo>
                  <a:lnTo>
                    <a:pt x="849" y="2121"/>
                  </a:lnTo>
                  <a:lnTo>
                    <a:pt x="959" y="2139"/>
                  </a:lnTo>
                  <a:lnTo>
                    <a:pt x="1199" y="2139"/>
                  </a:lnTo>
                  <a:lnTo>
                    <a:pt x="1291" y="2121"/>
                  </a:lnTo>
                  <a:lnTo>
                    <a:pt x="1512" y="2047"/>
                  </a:lnTo>
                  <a:lnTo>
                    <a:pt x="1697" y="1955"/>
                  </a:lnTo>
                  <a:lnTo>
                    <a:pt x="1844" y="1826"/>
                  </a:lnTo>
                  <a:lnTo>
                    <a:pt x="1973" y="1660"/>
                  </a:lnTo>
                  <a:lnTo>
                    <a:pt x="2066" y="1475"/>
                  </a:lnTo>
                  <a:lnTo>
                    <a:pt x="2139" y="1273"/>
                  </a:lnTo>
                  <a:lnTo>
                    <a:pt x="2139" y="1162"/>
                  </a:lnTo>
                  <a:lnTo>
                    <a:pt x="2158" y="1051"/>
                  </a:lnTo>
                  <a:lnTo>
                    <a:pt x="2121" y="830"/>
                  </a:lnTo>
                  <a:lnTo>
                    <a:pt x="2066" y="646"/>
                  </a:lnTo>
                  <a:lnTo>
                    <a:pt x="1973" y="461"/>
                  </a:lnTo>
                  <a:lnTo>
                    <a:pt x="1844" y="314"/>
                  </a:lnTo>
                  <a:lnTo>
                    <a:pt x="1697" y="185"/>
                  </a:lnTo>
                  <a:lnTo>
                    <a:pt x="1512" y="74"/>
                  </a:lnTo>
                  <a:lnTo>
                    <a:pt x="1328" y="1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32"/>
            <p:cNvSpPr/>
            <p:nvPr/>
          </p:nvSpPr>
          <p:spPr>
            <a:xfrm>
              <a:off x="5566450" y="1449950"/>
              <a:ext cx="53025" cy="53050"/>
            </a:xfrm>
            <a:custGeom>
              <a:avLst/>
              <a:gdLst/>
              <a:ahLst/>
              <a:cxnLst/>
              <a:rect l="l" t="t" r="r" b="b"/>
              <a:pathLst>
                <a:path w="2121" h="2122" extrusionOk="0">
                  <a:moveTo>
                    <a:pt x="1107" y="1"/>
                  </a:moveTo>
                  <a:lnTo>
                    <a:pt x="886" y="19"/>
                  </a:lnTo>
                  <a:lnTo>
                    <a:pt x="664" y="75"/>
                  </a:lnTo>
                  <a:lnTo>
                    <a:pt x="480" y="167"/>
                  </a:lnTo>
                  <a:lnTo>
                    <a:pt x="332" y="296"/>
                  </a:lnTo>
                  <a:lnTo>
                    <a:pt x="185" y="444"/>
                  </a:lnTo>
                  <a:lnTo>
                    <a:pt x="93" y="628"/>
                  </a:lnTo>
                  <a:lnTo>
                    <a:pt x="37" y="83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4" y="1476"/>
                  </a:lnTo>
                  <a:lnTo>
                    <a:pt x="166" y="1642"/>
                  </a:lnTo>
                  <a:lnTo>
                    <a:pt x="296" y="1808"/>
                  </a:lnTo>
                  <a:lnTo>
                    <a:pt x="443" y="1937"/>
                  </a:lnTo>
                  <a:lnTo>
                    <a:pt x="609" y="2029"/>
                  </a:lnTo>
                  <a:lnTo>
                    <a:pt x="812" y="2103"/>
                  </a:lnTo>
                  <a:lnTo>
                    <a:pt x="1033" y="2121"/>
                  </a:lnTo>
                  <a:lnTo>
                    <a:pt x="1254" y="2103"/>
                  </a:lnTo>
                  <a:lnTo>
                    <a:pt x="1457" y="2048"/>
                  </a:lnTo>
                  <a:lnTo>
                    <a:pt x="1642" y="1955"/>
                  </a:lnTo>
                  <a:lnTo>
                    <a:pt x="1807" y="1826"/>
                  </a:lnTo>
                  <a:lnTo>
                    <a:pt x="1937" y="1679"/>
                  </a:lnTo>
                  <a:lnTo>
                    <a:pt x="2029" y="1494"/>
                  </a:lnTo>
                  <a:lnTo>
                    <a:pt x="2102" y="1292"/>
                  </a:lnTo>
                  <a:lnTo>
                    <a:pt x="2121" y="1070"/>
                  </a:lnTo>
                  <a:lnTo>
                    <a:pt x="2102" y="868"/>
                  </a:lnTo>
                  <a:lnTo>
                    <a:pt x="2047" y="665"/>
                  </a:lnTo>
                  <a:lnTo>
                    <a:pt x="1955" y="480"/>
                  </a:lnTo>
                  <a:lnTo>
                    <a:pt x="1826" y="333"/>
                  </a:lnTo>
                  <a:lnTo>
                    <a:pt x="1678" y="204"/>
                  </a:lnTo>
                  <a:lnTo>
                    <a:pt x="1512" y="93"/>
                  </a:lnTo>
                  <a:lnTo>
                    <a:pt x="1310" y="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32"/>
            <p:cNvSpPr/>
            <p:nvPr/>
          </p:nvSpPr>
          <p:spPr>
            <a:xfrm>
              <a:off x="6108525" y="1629725"/>
              <a:ext cx="53500" cy="53500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886" y="1"/>
                  </a:moveTo>
                  <a:lnTo>
                    <a:pt x="665" y="56"/>
                  </a:lnTo>
                  <a:lnTo>
                    <a:pt x="480" y="167"/>
                  </a:lnTo>
                  <a:lnTo>
                    <a:pt x="314" y="277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31"/>
                  </a:lnTo>
                  <a:lnTo>
                    <a:pt x="1" y="941"/>
                  </a:lnTo>
                  <a:lnTo>
                    <a:pt x="1" y="1052"/>
                  </a:lnTo>
                  <a:lnTo>
                    <a:pt x="19" y="1273"/>
                  </a:lnTo>
                  <a:lnTo>
                    <a:pt x="75" y="1476"/>
                  </a:lnTo>
                  <a:lnTo>
                    <a:pt x="167" y="1660"/>
                  </a:lnTo>
                  <a:lnTo>
                    <a:pt x="296" y="1826"/>
                  </a:lnTo>
                  <a:lnTo>
                    <a:pt x="462" y="1955"/>
                  </a:lnTo>
                  <a:lnTo>
                    <a:pt x="646" y="2048"/>
                  </a:lnTo>
                  <a:lnTo>
                    <a:pt x="849" y="2121"/>
                  </a:lnTo>
                  <a:lnTo>
                    <a:pt x="960" y="2140"/>
                  </a:lnTo>
                  <a:lnTo>
                    <a:pt x="1181" y="2140"/>
                  </a:lnTo>
                  <a:lnTo>
                    <a:pt x="1291" y="2121"/>
                  </a:lnTo>
                  <a:lnTo>
                    <a:pt x="1494" y="2048"/>
                  </a:lnTo>
                  <a:lnTo>
                    <a:pt x="1679" y="1955"/>
                  </a:lnTo>
                  <a:lnTo>
                    <a:pt x="1826" y="1826"/>
                  </a:lnTo>
                  <a:lnTo>
                    <a:pt x="1955" y="1660"/>
                  </a:lnTo>
                  <a:lnTo>
                    <a:pt x="2066" y="1476"/>
                  </a:lnTo>
                  <a:lnTo>
                    <a:pt x="2121" y="1273"/>
                  </a:lnTo>
                  <a:lnTo>
                    <a:pt x="2140" y="1162"/>
                  </a:lnTo>
                  <a:lnTo>
                    <a:pt x="2140" y="1052"/>
                  </a:lnTo>
                  <a:lnTo>
                    <a:pt x="2121" y="849"/>
                  </a:lnTo>
                  <a:lnTo>
                    <a:pt x="2066" y="646"/>
                  </a:lnTo>
                  <a:lnTo>
                    <a:pt x="1955" y="462"/>
                  </a:lnTo>
                  <a:lnTo>
                    <a:pt x="1845" y="314"/>
                  </a:lnTo>
                  <a:lnTo>
                    <a:pt x="1679" y="185"/>
                  </a:lnTo>
                  <a:lnTo>
                    <a:pt x="1513" y="75"/>
                  </a:lnTo>
                  <a:lnTo>
                    <a:pt x="1310" y="1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32"/>
            <p:cNvSpPr/>
            <p:nvPr/>
          </p:nvSpPr>
          <p:spPr>
            <a:xfrm>
              <a:off x="4832625" y="502250"/>
              <a:ext cx="53950" cy="53475"/>
            </a:xfrm>
            <a:custGeom>
              <a:avLst/>
              <a:gdLst/>
              <a:ahLst/>
              <a:cxnLst/>
              <a:rect l="l" t="t" r="r" b="b"/>
              <a:pathLst>
                <a:path w="2158" h="2139" extrusionOk="0">
                  <a:moveTo>
                    <a:pt x="1051" y="0"/>
                  </a:moveTo>
                  <a:lnTo>
                    <a:pt x="940" y="19"/>
                  </a:lnTo>
                  <a:lnTo>
                    <a:pt x="830" y="37"/>
                  </a:lnTo>
                  <a:lnTo>
                    <a:pt x="627" y="92"/>
                  </a:lnTo>
                  <a:lnTo>
                    <a:pt x="461" y="203"/>
                  </a:lnTo>
                  <a:lnTo>
                    <a:pt x="295" y="332"/>
                  </a:lnTo>
                  <a:lnTo>
                    <a:pt x="166" y="498"/>
                  </a:lnTo>
                  <a:lnTo>
                    <a:pt x="74" y="682"/>
                  </a:lnTo>
                  <a:lnTo>
                    <a:pt x="18" y="885"/>
                  </a:lnTo>
                  <a:lnTo>
                    <a:pt x="0" y="1106"/>
                  </a:lnTo>
                  <a:lnTo>
                    <a:pt x="37" y="1328"/>
                  </a:lnTo>
                  <a:lnTo>
                    <a:pt x="92" y="1512"/>
                  </a:lnTo>
                  <a:lnTo>
                    <a:pt x="203" y="1696"/>
                  </a:lnTo>
                  <a:lnTo>
                    <a:pt x="332" y="1844"/>
                  </a:lnTo>
                  <a:lnTo>
                    <a:pt x="479" y="1973"/>
                  </a:lnTo>
                  <a:lnTo>
                    <a:pt x="664" y="2065"/>
                  </a:lnTo>
                  <a:lnTo>
                    <a:pt x="848" y="2120"/>
                  </a:lnTo>
                  <a:lnTo>
                    <a:pt x="1069" y="2139"/>
                  </a:lnTo>
                  <a:lnTo>
                    <a:pt x="1180" y="2139"/>
                  </a:lnTo>
                  <a:lnTo>
                    <a:pt x="1291" y="2120"/>
                  </a:lnTo>
                  <a:lnTo>
                    <a:pt x="1494" y="2065"/>
                  </a:lnTo>
                  <a:lnTo>
                    <a:pt x="1678" y="1973"/>
                  </a:lnTo>
                  <a:lnTo>
                    <a:pt x="1844" y="1844"/>
                  </a:lnTo>
                  <a:lnTo>
                    <a:pt x="1973" y="1678"/>
                  </a:lnTo>
                  <a:lnTo>
                    <a:pt x="2065" y="1494"/>
                  </a:lnTo>
                  <a:lnTo>
                    <a:pt x="2120" y="1291"/>
                  </a:lnTo>
                  <a:lnTo>
                    <a:pt x="2139" y="1180"/>
                  </a:lnTo>
                  <a:lnTo>
                    <a:pt x="2157" y="1069"/>
                  </a:lnTo>
                  <a:lnTo>
                    <a:pt x="2120" y="848"/>
                  </a:lnTo>
                  <a:lnTo>
                    <a:pt x="2065" y="645"/>
                  </a:lnTo>
                  <a:lnTo>
                    <a:pt x="1973" y="461"/>
                  </a:lnTo>
                  <a:lnTo>
                    <a:pt x="1825" y="295"/>
                  </a:lnTo>
                  <a:lnTo>
                    <a:pt x="1678" y="166"/>
                  </a:lnTo>
                  <a:lnTo>
                    <a:pt x="1494" y="74"/>
                  </a:lnTo>
                  <a:lnTo>
                    <a:pt x="1272" y="19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32"/>
            <p:cNvSpPr/>
            <p:nvPr/>
          </p:nvSpPr>
          <p:spPr>
            <a:xfrm>
              <a:off x="6188750" y="1644025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1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295" y="295"/>
                  </a:lnTo>
                  <a:lnTo>
                    <a:pt x="184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1033"/>
                  </a:lnTo>
                  <a:lnTo>
                    <a:pt x="0" y="1162"/>
                  </a:lnTo>
                  <a:lnTo>
                    <a:pt x="0" y="1273"/>
                  </a:lnTo>
                  <a:lnTo>
                    <a:pt x="74" y="1476"/>
                  </a:lnTo>
                  <a:lnTo>
                    <a:pt x="166" y="1660"/>
                  </a:lnTo>
                  <a:lnTo>
                    <a:pt x="295" y="1807"/>
                  </a:lnTo>
                  <a:lnTo>
                    <a:pt x="443" y="1955"/>
                  </a:lnTo>
                  <a:lnTo>
                    <a:pt x="627" y="2047"/>
                  </a:lnTo>
                  <a:lnTo>
                    <a:pt x="830" y="2102"/>
                  </a:lnTo>
                  <a:lnTo>
                    <a:pt x="940" y="2121"/>
                  </a:lnTo>
                  <a:lnTo>
                    <a:pt x="1051" y="2121"/>
                  </a:lnTo>
                  <a:lnTo>
                    <a:pt x="1272" y="2102"/>
                  </a:lnTo>
                  <a:lnTo>
                    <a:pt x="1475" y="2047"/>
                  </a:lnTo>
                  <a:lnTo>
                    <a:pt x="1659" y="1955"/>
                  </a:lnTo>
                  <a:lnTo>
                    <a:pt x="1807" y="1826"/>
                  </a:lnTo>
                  <a:lnTo>
                    <a:pt x="1936" y="1678"/>
                  </a:lnTo>
                  <a:lnTo>
                    <a:pt x="2028" y="1494"/>
                  </a:lnTo>
                  <a:lnTo>
                    <a:pt x="2102" y="1310"/>
                  </a:lnTo>
                  <a:lnTo>
                    <a:pt x="2120" y="1088"/>
                  </a:lnTo>
                  <a:lnTo>
                    <a:pt x="2120" y="978"/>
                  </a:lnTo>
                  <a:lnTo>
                    <a:pt x="2102" y="867"/>
                  </a:lnTo>
                  <a:lnTo>
                    <a:pt x="2047" y="664"/>
                  </a:lnTo>
                  <a:lnTo>
                    <a:pt x="1954" y="480"/>
                  </a:lnTo>
                  <a:lnTo>
                    <a:pt x="1825" y="314"/>
                  </a:lnTo>
                  <a:lnTo>
                    <a:pt x="1659" y="185"/>
                  </a:lnTo>
                  <a:lnTo>
                    <a:pt x="1475" y="74"/>
                  </a:lnTo>
                  <a:lnTo>
                    <a:pt x="1272" y="19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32"/>
            <p:cNvSpPr/>
            <p:nvPr/>
          </p:nvSpPr>
          <p:spPr>
            <a:xfrm>
              <a:off x="6348700" y="1670300"/>
              <a:ext cx="52550" cy="52100"/>
            </a:xfrm>
            <a:custGeom>
              <a:avLst/>
              <a:gdLst/>
              <a:ahLst/>
              <a:cxnLst/>
              <a:rect l="l" t="t" r="r" b="b"/>
              <a:pathLst>
                <a:path w="2102" h="2084" extrusionOk="0">
                  <a:moveTo>
                    <a:pt x="1033" y="0"/>
                  </a:moveTo>
                  <a:lnTo>
                    <a:pt x="811" y="19"/>
                  </a:lnTo>
                  <a:lnTo>
                    <a:pt x="627" y="74"/>
                  </a:lnTo>
                  <a:lnTo>
                    <a:pt x="443" y="185"/>
                  </a:lnTo>
                  <a:lnTo>
                    <a:pt x="295" y="314"/>
                  </a:lnTo>
                  <a:lnTo>
                    <a:pt x="166" y="461"/>
                  </a:lnTo>
                  <a:lnTo>
                    <a:pt x="74" y="646"/>
                  </a:lnTo>
                  <a:lnTo>
                    <a:pt x="18" y="849"/>
                  </a:lnTo>
                  <a:lnTo>
                    <a:pt x="0" y="1051"/>
                  </a:lnTo>
                  <a:lnTo>
                    <a:pt x="37" y="1273"/>
                  </a:lnTo>
                  <a:lnTo>
                    <a:pt x="92" y="1476"/>
                  </a:lnTo>
                  <a:lnTo>
                    <a:pt x="184" y="1641"/>
                  </a:lnTo>
                  <a:lnTo>
                    <a:pt x="314" y="1789"/>
                  </a:lnTo>
                  <a:lnTo>
                    <a:pt x="479" y="1918"/>
                  </a:lnTo>
                  <a:lnTo>
                    <a:pt x="645" y="2010"/>
                  </a:lnTo>
                  <a:lnTo>
                    <a:pt x="848" y="2066"/>
                  </a:lnTo>
                  <a:lnTo>
                    <a:pt x="1069" y="2084"/>
                  </a:lnTo>
                  <a:lnTo>
                    <a:pt x="1272" y="2066"/>
                  </a:lnTo>
                  <a:lnTo>
                    <a:pt x="1475" y="1992"/>
                  </a:lnTo>
                  <a:lnTo>
                    <a:pt x="1659" y="1900"/>
                  </a:lnTo>
                  <a:lnTo>
                    <a:pt x="1807" y="1771"/>
                  </a:lnTo>
                  <a:lnTo>
                    <a:pt x="1936" y="1623"/>
                  </a:lnTo>
                  <a:lnTo>
                    <a:pt x="2028" y="1439"/>
                  </a:lnTo>
                  <a:lnTo>
                    <a:pt x="2084" y="1236"/>
                  </a:lnTo>
                  <a:lnTo>
                    <a:pt x="2102" y="1015"/>
                  </a:lnTo>
                  <a:lnTo>
                    <a:pt x="2065" y="812"/>
                  </a:lnTo>
                  <a:lnTo>
                    <a:pt x="2010" y="609"/>
                  </a:lnTo>
                  <a:lnTo>
                    <a:pt x="1918" y="443"/>
                  </a:lnTo>
                  <a:lnTo>
                    <a:pt x="1789" y="277"/>
                  </a:lnTo>
                  <a:lnTo>
                    <a:pt x="1623" y="166"/>
                  </a:lnTo>
                  <a:lnTo>
                    <a:pt x="1457" y="74"/>
                  </a:lnTo>
                  <a:lnTo>
                    <a:pt x="1254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32"/>
            <p:cNvSpPr/>
            <p:nvPr/>
          </p:nvSpPr>
          <p:spPr>
            <a:xfrm>
              <a:off x="4936800" y="848875"/>
              <a:ext cx="51175" cy="51200"/>
            </a:xfrm>
            <a:custGeom>
              <a:avLst/>
              <a:gdLst/>
              <a:ahLst/>
              <a:cxnLst/>
              <a:rect l="l" t="t" r="r" b="b"/>
              <a:pathLst>
                <a:path w="2047" h="2048" extrusionOk="0">
                  <a:moveTo>
                    <a:pt x="922" y="1"/>
                  </a:moveTo>
                  <a:lnTo>
                    <a:pt x="830" y="19"/>
                  </a:lnTo>
                  <a:lnTo>
                    <a:pt x="627" y="74"/>
                  </a:lnTo>
                  <a:lnTo>
                    <a:pt x="443" y="167"/>
                  </a:lnTo>
                  <a:lnTo>
                    <a:pt x="295" y="296"/>
                  </a:lnTo>
                  <a:lnTo>
                    <a:pt x="166" y="443"/>
                  </a:lnTo>
                  <a:lnTo>
                    <a:pt x="74" y="627"/>
                  </a:lnTo>
                  <a:lnTo>
                    <a:pt x="18" y="830"/>
                  </a:lnTo>
                  <a:lnTo>
                    <a:pt x="0" y="923"/>
                  </a:lnTo>
                  <a:lnTo>
                    <a:pt x="0" y="1033"/>
                  </a:lnTo>
                  <a:lnTo>
                    <a:pt x="0" y="1144"/>
                  </a:lnTo>
                  <a:lnTo>
                    <a:pt x="18" y="1254"/>
                  </a:lnTo>
                  <a:lnTo>
                    <a:pt x="92" y="1439"/>
                  </a:lnTo>
                  <a:lnTo>
                    <a:pt x="184" y="1623"/>
                  </a:lnTo>
                  <a:lnTo>
                    <a:pt x="313" y="1771"/>
                  </a:lnTo>
                  <a:lnTo>
                    <a:pt x="479" y="1900"/>
                  </a:lnTo>
                  <a:lnTo>
                    <a:pt x="664" y="1992"/>
                  </a:lnTo>
                  <a:lnTo>
                    <a:pt x="848" y="2029"/>
                  </a:lnTo>
                  <a:lnTo>
                    <a:pt x="959" y="2047"/>
                  </a:lnTo>
                  <a:lnTo>
                    <a:pt x="1069" y="2047"/>
                  </a:lnTo>
                  <a:lnTo>
                    <a:pt x="1272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0" y="1734"/>
                  </a:lnTo>
                  <a:lnTo>
                    <a:pt x="1881" y="1568"/>
                  </a:lnTo>
                  <a:lnTo>
                    <a:pt x="1973" y="1402"/>
                  </a:lnTo>
                  <a:lnTo>
                    <a:pt x="2028" y="1199"/>
                  </a:lnTo>
                  <a:lnTo>
                    <a:pt x="2047" y="996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62" y="443"/>
                  </a:lnTo>
                  <a:lnTo>
                    <a:pt x="1752" y="296"/>
                  </a:lnTo>
                  <a:lnTo>
                    <a:pt x="1604" y="167"/>
                  </a:lnTo>
                  <a:lnTo>
                    <a:pt x="1420" y="74"/>
                  </a:lnTo>
                  <a:lnTo>
                    <a:pt x="1235" y="1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32"/>
            <p:cNvSpPr/>
            <p:nvPr/>
          </p:nvSpPr>
          <p:spPr>
            <a:xfrm>
              <a:off x="5067700" y="103695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15" y="0"/>
                  </a:moveTo>
                  <a:lnTo>
                    <a:pt x="812" y="19"/>
                  </a:lnTo>
                  <a:lnTo>
                    <a:pt x="627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37" y="793"/>
                  </a:lnTo>
                  <a:lnTo>
                    <a:pt x="0" y="996"/>
                  </a:lnTo>
                  <a:lnTo>
                    <a:pt x="19" y="1217"/>
                  </a:lnTo>
                  <a:lnTo>
                    <a:pt x="74" y="1420"/>
                  </a:lnTo>
                  <a:lnTo>
                    <a:pt x="166" y="1586"/>
                  </a:lnTo>
                  <a:lnTo>
                    <a:pt x="295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2" y="2047"/>
                  </a:lnTo>
                  <a:lnTo>
                    <a:pt x="1015" y="2065"/>
                  </a:lnTo>
                  <a:lnTo>
                    <a:pt x="1236" y="2047"/>
                  </a:lnTo>
                  <a:lnTo>
                    <a:pt x="1439" y="1992"/>
                  </a:lnTo>
                  <a:lnTo>
                    <a:pt x="1605" y="1900"/>
                  </a:lnTo>
                  <a:lnTo>
                    <a:pt x="1771" y="1770"/>
                  </a:lnTo>
                  <a:lnTo>
                    <a:pt x="1881" y="1623"/>
                  </a:lnTo>
                  <a:lnTo>
                    <a:pt x="1992" y="1439"/>
                  </a:lnTo>
                  <a:lnTo>
                    <a:pt x="2047" y="1236"/>
                  </a:lnTo>
                  <a:lnTo>
                    <a:pt x="2066" y="1033"/>
                  </a:lnTo>
                  <a:lnTo>
                    <a:pt x="2047" y="830"/>
                  </a:lnTo>
                  <a:lnTo>
                    <a:pt x="1992" y="627"/>
                  </a:lnTo>
                  <a:lnTo>
                    <a:pt x="1881" y="443"/>
                  </a:lnTo>
                  <a:lnTo>
                    <a:pt x="1771" y="295"/>
                  </a:lnTo>
                  <a:lnTo>
                    <a:pt x="1605" y="166"/>
                  </a:lnTo>
                  <a:lnTo>
                    <a:pt x="1439" y="74"/>
                  </a:lnTo>
                  <a:lnTo>
                    <a:pt x="1236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32"/>
            <p:cNvSpPr/>
            <p:nvPr/>
          </p:nvSpPr>
          <p:spPr>
            <a:xfrm>
              <a:off x="5344725" y="1331025"/>
              <a:ext cx="51200" cy="51200"/>
            </a:xfrm>
            <a:custGeom>
              <a:avLst/>
              <a:gdLst/>
              <a:ahLst/>
              <a:cxnLst/>
              <a:rect l="l" t="t" r="r" b="b"/>
              <a:pathLst>
                <a:path w="2048" h="2048" extrusionOk="0">
                  <a:moveTo>
                    <a:pt x="941" y="1"/>
                  </a:moveTo>
                  <a:lnTo>
                    <a:pt x="831" y="19"/>
                  </a:lnTo>
                  <a:lnTo>
                    <a:pt x="646" y="75"/>
                  </a:lnTo>
                  <a:lnTo>
                    <a:pt x="462" y="167"/>
                  </a:lnTo>
                  <a:lnTo>
                    <a:pt x="296" y="296"/>
                  </a:lnTo>
                  <a:lnTo>
                    <a:pt x="185" y="443"/>
                  </a:lnTo>
                  <a:lnTo>
                    <a:pt x="75" y="628"/>
                  </a:lnTo>
                  <a:lnTo>
                    <a:pt x="19" y="831"/>
                  </a:lnTo>
                  <a:lnTo>
                    <a:pt x="1" y="923"/>
                  </a:lnTo>
                  <a:lnTo>
                    <a:pt x="1" y="1033"/>
                  </a:lnTo>
                  <a:lnTo>
                    <a:pt x="1" y="1144"/>
                  </a:lnTo>
                  <a:lnTo>
                    <a:pt x="19" y="1255"/>
                  </a:lnTo>
                  <a:lnTo>
                    <a:pt x="93" y="1439"/>
                  </a:lnTo>
                  <a:lnTo>
                    <a:pt x="185" y="1624"/>
                  </a:lnTo>
                  <a:lnTo>
                    <a:pt x="314" y="1771"/>
                  </a:lnTo>
                  <a:lnTo>
                    <a:pt x="480" y="1900"/>
                  </a:lnTo>
                  <a:lnTo>
                    <a:pt x="665" y="1992"/>
                  </a:lnTo>
                  <a:lnTo>
                    <a:pt x="849" y="2048"/>
                  </a:lnTo>
                  <a:lnTo>
                    <a:pt x="1070" y="2048"/>
                  </a:lnTo>
                  <a:lnTo>
                    <a:pt x="1273" y="2029"/>
                  </a:lnTo>
                  <a:lnTo>
                    <a:pt x="1457" y="1955"/>
                  </a:lnTo>
                  <a:lnTo>
                    <a:pt x="1623" y="1863"/>
                  </a:lnTo>
                  <a:lnTo>
                    <a:pt x="1771" y="1734"/>
                  </a:lnTo>
                  <a:lnTo>
                    <a:pt x="1881" y="1587"/>
                  </a:lnTo>
                  <a:lnTo>
                    <a:pt x="1974" y="1402"/>
                  </a:lnTo>
                  <a:lnTo>
                    <a:pt x="2029" y="1218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74" y="628"/>
                  </a:lnTo>
                  <a:lnTo>
                    <a:pt x="1881" y="462"/>
                  </a:lnTo>
                  <a:lnTo>
                    <a:pt x="1752" y="296"/>
                  </a:lnTo>
                  <a:lnTo>
                    <a:pt x="1605" y="185"/>
                  </a:lnTo>
                  <a:lnTo>
                    <a:pt x="1439" y="93"/>
                  </a:lnTo>
                  <a:lnTo>
                    <a:pt x="1255" y="19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32"/>
            <p:cNvSpPr/>
            <p:nvPr/>
          </p:nvSpPr>
          <p:spPr>
            <a:xfrm>
              <a:off x="5713025" y="1559200"/>
              <a:ext cx="51200" cy="51650"/>
            </a:xfrm>
            <a:custGeom>
              <a:avLst/>
              <a:gdLst/>
              <a:ahLst/>
              <a:cxnLst/>
              <a:rect l="l" t="t" r="r" b="b"/>
              <a:pathLst>
                <a:path w="2048" h="2066" extrusionOk="0">
                  <a:moveTo>
                    <a:pt x="1033" y="1"/>
                  </a:moveTo>
                  <a:lnTo>
                    <a:pt x="831" y="19"/>
                  </a:lnTo>
                  <a:lnTo>
                    <a:pt x="628" y="93"/>
                  </a:lnTo>
                  <a:lnTo>
                    <a:pt x="462" y="185"/>
                  </a:lnTo>
                  <a:lnTo>
                    <a:pt x="314" y="296"/>
                  </a:lnTo>
                  <a:lnTo>
                    <a:pt x="185" y="443"/>
                  </a:lnTo>
                  <a:lnTo>
                    <a:pt x="93" y="628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218"/>
                  </a:lnTo>
                  <a:lnTo>
                    <a:pt x="75" y="1402"/>
                  </a:lnTo>
                  <a:lnTo>
                    <a:pt x="167" y="1587"/>
                  </a:lnTo>
                  <a:lnTo>
                    <a:pt x="277" y="1734"/>
                  </a:lnTo>
                  <a:lnTo>
                    <a:pt x="425" y="1863"/>
                  </a:lnTo>
                  <a:lnTo>
                    <a:pt x="591" y="1955"/>
                  </a:lnTo>
                  <a:lnTo>
                    <a:pt x="794" y="2029"/>
                  </a:lnTo>
                  <a:lnTo>
                    <a:pt x="978" y="2066"/>
                  </a:lnTo>
                  <a:lnTo>
                    <a:pt x="1089" y="2047"/>
                  </a:lnTo>
                  <a:lnTo>
                    <a:pt x="1199" y="2047"/>
                  </a:lnTo>
                  <a:lnTo>
                    <a:pt x="1402" y="1992"/>
                  </a:lnTo>
                  <a:lnTo>
                    <a:pt x="1568" y="1882"/>
                  </a:lnTo>
                  <a:lnTo>
                    <a:pt x="1734" y="1771"/>
                  </a:lnTo>
                  <a:lnTo>
                    <a:pt x="1863" y="1605"/>
                  </a:lnTo>
                  <a:lnTo>
                    <a:pt x="1955" y="1439"/>
                  </a:lnTo>
                  <a:lnTo>
                    <a:pt x="2029" y="1236"/>
                  </a:lnTo>
                  <a:lnTo>
                    <a:pt x="2047" y="1126"/>
                  </a:lnTo>
                  <a:lnTo>
                    <a:pt x="2047" y="1015"/>
                  </a:lnTo>
                  <a:lnTo>
                    <a:pt x="2029" y="812"/>
                  </a:lnTo>
                  <a:lnTo>
                    <a:pt x="1955" y="628"/>
                  </a:lnTo>
                  <a:lnTo>
                    <a:pt x="1863" y="462"/>
                  </a:lnTo>
                  <a:lnTo>
                    <a:pt x="1734" y="314"/>
                  </a:lnTo>
                  <a:lnTo>
                    <a:pt x="1587" y="185"/>
                  </a:lnTo>
                  <a:lnTo>
                    <a:pt x="1421" y="93"/>
                  </a:lnTo>
                  <a:lnTo>
                    <a:pt x="1236" y="38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32"/>
            <p:cNvSpPr/>
            <p:nvPr/>
          </p:nvSpPr>
          <p:spPr>
            <a:xfrm>
              <a:off x="5792775" y="1573500"/>
              <a:ext cx="51650" cy="51650"/>
            </a:xfrm>
            <a:custGeom>
              <a:avLst/>
              <a:gdLst/>
              <a:ahLst/>
              <a:cxnLst/>
              <a:rect l="l" t="t" r="r" b="b"/>
              <a:pathLst>
                <a:path w="2066" h="2066" extrusionOk="0">
                  <a:moveTo>
                    <a:pt x="1052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62" y="166"/>
                  </a:lnTo>
                  <a:lnTo>
                    <a:pt x="296" y="277"/>
                  </a:lnTo>
                  <a:lnTo>
                    <a:pt x="167" y="443"/>
                  </a:lnTo>
                  <a:lnTo>
                    <a:pt x="74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" y="1217"/>
                  </a:lnTo>
                  <a:lnTo>
                    <a:pt x="56" y="1420"/>
                  </a:lnTo>
                  <a:lnTo>
                    <a:pt x="148" y="1586"/>
                  </a:lnTo>
                  <a:lnTo>
                    <a:pt x="277" y="1752"/>
                  </a:lnTo>
                  <a:lnTo>
                    <a:pt x="406" y="1881"/>
                  </a:lnTo>
                  <a:lnTo>
                    <a:pt x="591" y="1973"/>
                  </a:lnTo>
                  <a:lnTo>
                    <a:pt x="775" y="2029"/>
                  </a:lnTo>
                  <a:lnTo>
                    <a:pt x="978" y="2066"/>
                  </a:lnTo>
                  <a:lnTo>
                    <a:pt x="1181" y="2047"/>
                  </a:lnTo>
                  <a:lnTo>
                    <a:pt x="1384" y="2010"/>
                  </a:lnTo>
                  <a:lnTo>
                    <a:pt x="1568" y="1918"/>
                  </a:lnTo>
                  <a:lnTo>
                    <a:pt x="1734" y="1789"/>
                  </a:lnTo>
                  <a:lnTo>
                    <a:pt x="1863" y="1641"/>
                  </a:lnTo>
                  <a:lnTo>
                    <a:pt x="1974" y="1475"/>
                  </a:lnTo>
                  <a:lnTo>
                    <a:pt x="2029" y="1291"/>
                  </a:lnTo>
                  <a:lnTo>
                    <a:pt x="2066" y="1070"/>
                  </a:lnTo>
                  <a:lnTo>
                    <a:pt x="2047" y="849"/>
                  </a:lnTo>
                  <a:lnTo>
                    <a:pt x="1992" y="664"/>
                  </a:lnTo>
                  <a:lnTo>
                    <a:pt x="1900" y="480"/>
                  </a:lnTo>
                  <a:lnTo>
                    <a:pt x="1789" y="314"/>
                  </a:lnTo>
                  <a:lnTo>
                    <a:pt x="1642" y="185"/>
                  </a:lnTo>
                  <a:lnTo>
                    <a:pt x="1457" y="93"/>
                  </a:lnTo>
                  <a:lnTo>
                    <a:pt x="1273" y="1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32"/>
            <p:cNvSpPr/>
            <p:nvPr/>
          </p:nvSpPr>
          <p:spPr>
            <a:xfrm>
              <a:off x="5002250" y="942900"/>
              <a:ext cx="51650" cy="51675"/>
            </a:xfrm>
            <a:custGeom>
              <a:avLst/>
              <a:gdLst/>
              <a:ahLst/>
              <a:cxnLst/>
              <a:rect l="l" t="t" r="r" b="b"/>
              <a:pathLst>
                <a:path w="2066" h="2067" extrusionOk="0">
                  <a:moveTo>
                    <a:pt x="996" y="1"/>
                  </a:moveTo>
                  <a:lnTo>
                    <a:pt x="793" y="19"/>
                  </a:lnTo>
                  <a:lnTo>
                    <a:pt x="609" y="75"/>
                  </a:lnTo>
                  <a:lnTo>
                    <a:pt x="443" y="185"/>
                  </a:lnTo>
                  <a:lnTo>
                    <a:pt x="295" y="296"/>
                  </a:lnTo>
                  <a:lnTo>
                    <a:pt x="166" y="444"/>
                  </a:lnTo>
                  <a:lnTo>
                    <a:pt x="74" y="628"/>
                  </a:lnTo>
                  <a:lnTo>
                    <a:pt x="19" y="812"/>
                  </a:lnTo>
                  <a:lnTo>
                    <a:pt x="0" y="1015"/>
                  </a:lnTo>
                  <a:lnTo>
                    <a:pt x="19" y="1218"/>
                  </a:lnTo>
                  <a:lnTo>
                    <a:pt x="74" y="1421"/>
                  </a:lnTo>
                  <a:lnTo>
                    <a:pt x="166" y="1605"/>
                  </a:lnTo>
                  <a:lnTo>
                    <a:pt x="295" y="1753"/>
                  </a:lnTo>
                  <a:lnTo>
                    <a:pt x="443" y="1882"/>
                  </a:lnTo>
                  <a:lnTo>
                    <a:pt x="627" y="1974"/>
                  </a:lnTo>
                  <a:lnTo>
                    <a:pt x="812" y="2029"/>
                  </a:lnTo>
                  <a:lnTo>
                    <a:pt x="1033" y="2066"/>
                  </a:lnTo>
                  <a:lnTo>
                    <a:pt x="1236" y="2029"/>
                  </a:lnTo>
                  <a:lnTo>
                    <a:pt x="1438" y="1974"/>
                  </a:lnTo>
                  <a:lnTo>
                    <a:pt x="1604" y="1882"/>
                  </a:lnTo>
                  <a:lnTo>
                    <a:pt x="1770" y="1753"/>
                  </a:lnTo>
                  <a:lnTo>
                    <a:pt x="1881" y="1605"/>
                  </a:lnTo>
                  <a:lnTo>
                    <a:pt x="1992" y="1421"/>
                  </a:lnTo>
                  <a:lnTo>
                    <a:pt x="2047" y="1218"/>
                  </a:lnTo>
                  <a:lnTo>
                    <a:pt x="2065" y="1015"/>
                  </a:lnTo>
                  <a:lnTo>
                    <a:pt x="2028" y="812"/>
                  </a:lnTo>
                  <a:lnTo>
                    <a:pt x="1973" y="609"/>
                  </a:lnTo>
                  <a:lnTo>
                    <a:pt x="1881" y="444"/>
                  </a:lnTo>
                  <a:lnTo>
                    <a:pt x="1752" y="278"/>
                  </a:lnTo>
                  <a:lnTo>
                    <a:pt x="1586" y="167"/>
                  </a:lnTo>
                  <a:lnTo>
                    <a:pt x="1420" y="75"/>
                  </a:lnTo>
                  <a:lnTo>
                    <a:pt x="1217" y="19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32"/>
            <p:cNvSpPr/>
            <p:nvPr/>
          </p:nvSpPr>
          <p:spPr>
            <a:xfrm>
              <a:off x="4819700" y="583375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867" y="0"/>
                  </a:moveTo>
                  <a:lnTo>
                    <a:pt x="665" y="56"/>
                  </a:lnTo>
                  <a:lnTo>
                    <a:pt x="480" y="148"/>
                  </a:lnTo>
                  <a:lnTo>
                    <a:pt x="333" y="277"/>
                  </a:lnTo>
                  <a:lnTo>
                    <a:pt x="185" y="424"/>
                  </a:lnTo>
                  <a:lnTo>
                    <a:pt x="93" y="590"/>
                  </a:lnTo>
                  <a:lnTo>
                    <a:pt x="19" y="793"/>
                  </a:lnTo>
                  <a:lnTo>
                    <a:pt x="1" y="904"/>
                  </a:lnTo>
                  <a:lnTo>
                    <a:pt x="1" y="996"/>
                  </a:lnTo>
                  <a:lnTo>
                    <a:pt x="19" y="1199"/>
                  </a:lnTo>
                  <a:lnTo>
                    <a:pt x="75" y="1402"/>
                  </a:lnTo>
                  <a:lnTo>
                    <a:pt x="148" y="1567"/>
                  </a:lnTo>
                  <a:lnTo>
                    <a:pt x="277" y="1733"/>
                  </a:lnTo>
                  <a:lnTo>
                    <a:pt x="425" y="1862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978" y="2047"/>
                  </a:lnTo>
                  <a:lnTo>
                    <a:pt x="1181" y="2047"/>
                  </a:lnTo>
                  <a:lnTo>
                    <a:pt x="1384" y="1992"/>
                  </a:lnTo>
                  <a:lnTo>
                    <a:pt x="1568" y="1899"/>
                  </a:lnTo>
                  <a:lnTo>
                    <a:pt x="1734" y="1770"/>
                  </a:lnTo>
                  <a:lnTo>
                    <a:pt x="1863" y="1623"/>
                  </a:lnTo>
                  <a:lnTo>
                    <a:pt x="1955" y="1457"/>
                  </a:lnTo>
                  <a:lnTo>
                    <a:pt x="2029" y="1254"/>
                  </a:lnTo>
                  <a:lnTo>
                    <a:pt x="2047" y="1162"/>
                  </a:lnTo>
                  <a:lnTo>
                    <a:pt x="2047" y="1051"/>
                  </a:lnTo>
                  <a:lnTo>
                    <a:pt x="2029" y="848"/>
                  </a:lnTo>
                  <a:lnTo>
                    <a:pt x="1974" y="646"/>
                  </a:lnTo>
                  <a:lnTo>
                    <a:pt x="1900" y="480"/>
                  </a:lnTo>
                  <a:lnTo>
                    <a:pt x="1771" y="332"/>
                  </a:lnTo>
                  <a:lnTo>
                    <a:pt x="1623" y="203"/>
                  </a:lnTo>
                  <a:lnTo>
                    <a:pt x="1457" y="92"/>
                  </a:lnTo>
                  <a:lnTo>
                    <a:pt x="1273" y="1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32"/>
            <p:cNvSpPr/>
            <p:nvPr/>
          </p:nvSpPr>
          <p:spPr>
            <a:xfrm>
              <a:off x="4768550" y="4091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70" y="1"/>
                  </a:moveTo>
                  <a:lnTo>
                    <a:pt x="867" y="19"/>
                  </a:lnTo>
                  <a:lnTo>
                    <a:pt x="664" y="74"/>
                  </a:lnTo>
                  <a:lnTo>
                    <a:pt x="498" y="148"/>
                  </a:lnTo>
                  <a:lnTo>
                    <a:pt x="332" y="277"/>
                  </a:lnTo>
                  <a:lnTo>
                    <a:pt x="203" y="425"/>
                  </a:lnTo>
                  <a:lnTo>
                    <a:pt x="92" y="591"/>
                  </a:lnTo>
                  <a:lnTo>
                    <a:pt x="19" y="775"/>
                  </a:lnTo>
                  <a:lnTo>
                    <a:pt x="0" y="978"/>
                  </a:lnTo>
                  <a:lnTo>
                    <a:pt x="0" y="1181"/>
                  </a:lnTo>
                  <a:lnTo>
                    <a:pt x="55" y="1365"/>
                  </a:lnTo>
                  <a:lnTo>
                    <a:pt x="129" y="1549"/>
                  </a:lnTo>
                  <a:lnTo>
                    <a:pt x="240" y="1697"/>
                  </a:lnTo>
                  <a:lnTo>
                    <a:pt x="387" y="1844"/>
                  </a:lnTo>
                  <a:lnTo>
                    <a:pt x="553" y="1955"/>
                  </a:lnTo>
                  <a:lnTo>
                    <a:pt x="738" y="2010"/>
                  </a:lnTo>
                  <a:lnTo>
                    <a:pt x="940" y="2047"/>
                  </a:lnTo>
                  <a:lnTo>
                    <a:pt x="1051" y="2066"/>
                  </a:lnTo>
                  <a:lnTo>
                    <a:pt x="1162" y="2047"/>
                  </a:lnTo>
                  <a:lnTo>
                    <a:pt x="1346" y="1992"/>
                  </a:lnTo>
                  <a:lnTo>
                    <a:pt x="1530" y="1918"/>
                  </a:lnTo>
                  <a:lnTo>
                    <a:pt x="1696" y="1789"/>
                  </a:lnTo>
                  <a:lnTo>
                    <a:pt x="1844" y="1642"/>
                  </a:lnTo>
                  <a:lnTo>
                    <a:pt x="1936" y="1457"/>
                  </a:lnTo>
                  <a:lnTo>
                    <a:pt x="2010" y="1273"/>
                  </a:lnTo>
                  <a:lnTo>
                    <a:pt x="2028" y="1162"/>
                  </a:lnTo>
                  <a:lnTo>
                    <a:pt x="2047" y="1070"/>
                  </a:lnTo>
                  <a:lnTo>
                    <a:pt x="2028" y="867"/>
                  </a:lnTo>
                  <a:lnTo>
                    <a:pt x="1973" y="664"/>
                  </a:lnTo>
                  <a:lnTo>
                    <a:pt x="1881" y="498"/>
                  </a:lnTo>
                  <a:lnTo>
                    <a:pt x="1770" y="332"/>
                  </a:lnTo>
                  <a:lnTo>
                    <a:pt x="1623" y="203"/>
                  </a:lnTo>
                  <a:lnTo>
                    <a:pt x="1457" y="111"/>
                  </a:lnTo>
                  <a:lnTo>
                    <a:pt x="1254" y="3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32"/>
            <p:cNvSpPr/>
            <p:nvPr/>
          </p:nvSpPr>
          <p:spPr>
            <a:xfrm>
              <a:off x="5133625" y="1128225"/>
              <a:ext cx="51175" cy="51650"/>
            </a:xfrm>
            <a:custGeom>
              <a:avLst/>
              <a:gdLst/>
              <a:ahLst/>
              <a:cxnLst/>
              <a:rect l="l" t="t" r="r" b="b"/>
              <a:pathLst>
                <a:path w="2047" h="2066" extrusionOk="0">
                  <a:moveTo>
                    <a:pt x="1033" y="0"/>
                  </a:moveTo>
                  <a:lnTo>
                    <a:pt x="830" y="19"/>
                  </a:lnTo>
                  <a:lnTo>
                    <a:pt x="645" y="74"/>
                  </a:lnTo>
                  <a:lnTo>
                    <a:pt x="461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2" y="609"/>
                  </a:lnTo>
                  <a:lnTo>
                    <a:pt x="19" y="793"/>
                  </a:lnTo>
                  <a:lnTo>
                    <a:pt x="0" y="996"/>
                  </a:lnTo>
                  <a:lnTo>
                    <a:pt x="0" y="1106"/>
                  </a:lnTo>
                  <a:lnTo>
                    <a:pt x="19" y="1217"/>
                  </a:lnTo>
                  <a:lnTo>
                    <a:pt x="74" y="1401"/>
                  </a:lnTo>
                  <a:lnTo>
                    <a:pt x="166" y="1586"/>
                  </a:lnTo>
                  <a:lnTo>
                    <a:pt x="277" y="1752"/>
                  </a:lnTo>
                  <a:lnTo>
                    <a:pt x="443" y="1881"/>
                  </a:lnTo>
                  <a:lnTo>
                    <a:pt x="609" y="1973"/>
                  </a:lnTo>
                  <a:lnTo>
                    <a:pt x="811" y="2047"/>
                  </a:lnTo>
                  <a:lnTo>
                    <a:pt x="904" y="2065"/>
                  </a:lnTo>
                  <a:lnTo>
                    <a:pt x="1014" y="2065"/>
                  </a:lnTo>
                  <a:lnTo>
                    <a:pt x="1217" y="2047"/>
                  </a:lnTo>
                  <a:lnTo>
                    <a:pt x="1420" y="1991"/>
                  </a:lnTo>
                  <a:lnTo>
                    <a:pt x="1586" y="1899"/>
                  </a:lnTo>
                  <a:lnTo>
                    <a:pt x="1733" y="1770"/>
                  </a:lnTo>
                  <a:lnTo>
                    <a:pt x="1862" y="1623"/>
                  </a:lnTo>
                  <a:lnTo>
                    <a:pt x="1955" y="1457"/>
                  </a:lnTo>
                  <a:lnTo>
                    <a:pt x="2028" y="1272"/>
                  </a:lnTo>
                  <a:lnTo>
                    <a:pt x="2047" y="1070"/>
                  </a:lnTo>
                  <a:lnTo>
                    <a:pt x="2047" y="959"/>
                  </a:lnTo>
                  <a:lnTo>
                    <a:pt x="2028" y="848"/>
                  </a:lnTo>
                  <a:lnTo>
                    <a:pt x="1973" y="664"/>
                  </a:lnTo>
                  <a:lnTo>
                    <a:pt x="1881" y="480"/>
                  </a:lnTo>
                  <a:lnTo>
                    <a:pt x="1770" y="314"/>
                  </a:lnTo>
                  <a:lnTo>
                    <a:pt x="1604" y="185"/>
                  </a:lnTo>
                  <a:lnTo>
                    <a:pt x="1438" y="92"/>
                  </a:lnTo>
                  <a:lnTo>
                    <a:pt x="1235" y="37"/>
                  </a:lnTo>
                  <a:lnTo>
                    <a:pt x="1143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32"/>
            <p:cNvSpPr/>
            <p:nvPr/>
          </p:nvSpPr>
          <p:spPr>
            <a:xfrm>
              <a:off x="5487625" y="1436600"/>
              <a:ext cx="51200" cy="51175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70" y="0"/>
                  </a:moveTo>
                  <a:lnTo>
                    <a:pt x="867" y="19"/>
                  </a:lnTo>
                  <a:lnTo>
                    <a:pt x="683" y="56"/>
                  </a:lnTo>
                  <a:lnTo>
                    <a:pt x="498" y="148"/>
                  </a:lnTo>
                  <a:lnTo>
                    <a:pt x="351" y="258"/>
                  </a:lnTo>
                  <a:lnTo>
                    <a:pt x="203" y="406"/>
                  </a:lnTo>
                  <a:lnTo>
                    <a:pt x="111" y="572"/>
                  </a:lnTo>
                  <a:lnTo>
                    <a:pt x="37" y="756"/>
                  </a:lnTo>
                  <a:lnTo>
                    <a:pt x="1" y="959"/>
                  </a:lnTo>
                  <a:lnTo>
                    <a:pt x="1" y="1070"/>
                  </a:lnTo>
                  <a:lnTo>
                    <a:pt x="1" y="1162"/>
                  </a:lnTo>
                  <a:lnTo>
                    <a:pt x="56" y="1365"/>
                  </a:lnTo>
                  <a:lnTo>
                    <a:pt x="148" y="1549"/>
                  </a:lnTo>
                  <a:lnTo>
                    <a:pt x="259" y="1715"/>
                  </a:lnTo>
                  <a:lnTo>
                    <a:pt x="406" y="1844"/>
                  </a:lnTo>
                  <a:lnTo>
                    <a:pt x="591" y="1955"/>
                  </a:lnTo>
                  <a:lnTo>
                    <a:pt x="775" y="2028"/>
                  </a:lnTo>
                  <a:lnTo>
                    <a:pt x="886" y="2047"/>
                  </a:lnTo>
                  <a:lnTo>
                    <a:pt x="1199" y="2047"/>
                  </a:lnTo>
                  <a:lnTo>
                    <a:pt x="1383" y="1992"/>
                  </a:lnTo>
                  <a:lnTo>
                    <a:pt x="1549" y="1899"/>
                  </a:lnTo>
                  <a:lnTo>
                    <a:pt x="1715" y="1770"/>
                  </a:lnTo>
                  <a:lnTo>
                    <a:pt x="1844" y="1623"/>
                  </a:lnTo>
                  <a:lnTo>
                    <a:pt x="1955" y="1457"/>
                  </a:lnTo>
                  <a:lnTo>
                    <a:pt x="2010" y="1273"/>
                  </a:lnTo>
                  <a:lnTo>
                    <a:pt x="2047" y="1070"/>
                  </a:lnTo>
                  <a:lnTo>
                    <a:pt x="2029" y="867"/>
                  </a:lnTo>
                  <a:lnTo>
                    <a:pt x="1973" y="683"/>
                  </a:lnTo>
                  <a:lnTo>
                    <a:pt x="1900" y="498"/>
                  </a:lnTo>
                  <a:lnTo>
                    <a:pt x="1771" y="351"/>
                  </a:lnTo>
                  <a:lnTo>
                    <a:pt x="1642" y="203"/>
                  </a:lnTo>
                  <a:lnTo>
                    <a:pt x="1457" y="111"/>
                  </a:lnTo>
                  <a:lnTo>
                    <a:pt x="1273" y="37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32"/>
            <p:cNvSpPr/>
            <p:nvPr/>
          </p:nvSpPr>
          <p:spPr>
            <a:xfrm>
              <a:off x="4871325" y="754850"/>
              <a:ext cx="50750" cy="50725"/>
            </a:xfrm>
            <a:custGeom>
              <a:avLst/>
              <a:gdLst/>
              <a:ahLst/>
              <a:cxnLst/>
              <a:rect l="l" t="t" r="r" b="b"/>
              <a:pathLst>
                <a:path w="2030" h="2029" extrusionOk="0">
                  <a:moveTo>
                    <a:pt x="1015" y="0"/>
                  </a:moveTo>
                  <a:lnTo>
                    <a:pt x="812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204" y="443"/>
                  </a:lnTo>
                  <a:lnTo>
                    <a:pt x="93" y="609"/>
                  </a:lnTo>
                  <a:lnTo>
                    <a:pt x="38" y="775"/>
                  </a:lnTo>
                  <a:lnTo>
                    <a:pt x="1" y="977"/>
                  </a:lnTo>
                  <a:lnTo>
                    <a:pt x="1" y="1070"/>
                  </a:lnTo>
                  <a:lnTo>
                    <a:pt x="19" y="1180"/>
                  </a:lnTo>
                  <a:lnTo>
                    <a:pt x="75" y="1365"/>
                  </a:lnTo>
                  <a:lnTo>
                    <a:pt x="167" y="1549"/>
                  </a:lnTo>
                  <a:lnTo>
                    <a:pt x="277" y="1697"/>
                  </a:lnTo>
                  <a:lnTo>
                    <a:pt x="425" y="1826"/>
                  </a:lnTo>
                  <a:lnTo>
                    <a:pt x="609" y="1936"/>
                  </a:lnTo>
                  <a:lnTo>
                    <a:pt x="794" y="1992"/>
                  </a:lnTo>
                  <a:lnTo>
                    <a:pt x="996" y="2028"/>
                  </a:lnTo>
                  <a:lnTo>
                    <a:pt x="1089" y="2028"/>
                  </a:lnTo>
                  <a:lnTo>
                    <a:pt x="1181" y="2010"/>
                  </a:lnTo>
                  <a:lnTo>
                    <a:pt x="1384" y="1955"/>
                  </a:lnTo>
                  <a:lnTo>
                    <a:pt x="1550" y="1862"/>
                  </a:lnTo>
                  <a:lnTo>
                    <a:pt x="1716" y="1733"/>
                  </a:lnTo>
                  <a:lnTo>
                    <a:pt x="1845" y="1586"/>
                  </a:lnTo>
                  <a:lnTo>
                    <a:pt x="1937" y="1420"/>
                  </a:lnTo>
                  <a:lnTo>
                    <a:pt x="1992" y="1236"/>
                  </a:lnTo>
                  <a:lnTo>
                    <a:pt x="2029" y="1033"/>
                  </a:lnTo>
                  <a:lnTo>
                    <a:pt x="2029" y="922"/>
                  </a:lnTo>
                  <a:lnTo>
                    <a:pt x="2011" y="830"/>
                  </a:lnTo>
                  <a:lnTo>
                    <a:pt x="1955" y="646"/>
                  </a:lnTo>
                  <a:lnTo>
                    <a:pt x="1845" y="461"/>
                  </a:lnTo>
                  <a:lnTo>
                    <a:pt x="1734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8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32"/>
            <p:cNvSpPr/>
            <p:nvPr/>
          </p:nvSpPr>
          <p:spPr>
            <a:xfrm>
              <a:off x="5199525" y="1223175"/>
              <a:ext cx="50725" cy="50275"/>
            </a:xfrm>
            <a:custGeom>
              <a:avLst/>
              <a:gdLst/>
              <a:ahLst/>
              <a:cxnLst/>
              <a:rect l="l" t="t" r="r" b="b"/>
              <a:pathLst>
                <a:path w="2029" h="2011" extrusionOk="0">
                  <a:moveTo>
                    <a:pt x="1033" y="0"/>
                  </a:moveTo>
                  <a:lnTo>
                    <a:pt x="830" y="19"/>
                  </a:lnTo>
                  <a:lnTo>
                    <a:pt x="628" y="74"/>
                  </a:lnTo>
                  <a:lnTo>
                    <a:pt x="462" y="166"/>
                  </a:lnTo>
                  <a:lnTo>
                    <a:pt x="314" y="295"/>
                  </a:lnTo>
                  <a:lnTo>
                    <a:pt x="185" y="443"/>
                  </a:lnTo>
                  <a:lnTo>
                    <a:pt x="93" y="609"/>
                  </a:lnTo>
                  <a:lnTo>
                    <a:pt x="19" y="812"/>
                  </a:lnTo>
                  <a:lnTo>
                    <a:pt x="1" y="1015"/>
                  </a:lnTo>
                  <a:lnTo>
                    <a:pt x="19" y="1199"/>
                  </a:lnTo>
                  <a:lnTo>
                    <a:pt x="93" y="1402"/>
                  </a:lnTo>
                  <a:lnTo>
                    <a:pt x="185" y="1568"/>
                  </a:lnTo>
                  <a:lnTo>
                    <a:pt x="314" y="1715"/>
                  </a:lnTo>
                  <a:lnTo>
                    <a:pt x="462" y="1844"/>
                  </a:lnTo>
                  <a:lnTo>
                    <a:pt x="646" y="1936"/>
                  </a:lnTo>
                  <a:lnTo>
                    <a:pt x="830" y="1992"/>
                  </a:lnTo>
                  <a:lnTo>
                    <a:pt x="1033" y="2010"/>
                  </a:lnTo>
                  <a:lnTo>
                    <a:pt x="1236" y="1992"/>
                  </a:lnTo>
                  <a:lnTo>
                    <a:pt x="1421" y="1918"/>
                  </a:lnTo>
                  <a:lnTo>
                    <a:pt x="1586" y="1826"/>
                  </a:lnTo>
                  <a:lnTo>
                    <a:pt x="1734" y="1697"/>
                  </a:lnTo>
                  <a:lnTo>
                    <a:pt x="1863" y="1531"/>
                  </a:lnTo>
                  <a:lnTo>
                    <a:pt x="1955" y="1365"/>
                  </a:lnTo>
                  <a:lnTo>
                    <a:pt x="2011" y="1180"/>
                  </a:lnTo>
                  <a:lnTo>
                    <a:pt x="2029" y="1070"/>
                  </a:lnTo>
                  <a:lnTo>
                    <a:pt x="2029" y="978"/>
                  </a:lnTo>
                  <a:lnTo>
                    <a:pt x="1992" y="775"/>
                  </a:lnTo>
                  <a:lnTo>
                    <a:pt x="1937" y="590"/>
                  </a:lnTo>
                  <a:lnTo>
                    <a:pt x="1845" y="424"/>
                  </a:lnTo>
                  <a:lnTo>
                    <a:pt x="1716" y="295"/>
                  </a:lnTo>
                  <a:lnTo>
                    <a:pt x="1568" y="166"/>
                  </a:lnTo>
                  <a:lnTo>
                    <a:pt x="1402" y="74"/>
                  </a:lnTo>
                  <a:lnTo>
                    <a:pt x="1218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32"/>
            <p:cNvSpPr/>
            <p:nvPr/>
          </p:nvSpPr>
          <p:spPr>
            <a:xfrm>
              <a:off x="5633750" y="154585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941" y="0"/>
                  </a:moveTo>
                  <a:lnTo>
                    <a:pt x="830" y="19"/>
                  </a:lnTo>
                  <a:lnTo>
                    <a:pt x="646" y="74"/>
                  </a:lnTo>
                  <a:lnTo>
                    <a:pt x="480" y="148"/>
                  </a:lnTo>
                  <a:lnTo>
                    <a:pt x="314" y="277"/>
                  </a:lnTo>
                  <a:lnTo>
                    <a:pt x="185" y="424"/>
                  </a:lnTo>
                  <a:lnTo>
                    <a:pt x="93" y="609"/>
                  </a:lnTo>
                  <a:lnTo>
                    <a:pt x="19" y="793"/>
                  </a:lnTo>
                  <a:lnTo>
                    <a:pt x="1" y="885"/>
                  </a:lnTo>
                  <a:lnTo>
                    <a:pt x="1" y="977"/>
                  </a:lnTo>
                  <a:lnTo>
                    <a:pt x="19" y="1180"/>
                  </a:lnTo>
                  <a:lnTo>
                    <a:pt x="74" y="1365"/>
                  </a:lnTo>
                  <a:lnTo>
                    <a:pt x="166" y="1531"/>
                  </a:lnTo>
                  <a:lnTo>
                    <a:pt x="277" y="1678"/>
                  </a:lnTo>
                  <a:lnTo>
                    <a:pt x="425" y="1807"/>
                  </a:lnTo>
                  <a:lnTo>
                    <a:pt x="591" y="1899"/>
                  </a:lnTo>
                  <a:lnTo>
                    <a:pt x="775" y="1973"/>
                  </a:lnTo>
                  <a:lnTo>
                    <a:pt x="959" y="1991"/>
                  </a:lnTo>
                  <a:lnTo>
                    <a:pt x="1051" y="1991"/>
                  </a:lnTo>
                  <a:lnTo>
                    <a:pt x="1162" y="1973"/>
                  </a:lnTo>
                  <a:lnTo>
                    <a:pt x="1346" y="1918"/>
                  </a:lnTo>
                  <a:lnTo>
                    <a:pt x="1512" y="1844"/>
                  </a:lnTo>
                  <a:lnTo>
                    <a:pt x="1678" y="1715"/>
                  </a:lnTo>
                  <a:lnTo>
                    <a:pt x="1807" y="1567"/>
                  </a:lnTo>
                  <a:lnTo>
                    <a:pt x="1900" y="1383"/>
                  </a:lnTo>
                  <a:lnTo>
                    <a:pt x="1973" y="1199"/>
                  </a:lnTo>
                  <a:lnTo>
                    <a:pt x="1992" y="1106"/>
                  </a:lnTo>
                  <a:lnTo>
                    <a:pt x="1992" y="1014"/>
                  </a:lnTo>
                  <a:lnTo>
                    <a:pt x="1973" y="811"/>
                  </a:lnTo>
                  <a:lnTo>
                    <a:pt x="1918" y="627"/>
                  </a:lnTo>
                  <a:lnTo>
                    <a:pt x="1826" y="461"/>
                  </a:lnTo>
                  <a:lnTo>
                    <a:pt x="1715" y="314"/>
                  </a:lnTo>
                  <a:lnTo>
                    <a:pt x="1568" y="185"/>
                  </a:lnTo>
                  <a:lnTo>
                    <a:pt x="1402" y="92"/>
                  </a:lnTo>
                  <a:lnTo>
                    <a:pt x="1217" y="1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32"/>
            <p:cNvSpPr/>
            <p:nvPr/>
          </p:nvSpPr>
          <p:spPr>
            <a:xfrm>
              <a:off x="4717825" y="238125"/>
              <a:ext cx="49350" cy="47500"/>
            </a:xfrm>
            <a:custGeom>
              <a:avLst/>
              <a:gdLst/>
              <a:ahLst/>
              <a:cxnLst/>
              <a:rect l="l" t="t" r="r" b="b"/>
              <a:pathLst>
                <a:path w="1974" h="1900" extrusionOk="0">
                  <a:moveTo>
                    <a:pt x="609" y="0"/>
                  </a:moveTo>
                  <a:lnTo>
                    <a:pt x="480" y="74"/>
                  </a:lnTo>
                  <a:lnTo>
                    <a:pt x="370" y="148"/>
                  </a:lnTo>
                  <a:lnTo>
                    <a:pt x="277" y="240"/>
                  </a:lnTo>
                  <a:lnTo>
                    <a:pt x="185" y="350"/>
                  </a:lnTo>
                  <a:lnTo>
                    <a:pt x="112" y="461"/>
                  </a:lnTo>
                  <a:lnTo>
                    <a:pt x="56" y="590"/>
                  </a:lnTo>
                  <a:lnTo>
                    <a:pt x="19" y="738"/>
                  </a:lnTo>
                  <a:lnTo>
                    <a:pt x="1" y="867"/>
                  </a:lnTo>
                  <a:lnTo>
                    <a:pt x="1" y="977"/>
                  </a:lnTo>
                  <a:lnTo>
                    <a:pt x="19" y="1069"/>
                  </a:lnTo>
                  <a:lnTo>
                    <a:pt x="75" y="1272"/>
                  </a:lnTo>
                  <a:lnTo>
                    <a:pt x="167" y="1438"/>
                  </a:lnTo>
                  <a:lnTo>
                    <a:pt x="296" y="1586"/>
                  </a:lnTo>
                  <a:lnTo>
                    <a:pt x="443" y="1715"/>
                  </a:lnTo>
                  <a:lnTo>
                    <a:pt x="609" y="1825"/>
                  </a:lnTo>
                  <a:lnTo>
                    <a:pt x="794" y="1881"/>
                  </a:lnTo>
                  <a:lnTo>
                    <a:pt x="904" y="1899"/>
                  </a:lnTo>
                  <a:lnTo>
                    <a:pt x="997" y="1899"/>
                  </a:lnTo>
                  <a:lnTo>
                    <a:pt x="1199" y="1881"/>
                  </a:lnTo>
                  <a:lnTo>
                    <a:pt x="1365" y="1825"/>
                  </a:lnTo>
                  <a:lnTo>
                    <a:pt x="1531" y="1715"/>
                  </a:lnTo>
                  <a:lnTo>
                    <a:pt x="1679" y="1604"/>
                  </a:lnTo>
                  <a:lnTo>
                    <a:pt x="1808" y="1457"/>
                  </a:lnTo>
                  <a:lnTo>
                    <a:pt x="1900" y="1291"/>
                  </a:lnTo>
                  <a:lnTo>
                    <a:pt x="1955" y="1106"/>
                  </a:lnTo>
                  <a:lnTo>
                    <a:pt x="1974" y="922"/>
                  </a:lnTo>
                  <a:lnTo>
                    <a:pt x="1974" y="774"/>
                  </a:lnTo>
                  <a:lnTo>
                    <a:pt x="1937" y="627"/>
                  </a:lnTo>
                  <a:lnTo>
                    <a:pt x="1882" y="498"/>
                  </a:lnTo>
                  <a:lnTo>
                    <a:pt x="1808" y="369"/>
                  </a:lnTo>
                  <a:lnTo>
                    <a:pt x="1716" y="258"/>
                  </a:lnTo>
                  <a:lnTo>
                    <a:pt x="1623" y="148"/>
                  </a:lnTo>
                  <a:lnTo>
                    <a:pt x="1494" y="74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32"/>
            <p:cNvSpPr/>
            <p:nvPr/>
          </p:nvSpPr>
          <p:spPr>
            <a:xfrm>
              <a:off x="4755625" y="490725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941" y="0"/>
                  </a:moveTo>
                  <a:lnTo>
                    <a:pt x="738" y="19"/>
                  </a:lnTo>
                  <a:lnTo>
                    <a:pt x="554" y="92"/>
                  </a:lnTo>
                  <a:lnTo>
                    <a:pt x="388" y="185"/>
                  </a:lnTo>
                  <a:lnTo>
                    <a:pt x="259" y="295"/>
                  </a:lnTo>
                  <a:lnTo>
                    <a:pt x="130" y="461"/>
                  </a:lnTo>
                  <a:lnTo>
                    <a:pt x="56" y="627"/>
                  </a:lnTo>
                  <a:lnTo>
                    <a:pt x="1" y="811"/>
                  </a:lnTo>
                  <a:lnTo>
                    <a:pt x="1" y="1014"/>
                  </a:lnTo>
                  <a:lnTo>
                    <a:pt x="19" y="1199"/>
                  </a:lnTo>
                  <a:lnTo>
                    <a:pt x="75" y="1365"/>
                  </a:lnTo>
                  <a:lnTo>
                    <a:pt x="167" y="1530"/>
                  </a:lnTo>
                  <a:lnTo>
                    <a:pt x="296" y="1660"/>
                  </a:lnTo>
                  <a:lnTo>
                    <a:pt x="425" y="1770"/>
                  </a:lnTo>
                  <a:lnTo>
                    <a:pt x="591" y="1862"/>
                  </a:lnTo>
                  <a:lnTo>
                    <a:pt x="775" y="1918"/>
                  </a:lnTo>
                  <a:lnTo>
                    <a:pt x="960" y="1936"/>
                  </a:lnTo>
                  <a:lnTo>
                    <a:pt x="1162" y="1918"/>
                  </a:lnTo>
                  <a:lnTo>
                    <a:pt x="1347" y="1862"/>
                  </a:lnTo>
                  <a:lnTo>
                    <a:pt x="1513" y="1770"/>
                  </a:lnTo>
                  <a:lnTo>
                    <a:pt x="1660" y="1641"/>
                  </a:lnTo>
                  <a:lnTo>
                    <a:pt x="1771" y="1494"/>
                  </a:lnTo>
                  <a:lnTo>
                    <a:pt x="1863" y="1328"/>
                  </a:lnTo>
                  <a:lnTo>
                    <a:pt x="1918" y="1143"/>
                  </a:lnTo>
                  <a:lnTo>
                    <a:pt x="1937" y="959"/>
                  </a:lnTo>
                  <a:lnTo>
                    <a:pt x="1900" y="756"/>
                  </a:lnTo>
                  <a:lnTo>
                    <a:pt x="1845" y="572"/>
                  </a:lnTo>
                  <a:lnTo>
                    <a:pt x="1752" y="406"/>
                  </a:lnTo>
                  <a:lnTo>
                    <a:pt x="1642" y="258"/>
                  </a:lnTo>
                  <a:lnTo>
                    <a:pt x="1494" y="148"/>
                  </a:lnTo>
                  <a:lnTo>
                    <a:pt x="1310" y="55"/>
                  </a:lnTo>
                  <a:lnTo>
                    <a:pt x="1126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32"/>
            <p:cNvSpPr/>
            <p:nvPr/>
          </p:nvSpPr>
          <p:spPr>
            <a:xfrm>
              <a:off x="5412025" y="1426450"/>
              <a:ext cx="48425" cy="48900"/>
            </a:xfrm>
            <a:custGeom>
              <a:avLst/>
              <a:gdLst/>
              <a:ahLst/>
              <a:cxnLst/>
              <a:rect l="l" t="t" r="r" b="b"/>
              <a:pathLst>
                <a:path w="1937" h="1956" extrusionOk="0">
                  <a:moveTo>
                    <a:pt x="960" y="1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67"/>
                  </a:lnTo>
                  <a:lnTo>
                    <a:pt x="296" y="277"/>
                  </a:lnTo>
                  <a:lnTo>
                    <a:pt x="167" y="425"/>
                  </a:lnTo>
                  <a:lnTo>
                    <a:pt x="75" y="572"/>
                  </a:lnTo>
                  <a:lnTo>
                    <a:pt x="19" y="757"/>
                  </a:lnTo>
                  <a:lnTo>
                    <a:pt x="1" y="941"/>
                  </a:lnTo>
                  <a:lnTo>
                    <a:pt x="1" y="1144"/>
                  </a:lnTo>
                  <a:lnTo>
                    <a:pt x="56" y="1328"/>
                  </a:lnTo>
                  <a:lnTo>
                    <a:pt x="130" y="1494"/>
                  </a:lnTo>
                  <a:lnTo>
                    <a:pt x="259" y="1642"/>
                  </a:lnTo>
                  <a:lnTo>
                    <a:pt x="388" y="1771"/>
                  </a:lnTo>
                  <a:lnTo>
                    <a:pt x="554" y="1863"/>
                  </a:lnTo>
                  <a:lnTo>
                    <a:pt x="738" y="1918"/>
                  </a:lnTo>
                  <a:lnTo>
                    <a:pt x="941" y="1955"/>
                  </a:lnTo>
                  <a:lnTo>
                    <a:pt x="1125" y="1937"/>
                  </a:lnTo>
                  <a:lnTo>
                    <a:pt x="1310" y="1881"/>
                  </a:lnTo>
                  <a:lnTo>
                    <a:pt x="1494" y="1789"/>
                  </a:lnTo>
                  <a:lnTo>
                    <a:pt x="1642" y="1679"/>
                  </a:lnTo>
                  <a:lnTo>
                    <a:pt x="1752" y="1531"/>
                  </a:lnTo>
                  <a:lnTo>
                    <a:pt x="1845" y="1365"/>
                  </a:lnTo>
                  <a:lnTo>
                    <a:pt x="1900" y="1181"/>
                  </a:lnTo>
                  <a:lnTo>
                    <a:pt x="1937" y="996"/>
                  </a:lnTo>
                  <a:lnTo>
                    <a:pt x="1918" y="793"/>
                  </a:lnTo>
                  <a:lnTo>
                    <a:pt x="1863" y="609"/>
                  </a:lnTo>
                  <a:lnTo>
                    <a:pt x="1771" y="443"/>
                  </a:lnTo>
                  <a:lnTo>
                    <a:pt x="1642" y="296"/>
                  </a:lnTo>
                  <a:lnTo>
                    <a:pt x="1513" y="167"/>
                  </a:lnTo>
                  <a:lnTo>
                    <a:pt x="1347" y="93"/>
                  </a:lnTo>
                  <a:lnTo>
                    <a:pt x="1162" y="1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32"/>
            <p:cNvSpPr/>
            <p:nvPr/>
          </p:nvSpPr>
          <p:spPr>
            <a:xfrm>
              <a:off x="5266375" y="1318600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22" y="0"/>
                  </a:moveTo>
                  <a:lnTo>
                    <a:pt x="738" y="19"/>
                  </a:lnTo>
                  <a:lnTo>
                    <a:pt x="553" y="92"/>
                  </a:lnTo>
                  <a:lnTo>
                    <a:pt x="406" y="184"/>
                  </a:lnTo>
                  <a:lnTo>
                    <a:pt x="258" y="295"/>
                  </a:lnTo>
                  <a:lnTo>
                    <a:pt x="148" y="443"/>
                  </a:lnTo>
                  <a:lnTo>
                    <a:pt x="74" y="609"/>
                  </a:lnTo>
                  <a:lnTo>
                    <a:pt x="19" y="775"/>
                  </a:lnTo>
                  <a:lnTo>
                    <a:pt x="0" y="977"/>
                  </a:lnTo>
                  <a:lnTo>
                    <a:pt x="37" y="1162"/>
                  </a:lnTo>
                  <a:lnTo>
                    <a:pt x="92" y="1346"/>
                  </a:lnTo>
                  <a:lnTo>
                    <a:pt x="166" y="1494"/>
                  </a:lnTo>
                  <a:lnTo>
                    <a:pt x="295" y="1641"/>
                  </a:lnTo>
                  <a:lnTo>
                    <a:pt x="424" y="1752"/>
                  </a:lnTo>
                  <a:lnTo>
                    <a:pt x="590" y="1844"/>
                  </a:lnTo>
                  <a:lnTo>
                    <a:pt x="756" y="1881"/>
                  </a:lnTo>
                  <a:lnTo>
                    <a:pt x="959" y="1918"/>
                  </a:lnTo>
                  <a:lnTo>
                    <a:pt x="1162" y="1899"/>
                  </a:lnTo>
                  <a:lnTo>
                    <a:pt x="1346" y="1844"/>
                  </a:lnTo>
                  <a:lnTo>
                    <a:pt x="1512" y="1752"/>
                  </a:lnTo>
                  <a:lnTo>
                    <a:pt x="1641" y="1623"/>
                  </a:lnTo>
                  <a:lnTo>
                    <a:pt x="1770" y="1494"/>
                  </a:lnTo>
                  <a:lnTo>
                    <a:pt x="1844" y="1328"/>
                  </a:lnTo>
                  <a:lnTo>
                    <a:pt x="1899" y="1143"/>
                  </a:lnTo>
                  <a:lnTo>
                    <a:pt x="1918" y="940"/>
                  </a:lnTo>
                  <a:lnTo>
                    <a:pt x="1899" y="738"/>
                  </a:lnTo>
                  <a:lnTo>
                    <a:pt x="1844" y="553"/>
                  </a:lnTo>
                  <a:lnTo>
                    <a:pt x="1752" y="387"/>
                  </a:lnTo>
                  <a:lnTo>
                    <a:pt x="1623" y="258"/>
                  </a:lnTo>
                  <a:lnTo>
                    <a:pt x="1475" y="129"/>
                  </a:lnTo>
                  <a:lnTo>
                    <a:pt x="1309" y="5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32"/>
            <p:cNvSpPr/>
            <p:nvPr/>
          </p:nvSpPr>
          <p:spPr>
            <a:xfrm>
              <a:off x="5555400" y="1532925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40" y="1"/>
                  </a:moveTo>
                  <a:lnTo>
                    <a:pt x="738" y="19"/>
                  </a:lnTo>
                  <a:lnTo>
                    <a:pt x="572" y="75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4" y="554"/>
                  </a:lnTo>
                  <a:lnTo>
                    <a:pt x="18" y="738"/>
                  </a:lnTo>
                  <a:lnTo>
                    <a:pt x="0" y="923"/>
                  </a:lnTo>
                  <a:lnTo>
                    <a:pt x="0" y="1126"/>
                  </a:lnTo>
                  <a:lnTo>
                    <a:pt x="55" y="1292"/>
                  </a:lnTo>
                  <a:lnTo>
                    <a:pt x="148" y="1457"/>
                  </a:lnTo>
                  <a:lnTo>
                    <a:pt x="240" y="1605"/>
                  </a:lnTo>
                  <a:lnTo>
                    <a:pt x="387" y="1716"/>
                  </a:lnTo>
                  <a:lnTo>
                    <a:pt x="535" y="1808"/>
                  </a:lnTo>
                  <a:lnTo>
                    <a:pt x="719" y="1863"/>
                  </a:lnTo>
                  <a:lnTo>
                    <a:pt x="903" y="1882"/>
                  </a:lnTo>
                  <a:lnTo>
                    <a:pt x="1106" y="1863"/>
                  </a:lnTo>
                  <a:lnTo>
                    <a:pt x="1291" y="1826"/>
                  </a:lnTo>
                  <a:lnTo>
                    <a:pt x="1457" y="1734"/>
                  </a:lnTo>
                  <a:lnTo>
                    <a:pt x="1604" y="1623"/>
                  </a:lnTo>
                  <a:lnTo>
                    <a:pt x="1715" y="1476"/>
                  </a:lnTo>
                  <a:lnTo>
                    <a:pt x="1807" y="1310"/>
                  </a:lnTo>
                  <a:lnTo>
                    <a:pt x="1862" y="1126"/>
                  </a:lnTo>
                  <a:lnTo>
                    <a:pt x="1881" y="923"/>
                  </a:lnTo>
                  <a:lnTo>
                    <a:pt x="1862" y="738"/>
                  </a:lnTo>
                  <a:lnTo>
                    <a:pt x="1807" y="554"/>
                  </a:lnTo>
                  <a:lnTo>
                    <a:pt x="1715" y="407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309" y="75"/>
                  </a:lnTo>
                  <a:lnTo>
                    <a:pt x="1125" y="19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32"/>
            <p:cNvSpPr/>
            <p:nvPr/>
          </p:nvSpPr>
          <p:spPr>
            <a:xfrm>
              <a:off x="5056175" y="11167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756" y="0"/>
                  </a:moveTo>
                  <a:lnTo>
                    <a:pt x="572" y="56"/>
                  </a:lnTo>
                  <a:lnTo>
                    <a:pt x="406" y="129"/>
                  </a:lnTo>
                  <a:lnTo>
                    <a:pt x="277" y="240"/>
                  </a:lnTo>
                  <a:lnTo>
                    <a:pt x="148" y="387"/>
                  </a:lnTo>
                  <a:lnTo>
                    <a:pt x="74" y="535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" y="1106"/>
                  </a:lnTo>
                  <a:lnTo>
                    <a:pt x="56" y="1272"/>
                  </a:lnTo>
                  <a:lnTo>
                    <a:pt x="130" y="1438"/>
                  </a:lnTo>
                  <a:lnTo>
                    <a:pt x="240" y="1586"/>
                  </a:lnTo>
                  <a:lnTo>
                    <a:pt x="388" y="1697"/>
                  </a:lnTo>
                  <a:lnTo>
                    <a:pt x="535" y="1789"/>
                  </a:lnTo>
                  <a:lnTo>
                    <a:pt x="720" y="1844"/>
                  </a:lnTo>
                  <a:lnTo>
                    <a:pt x="904" y="1862"/>
                  </a:lnTo>
                  <a:lnTo>
                    <a:pt x="1107" y="1844"/>
                  </a:lnTo>
                  <a:lnTo>
                    <a:pt x="1273" y="1789"/>
                  </a:lnTo>
                  <a:lnTo>
                    <a:pt x="1439" y="1715"/>
                  </a:lnTo>
                  <a:lnTo>
                    <a:pt x="1586" y="1604"/>
                  </a:lnTo>
                  <a:lnTo>
                    <a:pt x="1697" y="1475"/>
                  </a:lnTo>
                  <a:lnTo>
                    <a:pt x="1789" y="1309"/>
                  </a:lnTo>
                  <a:lnTo>
                    <a:pt x="1844" y="1143"/>
                  </a:lnTo>
                  <a:lnTo>
                    <a:pt x="1863" y="941"/>
                  </a:lnTo>
                  <a:lnTo>
                    <a:pt x="1844" y="756"/>
                  </a:lnTo>
                  <a:lnTo>
                    <a:pt x="1789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44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32"/>
            <p:cNvSpPr/>
            <p:nvPr/>
          </p:nvSpPr>
          <p:spPr>
            <a:xfrm>
              <a:off x="4924800" y="9309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1"/>
                  </a:moveTo>
                  <a:lnTo>
                    <a:pt x="720" y="19"/>
                  </a:lnTo>
                  <a:lnTo>
                    <a:pt x="535" y="74"/>
                  </a:lnTo>
                  <a:lnTo>
                    <a:pt x="388" y="167"/>
                  </a:lnTo>
                  <a:lnTo>
                    <a:pt x="240" y="277"/>
                  </a:lnTo>
                  <a:lnTo>
                    <a:pt x="148" y="425"/>
                  </a:lnTo>
                  <a:lnTo>
                    <a:pt x="56" y="591"/>
                  </a:lnTo>
                  <a:lnTo>
                    <a:pt x="19" y="775"/>
                  </a:lnTo>
                  <a:lnTo>
                    <a:pt x="1" y="959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67" y="1476"/>
                  </a:lnTo>
                  <a:lnTo>
                    <a:pt x="277" y="1623"/>
                  </a:lnTo>
                  <a:lnTo>
                    <a:pt x="425" y="1734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59" y="1863"/>
                  </a:lnTo>
                  <a:lnTo>
                    <a:pt x="1144" y="1844"/>
                  </a:lnTo>
                  <a:lnTo>
                    <a:pt x="1328" y="1789"/>
                  </a:lnTo>
                  <a:lnTo>
                    <a:pt x="1476" y="1697"/>
                  </a:lnTo>
                  <a:lnTo>
                    <a:pt x="1605" y="1586"/>
                  </a:lnTo>
                  <a:lnTo>
                    <a:pt x="1715" y="1439"/>
                  </a:lnTo>
                  <a:lnTo>
                    <a:pt x="1808" y="1291"/>
                  </a:lnTo>
                  <a:lnTo>
                    <a:pt x="1844" y="1107"/>
                  </a:lnTo>
                  <a:lnTo>
                    <a:pt x="1863" y="904"/>
                  </a:lnTo>
                  <a:lnTo>
                    <a:pt x="1844" y="720"/>
                  </a:lnTo>
                  <a:lnTo>
                    <a:pt x="1789" y="535"/>
                  </a:lnTo>
                  <a:lnTo>
                    <a:pt x="1697" y="388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107" y="19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32"/>
            <p:cNvSpPr/>
            <p:nvPr/>
          </p:nvSpPr>
          <p:spPr>
            <a:xfrm>
              <a:off x="4807250" y="662200"/>
              <a:ext cx="47525" cy="47950"/>
            </a:xfrm>
            <a:custGeom>
              <a:avLst/>
              <a:gdLst/>
              <a:ahLst/>
              <a:cxnLst/>
              <a:rect l="l" t="t" r="r" b="b"/>
              <a:pathLst>
                <a:path w="1901" h="1918" extrusionOk="0">
                  <a:moveTo>
                    <a:pt x="978" y="0"/>
                  </a:moveTo>
                  <a:lnTo>
                    <a:pt x="775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5" y="572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9" y="1143"/>
                  </a:lnTo>
                  <a:lnTo>
                    <a:pt x="75" y="1328"/>
                  </a:lnTo>
                  <a:lnTo>
                    <a:pt x="148" y="1494"/>
                  </a:lnTo>
                  <a:lnTo>
                    <a:pt x="259" y="1623"/>
                  </a:lnTo>
                  <a:lnTo>
                    <a:pt x="407" y="1733"/>
                  </a:lnTo>
                  <a:lnTo>
                    <a:pt x="554" y="1826"/>
                  </a:lnTo>
                  <a:lnTo>
                    <a:pt x="738" y="1881"/>
                  </a:lnTo>
                  <a:lnTo>
                    <a:pt x="923" y="1918"/>
                  </a:lnTo>
                  <a:lnTo>
                    <a:pt x="1126" y="1899"/>
                  </a:lnTo>
                  <a:lnTo>
                    <a:pt x="1310" y="1844"/>
                  </a:lnTo>
                  <a:lnTo>
                    <a:pt x="1476" y="1752"/>
                  </a:lnTo>
                  <a:lnTo>
                    <a:pt x="1623" y="1641"/>
                  </a:lnTo>
                  <a:lnTo>
                    <a:pt x="1734" y="1494"/>
                  </a:lnTo>
                  <a:lnTo>
                    <a:pt x="1826" y="1328"/>
                  </a:lnTo>
                  <a:lnTo>
                    <a:pt x="1882" y="1143"/>
                  </a:lnTo>
                  <a:lnTo>
                    <a:pt x="1900" y="959"/>
                  </a:lnTo>
                  <a:lnTo>
                    <a:pt x="1882" y="756"/>
                  </a:lnTo>
                  <a:lnTo>
                    <a:pt x="1845" y="590"/>
                  </a:lnTo>
                  <a:lnTo>
                    <a:pt x="1753" y="424"/>
                  </a:lnTo>
                  <a:lnTo>
                    <a:pt x="1642" y="277"/>
                  </a:lnTo>
                  <a:lnTo>
                    <a:pt x="1494" y="166"/>
                  </a:lnTo>
                  <a:lnTo>
                    <a:pt x="1347" y="74"/>
                  </a:lnTo>
                  <a:lnTo>
                    <a:pt x="1163" y="19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32"/>
            <p:cNvSpPr/>
            <p:nvPr/>
          </p:nvSpPr>
          <p:spPr>
            <a:xfrm>
              <a:off x="4704925" y="317400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1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7" y="406"/>
                  </a:lnTo>
                  <a:lnTo>
                    <a:pt x="74" y="554"/>
                  </a:lnTo>
                  <a:lnTo>
                    <a:pt x="19" y="738"/>
                  </a:lnTo>
                  <a:lnTo>
                    <a:pt x="1" y="922"/>
                  </a:lnTo>
                  <a:lnTo>
                    <a:pt x="19" y="1125"/>
                  </a:lnTo>
                  <a:lnTo>
                    <a:pt x="74" y="1309"/>
                  </a:lnTo>
                  <a:lnTo>
                    <a:pt x="148" y="1457"/>
                  </a:lnTo>
                  <a:lnTo>
                    <a:pt x="259" y="1604"/>
                  </a:lnTo>
                  <a:lnTo>
                    <a:pt x="406" y="1715"/>
                  </a:lnTo>
                  <a:lnTo>
                    <a:pt x="554" y="1789"/>
                  </a:lnTo>
                  <a:lnTo>
                    <a:pt x="738" y="1844"/>
                  </a:lnTo>
                  <a:lnTo>
                    <a:pt x="941" y="1863"/>
                  </a:lnTo>
                  <a:lnTo>
                    <a:pt x="1125" y="1844"/>
                  </a:lnTo>
                  <a:lnTo>
                    <a:pt x="1310" y="1789"/>
                  </a:lnTo>
                  <a:lnTo>
                    <a:pt x="1457" y="1715"/>
                  </a:lnTo>
                  <a:lnTo>
                    <a:pt x="1605" y="1604"/>
                  </a:lnTo>
                  <a:lnTo>
                    <a:pt x="1715" y="1457"/>
                  </a:lnTo>
                  <a:lnTo>
                    <a:pt x="1789" y="1309"/>
                  </a:lnTo>
                  <a:lnTo>
                    <a:pt x="1844" y="1125"/>
                  </a:lnTo>
                  <a:lnTo>
                    <a:pt x="1863" y="941"/>
                  </a:lnTo>
                  <a:lnTo>
                    <a:pt x="1844" y="738"/>
                  </a:lnTo>
                  <a:lnTo>
                    <a:pt x="1808" y="572"/>
                  </a:lnTo>
                  <a:lnTo>
                    <a:pt x="1715" y="406"/>
                  </a:lnTo>
                  <a:lnTo>
                    <a:pt x="1605" y="277"/>
                  </a:lnTo>
                  <a:lnTo>
                    <a:pt x="1476" y="148"/>
                  </a:lnTo>
                  <a:lnTo>
                    <a:pt x="1310" y="74"/>
                  </a:lnTo>
                  <a:lnTo>
                    <a:pt x="1125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32"/>
            <p:cNvSpPr/>
            <p:nvPr/>
          </p:nvSpPr>
          <p:spPr>
            <a:xfrm>
              <a:off x="5940275" y="168412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609" y="56"/>
                  </a:lnTo>
                  <a:lnTo>
                    <a:pt x="443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20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5" y="1291"/>
                  </a:lnTo>
                  <a:lnTo>
                    <a:pt x="148" y="1457"/>
                  </a:lnTo>
                  <a:lnTo>
                    <a:pt x="259" y="1605"/>
                  </a:lnTo>
                  <a:lnTo>
                    <a:pt x="407" y="1715"/>
                  </a:lnTo>
                  <a:lnTo>
                    <a:pt x="572" y="1808"/>
                  </a:lnTo>
                  <a:lnTo>
                    <a:pt x="757" y="1863"/>
                  </a:lnTo>
                  <a:lnTo>
                    <a:pt x="960" y="1881"/>
                  </a:lnTo>
                  <a:lnTo>
                    <a:pt x="1144" y="1863"/>
                  </a:lnTo>
                  <a:lnTo>
                    <a:pt x="1328" y="1808"/>
                  </a:lnTo>
                  <a:lnTo>
                    <a:pt x="1476" y="1734"/>
                  </a:lnTo>
                  <a:lnTo>
                    <a:pt x="1623" y="1623"/>
                  </a:lnTo>
                  <a:lnTo>
                    <a:pt x="1734" y="1476"/>
                  </a:lnTo>
                  <a:lnTo>
                    <a:pt x="1808" y="1328"/>
                  </a:lnTo>
                  <a:lnTo>
                    <a:pt x="1863" y="1144"/>
                  </a:lnTo>
                  <a:lnTo>
                    <a:pt x="1882" y="959"/>
                  </a:lnTo>
                  <a:lnTo>
                    <a:pt x="1882" y="757"/>
                  </a:lnTo>
                  <a:lnTo>
                    <a:pt x="1826" y="591"/>
                  </a:lnTo>
                  <a:lnTo>
                    <a:pt x="1734" y="425"/>
                  </a:lnTo>
                  <a:lnTo>
                    <a:pt x="1642" y="277"/>
                  </a:lnTo>
                  <a:lnTo>
                    <a:pt x="1494" y="167"/>
                  </a:lnTo>
                  <a:lnTo>
                    <a:pt x="1347" y="74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32"/>
            <p:cNvSpPr/>
            <p:nvPr/>
          </p:nvSpPr>
          <p:spPr>
            <a:xfrm>
              <a:off x="6020025" y="169842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812" y="0"/>
                  </a:moveTo>
                  <a:lnTo>
                    <a:pt x="628" y="55"/>
                  </a:lnTo>
                  <a:lnTo>
                    <a:pt x="462" y="129"/>
                  </a:lnTo>
                  <a:lnTo>
                    <a:pt x="314" y="240"/>
                  </a:lnTo>
                  <a:lnTo>
                    <a:pt x="185" y="387"/>
                  </a:lnTo>
                  <a:lnTo>
                    <a:pt x="93" y="535"/>
                  </a:lnTo>
                  <a:lnTo>
                    <a:pt x="38" y="719"/>
                  </a:lnTo>
                  <a:lnTo>
                    <a:pt x="1" y="922"/>
                  </a:lnTo>
                  <a:lnTo>
                    <a:pt x="19" y="1106"/>
                  </a:lnTo>
                  <a:lnTo>
                    <a:pt x="74" y="1291"/>
                  </a:lnTo>
                  <a:lnTo>
                    <a:pt x="148" y="1457"/>
                  </a:lnTo>
                  <a:lnTo>
                    <a:pt x="259" y="1586"/>
                  </a:lnTo>
                  <a:lnTo>
                    <a:pt x="388" y="1715"/>
                  </a:lnTo>
                  <a:lnTo>
                    <a:pt x="535" y="1807"/>
                  </a:lnTo>
                  <a:lnTo>
                    <a:pt x="720" y="1862"/>
                  </a:lnTo>
                  <a:lnTo>
                    <a:pt x="904" y="1881"/>
                  </a:lnTo>
                  <a:lnTo>
                    <a:pt x="1107" y="1881"/>
                  </a:lnTo>
                  <a:lnTo>
                    <a:pt x="1291" y="1826"/>
                  </a:lnTo>
                  <a:lnTo>
                    <a:pt x="1457" y="1752"/>
                  </a:lnTo>
                  <a:lnTo>
                    <a:pt x="1605" y="1641"/>
                  </a:lnTo>
                  <a:lnTo>
                    <a:pt x="1734" y="1512"/>
                  </a:lnTo>
                  <a:lnTo>
                    <a:pt x="1826" y="1346"/>
                  </a:lnTo>
                  <a:lnTo>
                    <a:pt x="1881" y="1162"/>
                  </a:lnTo>
                  <a:lnTo>
                    <a:pt x="1900" y="977"/>
                  </a:lnTo>
                  <a:lnTo>
                    <a:pt x="1881" y="775"/>
                  </a:lnTo>
                  <a:lnTo>
                    <a:pt x="1844" y="590"/>
                  </a:lnTo>
                  <a:lnTo>
                    <a:pt x="1771" y="443"/>
                  </a:lnTo>
                  <a:lnTo>
                    <a:pt x="1660" y="295"/>
                  </a:lnTo>
                  <a:lnTo>
                    <a:pt x="1531" y="185"/>
                  </a:lnTo>
                  <a:lnTo>
                    <a:pt x="1365" y="92"/>
                  </a:lnTo>
                  <a:lnTo>
                    <a:pt x="1199" y="1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32"/>
            <p:cNvSpPr/>
            <p:nvPr/>
          </p:nvSpPr>
          <p:spPr>
            <a:xfrm>
              <a:off x="4990250" y="1024950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78" y="1"/>
                  </a:moveTo>
                  <a:lnTo>
                    <a:pt x="775" y="19"/>
                  </a:lnTo>
                  <a:lnTo>
                    <a:pt x="591" y="56"/>
                  </a:lnTo>
                  <a:lnTo>
                    <a:pt x="425" y="148"/>
                  </a:lnTo>
                  <a:lnTo>
                    <a:pt x="277" y="259"/>
                  </a:lnTo>
                  <a:lnTo>
                    <a:pt x="148" y="407"/>
                  </a:lnTo>
                  <a:lnTo>
                    <a:pt x="75" y="573"/>
                  </a:lnTo>
                  <a:lnTo>
                    <a:pt x="19" y="757"/>
                  </a:lnTo>
                  <a:lnTo>
                    <a:pt x="1" y="960"/>
                  </a:lnTo>
                  <a:lnTo>
                    <a:pt x="19" y="1144"/>
                  </a:lnTo>
                  <a:lnTo>
                    <a:pt x="75" y="1329"/>
                  </a:lnTo>
                  <a:lnTo>
                    <a:pt x="148" y="1476"/>
                  </a:lnTo>
                  <a:lnTo>
                    <a:pt x="277" y="1624"/>
                  </a:lnTo>
                  <a:lnTo>
                    <a:pt x="407" y="1734"/>
                  </a:lnTo>
                  <a:lnTo>
                    <a:pt x="572" y="1808"/>
                  </a:lnTo>
                  <a:lnTo>
                    <a:pt x="738" y="1863"/>
                  </a:lnTo>
                  <a:lnTo>
                    <a:pt x="941" y="1882"/>
                  </a:lnTo>
                  <a:lnTo>
                    <a:pt x="1126" y="1863"/>
                  </a:lnTo>
                  <a:lnTo>
                    <a:pt x="1310" y="1808"/>
                  </a:lnTo>
                  <a:lnTo>
                    <a:pt x="1457" y="1734"/>
                  </a:lnTo>
                  <a:lnTo>
                    <a:pt x="1605" y="1624"/>
                  </a:lnTo>
                  <a:lnTo>
                    <a:pt x="1716" y="1476"/>
                  </a:lnTo>
                  <a:lnTo>
                    <a:pt x="1808" y="1329"/>
                  </a:lnTo>
                  <a:lnTo>
                    <a:pt x="1863" y="1144"/>
                  </a:lnTo>
                  <a:lnTo>
                    <a:pt x="1882" y="960"/>
                  </a:lnTo>
                  <a:lnTo>
                    <a:pt x="1863" y="775"/>
                  </a:lnTo>
                  <a:lnTo>
                    <a:pt x="1808" y="591"/>
                  </a:lnTo>
                  <a:lnTo>
                    <a:pt x="1734" y="425"/>
                  </a:lnTo>
                  <a:lnTo>
                    <a:pt x="1623" y="278"/>
                  </a:lnTo>
                  <a:lnTo>
                    <a:pt x="1494" y="167"/>
                  </a:lnTo>
                  <a:lnTo>
                    <a:pt x="1328" y="75"/>
                  </a:lnTo>
                  <a:lnTo>
                    <a:pt x="1162" y="19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32"/>
            <p:cNvSpPr/>
            <p:nvPr/>
          </p:nvSpPr>
          <p:spPr>
            <a:xfrm>
              <a:off x="6097475" y="1712700"/>
              <a:ext cx="47025" cy="47050"/>
            </a:xfrm>
            <a:custGeom>
              <a:avLst/>
              <a:gdLst/>
              <a:ahLst/>
              <a:cxnLst/>
              <a:rect l="l" t="t" r="r" b="b"/>
              <a:pathLst>
                <a:path w="1881" h="1882" extrusionOk="0">
                  <a:moveTo>
                    <a:pt x="922" y="1"/>
                  </a:moveTo>
                  <a:lnTo>
                    <a:pt x="719" y="19"/>
                  </a:lnTo>
                  <a:lnTo>
                    <a:pt x="553" y="75"/>
                  </a:lnTo>
                  <a:lnTo>
                    <a:pt x="387" y="167"/>
                  </a:lnTo>
                  <a:lnTo>
                    <a:pt x="258" y="277"/>
                  </a:lnTo>
                  <a:lnTo>
                    <a:pt x="148" y="406"/>
                  </a:lnTo>
                  <a:lnTo>
                    <a:pt x="56" y="572"/>
                  </a:lnTo>
                  <a:lnTo>
                    <a:pt x="19" y="757"/>
                  </a:lnTo>
                  <a:lnTo>
                    <a:pt x="0" y="941"/>
                  </a:lnTo>
                  <a:lnTo>
                    <a:pt x="19" y="1144"/>
                  </a:lnTo>
                  <a:lnTo>
                    <a:pt x="74" y="1328"/>
                  </a:lnTo>
                  <a:lnTo>
                    <a:pt x="148" y="1494"/>
                  </a:lnTo>
                  <a:lnTo>
                    <a:pt x="277" y="1623"/>
                  </a:lnTo>
                  <a:lnTo>
                    <a:pt x="424" y="1734"/>
                  </a:lnTo>
                  <a:lnTo>
                    <a:pt x="572" y="1826"/>
                  </a:lnTo>
                  <a:lnTo>
                    <a:pt x="775" y="1881"/>
                  </a:lnTo>
                  <a:lnTo>
                    <a:pt x="959" y="1881"/>
                  </a:lnTo>
                  <a:lnTo>
                    <a:pt x="1162" y="1863"/>
                  </a:lnTo>
                  <a:lnTo>
                    <a:pt x="1328" y="1808"/>
                  </a:lnTo>
                  <a:lnTo>
                    <a:pt x="1494" y="1716"/>
                  </a:lnTo>
                  <a:lnTo>
                    <a:pt x="1623" y="1605"/>
                  </a:lnTo>
                  <a:lnTo>
                    <a:pt x="1733" y="1476"/>
                  </a:lnTo>
                  <a:lnTo>
                    <a:pt x="1807" y="1310"/>
                  </a:lnTo>
                  <a:lnTo>
                    <a:pt x="1863" y="1144"/>
                  </a:lnTo>
                  <a:lnTo>
                    <a:pt x="1881" y="941"/>
                  </a:lnTo>
                  <a:lnTo>
                    <a:pt x="1863" y="738"/>
                  </a:lnTo>
                  <a:lnTo>
                    <a:pt x="1807" y="554"/>
                  </a:lnTo>
                  <a:lnTo>
                    <a:pt x="1733" y="406"/>
                  </a:lnTo>
                  <a:lnTo>
                    <a:pt x="1604" y="259"/>
                  </a:lnTo>
                  <a:lnTo>
                    <a:pt x="1457" y="148"/>
                  </a:lnTo>
                  <a:lnTo>
                    <a:pt x="1291" y="5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32"/>
            <p:cNvSpPr/>
            <p:nvPr/>
          </p:nvSpPr>
          <p:spPr>
            <a:xfrm>
              <a:off x="6177225" y="1723775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77" y="0"/>
                  </a:moveTo>
                  <a:lnTo>
                    <a:pt x="793" y="19"/>
                  </a:lnTo>
                  <a:lnTo>
                    <a:pt x="609" y="74"/>
                  </a:lnTo>
                  <a:lnTo>
                    <a:pt x="424" y="148"/>
                  </a:lnTo>
                  <a:lnTo>
                    <a:pt x="295" y="258"/>
                  </a:lnTo>
                  <a:lnTo>
                    <a:pt x="166" y="406"/>
                  </a:lnTo>
                  <a:lnTo>
                    <a:pt x="74" y="572"/>
                  </a:lnTo>
                  <a:lnTo>
                    <a:pt x="19" y="738"/>
                  </a:lnTo>
                  <a:lnTo>
                    <a:pt x="0" y="941"/>
                  </a:lnTo>
                  <a:lnTo>
                    <a:pt x="19" y="1143"/>
                  </a:lnTo>
                  <a:lnTo>
                    <a:pt x="55" y="1309"/>
                  </a:lnTo>
                  <a:lnTo>
                    <a:pt x="148" y="1475"/>
                  </a:lnTo>
                  <a:lnTo>
                    <a:pt x="258" y="1623"/>
                  </a:lnTo>
                  <a:lnTo>
                    <a:pt x="387" y="1733"/>
                  </a:lnTo>
                  <a:lnTo>
                    <a:pt x="535" y="1826"/>
                  </a:lnTo>
                  <a:lnTo>
                    <a:pt x="719" y="1881"/>
                  </a:lnTo>
                  <a:lnTo>
                    <a:pt x="904" y="1899"/>
                  </a:lnTo>
                  <a:lnTo>
                    <a:pt x="1106" y="1899"/>
                  </a:lnTo>
                  <a:lnTo>
                    <a:pt x="1291" y="1844"/>
                  </a:lnTo>
                  <a:lnTo>
                    <a:pt x="1457" y="1752"/>
                  </a:lnTo>
                  <a:lnTo>
                    <a:pt x="1604" y="1641"/>
                  </a:lnTo>
                  <a:lnTo>
                    <a:pt x="1715" y="1512"/>
                  </a:lnTo>
                  <a:lnTo>
                    <a:pt x="1807" y="1346"/>
                  </a:lnTo>
                  <a:lnTo>
                    <a:pt x="1862" y="1162"/>
                  </a:lnTo>
                  <a:lnTo>
                    <a:pt x="1899" y="959"/>
                  </a:lnTo>
                  <a:lnTo>
                    <a:pt x="1881" y="775"/>
                  </a:lnTo>
                  <a:lnTo>
                    <a:pt x="1825" y="590"/>
                  </a:lnTo>
                  <a:lnTo>
                    <a:pt x="1752" y="443"/>
                  </a:lnTo>
                  <a:lnTo>
                    <a:pt x="1641" y="295"/>
                  </a:lnTo>
                  <a:lnTo>
                    <a:pt x="1512" y="185"/>
                  </a:lnTo>
                  <a:lnTo>
                    <a:pt x="1346" y="92"/>
                  </a:lnTo>
                  <a:lnTo>
                    <a:pt x="1180" y="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32"/>
            <p:cNvSpPr/>
            <p:nvPr/>
          </p:nvSpPr>
          <p:spPr>
            <a:xfrm>
              <a:off x="6257425" y="1738525"/>
              <a:ext cx="46575" cy="46575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04" y="0"/>
                  </a:moveTo>
                  <a:lnTo>
                    <a:pt x="719" y="19"/>
                  </a:lnTo>
                  <a:lnTo>
                    <a:pt x="535" y="74"/>
                  </a:lnTo>
                  <a:lnTo>
                    <a:pt x="388" y="166"/>
                  </a:lnTo>
                  <a:lnTo>
                    <a:pt x="258" y="295"/>
                  </a:lnTo>
                  <a:lnTo>
                    <a:pt x="148" y="424"/>
                  </a:lnTo>
                  <a:lnTo>
                    <a:pt x="56" y="590"/>
                  </a:lnTo>
                  <a:lnTo>
                    <a:pt x="19" y="775"/>
                  </a:lnTo>
                  <a:lnTo>
                    <a:pt x="0" y="959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94"/>
                  </a:lnTo>
                  <a:lnTo>
                    <a:pt x="277" y="1623"/>
                  </a:lnTo>
                  <a:lnTo>
                    <a:pt x="424" y="1733"/>
                  </a:lnTo>
                  <a:lnTo>
                    <a:pt x="590" y="1807"/>
                  </a:lnTo>
                  <a:lnTo>
                    <a:pt x="756" y="1863"/>
                  </a:lnTo>
                  <a:lnTo>
                    <a:pt x="959" y="1863"/>
                  </a:lnTo>
                  <a:lnTo>
                    <a:pt x="1143" y="1844"/>
                  </a:lnTo>
                  <a:lnTo>
                    <a:pt x="1328" y="1789"/>
                  </a:lnTo>
                  <a:lnTo>
                    <a:pt x="1475" y="1697"/>
                  </a:lnTo>
                  <a:lnTo>
                    <a:pt x="1623" y="1586"/>
                  </a:lnTo>
                  <a:lnTo>
                    <a:pt x="1733" y="1438"/>
                  </a:lnTo>
                  <a:lnTo>
                    <a:pt x="1807" y="1291"/>
                  </a:lnTo>
                  <a:lnTo>
                    <a:pt x="1863" y="1107"/>
                  </a:lnTo>
                  <a:lnTo>
                    <a:pt x="1863" y="904"/>
                  </a:lnTo>
                  <a:lnTo>
                    <a:pt x="1844" y="719"/>
                  </a:lnTo>
                  <a:lnTo>
                    <a:pt x="1789" y="553"/>
                  </a:lnTo>
                  <a:lnTo>
                    <a:pt x="1697" y="388"/>
                  </a:lnTo>
                  <a:lnTo>
                    <a:pt x="1586" y="258"/>
                  </a:lnTo>
                  <a:lnTo>
                    <a:pt x="1438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32"/>
            <p:cNvSpPr/>
            <p:nvPr/>
          </p:nvSpPr>
          <p:spPr>
            <a:xfrm>
              <a:off x="4742725" y="571850"/>
              <a:ext cx="45650" cy="45650"/>
            </a:xfrm>
            <a:custGeom>
              <a:avLst/>
              <a:gdLst/>
              <a:ahLst/>
              <a:cxnLst/>
              <a:rect l="l" t="t" r="r" b="b"/>
              <a:pathLst>
                <a:path w="1826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66"/>
                  </a:lnTo>
                  <a:lnTo>
                    <a:pt x="277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2"/>
                  </a:lnTo>
                  <a:lnTo>
                    <a:pt x="148" y="1420"/>
                  </a:lnTo>
                  <a:lnTo>
                    <a:pt x="277" y="1567"/>
                  </a:lnTo>
                  <a:lnTo>
                    <a:pt x="406" y="1678"/>
                  </a:lnTo>
                  <a:lnTo>
                    <a:pt x="572" y="1770"/>
                  </a:lnTo>
                  <a:lnTo>
                    <a:pt x="757" y="1807"/>
                  </a:lnTo>
                  <a:lnTo>
                    <a:pt x="941" y="1826"/>
                  </a:lnTo>
                  <a:lnTo>
                    <a:pt x="1125" y="1807"/>
                  </a:lnTo>
                  <a:lnTo>
                    <a:pt x="1291" y="1733"/>
                  </a:lnTo>
                  <a:lnTo>
                    <a:pt x="1439" y="1660"/>
                  </a:lnTo>
                  <a:lnTo>
                    <a:pt x="1568" y="1531"/>
                  </a:lnTo>
                  <a:lnTo>
                    <a:pt x="1678" y="1402"/>
                  </a:lnTo>
                  <a:lnTo>
                    <a:pt x="1752" y="1254"/>
                  </a:lnTo>
                  <a:lnTo>
                    <a:pt x="1808" y="1070"/>
                  </a:lnTo>
                  <a:lnTo>
                    <a:pt x="1826" y="904"/>
                  </a:lnTo>
                  <a:lnTo>
                    <a:pt x="1789" y="719"/>
                  </a:lnTo>
                  <a:lnTo>
                    <a:pt x="1734" y="553"/>
                  </a:lnTo>
                  <a:lnTo>
                    <a:pt x="1660" y="406"/>
                  </a:lnTo>
                  <a:lnTo>
                    <a:pt x="1549" y="258"/>
                  </a:lnTo>
                  <a:lnTo>
                    <a:pt x="1402" y="166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32"/>
            <p:cNvSpPr/>
            <p:nvPr/>
          </p:nvSpPr>
          <p:spPr>
            <a:xfrm>
              <a:off x="5476100" y="15195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0"/>
                  </a:moveTo>
                  <a:lnTo>
                    <a:pt x="609" y="55"/>
                  </a:lnTo>
                  <a:lnTo>
                    <a:pt x="443" y="129"/>
                  </a:lnTo>
                  <a:lnTo>
                    <a:pt x="314" y="240"/>
                  </a:lnTo>
                  <a:lnTo>
                    <a:pt x="185" y="369"/>
                  </a:lnTo>
                  <a:lnTo>
                    <a:pt x="93" y="516"/>
                  </a:lnTo>
                  <a:lnTo>
                    <a:pt x="38" y="682"/>
                  </a:lnTo>
                  <a:lnTo>
                    <a:pt x="1" y="867"/>
                  </a:lnTo>
                  <a:lnTo>
                    <a:pt x="19" y="1033"/>
                  </a:lnTo>
                  <a:lnTo>
                    <a:pt x="56" y="1217"/>
                  </a:lnTo>
                  <a:lnTo>
                    <a:pt x="130" y="1365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89"/>
                  </a:lnTo>
                  <a:lnTo>
                    <a:pt x="867" y="1807"/>
                  </a:lnTo>
                  <a:lnTo>
                    <a:pt x="1052" y="1807"/>
                  </a:lnTo>
                  <a:lnTo>
                    <a:pt x="1218" y="1752"/>
                  </a:lnTo>
                  <a:lnTo>
                    <a:pt x="1365" y="1678"/>
                  </a:lnTo>
                  <a:lnTo>
                    <a:pt x="1513" y="1567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89" y="1125"/>
                  </a:lnTo>
                  <a:lnTo>
                    <a:pt x="1808" y="941"/>
                  </a:lnTo>
                  <a:lnTo>
                    <a:pt x="1808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295"/>
                  </a:lnTo>
                  <a:lnTo>
                    <a:pt x="1439" y="185"/>
                  </a:lnTo>
                  <a:lnTo>
                    <a:pt x="1291" y="92"/>
                  </a:lnTo>
                  <a:lnTo>
                    <a:pt x="1125" y="19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32"/>
            <p:cNvSpPr/>
            <p:nvPr/>
          </p:nvSpPr>
          <p:spPr>
            <a:xfrm>
              <a:off x="5781250" y="1656475"/>
              <a:ext cx="45675" cy="45650"/>
            </a:xfrm>
            <a:custGeom>
              <a:avLst/>
              <a:gdLst/>
              <a:ahLst/>
              <a:cxnLst/>
              <a:rect l="l" t="t" r="r" b="b"/>
              <a:pathLst>
                <a:path w="1827" h="1826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388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88"/>
                  </a:lnTo>
                  <a:lnTo>
                    <a:pt x="74" y="1273"/>
                  </a:lnTo>
                  <a:lnTo>
                    <a:pt x="167" y="1420"/>
                  </a:lnTo>
                  <a:lnTo>
                    <a:pt x="277" y="1568"/>
                  </a:lnTo>
                  <a:lnTo>
                    <a:pt x="425" y="1678"/>
                  </a:lnTo>
                  <a:lnTo>
                    <a:pt x="591" y="1752"/>
                  </a:lnTo>
                  <a:lnTo>
                    <a:pt x="757" y="1807"/>
                  </a:lnTo>
                  <a:lnTo>
                    <a:pt x="959" y="1826"/>
                  </a:lnTo>
                  <a:lnTo>
                    <a:pt x="1144" y="1789"/>
                  </a:lnTo>
                  <a:lnTo>
                    <a:pt x="1310" y="1733"/>
                  </a:lnTo>
                  <a:lnTo>
                    <a:pt x="1457" y="1641"/>
                  </a:lnTo>
                  <a:lnTo>
                    <a:pt x="1586" y="1531"/>
                  </a:lnTo>
                  <a:lnTo>
                    <a:pt x="1697" y="1402"/>
                  </a:lnTo>
                  <a:lnTo>
                    <a:pt x="1771" y="1236"/>
                  </a:lnTo>
                  <a:lnTo>
                    <a:pt x="1826" y="1070"/>
                  </a:lnTo>
                  <a:lnTo>
                    <a:pt x="1826" y="885"/>
                  </a:lnTo>
                  <a:lnTo>
                    <a:pt x="1808" y="701"/>
                  </a:lnTo>
                  <a:lnTo>
                    <a:pt x="1752" y="535"/>
                  </a:lnTo>
                  <a:lnTo>
                    <a:pt x="1660" y="388"/>
                  </a:lnTo>
                  <a:lnTo>
                    <a:pt x="1550" y="258"/>
                  </a:lnTo>
                  <a:lnTo>
                    <a:pt x="1420" y="148"/>
                  </a:lnTo>
                  <a:lnTo>
                    <a:pt x="1273" y="56"/>
                  </a:lnTo>
                  <a:lnTo>
                    <a:pt x="1089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32"/>
            <p:cNvSpPr/>
            <p:nvPr/>
          </p:nvSpPr>
          <p:spPr>
            <a:xfrm>
              <a:off x="4691550" y="398075"/>
              <a:ext cx="45200" cy="45175"/>
            </a:xfrm>
            <a:custGeom>
              <a:avLst/>
              <a:gdLst/>
              <a:ahLst/>
              <a:cxnLst/>
              <a:rect l="l" t="t" r="r" b="b"/>
              <a:pathLst>
                <a:path w="1808" h="1807" extrusionOk="0">
                  <a:moveTo>
                    <a:pt x="923" y="0"/>
                  </a:moveTo>
                  <a:lnTo>
                    <a:pt x="738" y="18"/>
                  </a:lnTo>
                  <a:lnTo>
                    <a:pt x="573" y="55"/>
                  </a:lnTo>
                  <a:lnTo>
                    <a:pt x="425" y="148"/>
                  </a:lnTo>
                  <a:lnTo>
                    <a:pt x="278" y="240"/>
                  </a:lnTo>
                  <a:lnTo>
                    <a:pt x="167" y="387"/>
                  </a:lnTo>
                  <a:lnTo>
                    <a:pt x="75" y="535"/>
                  </a:lnTo>
                  <a:lnTo>
                    <a:pt x="19" y="701"/>
                  </a:lnTo>
                  <a:lnTo>
                    <a:pt x="1" y="885"/>
                  </a:lnTo>
                  <a:lnTo>
                    <a:pt x="1" y="1051"/>
                  </a:lnTo>
                  <a:lnTo>
                    <a:pt x="56" y="1217"/>
                  </a:lnTo>
                  <a:lnTo>
                    <a:pt x="130" y="1383"/>
                  </a:lnTo>
                  <a:lnTo>
                    <a:pt x="241" y="1512"/>
                  </a:lnTo>
                  <a:lnTo>
                    <a:pt x="370" y="1641"/>
                  </a:lnTo>
                  <a:lnTo>
                    <a:pt x="536" y="1733"/>
                  </a:lnTo>
                  <a:lnTo>
                    <a:pt x="702" y="1789"/>
                  </a:lnTo>
                  <a:lnTo>
                    <a:pt x="868" y="1807"/>
                  </a:lnTo>
                  <a:lnTo>
                    <a:pt x="1052" y="1789"/>
                  </a:lnTo>
                  <a:lnTo>
                    <a:pt x="1218" y="1752"/>
                  </a:lnTo>
                  <a:lnTo>
                    <a:pt x="1384" y="1659"/>
                  </a:lnTo>
                  <a:lnTo>
                    <a:pt x="1513" y="1567"/>
                  </a:lnTo>
                  <a:lnTo>
                    <a:pt x="1624" y="1420"/>
                  </a:lnTo>
                  <a:lnTo>
                    <a:pt x="1716" y="1272"/>
                  </a:lnTo>
                  <a:lnTo>
                    <a:pt x="1789" y="1106"/>
                  </a:lnTo>
                  <a:lnTo>
                    <a:pt x="1808" y="922"/>
                  </a:lnTo>
                  <a:lnTo>
                    <a:pt x="1789" y="756"/>
                  </a:lnTo>
                  <a:lnTo>
                    <a:pt x="1753" y="590"/>
                  </a:lnTo>
                  <a:lnTo>
                    <a:pt x="1660" y="424"/>
                  </a:lnTo>
                  <a:lnTo>
                    <a:pt x="1550" y="295"/>
                  </a:lnTo>
                  <a:lnTo>
                    <a:pt x="1421" y="166"/>
                  </a:lnTo>
                  <a:lnTo>
                    <a:pt x="1273" y="74"/>
                  </a:lnTo>
                  <a:lnTo>
                    <a:pt x="1107" y="18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32"/>
            <p:cNvSpPr/>
            <p:nvPr/>
          </p:nvSpPr>
          <p:spPr>
            <a:xfrm>
              <a:off x="5122100" y="1210725"/>
              <a:ext cx="46100" cy="46125"/>
            </a:xfrm>
            <a:custGeom>
              <a:avLst/>
              <a:gdLst/>
              <a:ahLst/>
              <a:cxnLst/>
              <a:rect l="l" t="t" r="r" b="b"/>
              <a:pathLst>
                <a:path w="1844" h="1845" extrusionOk="0">
                  <a:moveTo>
                    <a:pt x="885" y="1"/>
                  </a:moveTo>
                  <a:lnTo>
                    <a:pt x="701" y="37"/>
                  </a:lnTo>
                  <a:lnTo>
                    <a:pt x="516" y="93"/>
                  </a:lnTo>
                  <a:lnTo>
                    <a:pt x="369" y="185"/>
                  </a:lnTo>
                  <a:lnTo>
                    <a:pt x="240" y="296"/>
                  </a:lnTo>
                  <a:lnTo>
                    <a:pt x="129" y="443"/>
                  </a:lnTo>
                  <a:lnTo>
                    <a:pt x="55" y="609"/>
                  </a:lnTo>
                  <a:lnTo>
                    <a:pt x="0" y="775"/>
                  </a:lnTo>
                  <a:lnTo>
                    <a:pt x="0" y="978"/>
                  </a:lnTo>
                  <a:lnTo>
                    <a:pt x="19" y="1162"/>
                  </a:lnTo>
                  <a:lnTo>
                    <a:pt x="74" y="1328"/>
                  </a:lnTo>
                  <a:lnTo>
                    <a:pt x="166" y="1476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53" y="1789"/>
                  </a:lnTo>
                  <a:lnTo>
                    <a:pt x="738" y="1844"/>
                  </a:lnTo>
                  <a:lnTo>
                    <a:pt x="922" y="1844"/>
                  </a:lnTo>
                  <a:lnTo>
                    <a:pt x="1106" y="1826"/>
                  </a:lnTo>
                  <a:lnTo>
                    <a:pt x="1291" y="1789"/>
                  </a:lnTo>
                  <a:lnTo>
                    <a:pt x="1438" y="1697"/>
                  </a:lnTo>
                  <a:lnTo>
                    <a:pt x="1567" y="1586"/>
                  </a:lnTo>
                  <a:lnTo>
                    <a:pt x="1696" y="1439"/>
                  </a:lnTo>
                  <a:lnTo>
                    <a:pt x="1770" y="1291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07" y="720"/>
                  </a:lnTo>
                  <a:lnTo>
                    <a:pt x="1752" y="554"/>
                  </a:lnTo>
                  <a:lnTo>
                    <a:pt x="1678" y="388"/>
                  </a:lnTo>
                  <a:lnTo>
                    <a:pt x="1549" y="259"/>
                  </a:lnTo>
                  <a:lnTo>
                    <a:pt x="1420" y="148"/>
                  </a:lnTo>
                  <a:lnTo>
                    <a:pt x="1254" y="74"/>
                  </a:lnTo>
                  <a:lnTo>
                    <a:pt x="1088" y="19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32"/>
            <p:cNvSpPr/>
            <p:nvPr/>
          </p:nvSpPr>
          <p:spPr>
            <a:xfrm>
              <a:off x="5861000" y="1670300"/>
              <a:ext cx="46125" cy="46575"/>
            </a:xfrm>
            <a:custGeom>
              <a:avLst/>
              <a:gdLst/>
              <a:ahLst/>
              <a:cxnLst/>
              <a:rect l="l" t="t" r="r" b="b"/>
              <a:pathLst>
                <a:path w="1845" h="1863" extrusionOk="0">
                  <a:moveTo>
                    <a:pt x="922" y="0"/>
                  </a:moveTo>
                  <a:lnTo>
                    <a:pt x="738" y="19"/>
                  </a:lnTo>
                  <a:lnTo>
                    <a:pt x="554" y="74"/>
                  </a:lnTo>
                  <a:lnTo>
                    <a:pt x="406" y="148"/>
                  </a:lnTo>
                  <a:lnTo>
                    <a:pt x="259" y="259"/>
                  </a:lnTo>
                  <a:lnTo>
                    <a:pt x="148" y="406"/>
                  </a:lnTo>
                  <a:lnTo>
                    <a:pt x="56" y="554"/>
                  </a:lnTo>
                  <a:lnTo>
                    <a:pt x="19" y="738"/>
                  </a:lnTo>
                  <a:lnTo>
                    <a:pt x="1" y="941"/>
                  </a:lnTo>
                  <a:lnTo>
                    <a:pt x="19" y="1125"/>
                  </a:lnTo>
                  <a:lnTo>
                    <a:pt x="74" y="1310"/>
                  </a:lnTo>
                  <a:lnTo>
                    <a:pt x="166" y="1457"/>
                  </a:lnTo>
                  <a:lnTo>
                    <a:pt x="277" y="1605"/>
                  </a:lnTo>
                  <a:lnTo>
                    <a:pt x="406" y="1715"/>
                  </a:lnTo>
                  <a:lnTo>
                    <a:pt x="572" y="1789"/>
                  </a:lnTo>
                  <a:lnTo>
                    <a:pt x="756" y="1844"/>
                  </a:lnTo>
                  <a:lnTo>
                    <a:pt x="941" y="1863"/>
                  </a:lnTo>
                  <a:lnTo>
                    <a:pt x="1144" y="1826"/>
                  </a:lnTo>
                  <a:lnTo>
                    <a:pt x="1310" y="1771"/>
                  </a:lnTo>
                  <a:lnTo>
                    <a:pt x="1476" y="1678"/>
                  </a:lnTo>
                  <a:lnTo>
                    <a:pt x="1605" y="1568"/>
                  </a:lnTo>
                  <a:lnTo>
                    <a:pt x="1715" y="1420"/>
                  </a:lnTo>
                  <a:lnTo>
                    <a:pt x="1789" y="1273"/>
                  </a:lnTo>
                  <a:lnTo>
                    <a:pt x="1844" y="1088"/>
                  </a:lnTo>
                  <a:lnTo>
                    <a:pt x="1844" y="885"/>
                  </a:lnTo>
                  <a:lnTo>
                    <a:pt x="1826" y="701"/>
                  </a:lnTo>
                  <a:lnTo>
                    <a:pt x="1771" y="535"/>
                  </a:lnTo>
                  <a:lnTo>
                    <a:pt x="1678" y="388"/>
                  </a:lnTo>
                  <a:lnTo>
                    <a:pt x="1568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32"/>
            <p:cNvSpPr/>
            <p:nvPr/>
          </p:nvSpPr>
          <p:spPr>
            <a:xfrm>
              <a:off x="4859350" y="837350"/>
              <a:ext cx="46125" cy="45675"/>
            </a:xfrm>
            <a:custGeom>
              <a:avLst/>
              <a:gdLst/>
              <a:ahLst/>
              <a:cxnLst/>
              <a:rect l="l" t="t" r="r" b="b"/>
              <a:pathLst>
                <a:path w="1845" h="1827" extrusionOk="0">
                  <a:moveTo>
                    <a:pt x="922" y="1"/>
                  </a:moveTo>
                  <a:lnTo>
                    <a:pt x="738" y="19"/>
                  </a:lnTo>
                  <a:lnTo>
                    <a:pt x="572" y="56"/>
                  </a:lnTo>
                  <a:lnTo>
                    <a:pt x="406" y="148"/>
                  </a:lnTo>
                  <a:lnTo>
                    <a:pt x="277" y="259"/>
                  </a:lnTo>
                  <a:lnTo>
                    <a:pt x="166" y="388"/>
                  </a:lnTo>
                  <a:lnTo>
                    <a:pt x="74" y="535"/>
                  </a:lnTo>
                  <a:lnTo>
                    <a:pt x="19" y="701"/>
                  </a:lnTo>
                  <a:lnTo>
                    <a:pt x="0" y="886"/>
                  </a:lnTo>
                  <a:lnTo>
                    <a:pt x="19" y="1088"/>
                  </a:lnTo>
                  <a:lnTo>
                    <a:pt x="74" y="1254"/>
                  </a:lnTo>
                  <a:lnTo>
                    <a:pt x="148" y="1420"/>
                  </a:lnTo>
                  <a:lnTo>
                    <a:pt x="259" y="1549"/>
                  </a:lnTo>
                  <a:lnTo>
                    <a:pt x="406" y="1679"/>
                  </a:lnTo>
                  <a:lnTo>
                    <a:pt x="554" y="1752"/>
                  </a:lnTo>
                  <a:lnTo>
                    <a:pt x="738" y="1808"/>
                  </a:lnTo>
                  <a:lnTo>
                    <a:pt x="922" y="1826"/>
                  </a:lnTo>
                  <a:lnTo>
                    <a:pt x="1107" y="1808"/>
                  </a:lnTo>
                  <a:lnTo>
                    <a:pt x="1273" y="1752"/>
                  </a:lnTo>
                  <a:lnTo>
                    <a:pt x="1439" y="1679"/>
                  </a:lnTo>
                  <a:lnTo>
                    <a:pt x="1568" y="1568"/>
                  </a:lnTo>
                  <a:lnTo>
                    <a:pt x="1678" y="1439"/>
                  </a:lnTo>
                  <a:lnTo>
                    <a:pt x="1770" y="1291"/>
                  </a:lnTo>
                  <a:lnTo>
                    <a:pt x="1826" y="1125"/>
                  </a:lnTo>
                  <a:lnTo>
                    <a:pt x="1844" y="941"/>
                  </a:lnTo>
                  <a:lnTo>
                    <a:pt x="1826" y="738"/>
                  </a:lnTo>
                  <a:lnTo>
                    <a:pt x="1770" y="572"/>
                  </a:lnTo>
                  <a:lnTo>
                    <a:pt x="1697" y="406"/>
                  </a:lnTo>
                  <a:lnTo>
                    <a:pt x="1586" y="259"/>
                  </a:lnTo>
                  <a:lnTo>
                    <a:pt x="1439" y="148"/>
                  </a:lnTo>
                  <a:lnTo>
                    <a:pt x="1291" y="74"/>
                  </a:lnTo>
                  <a:lnTo>
                    <a:pt x="1107" y="1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32"/>
            <p:cNvSpPr/>
            <p:nvPr/>
          </p:nvSpPr>
          <p:spPr>
            <a:xfrm>
              <a:off x="5333200" y="1413550"/>
              <a:ext cx="45675" cy="46125"/>
            </a:xfrm>
            <a:custGeom>
              <a:avLst/>
              <a:gdLst/>
              <a:ahLst/>
              <a:cxnLst/>
              <a:rect l="l" t="t" r="r" b="b"/>
              <a:pathLst>
                <a:path w="1827" h="1845" extrusionOk="0">
                  <a:moveTo>
                    <a:pt x="941" y="0"/>
                  </a:moveTo>
                  <a:lnTo>
                    <a:pt x="757" y="19"/>
                  </a:lnTo>
                  <a:lnTo>
                    <a:pt x="591" y="74"/>
                  </a:lnTo>
                  <a:lnTo>
                    <a:pt x="425" y="148"/>
                  </a:lnTo>
                  <a:lnTo>
                    <a:pt x="296" y="259"/>
                  </a:lnTo>
                  <a:lnTo>
                    <a:pt x="185" y="388"/>
                  </a:lnTo>
                  <a:lnTo>
                    <a:pt x="93" y="535"/>
                  </a:lnTo>
                  <a:lnTo>
                    <a:pt x="38" y="701"/>
                  </a:lnTo>
                  <a:lnTo>
                    <a:pt x="1" y="885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30" y="1402"/>
                  </a:lnTo>
                  <a:lnTo>
                    <a:pt x="241" y="1531"/>
                  </a:lnTo>
                  <a:lnTo>
                    <a:pt x="370" y="1660"/>
                  </a:lnTo>
                  <a:lnTo>
                    <a:pt x="517" y="1752"/>
                  </a:lnTo>
                  <a:lnTo>
                    <a:pt x="683" y="1807"/>
                  </a:lnTo>
                  <a:lnTo>
                    <a:pt x="867" y="1844"/>
                  </a:lnTo>
                  <a:lnTo>
                    <a:pt x="1052" y="1826"/>
                  </a:lnTo>
                  <a:lnTo>
                    <a:pt x="1236" y="1789"/>
                  </a:lnTo>
                  <a:lnTo>
                    <a:pt x="1402" y="1697"/>
                  </a:lnTo>
                  <a:lnTo>
                    <a:pt x="1550" y="1586"/>
                  </a:lnTo>
                  <a:lnTo>
                    <a:pt x="1660" y="1457"/>
                  </a:lnTo>
                  <a:lnTo>
                    <a:pt x="1752" y="1291"/>
                  </a:lnTo>
                  <a:lnTo>
                    <a:pt x="1808" y="1125"/>
                  </a:lnTo>
                  <a:lnTo>
                    <a:pt x="1826" y="922"/>
                  </a:lnTo>
                  <a:lnTo>
                    <a:pt x="1808" y="738"/>
                  </a:lnTo>
                  <a:lnTo>
                    <a:pt x="1771" y="572"/>
                  </a:lnTo>
                  <a:lnTo>
                    <a:pt x="1679" y="424"/>
                  </a:lnTo>
                  <a:lnTo>
                    <a:pt x="1568" y="277"/>
                  </a:lnTo>
                  <a:lnTo>
                    <a:pt x="1439" y="166"/>
                  </a:lnTo>
                  <a:lnTo>
                    <a:pt x="1292" y="93"/>
                  </a:lnTo>
                  <a:lnTo>
                    <a:pt x="1126" y="3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32"/>
            <p:cNvSpPr/>
            <p:nvPr/>
          </p:nvSpPr>
          <p:spPr>
            <a:xfrm>
              <a:off x="6337625" y="1753275"/>
              <a:ext cx="46125" cy="46125"/>
            </a:xfrm>
            <a:custGeom>
              <a:avLst/>
              <a:gdLst/>
              <a:ahLst/>
              <a:cxnLst/>
              <a:rect l="l" t="t" r="r" b="b"/>
              <a:pathLst>
                <a:path w="1845" h="1845" extrusionOk="0">
                  <a:moveTo>
                    <a:pt x="904" y="0"/>
                  </a:moveTo>
                  <a:lnTo>
                    <a:pt x="720" y="19"/>
                  </a:lnTo>
                  <a:lnTo>
                    <a:pt x="554" y="74"/>
                  </a:lnTo>
                  <a:lnTo>
                    <a:pt x="388" y="166"/>
                  </a:lnTo>
                  <a:lnTo>
                    <a:pt x="259" y="277"/>
                  </a:lnTo>
                  <a:lnTo>
                    <a:pt x="148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107"/>
                  </a:lnTo>
                  <a:lnTo>
                    <a:pt x="74" y="1273"/>
                  </a:lnTo>
                  <a:lnTo>
                    <a:pt x="166" y="1439"/>
                  </a:lnTo>
                  <a:lnTo>
                    <a:pt x="277" y="1568"/>
                  </a:lnTo>
                  <a:lnTo>
                    <a:pt x="406" y="1697"/>
                  </a:lnTo>
                  <a:lnTo>
                    <a:pt x="572" y="1770"/>
                  </a:lnTo>
                  <a:lnTo>
                    <a:pt x="757" y="1826"/>
                  </a:lnTo>
                  <a:lnTo>
                    <a:pt x="941" y="1844"/>
                  </a:lnTo>
                  <a:lnTo>
                    <a:pt x="1125" y="1807"/>
                  </a:lnTo>
                  <a:lnTo>
                    <a:pt x="1291" y="1752"/>
                  </a:lnTo>
                  <a:lnTo>
                    <a:pt x="1457" y="1678"/>
                  </a:lnTo>
                  <a:lnTo>
                    <a:pt x="1586" y="1568"/>
                  </a:lnTo>
                  <a:lnTo>
                    <a:pt x="1697" y="1439"/>
                  </a:lnTo>
                  <a:lnTo>
                    <a:pt x="1771" y="1273"/>
                  </a:lnTo>
                  <a:lnTo>
                    <a:pt x="1826" y="1107"/>
                  </a:lnTo>
                  <a:lnTo>
                    <a:pt x="1844" y="922"/>
                  </a:lnTo>
                  <a:lnTo>
                    <a:pt x="1826" y="738"/>
                  </a:lnTo>
                  <a:lnTo>
                    <a:pt x="1771" y="553"/>
                  </a:lnTo>
                  <a:lnTo>
                    <a:pt x="1678" y="388"/>
                  </a:lnTo>
                  <a:lnTo>
                    <a:pt x="1568" y="258"/>
                  </a:lnTo>
                  <a:lnTo>
                    <a:pt x="1439" y="148"/>
                  </a:lnTo>
                  <a:lnTo>
                    <a:pt x="1273" y="56"/>
                  </a:lnTo>
                  <a:lnTo>
                    <a:pt x="1088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32"/>
            <p:cNvSpPr/>
            <p:nvPr/>
          </p:nvSpPr>
          <p:spPr>
            <a:xfrm>
              <a:off x="5188000" y="1305675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775" y="1"/>
                  </a:moveTo>
                  <a:lnTo>
                    <a:pt x="591" y="56"/>
                  </a:lnTo>
                  <a:lnTo>
                    <a:pt x="443" y="130"/>
                  </a:lnTo>
                  <a:lnTo>
                    <a:pt x="296" y="241"/>
                  </a:lnTo>
                  <a:lnTo>
                    <a:pt x="185" y="370"/>
                  </a:lnTo>
                  <a:lnTo>
                    <a:pt x="93" y="536"/>
                  </a:lnTo>
                  <a:lnTo>
                    <a:pt x="38" y="701"/>
                  </a:lnTo>
                  <a:lnTo>
                    <a:pt x="1" y="867"/>
                  </a:lnTo>
                  <a:lnTo>
                    <a:pt x="19" y="1052"/>
                  </a:lnTo>
                  <a:lnTo>
                    <a:pt x="75" y="1218"/>
                  </a:lnTo>
                  <a:lnTo>
                    <a:pt x="148" y="1384"/>
                  </a:lnTo>
                  <a:lnTo>
                    <a:pt x="259" y="1513"/>
                  </a:lnTo>
                  <a:lnTo>
                    <a:pt x="388" y="1623"/>
                  </a:lnTo>
                  <a:lnTo>
                    <a:pt x="554" y="1716"/>
                  </a:lnTo>
                  <a:lnTo>
                    <a:pt x="720" y="1771"/>
                  </a:lnTo>
                  <a:lnTo>
                    <a:pt x="886" y="1808"/>
                  </a:lnTo>
                  <a:lnTo>
                    <a:pt x="1052" y="1789"/>
                  </a:lnTo>
                  <a:lnTo>
                    <a:pt x="1218" y="1734"/>
                  </a:lnTo>
                  <a:lnTo>
                    <a:pt x="1365" y="1660"/>
                  </a:lnTo>
                  <a:lnTo>
                    <a:pt x="1513" y="1550"/>
                  </a:lnTo>
                  <a:lnTo>
                    <a:pt x="1623" y="1421"/>
                  </a:lnTo>
                  <a:lnTo>
                    <a:pt x="1716" y="1292"/>
                  </a:lnTo>
                  <a:lnTo>
                    <a:pt x="1771" y="1126"/>
                  </a:lnTo>
                  <a:lnTo>
                    <a:pt x="1808" y="960"/>
                  </a:lnTo>
                  <a:lnTo>
                    <a:pt x="1789" y="775"/>
                  </a:lnTo>
                  <a:lnTo>
                    <a:pt x="1752" y="609"/>
                  </a:lnTo>
                  <a:lnTo>
                    <a:pt x="1679" y="443"/>
                  </a:lnTo>
                  <a:lnTo>
                    <a:pt x="1568" y="314"/>
                  </a:lnTo>
                  <a:lnTo>
                    <a:pt x="1439" y="185"/>
                  </a:lnTo>
                  <a:lnTo>
                    <a:pt x="1291" y="93"/>
                  </a:lnTo>
                  <a:lnTo>
                    <a:pt x="1126" y="19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32"/>
            <p:cNvSpPr/>
            <p:nvPr/>
          </p:nvSpPr>
          <p:spPr>
            <a:xfrm>
              <a:off x="5701975" y="1642650"/>
              <a:ext cx="44725" cy="44725"/>
            </a:xfrm>
            <a:custGeom>
              <a:avLst/>
              <a:gdLst/>
              <a:ahLst/>
              <a:cxnLst/>
              <a:rect l="l" t="t" r="r" b="b"/>
              <a:pathLst>
                <a:path w="1789" h="1789" extrusionOk="0">
                  <a:moveTo>
                    <a:pt x="904" y="0"/>
                  </a:moveTo>
                  <a:lnTo>
                    <a:pt x="738" y="19"/>
                  </a:lnTo>
                  <a:lnTo>
                    <a:pt x="572" y="55"/>
                  </a:lnTo>
                  <a:lnTo>
                    <a:pt x="424" y="148"/>
                  </a:lnTo>
                  <a:lnTo>
                    <a:pt x="277" y="258"/>
                  </a:lnTo>
                  <a:lnTo>
                    <a:pt x="166" y="387"/>
                  </a:lnTo>
                  <a:lnTo>
                    <a:pt x="74" y="535"/>
                  </a:lnTo>
                  <a:lnTo>
                    <a:pt x="19" y="682"/>
                  </a:lnTo>
                  <a:lnTo>
                    <a:pt x="0" y="848"/>
                  </a:lnTo>
                  <a:lnTo>
                    <a:pt x="19" y="1033"/>
                  </a:lnTo>
                  <a:lnTo>
                    <a:pt x="56" y="1199"/>
                  </a:lnTo>
                  <a:lnTo>
                    <a:pt x="148" y="1365"/>
                  </a:lnTo>
                  <a:lnTo>
                    <a:pt x="258" y="1494"/>
                  </a:lnTo>
                  <a:lnTo>
                    <a:pt x="388" y="1623"/>
                  </a:lnTo>
                  <a:lnTo>
                    <a:pt x="535" y="1696"/>
                  </a:lnTo>
                  <a:lnTo>
                    <a:pt x="701" y="1770"/>
                  </a:lnTo>
                  <a:lnTo>
                    <a:pt x="885" y="1789"/>
                  </a:lnTo>
                  <a:lnTo>
                    <a:pt x="1051" y="1770"/>
                  </a:lnTo>
                  <a:lnTo>
                    <a:pt x="1217" y="1715"/>
                  </a:lnTo>
                  <a:lnTo>
                    <a:pt x="1365" y="1641"/>
                  </a:lnTo>
                  <a:lnTo>
                    <a:pt x="1494" y="1531"/>
                  </a:lnTo>
                  <a:lnTo>
                    <a:pt x="1604" y="1401"/>
                  </a:lnTo>
                  <a:lnTo>
                    <a:pt x="1697" y="1254"/>
                  </a:lnTo>
                  <a:lnTo>
                    <a:pt x="1752" y="1088"/>
                  </a:lnTo>
                  <a:lnTo>
                    <a:pt x="1789" y="922"/>
                  </a:lnTo>
                  <a:lnTo>
                    <a:pt x="1770" y="756"/>
                  </a:lnTo>
                  <a:lnTo>
                    <a:pt x="1734" y="572"/>
                  </a:lnTo>
                  <a:lnTo>
                    <a:pt x="1641" y="424"/>
                  </a:lnTo>
                  <a:lnTo>
                    <a:pt x="1531" y="277"/>
                  </a:lnTo>
                  <a:lnTo>
                    <a:pt x="1402" y="166"/>
                  </a:lnTo>
                  <a:lnTo>
                    <a:pt x="1236" y="74"/>
                  </a:lnTo>
                  <a:lnTo>
                    <a:pt x="1070" y="1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32"/>
            <p:cNvSpPr/>
            <p:nvPr/>
          </p:nvSpPr>
          <p:spPr>
            <a:xfrm>
              <a:off x="4794350" y="743325"/>
              <a:ext cx="44750" cy="45200"/>
            </a:xfrm>
            <a:custGeom>
              <a:avLst/>
              <a:gdLst/>
              <a:ahLst/>
              <a:cxnLst/>
              <a:rect l="l" t="t" r="r" b="b"/>
              <a:pathLst>
                <a:path w="1790" h="1808" extrusionOk="0">
                  <a:moveTo>
                    <a:pt x="923" y="0"/>
                  </a:moveTo>
                  <a:lnTo>
                    <a:pt x="738" y="19"/>
                  </a:lnTo>
                  <a:lnTo>
                    <a:pt x="572" y="74"/>
                  </a:lnTo>
                  <a:lnTo>
                    <a:pt x="406" y="148"/>
                  </a:lnTo>
                  <a:lnTo>
                    <a:pt x="277" y="258"/>
                  </a:lnTo>
                  <a:lnTo>
                    <a:pt x="167" y="406"/>
                  </a:lnTo>
                  <a:lnTo>
                    <a:pt x="74" y="553"/>
                  </a:lnTo>
                  <a:lnTo>
                    <a:pt x="19" y="719"/>
                  </a:lnTo>
                  <a:lnTo>
                    <a:pt x="1" y="904"/>
                  </a:lnTo>
                  <a:lnTo>
                    <a:pt x="19" y="1070"/>
                  </a:lnTo>
                  <a:lnTo>
                    <a:pt x="56" y="1236"/>
                  </a:lnTo>
                  <a:lnTo>
                    <a:pt x="148" y="1383"/>
                  </a:lnTo>
                  <a:lnTo>
                    <a:pt x="240" y="1512"/>
                  </a:lnTo>
                  <a:lnTo>
                    <a:pt x="369" y="1623"/>
                  </a:lnTo>
                  <a:lnTo>
                    <a:pt x="517" y="1715"/>
                  </a:lnTo>
                  <a:lnTo>
                    <a:pt x="683" y="1770"/>
                  </a:lnTo>
                  <a:lnTo>
                    <a:pt x="849" y="1807"/>
                  </a:lnTo>
                  <a:lnTo>
                    <a:pt x="1033" y="1789"/>
                  </a:lnTo>
                  <a:lnTo>
                    <a:pt x="1199" y="1752"/>
                  </a:lnTo>
                  <a:lnTo>
                    <a:pt x="1347" y="1678"/>
                  </a:lnTo>
                  <a:lnTo>
                    <a:pt x="1494" y="1568"/>
                  </a:lnTo>
                  <a:lnTo>
                    <a:pt x="1623" y="1438"/>
                  </a:lnTo>
                  <a:lnTo>
                    <a:pt x="1715" y="1291"/>
                  </a:lnTo>
                  <a:lnTo>
                    <a:pt x="1771" y="1125"/>
                  </a:lnTo>
                  <a:lnTo>
                    <a:pt x="1789" y="941"/>
                  </a:lnTo>
                  <a:lnTo>
                    <a:pt x="1789" y="756"/>
                  </a:lnTo>
                  <a:lnTo>
                    <a:pt x="1734" y="590"/>
                  </a:lnTo>
                  <a:lnTo>
                    <a:pt x="1660" y="443"/>
                  </a:lnTo>
                  <a:lnTo>
                    <a:pt x="1549" y="295"/>
                  </a:lnTo>
                  <a:lnTo>
                    <a:pt x="1420" y="185"/>
                  </a:lnTo>
                  <a:lnTo>
                    <a:pt x="1254" y="92"/>
                  </a:lnTo>
                  <a:lnTo>
                    <a:pt x="1089" y="37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32"/>
            <p:cNvSpPr/>
            <p:nvPr/>
          </p:nvSpPr>
          <p:spPr>
            <a:xfrm>
              <a:off x="5623150" y="1629275"/>
              <a:ext cx="42425" cy="42900"/>
            </a:xfrm>
            <a:custGeom>
              <a:avLst/>
              <a:gdLst/>
              <a:ahLst/>
              <a:cxnLst/>
              <a:rect l="l" t="t" r="r" b="b"/>
              <a:pathLst>
                <a:path w="1697" h="1716" extrusionOk="0">
                  <a:moveTo>
                    <a:pt x="867" y="0"/>
                  </a:moveTo>
                  <a:lnTo>
                    <a:pt x="701" y="19"/>
                  </a:lnTo>
                  <a:lnTo>
                    <a:pt x="535" y="56"/>
                  </a:lnTo>
                  <a:lnTo>
                    <a:pt x="388" y="130"/>
                  </a:lnTo>
                  <a:lnTo>
                    <a:pt x="259" y="240"/>
                  </a:lnTo>
                  <a:lnTo>
                    <a:pt x="148" y="369"/>
                  </a:lnTo>
                  <a:lnTo>
                    <a:pt x="74" y="517"/>
                  </a:lnTo>
                  <a:lnTo>
                    <a:pt x="19" y="664"/>
                  </a:lnTo>
                  <a:lnTo>
                    <a:pt x="0" y="849"/>
                  </a:lnTo>
                  <a:lnTo>
                    <a:pt x="19" y="1015"/>
                  </a:lnTo>
                  <a:lnTo>
                    <a:pt x="56" y="1180"/>
                  </a:lnTo>
                  <a:lnTo>
                    <a:pt x="129" y="1328"/>
                  </a:lnTo>
                  <a:lnTo>
                    <a:pt x="240" y="1457"/>
                  </a:lnTo>
                  <a:lnTo>
                    <a:pt x="369" y="1568"/>
                  </a:lnTo>
                  <a:lnTo>
                    <a:pt x="517" y="1641"/>
                  </a:lnTo>
                  <a:lnTo>
                    <a:pt x="683" y="1697"/>
                  </a:lnTo>
                  <a:lnTo>
                    <a:pt x="849" y="1715"/>
                  </a:lnTo>
                  <a:lnTo>
                    <a:pt x="1033" y="1697"/>
                  </a:lnTo>
                  <a:lnTo>
                    <a:pt x="1199" y="1641"/>
                  </a:lnTo>
                  <a:lnTo>
                    <a:pt x="1328" y="1549"/>
                  </a:lnTo>
                  <a:lnTo>
                    <a:pt x="1457" y="1457"/>
                  </a:lnTo>
                  <a:lnTo>
                    <a:pt x="1568" y="1328"/>
                  </a:lnTo>
                  <a:lnTo>
                    <a:pt x="1641" y="1180"/>
                  </a:lnTo>
                  <a:lnTo>
                    <a:pt x="1697" y="1015"/>
                  </a:lnTo>
                  <a:lnTo>
                    <a:pt x="1697" y="830"/>
                  </a:lnTo>
                  <a:lnTo>
                    <a:pt x="1678" y="664"/>
                  </a:lnTo>
                  <a:lnTo>
                    <a:pt x="1641" y="517"/>
                  </a:lnTo>
                  <a:lnTo>
                    <a:pt x="1549" y="369"/>
                  </a:lnTo>
                  <a:lnTo>
                    <a:pt x="1457" y="259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33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32"/>
            <p:cNvSpPr/>
            <p:nvPr/>
          </p:nvSpPr>
          <p:spPr>
            <a:xfrm>
              <a:off x="5400500" y="1506650"/>
              <a:ext cx="42450" cy="42450"/>
            </a:xfrm>
            <a:custGeom>
              <a:avLst/>
              <a:gdLst/>
              <a:ahLst/>
              <a:cxnLst/>
              <a:rect l="l" t="t" r="r" b="b"/>
              <a:pathLst>
                <a:path w="1698" h="1698" extrusionOk="0">
                  <a:moveTo>
                    <a:pt x="886" y="1"/>
                  </a:moveTo>
                  <a:lnTo>
                    <a:pt x="720" y="19"/>
                  </a:lnTo>
                  <a:lnTo>
                    <a:pt x="554" y="56"/>
                  </a:lnTo>
                  <a:lnTo>
                    <a:pt x="406" y="130"/>
                  </a:lnTo>
                  <a:lnTo>
                    <a:pt x="277" y="222"/>
                  </a:lnTo>
                  <a:lnTo>
                    <a:pt x="167" y="351"/>
                  </a:lnTo>
                  <a:lnTo>
                    <a:pt x="75" y="499"/>
                  </a:lnTo>
                  <a:lnTo>
                    <a:pt x="38" y="665"/>
                  </a:lnTo>
                  <a:lnTo>
                    <a:pt x="1" y="831"/>
                  </a:lnTo>
                  <a:lnTo>
                    <a:pt x="19" y="1015"/>
                  </a:lnTo>
                  <a:lnTo>
                    <a:pt x="75" y="1162"/>
                  </a:lnTo>
                  <a:lnTo>
                    <a:pt x="130" y="1310"/>
                  </a:lnTo>
                  <a:lnTo>
                    <a:pt x="241" y="1439"/>
                  </a:lnTo>
                  <a:lnTo>
                    <a:pt x="351" y="1531"/>
                  </a:lnTo>
                  <a:lnTo>
                    <a:pt x="480" y="1623"/>
                  </a:lnTo>
                  <a:lnTo>
                    <a:pt x="646" y="1660"/>
                  </a:lnTo>
                  <a:lnTo>
                    <a:pt x="812" y="1697"/>
                  </a:lnTo>
                  <a:lnTo>
                    <a:pt x="978" y="1679"/>
                  </a:lnTo>
                  <a:lnTo>
                    <a:pt x="1144" y="1642"/>
                  </a:lnTo>
                  <a:lnTo>
                    <a:pt x="1291" y="1568"/>
                  </a:lnTo>
                  <a:lnTo>
                    <a:pt x="1439" y="1476"/>
                  </a:lnTo>
                  <a:lnTo>
                    <a:pt x="1531" y="1347"/>
                  </a:lnTo>
                  <a:lnTo>
                    <a:pt x="1623" y="1199"/>
                  </a:lnTo>
                  <a:lnTo>
                    <a:pt x="1679" y="1052"/>
                  </a:lnTo>
                  <a:lnTo>
                    <a:pt x="1697" y="867"/>
                  </a:lnTo>
                  <a:lnTo>
                    <a:pt x="1679" y="702"/>
                  </a:lnTo>
                  <a:lnTo>
                    <a:pt x="1642" y="536"/>
                  </a:lnTo>
                  <a:lnTo>
                    <a:pt x="1568" y="388"/>
                  </a:lnTo>
                  <a:lnTo>
                    <a:pt x="1476" y="277"/>
                  </a:lnTo>
                  <a:lnTo>
                    <a:pt x="1347" y="167"/>
                  </a:lnTo>
                  <a:lnTo>
                    <a:pt x="1218" y="93"/>
                  </a:lnTo>
                  <a:lnTo>
                    <a:pt x="1070" y="3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32"/>
            <p:cNvSpPr/>
            <p:nvPr/>
          </p:nvSpPr>
          <p:spPr>
            <a:xfrm>
              <a:off x="4641775" y="238125"/>
              <a:ext cx="41975" cy="29525"/>
            </a:xfrm>
            <a:custGeom>
              <a:avLst/>
              <a:gdLst/>
              <a:ahLst/>
              <a:cxnLst/>
              <a:rect l="l" t="t" r="r" b="b"/>
              <a:pathLst>
                <a:path w="1679" h="1181" extrusionOk="0">
                  <a:moveTo>
                    <a:pt x="56" y="0"/>
                  </a:moveTo>
                  <a:lnTo>
                    <a:pt x="19" y="166"/>
                  </a:lnTo>
                  <a:lnTo>
                    <a:pt x="1" y="350"/>
                  </a:lnTo>
                  <a:lnTo>
                    <a:pt x="19" y="516"/>
                  </a:lnTo>
                  <a:lnTo>
                    <a:pt x="74" y="682"/>
                  </a:lnTo>
                  <a:lnTo>
                    <a:pt x="148" y="830"/>
                  </a:lnTo>
                  <a:lnTo>
                    <a:pt x="259" y="959"/>
                  </a:lnTo>
                  <a:lnTo>
                    <a:pt x="388" y="1051"/>
                  </a:lnTo>
                  <a:lnTo>
                    <a:pt x="535" y="1125"/>
                  </a:lnTo>
                  <a:lnTo>
                    <a:pt x="701" y="1162"/>
                  </a:lnTo>
                  <a:lnTo>
                    <a:pt x="867" y="1180"/>
                  </a:lnTo>
                  <a:lnTo>
                    <a:pt x="1033" y="1162"/>
                  </a:lnTo>
                  <a:lnTo>
                    <a:pt x="1199" y="1106"/>
                  </a:lnTo>
                  <a:lnTo>
                    <a:pt x="1328" y="1033"/>
                  </a:lnTo>
                  <a:lnTo>
                    <a:pt x="1457" y="922"/>
                  </a:lnTo>
                  <a:lnTo>
                    <a:pt x="1549" y="793"/>
                  </a:lnTo>
                  <a:lnTo>
                    <a:pt x="1623" y="664"/>
                  </a:lnTo>
                  <a:lnTo>
                    <a:pt x="1660" y="498"/>
                  </a:lnTo>
                  <a:lnTo>
                    <a:pt x="1679" y="332"/>
                  </a:lnTo>
                  <a:lnTo>
                    <a:pt x="1660" y="16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32"/>
            <p:cNvSpPr/>
            <p:nvPr/>
          </p:nvSpPr>
          <p:spPr>
            <a:xfrm>
              <a:off x="4978275" y="1104700"/>
              <a:ext cx="41975" cy="41975"/>
            </a:xfrm>
            <a:custGeom>
              <a:avLst/>
              <a:gdLst/>
              <a:ahLst/>
              <a:cxnLst/>
              <a:rect l="l" t="t" r="r" b="b"/>
              <a:pathLst>
                <a:path w="1679" h="1679" extrusionOk="0">
                  <a:moveTo>
                    <a:pt x="683" y="1"/>
                  </a:moveTo>
                  <a:lnTo>
                    <a:pt x="535" y="56"/>
                  </a:lnTo>
                  <a:lnTo>
                    <a:pt x="388" y="111"/>
                  </a:lnTo>
                  <a:lnTo>
                    <a:pt x="259" y="222"/>
                  </a:lnTo>
                  <a:lnTo>
                    <a:pt x="166" y="333"/>
                  </a:lnTo>
                  <a:lnTo>
                    <a:pt x="74" y="462"/>
                  </a:lnTo>
                  <a:lnTo>
                    <a:pt x="37" y="628"/>
                  </a:lnTo>
                  <a:lnTo>
                    <a:pt x="0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30" y="1291"/>
                  </a:lnTo>
                  <a:lnTo>
                    <a:pt x="222" y="1421"/>
                  </a:lnTo>
                  <a:lnTo>
                    <a:pt x="351" y="1513"/>
                  </a:lnTo>
                  <a:lnTo>
                    <a:pt x="498" y="1605"/>
                  </a:lnTo>
                  <a:lnTo>
                    <a:pt x="646" y="1660"/>
                  </a:lnTo>
                  <a:lnTo>
                    <a:pt x="830" y="1679"/>
                  </a:lnTo>
                  <a:lnTo>
                    <a:pt x="996" y="1660"/>
                  </a:lnTo>
                  <a:lnTo>
                    <a:pt x="1162" y="1623"/>
                  </a:lnTo>
                  <a:lnTo>
                    <a:pt x="1310" y="1550"/>
                  </a:lnTo>
                  <a:lnTo>
                    <a:pt x="1420" y="1457"/>
                  </a:lnTo>
                  <a:lnTo>
                    <a:pt x="1531" y="1328"/>
                  </a:lnTo>
                  <a:lnTo>
                    <a:pt x="1605" y="1199"/>
                  </a:lnTo>
                  <a:lnTo>
                    <a:pt x="1660" y="1052"/>
                  </a:lnTo>
                  <a:lnTo>
                    <a:pt x="1678" y="886"/>
                  </a:lnTo>
                  <a:lnTo>
                    <a:pt x="1678" y="701"/>
                  </a:lnTo>
                  <a:lnTo>
                    <a:pt x="1641" y="536"/>
                  </a:lnTo>
                  <a:lnTo>
                    <a:pt x="1568" y="388"/>
                  </a:lnTo>
                  <a:lnTo>
                    <a:pt x="1457" y="259"/>
                  </a:lnTo>
                  <a:lnTo>
                    <a:pt x="1346" y="148"/>
                  </a:lnTo>
                  <a:lnTo>
                    <a:pt x="1199" y="75"/>
                  </a:lnTo>
                  <a:lnTo>
                    <a:pt x="1033" y="1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32"/>
            <p:cNvSpPr/>
            <p:nvPr/>
          </p:nvSpPr>
          <p:spPr>
            <a:xfrm>
              <a:off x="4912825" y="1012975"/>
              <a:ext cx="41975" cy="42425"/>
            </a:xfrm>
            <a:custGeom>
              <a:avLst/>
              <a:gdLst/>
              <a:ahLst/>
              <a:cxnLst/>
              <a:rect l="l" t="t" r="r" b="b"/>
              <a:pathLst>
                <a:path w="1679" h="1697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74"/>
                  </a:lnTo>
                  <a:lnTo>
                    <a:pt x="351" y="148"/>
                  </a:lnTo>
                  <a:lnTo>
                    <a:pt x="222" y="259"/>
                  </a:lnTo>
                  <a:lnTo>
                    <a:pt x="129" y="388"/>
                  </a:lnTo>
                  <a:lnTo>
                    <a:pt x="56" y="535"/>
                  </a:lnTo>
                  <a:lnTo>
                    <a:pt x="0" y="701"/>
                  </a:lnTo>
                  <a:lnTo>
                    <a:pt x="0" y="886"/>
                  </a:lnTo>
                  <a:lnTo>
                    <a:pt x="19" y="1052"/>
                  </a:lnTo>
                  <a:lnTo>
                    <a:pt x="74" y="1199"/>
                  </a:lnTo>
                  <a:lnTo>
                    <a:pt x="148" y="1347"/>
                  </a:lnTo>
                  <a:lnTo>
                    <a:pt x="240" y="1457"/>
                  </a:lnTo>
                  <a:lnTo>
                    <a:pt x="369" y="1549"/>
                  </a:lnTo>
                  <a:lnTo>
                    <a:pt x="517" y="1623"/>
                  </a:lnTo>
                  <a:lnTo>
                    <a:pt x="664" y="1678"/>
                  </a:lnTo>
                  <a:lnTo>
                    <a:pt x="830" y="1697"/>
                  </a:lnTo>
                  <a:lnTo>
                    <a:pt x="1014" y="1678"/>
                  </a:lnTo>
                  <a:lnTo>
                    <a:pt x="1180" y="1623"/>
                  </a:lnTo>
                  <a:lnTo>
                    <a:pt x="1328" y="1549"/>
                  </a:lnTo>
                  <a:lnTo>
                    <a:pt x="1438" y="1439"/>
                  </a:lnTo>
                  <a:lnTo>
                    <a:pt x="1549" y="1310"/>
                  </a:lnTo>
                  <a:lnTo>
                    <a:pt x="1623" y="1162"/>
                  </a:lnTo>
                  <a:lnTo>
                    <a:pt x="1660" y="996"/>
                  </a:lnTo>
                  <a:lnTo>
                    <a:pt x="1678" y="830"/>
                  </a:lnTo>
                  <a:lnTo>
                    <a:pt x="1660" y="646"/>
                  </a:lnTo>
                  <a:lnTo>
                    <a:pt x="1604" y="498"/>
                  </a:lnTo>
                  <a:lnTo>
                    <a:pt x="1531" y="369"/>
                  </a:lnTo>
                  <a:lnTo>
                    <a:pt x="1420" y="240"/>
                  </a:lnTo>
                  <a:lnTo>
                    <a:pt x="1309" y="148"/>
                  </a:lnTo>
                  <a:lnTo>
                    <a:pt x="1162" y="74"/>
                  </a:lnTo>
                  <a:lnTo>
                    <a:pt x="1014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32"/>
            <p:cNvSpPr/>
            <p:nvPr/>
          </p:nvSpPr>
          <p:spPr>
            <a:xfrm>
              <a:off x="5255300" y="1401550"/>
              <a:ext cx="41525" cy="41525"/>
            </a:xfrm>
            <a:custGeom>
              <a:avLst/>
              <a:gdLst/>
              <a:ahLst/>
              <a:cxnLst/>
              <a:rect l="l" t="t" r="r" b="b"/>
              <a:pathLst>
                <a:path w="1661" h="1661" extrusionOk="0">
                  <a:moveTo>
                    <a:pt x="701" y="1"/>
                  </a:moveTo>
                  <a:lnTo>
                    <a:pt x="535" y="56"/>
                  </a:lnTo>
                  <a:lnTo>
                    <a:pt x="388" y="130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9"/>
                  </a:lnTo>
                  <a:lnTo>
                    <a:pt x="19" y="646"/>
                  </a:lnTo>
                  <a:lnTo>
                    <a:pt x="1" y="831"/>
                  </a:lnTo>
                  <a:lnTo>
                    <a:pt x="19" y="997"/>
                  </a:lnTo>
                  <a:lnTo>
                    <a:pt x="75" y="1163"/>
                  </a:lnTo>
                  <a:lnTo>
                    <a:pt x="148" y="1310"/>
                  </a:lnTo>
                  <a:lnTo>
                    <a:pt x="240" y="1421"/>
                  </a:lnTo>
                  <a:lnTo>
                    <a:pt x="351" y="1513"/>
                  </a:lnTo>
                  <a:lnTo>
                    <a:pt x="499" y="1605"/>
                  </a:lnTo>
                  <a:lnTo>
                    <a:pt x="646" y="1642"/>
                  </a:lnTo>
                  <a:lnTo>
                    <a:pt x="831" y="1660"/>
                  </a:lnTo>
                  <a:lnTo>
                    <a:pt x="996" y="1642"/>
                  </a:lnTo>
                  <a:lnTo>
                    <a:pt x="1162" y="1605"/>
                  </a:lnTo>
                  <a:lnTo>
                    <a:pt x="1291" y="1531"/>
                  </a:lnTo>
                  <a:lnTo>
                    <a:pt x="1421" y="1439"/>
                  </a:lnTo>
                  <a:lnTo>
                    <a:pt x="1513" y="1329"/>
                  </a:lnTo>
                  <a:lnTo>
                    <a:pt x="1605" y="1181"/>
                  </a:lnTo>
                  <a:lnTo>
                    <a:pt x="1642" y="1034"/>
                  </a:lnTo>
                  <a:lnTo>
                    <a:pt x="1660" y="868"/>
                  </a:lnTo>
                  <a:lnTo>
                    <a:pt x="1660" y="683"/>
                  </a:lnTo>
                  <a:lnTo>
                    <a:pt x="1623" y="536"/>
                  </a:lnTo>
                  <a:lnTo>
                    <a:pt x="1550" y="388"/>
                  </a:lnTo>
                  <a:lnTo>
                    <a:pt x="1457" y="259"/>
                  </a:lnTo>
                  <a:lnTo>
                    <a:pt x="1347" y="148"/>
                  </a:lnTo>
                  <a:lnTo>
                    <a:pt x="1199" y="75"/>
                  </a:lnTo>
                  <a:lnTo>
                    <a:pt x="1052" y="19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32"/>
            <p:cNvSpPr/>
            <p:nvPr/>
          </p:nvSpPr>
          <p:spPr>
            <a:xfrm>
              <a:off x="4730275" y="6539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701" y="0"/>
                  </a:moveTo>
                  <a:lnTo>
                    <a:pt x="535" y="56"/>
                  </a:lnTo>
                  <a:lnTo>
                    <a:pt x="388" y="129"/>
                  </a:lnTo>
                  <a:lnTo>
                    <a:pt x="259" y="222"/>
                  </a:lnTo>
                  <a:lnTo>
                    <a:pt x="148" y="351"/>
                  </a:lnTo>
                  <a:lnTo>
                    <a:pt x="75" y="498"/>
                  </a:lnTo>
                  <a:lnTo>
                    <a:pt x="19" y="646"/>
                  </a:lnTo>
                  <a:lnTo>
                    <a:pt x="1" y="830"/>
                  </a:lnTo>
                  <a:lnTo>
                    <a:pt x="19" y="996"/>
                  </a:lnTo>
                  <a:lnTo>
                    <a:pt x="56" y="1162"/>
                  </a:lnTo>
                  <a:lnTo>
                    <a:pt x="130" y="1309"/>
                  </a:lnTo>
                  <a:lnTo>
                    <a:pt x="240" y="1420"/>
                  </a:lnTo>
                  <a:lnTo>
                    <a:pt x="351" y="1512"/>
                  </a:lnTo>
                  <a:lnTo>
                    <a:pt x="499" y="1604"/>
                  </a:lnTo>
                  <a:lnTo>
                    <a:pt x="646" y="1641"/>
                  </a:lnTo>
                  <a:lnTo>
                    <a:pt x="830" y="1660"/>
                  </a:lnTo>
                  <a:lnTo>
                    <a:pt x="996" y="1641"/>
                  </a:lnTo>
                  <a:lnTo>
                    <a:pt x="1144" y="1604"/>
                  </a:lnTo>
                  <a:lnTo>
                    <a:pt x="1291" y="1531"/>
                  </a:lnTo>
                  <a:lnTo>
                    <a:pt x="1420" y="1438"/>
                  </a:lnTo>
                  <a:lnTo>
                    <a:pt x="1513" y="1328"/>
                  </a:lnTo>
                  <a:lnTo>
                    <a:pt x="1586" y="1180"/>
                  </a:lnTo>
                  <a:lnTo>
                    <a:pt x="1642" y="1033"/>
                  </a:lnTo>
                  <a:lnTo>
                    <a:pt x="1660" y="848"/>
                  </a:lnTo>
                  <a:lnTo>
                    <a:pt x="1660" y="682"/>
                  </a:lnTo>
                  <a:lnTo>
                    <a:pt x="1605" y="517"/>
                  </a:lnTo>
                  <a:lnTo>
                    <a:pt x="1550" y="387"/>
                  </a:lnTo>
                  <a:lnTo>
                    <a:pt x="1457" y="258"/>
                  </a:lnTo>
                  <a:lnTo>
                    <a:pt x="1328" y="148"/>
                  </a:lnTo>
                  <a:lnTo>
                    <a:pt x="1199" y="74"/>
                  </a:lnTo>
                  <a:lnTo>
                    <a:pt x="1052" y="1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32"/>
            <p:cNvSpPr/>
            <p:nvPr/>
          </p:nvSpPr>
          <p:spPr>
            <a:xfrm>
              <a:off x="4679125" y="479650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793" y="1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32" y="167"/>
                  </a:lnTo>
                  <a:lnTo>
                    <a:pt x="203" y="259"/>
                  </a:lnTo>
                  <a:lnTo>
                    <a:pt x="111" y="388"/>
                  </a:lnTo>
                  <a:lnTo>
                    <a:pt x="55" y="535"/>
                  </a:lnTo>
                  <a:lnTo>
                    <a:pt x="0" y="683"/>
                  </a:lnTo>
                  <a:lnTo>
                    <a:pt x="0" y="867"/>
                  </a:lnTo>
                  <a:lnTo>
                    <a:pt x="19" y="1033"/>
                  </a:lnTo>
                  <a:lnTo>
                    <a:pt x="55" y="1181"/>
                  </a:lnTo>
                  <a:lnTo>
                    <a:pt x="148" y="1328"/>
                  </a:lnTo>
                  <a:lnTo>
                    <a:pt x="240" y="1439"/>
                  </a:lnTo>
                  <a:lnTo>
                    <a:pt x="369" y="1531"/>
                  </a:lnTo>
                  <a:lnTo>
                    <a:pt x="498" y="1605"/>
                  </a:lnTo>
                  <a:lnTo>
                    <a:pt x="664" y="1660"/>
                  </a:lnTo>
                  <a:lnTo>
                    <a:pt x="996" y="1660"/>
                  </a:lnTo>
                  <a:lnTo>
                    <a:pt x="1162" y="1605"/>
                  </a:lnTo>
                  <a:lnTo>
                    <a:pt x="1309" y="1531"/>
                  </a:lnTo>
                  <a:lnTo>
                    <a:pt x="1420" y="1439"/>
                  </a:lnTo>
                  <a:lnTo>
                    <a:pt x="1512" y="1310"/>
                  </a:lnTo>
                  <a:lnTo>
                    <a:pt x="1586" y="1162"/>
                  </a:lnTo>
                  <a:lnTo>
                    <a:pt x="1641" y="1015"/>
                  </a:lnTo>
                  <a:lnTo>
                    <a:pt x="1660" y="849"/>
                  </a:lnTo>
                  <a:lnTo>
                    <a:pt x="1641" y="664"/>
                  </a:lnTo>
                  <a:lnTo>
                    <a:pt x="1586" y="498"/>
                  </a:lnTo>
                  <a:lnTo>
                    <a:pt x="1512" y="351"/>
                  </a:lnTo>
                  <a:lnTo>
                    <a:pt x="1420" y="240"/>
                  </a:lnTo>
                  <a:lnTo>
                    <a:pt x="1291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32"/>
            <p:cNvSpPr/>
            <p:nvPr/>
          </p:nvSpPr>
          <p:spPr>
            <a:xfrm>
              <a:off x="4847375" y="919400"/>
              <a:ext cx="41500" cy="41050"/>
            </a:xfrm>
            <a:custGeom>
              <a:avLst/>
              <a:gdLst/>
              <a:ahLst/>
              <a:cxnLst/>
              <a:rect l="l" t="t" r="r" b="b"/>
              <a:pathLst>
                <a:path w="1660" h="1642" extrusionOk="0">
                  <a:moveTo>
                    <a:pt x="811" y="1"/>
                  </a:moveTo>
                  <a:lnTo>
                    <a:pt x="627" y="19"/>
                  </a:lnTo>
                  <a:lnTo>
                    <a:pt x="479" y="74"/>
                  </a:lnTo>
                  <a:lnTo>
                    <a:pt x="350" y="148"/>
                  </a:lnTo>
                  <a:lnTo>
                    <a:pt x="221" y="259"/>
                  </a:lnTo>
                  <a:lnTo>
                    <a:pt x="129" y="369"/>
                  </a:lnTo>
                  <a:lnTo>
                    <a:pt x="55" y="517"/>
                  </a:lnTo>
                  <a:lnTo>
                    <a:pt x="18" y="683"/>
                  </a:lnTo>
                  <a:lnTo>
                    <a:pt x="0" y="849"/>
                  </a:lnTo>
                  <a:lnTo>
                    <a:pt x="37" y="1015"/>
                  </a:lnTo>
                  <a:lnTo>
                    <a:pt x="74" y="1181"/>
                  </a:lnTo>
                  <a:lnTo>
                    <a:pt x="148" y="1310"/>
                  </a:lnTo>
                  <a:lnTo>
                    <a:pt x="258" y="1439"/>
                  </a:lnTo>
                  <a:lnTo>
                    <a:pt x="387" y="1531"/>
                  </a:lnTo>
                  <a:lnTo>
                    <a:pt x="516" y="1605"/>
                  </a:lnTo>
                  <a:lnTo>
                    <a:pt x="682" y="1642"/>
                  </a:lnTo>
                  <a:lnTo>
                    <a:pt x="848" y="1642"/>
                  </a:lnTo>
                  <a:lnTo>
                    <a:pt x="1033" y="1623"/>
                  </a:lnTo>
                  <a:lnTo>
                    <a:pt x="1180" y="1586"/>
                  </a:lnTo>
                  <a:lnTo>
                    <a:pt x="1328" y="1494"/>
                  </a:lnTo>
                  <a:lnTo>
                    <a:pt x="1438" y="1402"/>
                  </a:lnTo>
                  <a:lnTo>
                    <a:pt x="1530" y="1273"/>
                  </a:lnTo>
                  <a:lnTo>
                    <a:pt x="1604" y="1125"/>
                  </a:lnTo>
                  <a:lnTo>
                    <a:pt x="1641" y="978"/>
                  </a:lnTo>
                  <a:lnTo>
                    <a:pt x="1659" y="793"/>
                  </a:lnTo>
                  <a:lnTo>
                    <a:pt x="1641" y="628"/>
                  </a:lnTo>
                  <a:lnTo>
                    <a:pt x="1586" y="480"/>
                  </a:lnTo>
                  <a:lnTo>
                    <a:pt x="1512" y="333"/>
                  </a:lnTo>
                  <a:lnTo>
                    <a:pt x="1401" y="222"/>
                  </a:lnTo>
                  <a:lnTo>
                    <a:pt x="1272" y="130"/>
                  </a:lnTo>
                  <a:lnTo>
                    <a:pt x="1143" y="56"/>
                  </a:lnTo>
                  <a:lnTo>
                    <a:pt x="977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32"/>
            <p:cNvSpPr/>
            <p:nvPr/>
          </p:nvSpPr>
          <p:spPr>
            <a:xfrm>
              <a:off x="5044650" y="1199200"/>
              <a:ext cx="41050" cy="41050"/>
            </a:xfrm>
            <a:custGeom>
              <a:avLst/>
              <a:gdLst/>
              <a:ahLst/>
              <a:cxnLst/>
              <a:rect l="l" t="t" r="r" b="b"/>
              <a:pathLst>
                <a:path w="1642" h="1642" extrusionOk="0">
                  <a:moveTo>
                    <a:pt x="830" y="1"/>
                  </a:moveTo>
                  <a:lnTo>
                    <a:pt x="664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33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93"/>
                  </a:lnTo>
                  <a:lnTo>
                    <a:pt x="1" y="978"/>
                  </a:lnTo>
                  <a:lnTo>
                    <a:pt x="56" y="1125"/>
                  </a:lnTo>
                  <a:lnTo>
                    <a:pt x="111" y="1273"/>
                  </a:lnTo>
                  <a:lnTo>
                    <a:pt x="203" y="1402"/>
                  </a:lnTo>
                  <a:lnTo>
                    <a:pt x="332" y="1494"/>
                  </a:lnTo>
                  <a:lnTo>
                    <a:pt x="462" y="1568"/>
                  </a:lnTo>
                  <a:lnTo>
                    <a:pt x="627" y="1623"/>
                  </a:lnTo>
                  <a:lnTo>
                    <a:pt x="793" y="1642"/>
                  </a:lnTo>
                  <a:lnTo>
                    <a:pt x="959" y="1623"/>
                  </a:lnTo>
                  <a:lnTo>
                    <a:pt x="1125" y="1586"/>
                  </a:lnTo>
                  <a:lnTo>
                    <a:pt x="1273" y="1513"/>
                  </a:lnTo>
                  <a:lnTo>
                    <a:pt x="1383" y="1420"/>
                  </a:lnTo>
                  <a:lnTo>
                    <a:pt x="1494" y="1310"/>
                  </a:lnTo>
                  <a:lnTo>
                    <a:pt x="1568" y="1162"/>
                  </a:lnTo>
                  <a:lnTo>
                    <a:pt x="1623" y="1015"/>
                  </a:lnTo>
                  <a:lnTo>
                    <a:pt x="1642" y="849"/>
                  </a:lnTo>
                  <a:lnTo>
                    <a:pt x="1623" y="664"/>
                  </a:lnTo>
                  <a:lnTo>
                    <a:pt x="1586" y="517"/>
                  </a:lnTo>
                  <a:lnTo>
                    <a:pt x="1512" y="369"/>
                  </a:lnTo>
                  <a:lnTo>
                    <a:pt x="1420" y="240"/>
                  </a:lnTo>
                  <a:lnTo>
                    <a:pt x="1310" y="148"/>
                  </a:lnTo>
                  <a:lnTo>
                    <a:pt x="1162" y="74"/>
                  </a:lnTo>
                  <a:lnTo>
                    <a:pt x="1015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32"/>
            <p:cNvSpPr/>
            <p:nvPr/>
          </p:nvSpPr>
          <p:spPr>
            <a:xfrm>
              <a:off x="6166600" y="180767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683" y="0"/>
                  </a:moveTo>
                  <a:lnTo>
                    <a:pt x="536" y="37"/>
                  </a:lnTo>
                  <a:lnTo>
                    <a:pt x="388" y="111"/>
                  </a:lnTo>
                  <a:lnTo>
                    <a:pt x="259" y="203"/>
                  </a:lnTo>
                  <a:lnTo>
                    <a:pt x="149" y="313"/>
                  </a:lnTo>
                  <a:lnTo>
                    <a:pt x="75" y="443"/>
                  </a:lnTo>
                  <a:lnTo>
                    <a:pt x="19" y="608"/>
                  </a:lnTo>
                  <a:lnTo>
                    <a:pt x="1" y="774"/>
                  </a:lnTo>
                  <a:lnTo>
                    <a:pt x="1" y="922"/>
                  </a:lnTo>
                  <a:lnTo>
                    <a:pt x="38" y="1088"/>
                  </a:lnTo>
                  <a:lnTo>
                    <a:pt x="112" y="1217"/>
                  </a:lnTo>
                  <a:lnTo>
                    <a:pt x="204" y="1346"/>
                  </a:lnTo>
                  <a:lnTo>
                    <a:pt x="314" y="1438"/>
                  </a:lnTo>
                  <a:lnTo>
                    <a:pt x="444" y="1512"/>
                  </a:lnTo>
                  <a:lnTo>
                    <a:pt x="591" y="1567"/>
                  </a:lnTo>
                  <a:lnTo>
                    <a:pt x="739" y="1604"/>
                  </a:lnTo>
                  <a:lnTo>
                    <a:pt x="904" y="1586"/>
                  </a:lnTo>
                  <a:lnTo>
                    <a:pt x="1070" y="1549"/>
                  </a:lnTo>
                  <a:lnTo>
                    <a:pt x="1218" y="1494"/>
                  </a:lnTo>
                  <a:lnTo>
                    <a:pt x="1347" y="1401"/>
                  </a:lnTo>
                  <a:lnTo>
                    <a:pt x="1439" y="1272"/>
                  </a:lnTo>
                  <a:lnTo>
                    <a:pt x="1531" y="1143"/>
                  </a:lnTo>
                  <a:lnTo>
                    <a:pt x="1587" y="996"/>
                  </a:lnTo>
                  <a:lnTo>
                    <a:pt x="1605" y="830"/>
                  </a:lnTo>
                  <a:lnTo>
                    <a:pt x="1587" y="664"/>
                  </a:lnTo>
                  <a:lnTo>
                    <a:pt x="1550" y="516"/>
                  </a:lnTo>
                  <a:lnTo>
                    <a:pt x="1494" y="369"/>
                  </a:lnTo>
                  <a:lnTo>
                    <a:pt x="1402" y="258"/>
                  </a:lnTo>
                  <a:lnTo>
                    <a:pt x="1292" y="148"/>
                  </a:lnTo>
                  <a:lnTo>
                    <a:pt x="1163" y="74"/>
                  </a:lnTo>
                  <a:lnTo>
                    <a:pt x="1015" y="18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32"/>
            <p:cNvSpPr/>
            <p:nvPr/>
          </p:nvSpPr>
          <p:spPr>
            <a:xfrm>
              <a:off x="6009425" y="17786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849" y="0"/>
                  </a:moveTo>
                  <a:lnTo>
                    <a:pt x="664" y="19"/>
                  </a:lnTo>
                  <a:lnTo>
                    <a:pt x="517" y="56"/>
                  </a:lnTo>
                  <a:lnTo>
                    <a:pt x="369" y="129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30" y="1254"/>
                  </a:lnTo>
                  <a:lnTo>
                    <a:pt x="222" y="1383"/>
                  </a:lnTo>
                  <a:lnTo>
                    <a:pt x="332" y="1475"/>
                  </a:lnTo>
                  <a:lnTo>
                    <a:pt x="462" y="1549"/>
                  </a:lnTo>
                  <a:lnTo>
                    <a:pt x="609" y="1605"/>
                  </a:lnTo>
                  <a:lnTo>
                    <a:pt x="775" y="1623"/>
                  </a:lnTo>
                  <a:lnTo>
                    <a:pt x="941" y="1623"/>
                  </a:lnTo>
                  <a:lnTo>
                    <a:pt x="1107" y="1568"/>
                  </a:lnTo>
                  <a:lnTo>
                    <a:pt x="1254" y="1512"/>
                  </a:lnTo>
                  <a:lnTo>
                    <a:pt x="1365" y="1402"/>
                  </a:lnTo>
                  <a:lnTo>
                    <a:pt x="1476" y="1291"/>
                  </a:lnTo>
                  <a:lnTo>
                    <a:pt x="1549" y="1144"/>
                  </a:lnTo>
                  <a:lnTo>
                    <a:pt x="1605" y="996"/>
                  </a:lnTo>
                  <a:lnTo>
                    <a:pt x="1623" y="830"/>
                  </a:lnTo>
                  <a:lnTo>
                    <a:pt x="1605" y="664"/>
                  </a:lnTo>
                  <a:lnTo>
                    <a:pt x="1568" y="517"/>
                  </a:lnTo>
                  <a:lnTo>
                    <a:pt x="1494" y="369"/>
                  </a:lnTo>
                  <a:lnTo>
                    <a:pt x="1402" y="259"/>
                  </a:lnTo>
                  <a:lnTo>
                    <a:pt x="1291" y="148"/>
                  </a:lnTo>
                  <a:lnTo>
                    <a:pt x="1162" y="74"/>
                  </a:lnTo>
                  <a:lnTo>
                    <a:pt x="996" y="37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32"/>
            <p:cNvSpPr/>
            <p:nvPr/>
          </p:nvSpPr>
          <p:spPr>
            <a:xfrm>
              <a:off x="6086400" y="1792925"/>
              <a:ext cx="40600" cy="40575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794" y="0"/>
                  </a:moveTo>
                  <a:lnTo>
                    <a:pt x="646" y="18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50"/>
                  </a:lnTo>
                  <a:lnTo>
                    <a:pt x="75" y="479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25"/>
                  </a:lnTo>
                  <a:lnTo>
                    <a:pt x="130" y="1272"/>
                  </a:lnTo>
                  <a:lnTo>
                    <a:pt x="222" y="1383"/>
                  </a:lnTo>
                  <a:lnTo>
                    <a:pt x="351" y="1494"/>
                  </a:lnTo>
                  <a:lnTo>
                    <a:pt x="499" y="1567"/>
                  </a:lnTo>
                  <a:lnTo>
                    <a:pt x="646" y="1604"/>
                  </a:lnTo>
                  <a:lnTo>
                    <a:pt x="812" y="1623"/>
                  </a:lnTo>
                  <a:lnTo>
                    <a:pt x="996" y="1604"/>
                  </a:lnTo>
                  <a:lnTo>
                    <a:pt x="1144" y="1549"/>
                  </a:lnTo>
                  <a:lnTo>
                    <a:pt x="1291" y="1475"/>
                  </a:lnTo>
                  <a:lnTo>
                    <a:pt x="1402" y="1383"/>
                  </a:lnTo>
                  <a:lnTo>
                    <a:pt x="1494" y="1254"/>
                  </a:lnTo>
                  <a:lnTo>
                    <a:pt x="1568" y="1106"/>
                  </a:lnTo>
                  <a:lnTo>
                    <a:pt x="1605" y="940"/>
                  </a:lnTo>
                  <a:lnTo>
                    <a:pt x="1623" y="774"/>
                  </a:lnTo>
                  <a:lnTo>
                    <a:pt x="1605" y="608"/>
                  </a:lnTo>
                  <a:lnTo>
                    <a:pt x="1550" y="461"/>
                  </a:lnTo>
                  <a:lnTo>
                    <a:pt x="1476" y="332"/>
                  </a:lnTo>
                  <a:lnTo>
                    <a:pt x="1365" y="221"/>
                  </a:lnTo>
                  <a:lnTo>
                    <a:pt x="1255" y="129"/>
                  </a:lnTo>
                  <a:lnTo>
                    <a:pt x="1125" y="55"/>
                  </a:lnTo>
                  <a:lnTo>
                    <a:pt x="960" y="1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32"/>
            <p:cNvSpPr/>
            <p:nvPr/>
          </p:nvSpPr>
          <p:spPr>
            <a:xfrm>
              <a:off x="5544325" y="161637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664" y="0"/>
                  </a:moveTo>
                  <a:lnTo>
                    <a:pt x="517" y="55"/>
                  </a:lnTo>
                  <a:lnTo>
                    <a:pt x="369" y="111"/>
                  </a:lnTo>
                  <a:lnTo>
                    <a:pt x="240" y="221"/>
                  </a:lnTo>
                  <a:lnTo>
                    <a:pt x="148" y="332"/>
                  </a:lnTo>
                  <a:lnTo>
                    <a:pt x="74" y="480"/>
                  </a:lnTo>
                  <a:lnTo>
                    <a:pt x="19" y="627"/>
                  </a:lnTo>
                  <a:lnTo>
                    <a:pt x="1" y="793"/>
                  </a:lnTo>
                  <a:lnTo>
                    <a:pt x="19" y="959"/>
                  </a:lnTo>
                  <a:lnTo>
                    <a:pt x="56" y="1106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32" y="1457"/>
                  </a:lnTo>
                  <a:lnTo>
                    <a:pt x="461" y="1531"/>
                  </a:lnTo>
                  <a:lnTo>
                    <a:pt x="609" y="1586"/>
                  </a:lnTo>
                  <a:lnTo>
                    <a:pt x="775" y="1604"/>
                  </a:lnTo>
                  <a:lnTo>
                    <a:pt x="941" y="1586"/>
                  </a:lnTo>
                  <a:lnTo>
                    <a:pt x="1107" y="1549"/>
                  </a:lnTo>
                  <a:lnTo>
                    <a:pt x="1236" y="1475"/>
                  </a:lnTo>
                  <a:lnTo>
                    <a:pt x="1365" y="1383"/>
                  </a:lnTo>
                  <a:lnTo>
                    <a:pt x="1457" y="1272"/>
                  </a:lnTo>
                  <a:lnTo>
                    <a:pt x="1549" y="1125"/>
                  </a:lnTo>
                  <a:lnTo>
                    <a:pt x="1586" y="977"/>
                  </a:lnTo>
                  <a:lnTo>
                    <a:pt x="1605" y="811"/>
                  </a:lnTo>
                  <a:lnTo>
                    <a:pt x="1605" y="646"/>
                  </a:lnTo>
                  <a:lnTo>
                    <a:pt x="1549" y="498"/>
                  </a:lnTo>
                  <a:lnTo>
                    <a:pt x="1476" y="369"/>
                  </a:lnTo>
                  <a:lnTo>
                    <a:pt x="1383" y="240"/>
                  </a:lnTo>
                  <a:lnTo>
                    <a:pt x="1273" y="148"/>
                  </a:lnTo>
                  <a:lnTo>
                    <a:pt x="1144" y="74"/>
                  </a:lnTo>
                  <a:lnTo>
                    <a:pt x="996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32"/>
            <p:cNvSpPr/>
            <p:nvPr/>
          </p:nvSpPr>
          <p:spPr>
            <a:xfrm>
              <a:off x="6246825" y="1821950"/>
              <a:ext cx="39650" cy="39675"/>
            </a:xfrm>
            <a:custGeom>
              <a:avLst/>
              <a:gdLst/>
              <a:ahLst/>
              <a:cxnLst/>
              <a:rect l="l" t="t" r="r" b="b"/>
              <a:pathLst>
                <a:path w="1586" h="1587" extrusionOk="0">
                  <a:moveTo>
                    <a:pt x="775" y="1"/>
                  </a:moveTo>
                  <a:lnTo>
                    <a:pt x="609" y="19"/>
                  </a:lnTo>
                  <a:lnTo>
                    <a:pt x="461" y="74"/>
                  </a:lnTo>
                  <a:lnTo>
                    <a:pt x="332" y="148"/>
                  </a:lnTo>
                  <a:lnTo>
                    <a:pt x="221" y="259"/>
                  </a:lnTo>
                  <a:lnTo>
                    <a:pt x="111" y="369"/>
                  </a:lnTo>
                  <a:lnTo>
                    <a:pt x="56" y="517"/>
                  </a:lnTo>
                  <a:lnTo>
                    <a:pt x="0" y="664"/>
                  </a:lnTo>
                  <a:lnTo>
                    <a:pt x="0" y="812"/>
                  </a:lnTo>
                  <a:lnTo>
                    <a:pt x="19" y="978"/>
                  </a:lnTo>
                  <a:lnTo>
                    <a:pt x="56" y="1125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57"/>
                  </a:lnTo>
                  <a:lnTo>
                    <a:pt x="498" y="1531"/>
                  </a:lnTo>
                  <a:lnTo>
                    <a:pt x="646" y="1586"/>
                  </a:lnTo>
                  <a:lnTo>
                    <a:pt x="812" y="1586"/>
                  </a:lnTo>
                  <a:lnTo>
                    <a:pt x="959" y="1568"/>
                  </a:lnTo>
                  <a:lnTo>
                    <a:pt x="1107" y="1513"/>
                  </a:lnTo>
                  <a:lnTo>
                    <a:pt x="1236" y="1439"/>
                  </a:lnTo>
                  <a:lnTo>
                    <a:pt x="1365" y="1347"/>
                  </a:lnTo>
                  <a:lnTo>
                    <a:pt x="1457" y="1218"/>
                  </a:lnTo>
                  <a:lnTo>
                    <a:pt x="1531" y="1088"/>
                  </a:lnTo>
                  <a:lnTo>
                    <a:pt x="1567" y="941"/>
                  </a:lnTo>
                  <a:lnTo>
                    <a:pt x="1586" y="775"/>
                  </a:lnTo>
                  <a:lnTo>
                    <a:pt x="1567" y="628"/>
                  </a:lnTo>
                  <a:lnTo>
                    <a:pt x="1512" y="480"/>
                  </a:lnTo>
                  <a:lnTo>
                    <a:pt x="1438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070" y="56"/>
                  </a:lnTo>
                  <a:lnTo>
                    <a:pt x="922" y="19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32"/>
            <p:cNvSpPr/>
            <p:nvPr/>
          </p:nvSpPr>
          <p:spPr>
            <a:xfrm>
              <a:off x="5929675" y="1767550"/>
              <a:ext cx="40125" cy="40150"/>
            </a:xfrm>
            <a:custGeom>
              <a:avLst/>
              <a:gdLst/>
              <a:ahLst/>
              <a:cxnLst/>
              <a:rect l="l" t="t" r="r" b="b"/>
              <a:pathLst>
                <a:path w="1605" h="1606" extrusionOk="0">
                  <a:moveTo>
                    <a:pt x="812" y="1"/>
                  </a:moveTo>
                  <a:lnTo>
                    <a:pt x="665" y="19"/>
                  </a:lnTo>
                  <a:lnTo>
                    <a:pt x="517" y="56"/>
                  </a:lnTo>
                  <a:lnTo>
                    <a:pt x="370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5" y="462"/>
                  </a:lnTo>
                  <a:lnTo>
                    <a:pt x="19" y="609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56" y="1089"/>
                  </a:lnTo>
                  <a:lnTo>
                    <a:pt x="130" y="1236"/>
                  </a:lnTo>
                  <a:lnTo>
                    <a:pt x="222" y="1365"/>
                  </a:lnTo>
                  <a:lnTo>
                    <a:pt x="351" y="1458"/>
                  </a:lnTo>
                  <a:lnTo>
                    <a:pt x="499" y="1531"/>
                  </a:lnTo>
                  <a:lnTo>
                    <a:pt x="646" y="1587"/>
                  </a:lnTo>
                  <a:lnTo>
                    <a:pt x="812" y="1605"/>
                  </a:lnTo>
                  <a:lnTo>
                    <a:pt x="978" y="1587"/>
                  </a:lnTo>
                  <a:lnTo>
                    <a:pt x="1126" y="1531"/>
                  </a:lnTo>
                  <a:lnTo>
                    <a:pt x="1255" y="1458"/>
                  </a:lnTo>
                  <a:lnTo>
                    <a:pt x="1365" y="1365"/>
                  </a:lnTo>
                  <a:lnTo>
                    <a:pt x="1476" y="1255"/>
                  </a:lnTo>
                  <a:lnTo>
                    <a:pt x="1531" y="1107"/>
                  </a:lnTo>
                  <a:lnTo>
                    <a:pt x="1586" y="960"/>
                  </a:lnTo>
                  <a:lnTo>
                    <a:pt x="1605" y="812"/>
                  </a:lnTo>
                  <a:lnTo>
                    <a:pt x="1586" y="646"/>
                  </a:lnTo>
                  <a:lnTo>
                    <a:pt x="1550" y="499"/>
                  </a:lnTo>
                  <a:lnTo>
                    <a:pt x="1476" y="370"/>
                  </a:lnTo>
                  <a:lnTo>
                    <a:pt x="1365" y="241"/>
                  </a:lnTo>
                  <a:lnTo>
                    <a:pt x="1255" y="148"/>
                  </a:lnTo>
                  <a:lnTo>
                    <a:pt x="1126" y="75"/>
                  </a:lnTo>
                  <a:lnTo>
                    <a:pt x="978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32"/>
            <p:cNvSpPr/>
            <p:nvPr/>
          </p:nvSpPr>
          <p:spPr>
            <a:xfrm>
              <a:off x="4628400" y="306325"/>
              <a:ext cx="40150" cy="40125"/>
            </a:xfrm>
            <a:custGeom>
              <a:avLst/>
              <a:gdLst/>
              <a:ahLst/>
              <a:cxnLst/>
              <a:rect l="l" t="t" r="r" b="b"/>
              <a:pathLst>
                <a:path w="1606" h="1605" extrusionOk="0">
                  <a:moveTo>
                    <a:pt x="794" y="1"/>
                  </a:moveTo>
                  <a:lnTo>
                    <a:pt x="646" y="19"/>
                  </a:lnTo>
                  <a:lnTo>
                    <a:pt x="499" y="75"/>
                  </a:lnTo>
                  <a:lnTo>
                    <a:pt x="351" y="148"/>
                  </a:lnTo>
                  <a:lnTo>
                    <a:pt x="241" y="241"/>
                  </a:lnTo>
                  <a:lnTo>
                    <a:pt x="148" y="351"/>
                  </a:lnTo>
                  <a:lnTo>
                    <a:pt x="75" y="480"/>
                  </a:lnTo>
                  <a:lnTo>
                    <a:pt x="19" y="628"/>
                  </a:lnTo>
                  <a:lnTo>
                    <a:pt x="1" y="794"/>
                  </a:lnTo>
                  <a:lnTo>
                    <a:pt x="19" y="960"/>
                  </a:lnTo>
                  <a:lnTo>
                    <a:pt x="56" y="1126"/>
                  </a:lnTo>
                  <a:lnTo>
                    <a:pt x="148" y="1255"/>
                  </a:lnTo>
                  <a:lnTo>
                    <a:pt x="241" y="1384"/>
                  </a:lnTo>
                  <a:lnTo>
                    <a:pt x="370" y="1476"/>
                  </a:lnTo>
                  <a:lnTo>
                    <a:pt x="499" y="1550"/>
                  </a:lnTo>
                  <a:lnTo>
                    <a:pt x="665" y="1587"/>
                  </a:lnTo>
                  <a:lnTo>
                    <a:pt x="831" y="1605"/>
                  </a:lnTo>
                  <a:lnTo>
                    <a:pt x="997" y="1587"/>
                  </a:lnTo>
                  <a:lnTo>
                    <a:pt x="1144" y="1531"/>
                  </a:lnTo>
                  <a:lnTo>
                    <a:pt x="1273" y="1457"/>
                  </a:lnTo>
                  <a:lnTo>
                    <a:pt x="1384" y="1347"/>
                  </a:lnTo>
                  <a:lnTo>
                    <a:pt x="1476" y="1236"/>
                  </a:lnTo>
                  <a:lnTo>
                    <a:pt x="1550" y="1107"/>
                  </a:lnTo>
                  <a:lnTo>
                    <a:pt x="1587" y="941"/>
                  </a:lnTo>
                  <a:lnTo>
                    <a:pt x="1605" y="794"/>
                  </a:lnTo>
                  <a:lnTo>
                    <a:pt x="1587" y="628"/>
                  </a:lnTo>
                  <a:lnTo>
                    <a:pt x="1531" y="480"/>
                  </a:lnTo>
                  <a:lnTo>
                    <a:pt x="1458" y="351"/>
                  </a:lnTo>
                  <a:lnTo>
                    <a:pt x="1365" y="241"/>
                  </a:lnTo>
                  <a:lnTo>
                    <a:pt x="1236" y="130"/>
                  </a:lnTo>
                  <a:lnTo>
                    <a:pt x="1107" y="75"/>
                  </a:lnTo>
                  <a:lnTo>
                    <a:pt x="960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32"/>
            <p:cNvSpPr/>
            <p:nvPr/>
          </p:nvSpPr>
          <p:spPr>
            <a:xfrm>
              <a:off x="5110575" y="1293700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793" y="0"/>
                  </a:moveTo>
                  <a:lnTo>
                    <a:pt x="646" y="19"/>
                  </a:lnTo>
                  <a:lnTo>
                    <a:pt x="480" y="74"/>
                  </a:lnTo>
                  <a:lnTo>
                    <a:pt x="351" y="148"/>
                  </a:lnTo>
                  <a:lnTo>
                    <a:pt x="240" y="240"/>
                  </a:lnTo>
                  <a:lnTo>
                    <a:pt x="148" y="369"/>
                  </a:lnTo>
                  <a:lnTo>
                    <a:pt x="74" y="498"/>
                  </a:lnTo>
                  <a:lnTo>
                    <a:pt x="19" y="646"/>
                  </a:lnTo>
                  <a:lnTo>
                    <a:pt x="0" y="812"/>
                  </a:lnTo>
                  <a:lnTo>
                    <a:pt x="19" y="959"/>
                  </a:lnTo>
                  <a:lnTo>
                    <a:pt x="56" y="1107"/>
                  </a:lnTo>
                  <a:lnTo>
                    <a:pt x="129" y="1254"/>
                  </a:lnTo>
                  <a:lnTo>
                    <a:pt x="240" y="1365"/>
                  </a:lnTo>
                  <a:lnTo>
                    <a:pt x="351" y="1457"/>
                  </a:lnTo>
                  <a:lnTo>
                    <a:pt x="480" y="1531"/>
                  </a:lnTo>
                  <a:lnTo>
                    <a:pt x="627" y="1586"/>
                  </a:lnTo>
                  <a:lnTo>
                    <a:pt x="793" y="1605"/>
                  </a:lnTo>
                  <a:lnTo>
                    <a:pt x="959" y="1586"/>
                  </a:lnTo>
                  <a:lnTo>
                    <a:pt x="1107" y="1549"/>
                  </a:lnTo>
                  <a:lnTo>
                    <a:pt x="1254" y="1476"/>
                  </a:lnTo>
                  <a:lnTo>
                    <a:pt x="1365" y="1365"/>
                  </a:lnTo>
                  <a:lnTo>
                    <a:pt x="1475" y="1254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3"/>
                  </a:lnTo>
                  <a:lnTo>
                    <a:pt x="1586" y="627"/>
                  </a:lnTo>
                  <a:lnTo>
                    <a:pt x="1531" y="480"/>
                  </a:lnTo>
                  <a:lnTo>
                    <a:pt x="1457" y="351"/>
                  </a:lnTo>
                  <a:lnTo>
                    <a:pt x="1365" y="240"/>
                  </a:lnTo>
                  <a:lnTo>
                    <a:pt x="1236" y="130"/>
                  </a:lnTo>
                  <a:lnTo>
                    <a:pt x="1107" y="74"/>
                  </a:lnTo>
                  <a:lnTo>
                    <a:pt x="959" y="1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32"/>
            <p:cNvSpPr/>
            <p:nvPr/>
          </p:nvSpPr>
          <p:spPr>
            <a:xfrm>
              <a:off x="4782375" y="825825"/>
              <a:ext cx="40125" cy="40125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12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28"/>
                  </a:lnTo>
                  <a:lnTo>
                    <a:pt x="0" y="775"/>
                  </a:lnTo>
                  <a:lnTo>
                    <a:pt x="19" y="941"/>
                  </a:lnTo>
                  <a:lnTo>
                    <a:pt x="74" y="1107"/>
                  </a:lnTo>
                  <a:lnTo>
                    <a:pt x="148" y="1254"/>
                  </a:lnTo>
                  <a:lnTo>
                    <a:pt x="240" y="1365"/>
                  </a:lnTo>
                  <a:lnTo>
                    <a:pt x="369" y="1476"/>
                  </a:lnTo>
                  <a:lnTo>
                    <a:pt x="498" y="1549"/>
                  </a:lnTo>
                  <a:lnTo>
                    <a:pt x="664" y="1586"/>
                  </a:lnTo>
                  <a:lnTo>
                    <a:pt x="830" y="1605"/>
                  </a:lnTo>
                  <a:lnTo>
                    <a:pt x="977" y="1586"/>
                  </a:lnTo>
                  <a:lnTo>
                    <a:pt x="1125" y="1531"/>
                  </a:lnTo>
                  <a:lnTo>
                    <a:pt x="1272" y="1457"/>
                  </a:lnTo>
                  <a:lnTo>
                    <a:pt x="1383" y="1365"/>
                  </a:lnTo>
                  <a:lnTo>
                    <a:pt x="1475" y="1236"/>
                  </a:lnTo>
                  <a:lnTo>
                    <a:pt x="1549" y="1107"/>
                  </a:lnTo>
                  <a:lnTo>
                    <a:pt x="1586" y="959"/>
                  </a:lnTo>
                  <a:lnTo>
                    <a:pt x="1604" y="794"/>
                  </a:lnTo>
                  <a:lnTo>
                    <a:pt x="1586" y="628"/>
                  </a:lnTo>
                  <a:lnTo>
                    <a:pt x="1549" y="480"/>
                  </a:lnTo>
                  <a:lnTo>
                    <a:pt x="1475" y="351"/>
                  </a:lnTo>
                  <a:lnTo>
                    <a:pt x="1365" y="240"/>
                  </a:lnTo>
                  <a:lnTo>
                    <a:pt x="1254" y="148"/>
                  </a:lnTo>
                  <a:lnTo>
                    <a:pt x="1125" y="74"/>
                  </a:lnTo>
                  <a:lnTo>
                    <a:pt x="977" y="19"/>
                  </a:lnTo>
                  <a:lnTo>
                    <a:pt x="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32"/>
            <p:cNvSpPr/>
            <p:nvPr/>
          </p:nvSpPr>
          <p:spPr>
            <a:xfrm>
              <a:off x="5849925" y="1753725"/>
              <a:ext cx="39675" cy="39225"/>
            </a:xfrm>
            <a:custGeom>
              <a:avLst/>
              <a:gdLst/>
              <a:ahLst/>
              <a:cxnLst/>
              <a:rect l="l" t="t" r="r" b="b"/>
              <a:pathLst>
                <a:path w="1587" h="1569" extrusionOk="0">
                  <a:moveTo>
                    <a:pt x="794" y="1"/>
                  </a:moveTo>
                  <a:lnTo>
                    <a:pt x="628" y="19"/>
                  </a:lnTo>
                  <a:lnTo>
                    <a:pt x="480" y="75"/>
                  </a:lnTo>
                  <a:lnTo>
                    <a:pt x="351" y="148"/>
                  </a:lnTo>
                  <a:lnTo>
                    <a:pt x="222" y="240"/>
                  </a:lnTo>
                  <a:lnTo>
                    <a:pt x="130" y="370"/>
                  </a:lnTo>
                  <a:lnTo>
                    <a:pt x="56" y="499"/>
                  </a:lnTo>
                  <a:lnTo>
                    <a:pt x="19" y="646"/>
                  </a:lnTo>
                  <a:lnTo>
                    <a:pt x="1" y="812"/>
                  </a:lnTo>
                  <a:lnTo>
                    <a:pt x="38" y="978"/>
                  </a:lnTo>
                  <a:lnTo>
                    <a:pt x="75" y="1125"/>
                  </a:lnTo>
                  <a:lnTo>
                    <a:pt x="148" y="1236"/>
                  </a:lnTo>
                  <a:lnTo>
                    <a:pt x="241" y="1347"/>
                  </a:lnTo>
                  <a:lnTo>
                    <a:pt x="351" y="1439"/>
                  </a:lnTo>
                  <a:lnTo>
                    <a:pt x="462" y="1494"/>
                  </a:lnTo>
                  <a:lnTo>
                    <a:pt x="609" y="1550"/>
                  </a:lnTo>
                  <a:lnTo>
                    <a:pt x="775" y="1568"/>
                  </a:lnTo>
                  <a:lnTo>
                    <a:pt x="941" y="1568"/>
                  </a:lnTo>
                  <a:lnTo>
                    <a:pt x="1089" y="1531"/>
                  </a:lnTo>
                  <a:lnTo>
                    <a:pt x="1218" y="1457"/>
                  </a:lnTo>
                  <a:lnTo>
                    <a:pt x="1347" y="1347"/>
                  </a:lnTo>
                  <a:lnTo>
                    <a:pt x="1439" y="1236"/>
                  </a:lnTo>
                  <a:lnTo>
                    <a:pt x="1513" y="1089"/>
                  </a:lnTo>
                  <a:lnTo>
                    <a:pt x="1568" y="941"/>
                  </a:lnTo>
                  <a:lnTo>
                    <a:pt x="1587" y="794"/>
                  </a:lnTo>
                  <a:lnTo>
                    <a:pt x="1568" y="628"/>
                  </a:lnTo>
                  <a:lnTo>
                    <a:pt x="1531" y="480"/>
                  </a:lnTo>
                  <a:lnTo>
                    <a:pt x="1439" y="351"/>
                  </a:lnTo>
                  <a:lnTo>
                    <a:pt x="1347" y="222"/>
                  </a:lnTo>
                  <a:lnTo>
                    <a:pt x="1236" y="130"/>
                  </a:lnTo>
                  <a:lnTo>
                    <a:pt x="1089" y="56"/>
                  </a:lnTo>
                  <a:lnTo>
                    <a:pt x="941" y="1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32"/>
            <p:cNvSpPr/>
            <p:nvPr/>
          </p:nvSpPr>
          <p:spPr>
            <a:xfrm>
              <a:off x="5176950" y="138865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74"/>
                  </a:lnTo>
                  <a:lnTo>
                    <a:pt x="369" y="130"/>
                  </a:lnTo>
                  <a:lnTo>
                    <a:pt x="240" y="222"/>
                  </a:lnTo>
                  <a:lnTo>
                    <a:pt x="148" y="351"/>
                  </a:lnTo>
                  <a:lnTo>
                    <a:pt x="74" y="480"/>
                  </a:lnTo>
                  <a:lnTo>
                    <a:pt x="19" y="609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29" y="1181"/>
                  </a:lnTo>
                  <a:lnTo>
                    <a:pt x="222" y="1310"/>
                  </a:lnTo>
                  <a:lnTo>
                    <a:pt x="332" y="1402"/>
                  </a:lnTo>
                  <a:lnTo>
                    <a:pt x="461" y="1476"/>
                  </a:lnTo>
                  <a:lnTo>
                    <a:pt x="609" y="1531"/>
                  </a:lnTo>
                  <a:lnTo>
                    <a:pt x="756" y="1550"/>
                  </a:lnTo>
                  <a:lnTo>
                    <a:pt x="904" y="1531"/>
                  </a:lnTo>
                  <a:lnTo>
                    <a:pt x="1051" y="1494"/>
                  </a:lnTo>
                  <a:lnTo>
                    <a:pt x="1180" y="1420"/>
                  </a:lnTo>
                  <a:lnTo>
                    <a:pt x="1309" y="1328"/>
                  </a:lnTo>
                  <a:lnTo>
                    <a:pt x="1402" y="1218"/>
                  </a:lnTo>
                  <a:lnTo>
                    <a:pt x="1475" y="1089"/>
                  </a:lnTo>
                  <a:lnTo>
                    <a:pt x="1531" y="941"/>
                  </a:lnTo>
                  <a:lnTo>
                    <a:pt x="1549" y="794"/>
                  </a:lnTo>
                  <a:lnTo>
                    <a:pt x="1531" y="646"/>
                  </a:lnTo>
                  <a:lnTo>
                    <a:pt x="1494" y="499"/>
                  </a:lnTo>
                  <a:lnTo>
                    <a:pt x="1420" y="369"/>
                  </a:lnTo>
                  <a:lnTo>
                    <a:pt x="1328" y="259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32"/>
            <p:cNvSpPr/>
            <p:nvPr/>
          </p:nvSpPr>
          <p:spPr>
            <a:xfrm>
              <a:off x="4666200" y="561250"/>
              <a:ext cx="38750" cy="38725"/>
            </a:xfrm>
            <a:custGeom>
              <a:avLst/>
              <a:gdLst/>
              <a:ahLst/>
              <a:cxnLst/>
              <a:rect l="l" t="t" r="r" b="b"/>
              <a:pathLst>
                <a:path w="1550" h="1549" extrusionOk="0">
                  <a:moveTo>
                    <a:pt x="757" y="0"/>
                  </a:moveTo>
                  <a:lnTo>
                    <a:pt x="609" y="19"/>
                  </a:lnTo>
                  <a:lnTo>
                    <a:pt x="462" y="55"/>
                  </a:lnTo>
                  <a:lnTo>
                    <a:pt x="333" y="129"/>
                  </a:lnTo>
                  <a:lnTo>
                    <a:pt x="222" y="221"/>
                  </a:lnTo>
                  <a:lnTo>
                    <a:pt x="130" y="350"/>
                  </a:lnTo>
                  <a:lnTo>
                    <a:pt x="56" y="480"/>
                  </a:lnTo>
                  <a:lnTo>
                    <a:pt x="19" y="609"/>
                  </a:lnTo>
                  <a:lnTo>
                    <a:pt x="1" y="756"/>
                  </a:lnTo>
                  <a:lnTo>
                    <a:pt x="19" y="922"/>
                  </a:lnTo>
                  <a:lnTo>
                    <a:pt x="56" y="1051"/>
                  </a:lnTo>
                  <a:lnTo>
                    <a:pt x="130" y="1180"/>
                  </a:lnTo>
                  <a:lnTo>
                    <a:pt x="222" y="1309"/>
                  </a:lnTo>
                  <a:lnTo>
                    <a:pt x="333" y="1401"/>
                  </a:lnTo>
                  <a:lnTo>
                    <a:pt x="462" y="1475"/>
                  </a:lnTo>
                  <a:lnTo>
                    <a:pt x="609" y="1531"/>
                  </a:lnTo>
                  <a:lnTo>
                    <a:pt x="757" y="1549"/>
                  </a:lnTo>
                  <a:lnTo>
                    <a:pt x="904" y="1531"/>
                  </a:lnTo>
                  <a:lnTo>
                    <a:pt x="1052" y="1475"/>
                  </a:lnTo>
                  <a:lnTo>
                    <a:pt x="1199" y="1401"/>
                  </a:lnTo>
                  <a:lnTo>
                    <a:pt x="1310" y="1309"/>
                  </a:lnTo>
                  <a:lnTo>
                    <a:pt x="1421" y="1180"/>
                  </a:lnTo>
                  <a:lnTo>
                    <a:pt x="1494" y="1051"/>
                  </a:lnTo>
                  <a:lnTo>
                    <a:pt x="1531" y="904"/>
                  </a:lnTo>
                  <a:lnTo>
                    <a:pt x="1550" y="738"/>
                  </a:lnTo>
                  <a:lnTo>
                    <a:pt x="1531" y="590"/>
                  </a:lnTo>
                  <a:lnTo>
                    <a:pt x="1476" y="461"/>
                  </a:lnTo>
                  <a:lnTo>
                    <a:pt x="1402" y="332"/>
                  </a:lnTo>
                  <a:lnTo>
                    <a:pt x="1292" y="221"/>
                  </a:lnTo>
                  <a:lnTo>
                    <a:pt x="1181" y="129"/>
                  </a:lnTo>
                  <a:lnTo>
                    <a:pt x="1052" y="5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32"/>
            <p:cNvSpPr/>
            <p:nvPr/>
          </p:nvSpPr>
          <p:spPr>
            <a:xfrm>
              <a:off x="6327025" y="1836700"/>
              <a:ext cx="38750" cy="38750"/>
            </a:xfrm>
            <a:custGeom>
              <a:avLst/>
              <a:gdLst/>
              <a:ahLst/>
              <a:cxnLst/>
              <a:rect l="l" t="t" r="r" b="b"/>
              <a:pathLst>
                <a:path w="1550" h="1550" extrusionOk="0">
                  <a:moveTo>
                    <a:pt x="793" y="1"/>
                  </a:moveTo>
                  <a:lnTo>
                    <a:pt x="646" y="19"/>
                  </a:lnTo>
                  <a:lnTo>
                    <a:pt x="498" y="56"/>
                  </a:lnTo>
                  <a:lnTo>
                    <a:pt x="369" y="130"/>
                  </a:lnTo>
                  <a:lnTo>
                    <a:pt x="259" y="222"/>
                  </a:lnTo>
                  <a:lnTo>
                    <a:pt x="148" y="333"/>
                  </a:lnTo>
                  <a:lnTo>
                    <a:pt x="74" y="462"/>
                  </a:lnTo>
                  <a:lnTo>
                    <a:pt x="19" y="591"/>
                  </a:lnTo>
                  <a:lnTo>
                    <a:pt x="0" y="757"/>
                  </a:lnTo>
                  <a:lnTo>
                    <a:pt x="19" y="904"/>
                  </a:lnTo>
                  <a:lnTo>
                    <a:pt x="56" y="1052"/>
                  </a:lnTo>
                  <a:lnTo>
                    <a:pt x="130" y="1199"/>
                  </a:lnTo>
                  <a:lnTo>
                    <a:pt x="222" y="1310"/>
                  </a:lnTo>
                  <a:lnTo>
                    <a:pt x="351" y="1420"/>
                  </a:lnTo>
                  <a:lnTo>
                    <a:pt x="480" y="1494"/>
                  </a:lnTo>
                  <a:lnTo>
                    <a:pt x="627" y="1531"/>
                  </a:lnTo>
                  <a:lnTo>
                    <a:pt x="793" y="1549"/>
                  </a:lnTo>
                  <a:lnTo>
                    <a:pt x="941" y="1531"/>
                  </a:lnTo>
                  <a:lnTo>
                    <a:pt x="1088" y="1494"/>
                  </a:lnTo>
                  <a:lnTo>
                    <a:pt x="1217" y="1402"/>
                  </a:lnTo>
                  <a:lnTo>
                    <a:pt x="1328" y="1310"/>
                  </a:lnTo>
                  <a:lnTo>
                    <a:pt x="1420" y="1199"/>
                  </a:lnTo>
                  <a:lnTo>
                    <a:pt x="1494" y="1070"/>
                  </a:lnTo>
                  <a:lnTo>
                    <a:pt x="1531" y="923"/>
                  </a:lnTo>
                  <a:lnTo>
                    <a:pt x="1549" y="775"/>
                  </a:lnTo>
                  <a:lnTo>
                    <a:pt x="1531" y="628"/>
                  </a:lnTo>
                  <a:lnTo>
                    <a:pt x="1494" y="480"/>
                  </a:lnTo>
                  <a:lnTo>
                    <a:pt x="1420" y="351"/>
                  </a:lnTo>
                  <a:lnTo>
                    <a:pt x="1328" y="240"/>
                  </a:lnTo>
                  <a:lnTo>
                    <a:pt x="1217" y="148"/>
                  </a:lnTo>
                  <a:lnTo>
                    <a:pt x="1088" y="74"/>
                  </a:lnTo>
                  <a:lnTo>
                    <a:pt x="941" y="19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32"/>
            <p:cNvSpPr/>
            <p:nvPr/>
          </p:nvSpPr>
          <p:spPr>
            <a:xfrm>
              <a:off x="5770650" y="17399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757" y="1"/>
                  </a:moveTo>
                  <a:lnTo>
                    <a:pt x="609" y="19"/>
                  </a:lnTo>
                  <a:lnTo>
                    <a:pt x="462" y="74"/>
                  </a:lnTo>
                  <a:lnTo>
                    <a:pt x="333" y="148"/>
                  </a:lnTo>
                  <a:lnTo>
                    <a:pt x="222" y="240"/>
                  </a:lnTo>
                  <a:lnTo>
                    <a:pt x="130" y="351"/>
                  </a:lnTo>
                  <a:lnTo>
                    <a:pt x="56" y="480"/>
                  </a:lnTo>
                  <a:lnTo>
                    <a:pt x="19" y="628"/>
                  </a:lnTo>
                  <a:lnTo>
                    <a:pt x="1" y="775"/>
                  </a:lnTo>
                  <a:lnTo>
                    <a:pt x="19" y="941"/>
                  </a:lnTo>
                  <a:lnTo>
                    <a:pt x="74" y="1070"/>
                  </a:lnTo>
                  <a:lnTo>
                    <a:pt x="148" y="1199"/>
                  </a:lnTo>
                  <a:lnTo>
                    <a:pt x="240" y="1310"/>
                  </a:lnTo>
                  <a:lnTo>
                    <a:pt x="369" y="1402"/>
                  </a:lnTo>
                  <a:lnTo>
                    <a:pt x="498" y="1476"/>
                  </a:lnTo>
                  <a:lnTo>
                    <a:pt x="628" y="1531"/>
                  </a:lnTo>
                  <a:lnTo>
                    <a:pt x="793" y="1531"/>
                  </a:lnTo>
                  <a:lnTo>
                    <a:pt x="941" y="1513"/>
                  </a:lnTo>
                  <a:lnTo>
                    <a:pt x="1070" y="1476"/>
                  </a:lnTo>
                  <a:lnTo>
                    <a:pt x="1199" y="1383"/>
                  </a:lnTo>
                  <a:lnTo>
                    <a:pt x="1310" y="1291"/>
                  </a:lnTo>
                  <a:lnTo>
                    <a:pt x="1420" y="1181"/>
                  </a:lnTo>
                  <a:lnTo>
                    <a:pt x="1476" y="1052"/>
                  </a:lnTo>
                  <a:lnTo>
                    <a:pt x="1531" y="904"/>
                  </a:lnTo>
                  <a:lnTo>
                    <a:pt x="1531" y="757"/>
                  </a:lnTo>
                  <a:lnTo>
                    <a:pt x="1513" y="609"/>
                  </a:lnTo>
                  <a:lnTo>
                    <a:pt x="1476" y="462"/>
                  </a:lnTo>
                  <a:lnTo>
                    <a:pt x="1402" y="333"/>
                  </a:lnTo>
                  <a:lnTo>
                    <a:pt x="1291" y="222"/>
                  </a:lnTo>
                  <a:lnTo>
                    <a:pt x="1181" y="130"/>
                  </a:lnTo>
                  <a:lnTo>
                    <a:pt x="1052" y="56"/>
                  </a:lnTo>
                  <a:lnTo>
                    <a:pt x="904" y="19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32"/>
            <p:cNvSpPr/>
            <p:nvPr/>
          </p:nvSpPr>
          <p:spPr>
            <a:xfrm>
              <a:off x="5322150" y="1494225"/>
              <a:ext cx="39200" cy="39200"/>
            </a:xfrm>
            <a:custGeom>
              <a:avLst/>
              <a:gdLst/>
              <a:ahLst/>
              <a:cxnLst/>
              <a:rect l="l" t="t" r="r" b="b"/>
              <a:pathLst>
                <a:path w="1568" h="1568" extrusionOk="0">
                  <a:moveTo>
                    <a:pt x="683" y="0"/>
                  </a:moveTo>
                  <a:lnTo>
                    <a:pt x="535" y="37"/>
                  </a:lnTo>
                  <a:lnTo>
                    <a:pt x="406" y="111"/>
                  </a:lnTo>
                  <a:lnTo>
                    <a:pt x="277" y="203"/>
                  </a:lnTo>
                  <a:lnTo>
                    <a:pt x="166" y="314"/>
                  </a:lnTo>
                  <a:lnTo>
                    <a:pt x="93" y="443"/>
                  </a:lnTo>
                  <a:lnTo>
                    <a:pt x="37" y="590"/>
                  </a:lnTo>
                  <a:lnTo>
                    <a:pt x="0" y="756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29" y="1180"/>
                  </a:lnTo>
                  <a:lnTo>
                    <a:pt x="203" y="1291"/>
                  </a:lnTo>
                  <a:lnTo>
                    <a:pt x="314" y="1401"/>
                  </a:lnTo>
                  <a:lnTo>
                    <a:pt x="443" y="1475"/>
                  </a:lnTo>
                  <a:lnTo>
                    <a:pt x="590" y="1530"/>
                  </a:lnTo>
                  <a:lnTo>
                    <a:pt x="738" y="1567"/>
                  </a:lnTo>
                  <a:lnTo>
                    <a:pt x="885" y="1549"/>
                  </a:lnTo>
                  <a:lnTo>
                    <a:pt x="1033" y="1512"/>
                  </a:lnTo>
                  <a:lnTo>
                    <a:pt x="1180" y="1457"/>
                  </a:lnTo>
                  <a:lnTo>
                    <a:pt x="1309" y="1346"/>
                  </a:lnTo>
                  <a:lnTo>
                    <a:pt x="1402" y="1235"/>
                  </a:lnTo>
                  <a:lnTo>
                    <a:pt x="1494" y="1106"/>
                  </a:lnTo>
                  <a:lnTo>
                    <a:pt x="1549" y="959"/>
                  </a:lnTo>
                  <a:lnTo>
                    <a:pt x="1568" y="811"/>
                  </a:lnTo>
                  <a:lnTo>
                    <a:pt x="1568" y="664"/>
                  </a:lnTo>
                  <a:lnTo>
                    <a:pt x="1531" y="516"/>
                  </a:lnTo>
                  <a:lnTo>
                    <a:pt x="1457" y="387"/>
                  </a:lnTo>
                  <a:lnTo>
                    <a:pt x="1365" y="258"/>
                  </a:lnTo>
                  <a:lnTo>
                    <a:pt x="1254" y="166"/>
                  </a:lnTo>
                  <a:lnTo>
                    <a:pt x="1125" y="74"/>
                  </a:lnTo>
                  <a:lnTo>
                    <a:pt x="996" y="1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32"/>
            <p:cNvSpPr/>
            <p:nvPr/>
          </p:nvSpPr>
          <p:spPr>
            <a:xfrm>
              <a:off x="4615500" y="387925"/>
              <a:ext cx="36900" cy="36900"/>
            </a:xfrm>
            <a:custGeom>
              <a:avLst/>
              <a:gdLst/>
              <a:ahLst/>
              <a:cxnLst/>
              <a:rect l="l" t="t" r="r" b="b"/>
              <a:pathLst>
                <a:path w="1476" h="1476" extrusionOk="0">
                  <a:moveTo>
                    <a:pt x="738" y="0"/>
                  </a:moveTo>
                  <a:lnTo>
                    <a:pt x="572" y="19"/>
                  </a:lnTo>
                  <a:lnTo>
                    <a:pt x="443" y="56"/>
                  </a:lnTo>
                  <a:lnTo>
                    <a:pt x="314" y="129"/>
                  </a:lnTo>
                  <a:lnTo>
                    <a:pt x="222" y="203"/>
                  </a:lnTo>
                  <a:lnTo>
                    <a:pt x="130" y="295"/>
                  </a:lnTo>
                  <a:lnTo>
                    <a:pt x="74" y="424"/>
                  </a:lnTo>
                  <a:lnTo>
                    <a:pt x="38" y="554"/>
                  </a:lnTo>
                  <a:lnTo>
                    <a:pt x="1" y="720"/>
                  </a:lnTo>
                  <a:lnTo>
                    <a:pt x="19" y="867"/>
                  </a:lnTo>
                  <a:lnTo>
                    <a:pt x="56" y="1015"/>
                  </a:lnTo>
                  <a:lnTo>
                    <a:pt x="111" y="1144"/>
                  </a:lnTo>
                  <a:lnTo>
                    <a:pt x="222" y="1254"/>
                  </a:lnTo>
                  <a:lnTo>
                    <a:pt x="333" y="1346"/>
                  </a:lnTo>
                  <a:lnTo>
                    <a:pt x="462" y="1420"/>
                  </a:lnTo>
                  <a:lnTo>
                    <a:pt x="609" y="1457"/>
                  </a:lnTo>
                  <a:lnTo>
                    <a:pt x="775" y="1475"/>
                  </a:lnTo>
                  <a:lnTo>
                    <a:pt x="923" y="1457"/>
                  </a:lnTo>
                  <a:lnTo>
                    <a:pt x="1052" y="1420"/>
                  </a:lnTo>
                  <a:lnTo>
                    <a:pt x="1181" y="1346"/>
                  </a:lnTo>
                  <a:lnTo>
                    <a:pt x="1273" y="1273"/>
                  </a:lnTo>
                  <a:lnTo>
                    <a:pt x="1347" y="1180"/>
                  </a:lnTo>
                  <a:lnTo>
                    <a:pt x="1420" y="1051"/>
                  </a:lnTo>
                  <a:lnTo>
                    <a:pt x="1457" y="922"/>
                  </a:lnTo>
                  <a:lnTo>
                    <a:pt x="1476" y="756"/>
                  </a:lnTo>
                  <a:lnTo>
                    <a:pt x="1476" y="609"/>
                  </a:lnTo>
                  <a:lnTo>
                    <a:pt x="1439" y="461"/>
                  </a:lnTo>
                  <a:lnTo>
                    <a:pt x="1365" y="332"/>
                  </a:lnTo>
                  <a:lnTo>
                    <a:pt x="1273" y="222"/>
                  </a:lnTo>
                  <a:lnTo>
                    <a:pt x="1162" y="129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32"/>
            <p:cNvSpPr/>
            <p:nvPr/>
          </p:nvSpPr>
          <p:spPr>
            <a:xfrm>
              <a:off x="4717825" y="73272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38" y="0"/>
                  </a:moveTo>
                  <a:lnTo>
                    <a:pt x="591" y="19"/>
                  </a:lnTo>
                  <a:lnTo>
                    <a:pt x="443" y="74"/>
                  </a:lnTo>
                  <a:lnTo>
                    <a:pt x="314" y="148"/>
                  </a:lnTo>
                  <a:lnTo>
                    <a:pt x="204" y="258"/>
                  </a:lnTo>
                  <a:lnTo>
                    <a:pt x="112" y="369"/>
                  </a:lnTo>
                  <a:lnTo>
                    <a:pt x="38" y="498"/>
                  </a:lnTo>
                  <a:lnTo>
                    <a:pt x="19" y="646"/>
                  </a:lnTo>
                  <a:lnTo>
                    <a:pt x="1" y="793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48" y="1217"/>
                  </a:lnTo>
                  <a:lnTo>
                    <a:pt x="241" y="1309"/>
                  </a:lnTo>
                  <a:lnTo>
                    <a:pt x="351" y="1383"/>
                  </a:lnTo>
                  <a:lnTo>
                    <a:pt x="462" y="1457"/>
                  </a:lnTo>
                  <a:lnTo>
                    <a:pt x="609" y="1494"/>
                  </a:lnTo>
                  <a:lnTo>
                    <a:pt x="757" y="1512"/>
                  </a:lnTo>
                  <a:lnTo>
                    <a:pt x="904" y="1494"/>
                  </a:lnTo>
                  <a:lnTo>
                    <a:pt x="1052" y="1457"/>
                  </a:lnTo>
                  <a:lnTo>
                    <a:pt x="1181" y="1383"/>
                  </a:lnTo>
                  <a:lnTo>
                    <a:pt x="1292" y="1291"/>
                  </a:lnTo>
                  <a:lnTo>
                    <a:pt x="1384" y="1180"/>
                  </a:lnTo>
                  <a:lnTo>
                    <a:pt x="1458" y="1033"/>
                  </a:lnTo>
                  <a:lnTo>
                    <a:pt x="1513" y="904"/>
                  </a:lnTo>
                  <a:lnTo>
                    <a:pt x="1513" y="738"/>
                  </a:lnTo>
                  <a:lnTo>
                    <a:pt x="1494" y="590"/>
                  </a:lnTo>
                  <a:lnTo>
                    <a:pt x="1458" y="461"/>
                  </a:lnTo>
                  <a:lnTo>
                    <a:pt x="1365" y="332"/>
                  </a:lnTo>
                  <a:lnTo>
                    <a:pt x="1273" y="221"/>
                  </a:lnTo>
                  <a:lnTo>
                    <a:pt x="1163" y="129"/>
                  </a:lnTo>
                  <a:lnTo>
                    <a:pt x="1033" y="55"/>
                  </a:lnTo>
                  <a:lnTo>
                    <a:pt x="886" y="19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32"/>
            <p:cNvSpPr/>
            <p:nvPr/>
          </p:nvSpPr>
          <p:spPr>
            <a:xfrm>
              <a:off x="5468275" y="1603450"/>
              <a:ext cx="37825" cy="37375"/>
            </a:xfrm>
            <a:custGeom>
              <a:avLst/>
              <a:gdLst/>
              <a:ahLst/>
              <a:cxnLst/>
              <a:rect l="l" t="t" r="r" b="b"/>
              <a:pathLst>
                <a:path w="1513" h="1495" extrusionOk="0">
                  <a:moveTo>
                    <a:pt x="664" y="1"/>
                  </a:moveTo>
                  <a:lnTo>
                    <a:pt x="516" y="38"/>
                  </a:lnTo>
                  <a:lnTo>
                    <a:pt x="387" y="93"/>
                  </a:lnTo>
                  <a:lnTo>
                    <a:pt x="258" y="185"/>
                  </a:lnTo>
                  <a:lnTo>
                    <a:pt x="166" y="296"/>
                  </a:lnTo>
                  <a:lnTo>
                    <a:pt x="92" y="425"/>
                  </a:lnTo>
                  <a:lnTo>
                    <a:pt x="37" y="572"/>
                  </a:lnTo>
                  <a:lnTo>
                    <a:pt x="0" y="720"/>
                  </a:lnTo>
                  <a:lnTo>
                    <a:pt x="19" y="868"/>
                  </a:lnTo>
                  <a:lnTo>
                    <a:pt x="56" y="1015"/>
                  </a:lnTo>
                  <a:lnTo>
                    <a:pt x="129" y="1144"/>
                  </a:lnTo>
                  <a:lnTo>
                    <a:pt x="221" y="1255"/>
                  </a:lnTo>
                  <a:lnTo>
                    <a:pt x="332" y="1365"/>
                  </a:lnTo>
                  <a:lnTo>
                    <a:pt x="461" y="1439"/>
                  </a:lnTo>
                  <a:lnTo>
                    <a:pt x="590" y="1476"/>
                  </a:lnTo>
                  <a:lnTo>
                    <a:pt x="756" y="1494"/>
                  </a:lnTo>
                  <a:lnTo>
                    <a:pt x="904" y="1494"/>
                  </a:lnTo>
                  <a:lnTo>
                    <a:pt x="1051" y="1439"/>
                  </a:lnTo>
                  <a:lnTo>
                    <a:pt x="1180" y="1384"/>
                  </a:lnTo>
                  <a:lnTo>
                    <a:pt x="1291" y="1292"/>
                  </a:lnTo>
                  <a:lnTo>
                    <a:pt x="1383" y="1163"/>
                  </a:lnTo>
                  <a:lnTo>
                    <a:pt x="1457" y="1033"/>
                  </a:lnTo>
                  <a:lnTo>
                    <a:pt x="1512" y="904"/>
                  </a:lnTo>
                  <a:lnTo>
                    <a:pt x="1512" y="757"/>
                  </a:lnTo>
                  <a:lnTo>
                    <a:pt x="1494" y="591"/>
                  </a:lnTo>
                  <a:lnTo>
                    <a:pt x="1457" y="443"/>
                  </a:lnTo>
                  <a:lnTo>
                    <a:pt x="1402" y="333"/>
                  </a:lnTo>
                  <a:lnTo>
                    <a:pt x="1328" y="222"/>
                  </a:lnTo>
                  <a:lnTo>
                    <a:pt x="1217" y="130"/>
                  </a:lnTo>
                  <a:lnTo>
                    <a:pt x="1107" y="75"/>
                  </a:lnTo>
                  <a:lnTo>
                    <a:pt x="959" y="1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32"/>
            <p:cNvSpPr/>
            <p:nvPr/>
          </p:nvSpPr>
          <p:spPr>
            <a:xfrm>
              <a:off x="4901750" y="1095950"/>
              <a:ext cx="35525" cy="35975"/>
            </a:xfrm>
            <a:custGeom>
              <a:avLst/>
              <a:gdLst/>
              <a:ahLst/>
              <a:cxnLst/>
              <a:rect l="l" t="t" r="r" b="b"/>
              <a:pathLst>
                <a:path w="1421" h="1439" extrusionOk="0">
                  <a:moveTo>
                    <a:pt x="701" y="0"/>
                  </a:moveTo>
                  <a:lnTo>
                    <a:pt x="535" y="37"/>
                  </a:lnTo>
                  <a:lnTo>
                    <a:pt x="406" y="74"/>
                  </a:lnTo>
                  <a:lnTo>
                    <a:pt x="277" y="148"/>
                  </a:lnTo>
                  <a:lnTo>
                    <a:pt x="185" y="222"/>
                  </a:lnTo>
                  <a:lnTo>
                    <a:pt x="111" y="314"/>
                  </a:lnTo>
                  <a:lnTo>
                    <a:pt x="38" y="443"/>
                  </a:lnTo>
                  <a:lnTo>
                    <a:pt x="19" y="572"/>
                  </a:lnTo>
                  <a:lnTo>
                    <a:pt x="1" y="738"/>
                  </a:lnTo>
                  <a:lnTo>
                    <a:pt x="19" y="904"/>
                  </a:lnTo>
                  <a:lnTo>
                    <a:pt x="56" y="1033"/>
                  </a:lnTo>
                  <a:lnTo>
                    <a:pt x="111" y="1162"/>
                  </a:lnTo>
                  <a:lnTo>
                    <a:pt x="204" y="1254"/>
                  </a:lnTo>
                  <a:lnTo>
                    <a:pt x="296" y="1328"/>
                  </a:lnTo>
                  <a:lnTo>
                    <a:pt x="425" y="1383"/>
                  </a:lnTo>
                  <a:lnTo>
                    <a:pt x="554" y="1420"/>
                  </a:lnTo>
                  <a:lnTo>
                    <a:pt x="720" y="1439"/>
                  </a:lnTo>
                  <a:lnTo>
                    <a:pt x="886" y="1420"/>
                  </a:lnTo>
                  <a:lnTo>
                    <a:pt x="1015" y="1383"/>
                  </a:lnTo>
                  <a:lnTo>
                    <a:pt x="1144" y="1328"/>
                  </a:lnTo>
                  <a:lnTo>
                    <a:pt x="1236" y="1236"/>
                  </a:lnTo>
                  <a:lnTo>
                    <a:pt x="1310" y="1144"/>
                  </a:lnTo>
                  <a:lnTo>
                    <a:pt x="1384" y="1015"/>
                  </a:lnTo>
                  <a:lnTo>
                    <a:pt x="1402" y="886"/>
                  </a:lnTo>
                  <a:lnTo>
                    <a:pt x="1420" y="720"/>
                  </a:lnTo>
                  <a:lnTo>
                    <a:pt x="1402" y="554"/>
                  </a:lnTo>
                  <a:lnTo>
                    <a:pt x="1365" y="425"/>
                  </a:lnTo>
                  <a:lnTo>
                    <a:pt x="1310" y="295"/>
                  </a:lnTo>
                  <a:lnTo>
                    <a:pt x="1218" y="203"/>
                  </a:lnTo>
                  <a:lnTo>
                    <a:pt x="1125" y="130"/>
                  </a:lnTo>
                  <a:lnTo>
                    <a:pt x="996" y="74"/>
                  </a:lnTo>
                  <a:lnTo>
                    <a:pt x="867" y="3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32"/>
            <p:cNvSpPr/>
            <p:nvPr/>
          </p:nvSpPr>
          <p:spPr>
            <a:xfrm>
              <a:off x="4967200" y="1187675"/>
              <a:ext cx="36000" cy="35525"/>
            </a:xfrm>
            <a:custGeom>
              <a:avLst/>
              <a:gdLst/>
              <a:ahLst/>
              <a:cxnLst/>
              <a:rect l="l" t="t" r="r" b="b"/>
              <a:pathLst>
                <a:path w="1440" h="1421" extrusionOk="0">
                  <a:moveTo>
                    <a:pt x="720" y="1"/>
                  </a:moveTo>
                  <a:lnTo>
                    <a:pt x="573" y="19"/>
                  </a:lnTo>
                  <a:lnTo>
                    <a:pt x="425" y="38"/>
                  </a:lnTo>
                  <a:lnTo>
                    <a:pt x="296" y="111"/>
                  </a:lnTo>
                  <a:lnTo>
                    <a:pt x="204" y="185"/>
                  </a:lnTo>
                  <a:lnTo>
                    <a:pt x="130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701"/>
                  </a:lnTo>
                  <a:lnTo>
                    <a:pt x="19" y="867"/>
                  </a:lnTo>
                  <a:lnTo>
                    <a:pt x="56" y="996"/>
                  </a:lnTo>
                  <a:lnTo>
                    <a:pt x="112" y="1125"/>
                  </a:lnTo>
                  <a:lnTo>
                    <a:pt x="185" y="1218"/>
                  </a:lnTo>
                  <a:lnTo>
                    <a:pt x="296" y="1310"/>
                  </a:lnTo>
                  <a:lnTo>
                    <a:pt x="407" y="1365"/>
                  </a:lnTo>
                  <a:lnTo>
                    <a:pt x="554" y="1402"/>
                  </a:lnTo>
                  <a:lnTo>
                    <a:pt x="702" y="1420"/>
                  </a:lnTo>
                  <a:lnTo>
                    <a:pt x="868" y="1402"/>
                  </a:lnTo>
                  <a:lnTo>
                    <a:pt x="1015" y="1384"/>
                  </a:lnTo>
                  <a:lnTo>
                    <a:pt x="1126" y="1310"/>
                  </a:lnTo>
                  <a:lnTo>
                    <a:pt x="1218" y="1236"/>
                  </a:lnTo>
                  <a:lnTo>
                    <a:pt x="1310" y="1144"/>
                  </a:lnTo>
                  <a:lnTo>
                    <a:pt x="1365" y="1015"/>
                  </a:lnTo>
                  <a:lnTo>
                    <a:pt x="1421" y="886"/>
                  </a:lnTo>
                  <a:lnTo>
                    <a:pt x="1439" y="720"/>
                  </a:lnTo>
                  <a:lnTo>
                    <a:pt x="1421" y="572"/>
                  </a:lnTo>
                  <a:lnTo>
                    <a:pt x="1384" y="425"/>
                  </a:lnTo>
                  <a:lnTo>
                    <a:pt x="1310" y="296"/>
                  </a:lnTo>
                  <a:lnTo>
                    <a:pt x="1236" y="203"/>
                  </a:lnTo>
                  <a:lnTo>
                    <a:pt x="1144" y="111"/>
                  </a:lnTo>
                  <a:lnTo>
                    <a:pt x="1033" y="56"/>
                  </a:lnTo>
                  <a:lnTo>
                    <a:pt x="886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32"/>
            <p:cNvSpPr/>
            <p:nvPr/>
          </p:nvSpPr>
          <p:spPr>
            <a:xfrm>
              <a:off x="5692300" y="1727000"/>
              <a:ext cx="35975" cy="35525"/>
            </a:xfrm>
            <a:custGeom>
              <a:avLst/>
              <a:gdLst/>
              <a:ahLst/>
              <a:cxnLst/>
              <a:rect l="l" t="t" r="r" b="b"/>
              <a:pathLst>
                <a:path w="1439" h="1421" extrusionOk="0">
                  <a:moveTo>
                    <a:pt x="719" y="0"/>
                  </a:moveTo>
                  <a:lnTo>
                    <a:pt x="553" y="19"/>
                  </a:lnTo>
                  <a:lnTo>
                    <a:pt x="424" y="56"/>
                  </a:lnTo>
                  <a:lnTo>
                    <a:pt x="295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5" y="406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37" y="996"/>
                  </a:lnTo>
                  <a:lnTo>
                    <a:pt x="92" y="1125"/>
                  </a:lnTo>
                  <a:lnTo>
                    <a:pt x="185" y="1236"/>
                  </a:lnTo>
                  <a:lnTo>
                    <a:pt x="277" y="1309"/>
                  </a:lnTo>
                  <a:lnTo>
                    <a:pt x="406" y="1365"/>
                  </a:lnTo>
                  <a:lnTo>
                    <a:pt x="535" y="1402"/>
                  </a:lnTo>
                  <a:lnTo>
                    <a:pt x="701" y="1420"/>
                  </a:lnTo>
                  <a:lnTo>
                    <a:pt x="867" y="1420"/>
                  </a:lnTo>
                  <a:lnTo>
                    <a:pt x="996" y="1383"/>
                  </a:lnTo>
                  <a:lnTo>
                    <a:pt x="1125" y="1309"/>
                  </a:lnTo>
                  <a:lnTo>
                    <a:pt x="1217" y="1236"/>
                  </a:lnTo>
                  <a:lnTo>
                    <a:pt x="1291" y="1125"/>
                  </a:lnTo>
                  <a:lnTo>
                    <a:pt x="1365" y="1014"/>
                  </a:lnTo>
                  <a:lnTo>
                    <a:pt x="1401" y="867"/>
                  </a:lnTo>
                  <a:lnTo>
                    <a:pt x="1438" y="701"/>
                  </a:lnTo>
                  <a:lnTo>
                    <a:pt x="1401" y="553"/>
                  </a:lnTo>
                  <a:lnTo>
                    <a:pt x="1365" y="406"/>
                  </a:lnTo>
                  <a:lnTo>
                    <a:pt x="1309" y="295"/>
                  </a:lnTo>
                  <a:lnTo>
                    <a:pt x="1236" y="203"/>
                  </a:lnTo>
                  <a:lnTo>
                    <a:pt x="1125" y="111"/>
                  </a:lnTo>
                  <a:lnTo>
                    <a:pt x="1014" y="56"/>
                  </a:lnTo>
                  <a:lnTo>
                    <a:pt x="885" y="19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32"/>
            <p:cNvSpPr/>
            <p:nvPr/>
          </p:nvSpPr>
          <p:spPr>
            <a:xfrm>
              <a:off x="5245175" y="148545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516" y="1"/>
                  </a:moveTo>
                  <a:lnTo>
                    <a:pt x="387" y="38"/>
                  </a:lnTo>
                  <a:lnTo>
                    <a:pt x="258" y="93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83"/>
                  </a:lnTo>
                  <a:lnTo>
                    <a:pt x="0" y="830"/>
                  </a:lnTo>
                  <a:lnTo>
                    <a:pt x="37" y="960"/>
                  </a:lnTo>
                  <a:lnTo>
                    <a:pt x="92" y="1070"/>
                  </a:lnTo>
                  <a:lnTo>
                    <a:pt x="166" y="1181"/>
                  </a:lnTo>
                  <a:lnTo>
                    <a:pt x="277" y="1255"/>
                  </a:lnTo>
                  <a:lnTo>
                    <a:pt x="387" y="1310"/>
                  </a:lnTo>
                  <a:lnTo>
                    <a:pt x="516" y="1347"/>
                  </a:lnTo>
                  <a:lnTo>
                    <a:pt x="830" y="1347"/>
                  </a:lnTo>
                  <a:lnTo>
                    <a:pt x="959" y="1310"/>
                  </a:lnTo>
                  <a:lnTo>
                    <a:pt x="1070" y="1236"/>
                  </a:lnTo>
                  <a:lnTo>
                    <a:pt x="1162" y="1162"/>
                  </a:lnTo>
                  <a:lnTo>
                    <a:pt x="1236" y="1052"/>
                  </a:lnTo>
                  <a:lnTo>
                    <a:pt x="1291" y="941"/>
                  </a:lnTo>
                  <a:lnTo>
                    <a:pt x="1346" y="794"/>
                  </a:lnTo>
                  <a:lnTo>
                    <a:pt x="1365" y="646"/>
                  </a:lnTo>
                  <a:lnTo>
                    <a:pt x="1346" y="499"/>
                  </a:lnTo>
                  <a:lnTo>
                    <a:pt x="1291" y="370"/>
                  </a:lnTo>
                  <a:lnTo>
                    <a:pt x="1236" y="259"/>
                  </a:lnTo>
                  <a:lnTo>
                    <a:pt x="1162" y="167"/>
                  </a:lnTo>
                  <a:lnTo>
                    <a:pt x="1070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32"/>
            <p:cNvSpPr/>
            <p:nvPr/>
          </p:nvSpPr>
          <p:spPr>
            <a:xfrm>
              <a:off x="4836300" y="1002375"/>
              <a:ext cx="35525" cy="35050"/>
            </a:xfrm>
            <a:custGeom>
              <a:avLst/>
              <a:gdLst/>
              <a:ahLst/>
              <a:cxnLst/>
              <a:rect l="l" t="t" r="r" b="b"/>
              <a:pathLst>
                <a:path w="1421" h="1402" extrusionOk="0">
                  <a:moveTo>
                    <a:pt x="683" y="1"/>
                  </a:moveTo>
                  <a:lnTo>
                    <a:pt x="535" y="19"/>
                  </a:lnTo>
                  <a:lnTo>
                    <a:pt x="406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406"/>
                  </a:lnTo>
                  <a:lnTo>
                    <a:pt x="19" y="535"/>
                  </a:lnTo>
                  <a:lnTo>
                    <a:pt x="1" y="683"/>
                  </a:lnTo>
                  <a:lnTo>
                    <a:pt x="19" y="849"/>
                  </a:lnTo>
                  <a:lnTo>
                    <a:pt x="37" y="978"/>
                  </a:lnTo>
                  <a:lnTo>
                    <a:pt x="93" y="1107"/>
                  </a:lnTo>
                  <a:lnTo>
                    <a:pt x="166" y="1199"/>
                  </a:lnTo>
                  <a:lnTo>
                    <a:pt x="277" y="1291"/>
                  </a:lnTo>
                  <a:lnTo>
                    <a:pt x="388" y="1347"/>
                  </a:lnTo>
                  <a:lnTo>
                    <a:pt x="535" y="1383"/>
                  </a:lnTo>
                  <a:lnTo>
                    <a:pt x="701" y="1402"/>
                  </a:lnTo>
                  <a:lnTo>
                    <a:pt x="849" y="1402"/>
                  </a:lnTo>
                  <a:lnTo>
                    <a:pt x="996" y="1365"/>
                  </a:lnTo>
                  <a:lnTo>
                    <a:pt x="1107" y="1291"/>
                  </a:lnTo>
                  <a:lnTo>
                    <a:pt x="1217" y="1217"/>
                  </a:lnTo>
                  <a:lnTo>
                    <a:pt x="1291" y="1107"/>
                  </a:lnTo>
                  <a:lnTo>
                    <a:pt x="1347" y="978"/>
                  </a:lnTo>
                  <a:lnTo>
                    <a:pt x="1402" y="830"/>
                  </a:lnTo>
                  <a:lnTo>
                    <a:pt x="1420" y="664"/>
                  </a:lnTo>
                  <a:lnTo>
                    <a:pt x="1383" y="517"/>
                  </a:lnTo>
                  <a:lnTo>
                    <a:pt x="1347" y="388"/>
                  </a:lnTo>
                  <a:lnTo>
                    <a:pt x="1273" y="277"/>
                  </a:lnTo>
                  <a:lnTo>
                    <a:pt x="1199" y="185"/>
                  </a:lnTo>
                  <a:lnTo>
                    <a:pt x="1107" y="93"/>
                  </a:lnTo>
                  <a:lnTo>
                    <a:pt x="978" y="37"/>
                  </a:lnTo>
                  <a:lnTo>
                    <a:pt x="849" y="19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32"/>
            <p:cNvSpPr/>
            <p:nvPr/>
          </p:nvSpPr>
          <p:spPr>
            <a:xfrm>
              <a:off x="4657000" y="643300"/>
              <a:ext cx="34575" cy="34125"/>
            </a:xfrm>
            <a:custGeom>
              <a:avLst/>
              <a:gdLst/>
              <a:ahLst/>
              <a:cxnLst/>
              <a:rect l="l" t="t" r="r" b="b"/>
              <a:pathLst>
                <a:path w="1383" h="1365" extrusionOk="0">
                  <a:moveTo>
                    <a:pt x="664" y="0"/>
                  </a:moveTo>
                  <a:lnTo>
                    <a:pt x="498" y="19"/>
                  </a:lnTo>
                  <a:lnTo>
                    <a:pt x="369" y="55"/>
                  </a:lnTo>
                  <a:lnTo>
                    <a:pt x="258" y="129"/>
                  </a:lnTo>
                  <a:lnTo>
                    <a:pt x="166" y="203"/>
                  </a:lnTo>
                  <a:lnTo>
                    <a:pt x="92" y="314"/>
                  </a:lnTo>
                  <a:lnTo>
                    <a:pt x="37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19" y="867"/>
                  </a:lnTo>
                  <a:lnTo>
                    <a:pt x="55" y="996"/>
                  </a:lnTo>
                  <a:lnTo>
                    <a:pt x="129" y="1106"/>
                  </a:lnTo>
                  <a:lnTo>
                    <a:pt x="203" y="1199"/>
                  </a:lnTo>
                  <a:lnTo>
                    <a:pt x="314" y="1272"/>
                  </a:lnTo>
                  <a:lnTo>
                    <a:pt x="424" y="1328"/>
                  </a:lnTo>
                  <a:lnTo>
                    <a:pt x="553" y="1365"/>
                  </a:lnTo>
                  <a:lnTo>
                    <a:pt x="719" y="1365"/>
                  </a:lnTo>
                  <a:lnTo>
                    <a:pt x="867" y="1346"/>
                  </a:lnTo>
                  <a:lnTo>
                    <a:pt x="996" y="1309"/>
                  </a:lnTo>
                  <a:lnTo>
                    <a:pt x="1106" y="1236"/>
                  </a:lnTo>
                  <a:lnTo>
                    <a:pt x="1199" y="1162"/>
                  </a:lnTo>
                  <a:lnTo>
                    <a:pt x="1272" y="1051"/>
                  </a:lnTo>
                  <a:lnTo>
                    <a:pt x="1328" y="922"/>
                  </a:lnTo>
                  <a:lnTo>
                    <a:pt x="1365" y="775"/>
                  </a:lnTo>
                  <a:lnTo>
                    <a:pt x="1383" y="609"/>
                  </a:lnTo>
                  <a:lnTo>
                    <a:pt x="1346" y="480"/>
                  </a:lnTo>
                  <a:lnTo>
                    <a:pt x="1291" y="369"/>
                  </a:lnTo>
                  <a:lnTo>
                    <a:pt x="1235" y="258"/>
                  </a:lnTo>
                  <a:lnTo>
                    <a:pt x="1143" y="166"/>
                  </a:lnTo>
                  <a:lnTo>
                    <a:pt x="1051" y="92"/>
                  </a:lnTo>
                  <a:lnTo>
                    <a:pt x="940" y="3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32"/>
            <p:cNvSpPr/>
            <p:nvPr/>
          </p:nvSpPr>
          <p:spPr>
            <a:xfrm>
              <a:off x="5033600" y="1282625"/>
              <a:ext cx="34575" cy="34150"/>
            </a:xfrm>
            <a:custGeom>
              <a:avLst/>
              <a:gdLst/>
              <a:ahLst/>
              <a:cxnLst/>
              <a:rect l="l" t="t" r="r" b="b"/>
              <a:pathLst>
                <a:path w="1383" h="1366" extrusionOk="0">
                  <a:moveTo>
                    <a:pt x="535" y="1"/>
                  </a:moveTo>
                  <a:lnTo>
                    <a:pt x="406" y="38"/>
                  </a:lnTo>
                  <a:lnTo>
                    <a:pt x="295" y="93"/>
                  </a:lnTo>
                  <a:lnTo>
                    <a:pt x="184" y="185"/>
                  </a:lnTo>
                  <a:lnTo>
                    <a:pt x="111" y="278"/>
                  </a:lnTo>
                  <a:lnTo>
                    <a:pt x="55" y="388"/>
                  </a:lnTo>
                  <a:lnTo>
                    <a:pt x="18" y="517"/>
                  </a:lnTo>
                  <a:lnTo>
                    <a:pt x="0" y="665"/>
                  </a:lnTo>
                  <a:lnTo>
                    <a:pt x="0" y="812"/>
                  </a:lnTo>
                  <a:lnTo>
                    <a:pt x="37" y="960"/>
                  </a:lnTo>
                  <a:lnTo>
                    <a:pt x="111" y="1070"/>
                  </a:lnTo>
                  <a:lnTo>
                    <a:pt x="203" y="1181"/>
                  </a:lnTo>
                  <a:lnTo>
                    <a:pt x="313" y="1273"/>
                  </a:lnTo>
                  <a:lnTo>
                    <a:pt x="424" y="1328"/>
                  </a:lnTo>
                  <a:lnTo>
                    <a:pt x="572" y="1365"/>
                  </a:lnTo>
                  <a:lnTo>
                    <a:pt x="719" y="1365"/>
                  </a:lnTo>
                  <a:lnTo>
                    <a:pt x="867" y="1347"/>
                  </a:lnTo>
                  <a:lnTo>
                    <a:pt x="996" y="1310"/>
                  </a:lnTo>
                  <a:lnTo>
                    <a:pt x="1106" y="1255"/>
                  </a:lnTo>
                  <a:lnTo>
                    <a:pt x="1199" y="1163"/>
                  </a:lnTo>
                  <a:lnTo>
                    <a:pt x="1272" y="1070"/>
                  </a:lnTo>
                  <a:lnTo>
                    <a:pt x="1328" y="978"/>
                  </a:lnTo>
                  <a:lnTo>
                    <a:pt x="1364" y="868"/>
                  </a:lnTo>
                  <a:lnTo>
                    <a:pt x="1383" y="738"/>
                  </a:lnTo>
                  <a:lnTo>
                    <a:pt x="1364" y="573"/>
                  </a:lnTo>
                  <a:lnTo>
                    <a:pt x="1328" y="425"/>
                  </a:lnTo>
                  <a:lnTo>
                    <a:pt x="1254" y="296"/>
                  </a:lnTo>
                  <a:lnTo>
                    <a:pt x="1180" y="185"/>
                  </a:lnTo>
                  <a:lnTo>
                    <a:pt x="1069" y="93"/>
                  </a:lnTo>
                  <a:lnTo>
                    <a:pt x="959" y="38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32"/>
            <p:cNvSpPr/>
            <p:nvPr/>
          </p:nvSpPr>
          <p:spPr>
            <a:xfrm>
              <a:off x="5390375" y="1591025"/>
              <a:ext cx="34600" cy="33675"/>
            </a:xfrm>
            <a:custGeom>
              <a:avLst/>
              <a:gdLst/>
              <a:ahLst/>
              <a:cxnLst/>
              <a:rect l="l" t="t" r="r" b="b"/>
              <a:pathLst>
                <a:path w="1384" h="1347" extrusionOk="0">
                  <a:moveTo>
                    <a:pt x="535" y="0"/>
                  </a:moveTo>
                  <a:lnTo>
                    <a:pt x="387" y="37"/>
                  </a:lnTo>
                  <a:lnTo>
                    <a:pt x="277" y="92"/>
                  </a:lnTo>
                  <a:lnTo>
                    <a:pt x="185" y="184"/>
                  </a:lnTo>
                  <a:lnTo>
                    <a:pt x="111" y="277"/>
                  </a:lnTo>
                  <a:lnTo>
                    <a:pt x="55" y="387"/>
                  </a:lnTo>
                  <a:lnTo>
                    <a:pt x="19" y="535"/>
                  </a:lnTo>
                  <a:lnTo>
                    <a:pt x="0" y="682"/>
                  </a:lnTo>
                  <a:lnTo>
                    <a:pt x="19" y="830"/>
                  </a:lnTo>
                  <a:lnTo>
                    <a:pt x="55" y="959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54"/>
                  </a:lnTo>
                  <a:lnTo>
                    <a:pt x="406" y="1309"/>
                  </a:lnTo>
                  <a:lnTo>
                    <a:pt x="535" y="1346"/>
                  </a:lnTo>
                  <a:lnTo>
                    <a:pt x="848" y="1346"/>
                  </a:lnTo>
                  <a:lnTo>
                    <a:pt x="977" y="1309"/>
                  </a:lnTo>
                  <a:lnTo>
                    <a:pt x="1088" y="1235"/>
                  </a:lnTo>
                  <a:lnTo>
                    <a:pt x="1180" y="1162"/>
                  </a:lnTo>
                  <a:lnTo>
                    <a:pt x="1254" y="1069"/>
                  </a:lnTo>
                  <a:lnTo>
                    <a:pt x="1309" y="940"/>
                  </a:lnTo>
                  <a:lnTo>
                    <a:pt x="1346" y="811"/>
                  </a:lnTo>
                  <a:lnTo>
                    <a:pt x="1383" y="664"/>
                  </a:lnTo>
                  <a:lnTo>
                    <a:pt x="1346" y="516"/>
                  </a:lnTo>
                  <a:lnTo>
                    <a:pt x="1309" y="387"/>
                  </a:lnTo>
                  <a:lnTo>
                    <a:pt x="1254" y="277"/>
                  </a:lnTo>
                  <a:lnTo>
                    <a:pt x="1162" y="166"/>
                  </a:lnTo>
                  <a:lnTo>
                    <a:pt x="1070" y="92"/>
                  </a:lnTo>
                  <a:lnTo>
                    <a:pt x="959" y="3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32"/>
            <p:cNvSpPr/>
            <p:nvPr/>
          </p:nvSpPr>
          <p:spPr>
            <a:xfrm>
              <a:off x="4770850" y="908350"/>
              <a:ext cx="34600" cy="35050"/>
            </a:xfrm>
            <a:custGeom>
              <a:avLst/>
              <a:gdLst/>
              <a:ahLst/>
              <a:cxnLst/>
              <a:rect l="l" t="t" r="r" b="b"/>
              <a:pathLst>
                <a:path w="1384" h="1402" extrusionOk="0">
                  <a:moveTo>
                    <a:pt x="627" y="0"/>
                  </a:moveTo>
                  <a:lnTo>
                    <a:pt x="480" y="37"/>
                  </a:lnTo>
                  <a:lnTo>
                    <a:pt x="351" y="92"/>
                  </a:lnTo>
                  <a:lnTo>
                    <a:pt x="240" y="166"/>
                  </a:lnTo>
                  <a:lnTo>
                    <a:pt x="148" y="258"/>
                  </a:lnTo>
                  <a:lnTo>
                    <a:pt x="74" y="387"/>
                  </a:lnTo>
                  <a:lnTo>
                    <a:pt x="19" y="516"/>
                  </a:lnTo>
                  <a:lnTo>
                    <a:pt x="0" y="664"/>
                  </a:lnTo>
                  <a:lnTo>
                    <a:pt x="19" y="811"/>
                  </a:lnTo>
                  <a:lnTo>
                    <a:pt x="37" y="959"/>
                  </a:lnTo>
                  <a:lnTo>
                    <a:pt x="92" y="1070"/>
                  </a:lnTo>
                  <a:lnTo>
                    <a:pt x="166" y="1162"/>
                  </a:lnTo>
                  <a:lnTo>
                    <a:pt x="258" y="1254"/>
                  </a:lnTo>
                  <a:lnTo>
                    <a:pt x="369" y="1309"/>
                  </a:lnTo>
                  <a:lnTo>
                    <a:pt x="498" y="1365"/>
                  </a:lnTo>
                  <a:lnTo>
                    <a:pt x="646" y="1401"/>
                  </a:lnTo>
                  <a:lnTo>
                    <a:pt x="793" y="1383"/>
                  </a:lnTo>
                  <a:lnTo>
                    <a:pt x="922" y="1346"/>
                  </a:lnTo>
                  <a:lnTo>
                    <a:pt x="1051" y="1291"/>
                  </a:lnTo>
                  <a:lnTo>
                    <a:pt x="1162" y="1235"/>
                  </a:lnTo>
                  <a:lnTo>
                    <a:pt x="1236" y="1143"/>
                  </a:lnTo>
                  <a:lnTo>
                    <a:pt x="1309" y="1033"/>
                  </a:lnTo>
                  <a:lnTo>
                    <a:pt x="1365" y="904"/>
                  </a:lnTo>
                  <a:lnTo>
                    <a:pt x="1383" y="756"/>
                  </a:lnTo>
                  <a:lnTo>
                    <a:pt x="1383" y="609"/>
                  </a:lnTo>
                  <a:lnTo>
                    <a:pt x="1365" y="461"/>
                  </a:lnTo>
                  <a:lnTo>
                    <a:pt x="1309" y="350"/>
                  </a:lnTo>
                  <a:lnTo>
                    <a:pt x="1254" y="240"/>
                  </a:lnTo>
                  <a:lnTo>
                    <a:pt x="1162" y="166"/>
                  </a:lnTo>
                  <a:lnTo>
                    <a:pt x="1051" y="92"/>
                  </a:lnTo>
                  <a:lnTo>
                    <a:pt x="922" y="37"/>
                  </a:lnTo>
                  <a:lnTo>
                    <a:pt x="775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32"/>
            <p:cNvSpPr/>
            <p:nvPr/>
          </p:nvSpPr>
          <p:spPr>
            <a:xfrm>
              <a:off x="4709550" y="815225"/>
              <a:ext cx="31825" cy="35050"/>
            </a:xfrm>
            <a:custGeom>
              <a:avLst/>
              <a:gdLst/>
              <a:ahLst/>
              <a:cxnLst/>
              <a:rect l="l" t="t" r="r" b="b"/>
              <a:pathLst>
                <a:path w="1273" h="1402" extrusionOk="0">
                  <a:moveTo>
                    <a:pt x="645" y="1"/>
                  </a:moveTo>
                  <a:lnTo>
                    <a:pt x="498" y="19"/>
                  </a:lnTo>
                  <a:lnTo>
                    <a:pt x="369" y="56"/>
                  </a:lnTo>
                  <a:lnTo>
                    <a:pt x="258" y="111"/>
                  </a:lnTo>
                  <a:lnTo>
                    <a:pt x="166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498"/>
                  </a:lnTo>
                  <a:lnTo>
                    <a:pt x="0" y="646"/>
                  </a:lnTo>
                  <a:lnTo>
                    <a:pt x="37" y="738"/>
                  </a:lnTo>
                  <a:lnTo>
                    <a:pt x="74" y="830"/>
                  </a:lnTo>
                  <a:lnTo>
                    <a:pt x="203" y="1033"/>
                  </a:lnTo>
                  <a:lnTo>
                    <a:pt x="350" y="1218"/>
                  </a:lnTo>
                  <a:lnTo>
                    <a:pt x="479" y="1402"/>
                  </a:lnTo>
                  <a:lnTo>
                    <a:pt x="756" y="1402"/>
                  </a:lnTo>
                  <a:lnTo>
                    <a:pt x="904" y="1236"/>
                  </a:lnTo>
                  <a:lnTo>
                    <a:pt x="1051" y="1052"/>
                  </a:lnTo>
                  <a:lnTo>
                    <a:pt x="1199" y="867"/>
                  </a:lnTo>
                  <a:lnTo>
                    <a:pt x="1235" y="757"/>
                  </a:lnTo>
                  <a:lnTo>
                    <a:pt x="1272" y="664"/>
                  </a:lnTo>
                  <a:lnTo>
                    <a:pt x="1272" y="535"/>
                  </a:lnTo>
                  <a:lnTo>
                    <a:pt x="1254" y="406"/>
                  </a:lnTo>
                  <a:lnTo>
                    <a:pt x="1199" y="296"/>
                  </a:lnTo>
                  <a:lnTo>
                    <a:pt x="1125" y="203"/>
                  </a:lnTo>
                  <a:lnTo>
                    <a:pt x="1033" y="130"/>
                  </a:lnTo>
                  <a:lnTo>
                    <a:pt x="922" y="56"/>
                  </a:lnTo>
                  <a:lnTo>
                    <a:pt x="793" y="19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32"/>
            <p:cNvSpPr/>
            <p:nvPr/>
          </p:nvSpPr>
          <p:spPr>
            <a:xfrm>
              <a:off x="4605825" y="469500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498" y="19"/>
                  </a:lnTo>
                  <a:lnTo>
                    <a:pt x="388" y="56"/>
                  </a:lnTo>
                  <a:lnTo>
                    <a:pt x="277" y="112"/>
                  </a:lnTo>
                  <a:lnTo>
                    <a:pt x="185" y="185"/>
                  </a:lnTo>
                  <a:lnTo>
                    <a:pt x="111" y="278"/>
                  </a:lnTo>
                  <a:lnTo>
                    <a:pt x="56" y="388"/>
                  </a:lnTo>
                  <a:lnTo>
                    <a:pt x="19" y="517"/>
                  </a:lnTo>
                  <a:lnTo>
                    <a:pt x="0" y="665"/>
                  </a:lnTo>
                  <a:lnTo>
                    <a:pt x="19" y="812"/>
                  </a:lnTo>
                  <a:lnTo>
                    <a:pt x="56" y="941"/>
                  </a:lnTo>
                  <a:lnTo>
                    <a:pt x="111" y="1070"/>
                  </a:lnTo>
                  <a:lnTo>
                    <a:pt x="185" y="1163"/>
                  </a:lnTo>
                  <a:lnTo>
                    <a:pt x="277" y="1236"/>
                  </a:lnTo>
                  <a:lnTo>
                    <a:pt x="388" y="1292"/>
                  </a:lnTo>
                  <a:lnTo>
                    <a:pt x="535" y="1329"/>
                  </a:lnTo>
                  <a:lnTo>
                    <a:pt x="683" y="1347"/>
                  </a:lnTo>
                  <a:lnTo>
                    <a:pt x="830" y="1329"/>
                  </a:lnTo>
                  <a:lnTo>
                    <a:pt x="959" y="1292"/>
                  </a:lnTo>
                  <a:lnTo>
                    <a:pt x="1070" y="1236"/>
                  </a:lnTo>
                  <a:lnTo>
                    <a:pt x="1162" y="1144"/>
                  </a:lnTo>
                  <a:lnTo>
                    <a:pt x="1236" y="1052"/>
                  </a:lnTo>
                  <a:lnTo>
                    <a:pt x="1291" y="923"/>
                  </a:lnTo>
                  <a:lnTo>
                    <a:pt x="1346" y="775"/>
                  </a:lnTo>
                  <a:lnTo>
                    <a:pt x="1365" y="628"/>
                  </a:lnTo>
                  <a:lnTo>
                    <a:pt x="1328" y="480"/>
                  </a:lnTo>
                  <a:lnTo>
                    <a:pt x="1291" y="370"/>
                  </a:lnTo>
                  <a:lnTo>
                    <a:pt x="1217" y="259"/>
                  </a:lnTo>
                  <a:lnTo>
                    <a:pt x="1144" y="167"/>
                  </a:lnTo>
                  <a:lnTo>
                    <a:pt x="1051" y="93"/>
                  </a:lnTo>
                  <a:lnTo>
                    <a:pt x="922" y="3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32"/>
            <p:cNvSpPr/>
            <p:nvPr/>
          </p:nvSpPr>
          <p:spPr>
            <a:xfrm>
              <a:off x="5100425" y="1377600"/>
              <a:ext cx="35050" cy="31825"/>
            </a:xfrm>
            <a:custGeom>
              <a:avLst/>
              <a:gdLst/>
              <a:ahLst/>
              <a:cxnLst/>
              <a:rect l="l" t="t" r="r" b="b"/>
              <a:pathLst>
                <a:path w="1402" h="1273" extrusionOk="0">
                  <a:moveTo>
                    <a:pt x="517" y="0"/>
                  </a:moveTo>
                  <a:lnTo>
                    <a:pt x="388" y="37"/>
                  </a:lnTo>
                  <a:lnTo>
                    <a:pt x="277" y="74"/>
                  </a:lnTo>
                  <a:lnTo>
                    <a:pt x="185" y="148"/>
                  </a:lnTo>
                  <a:lnTo>
                    <a:pt x="111" y="240"/>
                  </a:lnTo>
                  <a:lnTo>
                    <a:pt x="56" y="369"/>
                  </a:lnTo>
                  <a:lnTo>
                    <a:pt x="1" y="498"/>
                  </a:lnTo>
                  <a:lnTo>
                    <a:pt x="1" y="627"/>
                  </a:lnTo>
                  <a:lnTo>
                    <a:pt x="1" y="775"/>
                  </a:lnTo>
                  <a:lnTo>
                    <a:pt x="37" y="904"/>
                  </a:lnTo>
                  <a:lnTo>
                    <a:pt x="93" y="1033"/>
                  </a:lnTo>
                  <a:lnTo>
                    <a:pt x="167" y="1125"/>
                  </a:lnTo>
                  <a:lnTo>
                    <a:pt x="259" y="1199"/>
                  </a:lnTo>
                  <a:lnTo>
                    <a:pt x="369" y="1254"/>
                  </a:lnTo>
                  <a:lnTo>
                    <a:pt x="480" y="1272"/>
                  </a:lnTo>
                  <a:lnTo>
                    <a:pt x="627" y="1272"/>
                  </a:lnTo>
                  <a:lnTo>
                    <a:pt x="720" y="1254"/>
                  </a:lnTo>
                  <a:lnTo>
                    <a:pt x="812" y="1217"/>
                  </a:lnTo>
                  <a:lnTo>
                    <a:pt x="1015" y="1088"/>
                  </a:lnTo>
                  <a:lnTo>
                    <a:pt x="1199" y="941"/>
                  </a:lnTo>
                  <a:lnTo>
                    <a:pt x="1383" y="793"/>
                  </a:lnTo>
                  <a:lnTo>
                    <a:pt x="1402" y="535"/>
                  </a:lnTo>
                  <a:lnTo>
                    <a:pt x="1217" y="387"/>
                  </a:lnTo>
                  <a:lnTo>
                    <a:pt x="1033" y="221"/>
                  </a:lnTo>
                  <a:lnTo>
                    <a:pt x="849" y="92"/>
                  </a:lnTo>
                  <a:lnTo>
                    <a:pt x="757" y="37"/>
                  </a:lnTo>
                  <a:lnTo>
                    <a:pt x="646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32"/>
            <p:cNvSpPr/>
            <p:nvPr/>
          </p:nvSpPr>
          <p:spPr>
            <a:xfrm>
              <a:off x="5613475" y="1713625"/>
              <a:ext cx="34125" cy="33675"/>
            </a:xfrm>
            <a:custGeom>
              <a:avLst/>
              <a:gdLst/>
              <a:ahLst/>
              <a:cxnLst/>
              <a:rect l="l" t="t" r="r" b="b"/>
              <a:pathLst>
                <a:path w="1365" h="1347" extrusionOk="0">
                  <a:moveTo>
                    <a:pt x="646" y="1"/>
                  </a:moveTo>
                  <a:lnTo>
                    <a:pt x="516" y="19"/>
                  </a:lnTo>
                  <a:lnTo>
                    <a:pt x="387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92" y="277"/>
                  </a:lnTo>
                  <a:lnTo>
                    <a:pt x="37" y="388"/>
                  </a:lnTo>
                  <a:lnTo>
                    <a:pt x="0" y="517"/>
                  </a:lnTo>
                  <a:lnTo>
                    <a:pt x="0" y="646"/>
                  </a:lnTo>
                  <a:lnTo>
                    <a:pt x="0" y="793"/>
                  </a:lnTo>
                  <a:lnTo>
                    <a:pt x="37" y="941"/>
                  </a:lnTo>
                  <a:lnTo>
                    <a:pt x="92" y="1052"/>
                  </a:lnTo>
                  <a:lnTo>
                    <a:pt x="166" y="1162"/>
                  </a:lnTo>
                  <a:lnTo>
                    <a:pt x="258" y="1236"/>
                  </a:lnTo>
                  <a:lnTo>
                    <a:pt x="369" y="1291"/>
                  </a:lnTo>
                  <a:lnTo>
                    <a:pt x="498" y="1328"/>
                  </a:lnTo>
                  <a:lnTo>
                    <a:pt x="646" y="1347"/>
                  </a:lnTo>
                  <a:lnTo>
                    <a:pt x="812" y="1347"/>
                  </a:lnTo>
                  <a:lnTo>
                    <a:pt x="941" y="1310"/>
                  </a:lnTo>
                  <a:lnTo>
                    <a:pt x="1051" y="1254"/>
                  </a:lnTo>
                  <a:lnTo>
                    <a:pt x="1143" y="1162"/>
                  </a:lnTo>
                  <a:lnTo>
                    <a:pt x="1217" y="1070"/>
                  </a:lnTo>
                  <a:lnTo>
                    <a:pt x="1291" y="941"/>
                  </a:lnTo>
                  <a:lnTo>
                    <a:pt x="1328" y="812"/>
                  </a:lnTo>
                  <a:lnTo>
                    <a:pt x="1365" y="646"/>
                  </a:lnTo>
                  <a:lnTo>
                    <a:pt x="1328" y="517"/>
                  </a:lnTo>
                  <a:lnTo>
                    <a:pt x="1272" y="388"/>
                  </a:lnTo>
                  <a:lnTo>
                    <a:pt x="1217" y="277"/>
                  </a:lnTo>
                  <a:lnTo>
                    <a:pt x="1143" y="185"/>
                  </a:lnTo>
                  <a:lnTo>
                    <a:pt x="1051" y="111"/>
                  </a:lnTo>
                  <a:lnTo>
                    <a:pt x="941" y="56"/>
                  </a:lnTo>
                  <a:lnTo>
                    <a:pt x="793" y="19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32"/>
            <p:cNvSpPr/>
            <p:nvPr/>
          </p:nvSpPr>
          <p:spPr>
            <a:xfrm>
              <a:off x="4566175" y="238125"/>
              <a:ext cx="33225" cy="13850"/>
            </a:xfrm>
            <a:custGeom>
              <a:avLst/>
              <a:gdLst/>
              <a:ahLst/>
              <a:cxnLst/>
              <a:rect l="l" t="t" r="r" b="b"/>
              <a:pathLst>
                <a:path w="1329" h="554" extrusionOk="0">
                  <a:moveTo>
                    <a:pt x="1" y="0"/>
                  </a:moveTo>
                  <a:lnTo>
                    <a:pt x="19" y="129"/>
                  </a:lnTo>
                  <a:lnTo>
                    <a:pt x="56" y="221"/>
                  </a:lnTo>
                  <a:lnTo>
                    <a:pt x="130" y="313"/>
                  </a:lnTo>
                  <a:lnTo>
                    <a:pt x="204" y="406"/>
                  </a:lnTo>
                  <a:lnTo>
                    <a:pt x="296" y="461"/>
                  </a:lnTo>
                  <a:lnTo>
                    <a:pt x="388" y="516"/>
                  </a:lnTo>
                  <a:lnTo>
                    <a:pt x="517" y="535"/>
                  </a:lnTo>
                  <a:lnTo>
                    <a:pt x="646" y="553"/>
                  </a:lnTo>
                  <a:lnTo>
                    <a:pt x="775" y="553"/>
                  </a:lnTo>
                  <a:lnTo>
                    <a:pt x="904" y="516"/>
                  </a:lnTo>
                  <a:lnTo>
                    <a:pt x="1015" y="479"/>
                  </a:lnTo>
                  <a:lnTo>
                    <a:pt x="1107" y="406"/>
                  </a:lnTo>
                  <a:lnTo>
                    <a:pt x="1181" y="332"/>
                  </a:lnTo>
                  <a:lnTo>
                    <a:pt x="1236" y="240"/>
                  </a:lnTo>
                  <a:lnTo>
                    <a:pt x="1291" y="12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32"/>
            <p:cNvSpPr/>
            <p:nvPr/>
          </p:nvSpPr>
          <p:spPr>
            <a:xfrm>
              <a:off x="6000200" y="1863450"/>
              <a:ext cx="33225" cy="29975"/>
            </a:xfrm>
            <a:custGeom>
              <a:avLst/>
              <a:gdLst/>
              <a:ahLst/>
              <a:cxnLst/>
              <a:rect l="l" t="t" r="r" b="b"/>
              <a:pathLst>
                <a:path w="1329" h="1199" extrusionOk="0">
                  <a:moveTo>
                    <a:pt x="517" y="0"/>
                  </a:moveTo>
                  <a:lnTo>
                    <a:pt x="388" y="18"/>
                  </a:lnTo>
                  <a:lnTo>
                    <a:pt x="259" y="55"/>
                  </a:lnTo>
                  <a:lnTo>
                    <a:pt x="167" y="129"/>
                  </a:lnTo>
                  <a:lnTo>
                    <a:pt x="93" y="221"/>
                  </a:lnTo>
                  <a:lnTo>
                    <a:pt x="38" y="332"/>
                  </a:lnTo>
                  <a:lnTo>
                    <a:pt x="1" y="461"/>
                  </a:lnTo>
                  <a:lnTo>
                    <a:pt x="1" y="590"/>
                  </a:lnTo>
                  <a:lnTo>
                    <a:pt x="38" y="682"/>
                  </a:lnTo>
                  <a:lnTo>
                    <a:pt x="75" y="793"/>
                  </a:lnTo>
                  <a:lnTo>
                    <a:pt x="148" y="885"/>
                  </a:lnTo>
                  <a:lnTo>
                    <a:pt x="222" y="977"/>
                  </a:lnTo>
                  <a:lnTo>
                    <a:pt x="296" y="1069"/>
                  </a:lnTo>
                  <a:lnTo>
                    <a:pt x="388" y="1143"/>
                  </a:lnTo>
                  <a:lnTo>
                    <a:pt x="480" y="1180"/>
                  </a:lnTo>
                  <a:lnTo>
                    <a:pt x="572" y="1199"/>
                  </a:lnTo>
                  <a:lnTo>
                    <a:pt x="646" y="1199"/>
                  </a:lnTo>
                  <a:lnTo>
                    <a:pt x="738" y="1180"/>
                  </a:lnTo>
                  <a:lnTo>
                    <a:pt x="849" y="1125"/>
                  </a:lnTo>
                  <a:lnTo>
                    <a:pt x="941" y="1069"/>
                  </a:lnTo>
                  <a:lnTo>
                    <a:pt x="1126" y="922"/>
                  </a:lnTo>
                  <a:lnTo>
                    <a:pt x="1328" y="774"/>
                  </a:lnTo>
                  <a:lnTo>
                    <a:pt x="1328" y="516"/>
                  </a:lnTo>
                  <a:lnTo>
                    <a:pt x="1162" y="369"/>
                  </a:lnTo>
                  <a:lnTo>
                    <a:pt x="996" y="221"/>
                  </a:lnTo>
                  <a:lnTo>
                    <a:pt x="831" y="92"/>
                  </a:lnTo>
                  <a:lnTo>
                    <a:pt x="738" y="37"/>
                  </a:lnTo>
                  <a:lnTo>
                    <a:pt x="646" y="18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32"/>
            <p:cNvSpPr/>
            <p:nvPr/>
          </p:nvSpPr>
          <p:spPr>
            <a:xfrm>
              <a:off x="5537875" y="1694275"/>
              <a:ext cx="30450" cy="37350"/>
            </a:xfrm>
            <a:custGeom>
              <a:avLst/>
              <a:gdLst/>
              <a:ahLst/>
              <a:cxnLst/>
              <a:rect l="l" t="t" r="r" b="b"/>
              <a:pathLst>
                <a:path w="1218" h="1494" extrusionOk="0">
                  <a:moveTo>
                    <a:pt x="572" y="0"/>
                  </a:moveTo>
                  <a:lnTo>
                    <a:pt x="369" y="277"/>
                  </a:lnTo>
                  <a:lnTo>
                    <a:pt x="203" y="498"/>
                  </a:lnTo>
                  <a:lnTo>
                    <a:pt x="74" y="701"/>
                  </a:lnTo>
                  <a:lnTo>
                    <a:pt x="19" y="793"/>
                  </a:lnTo>
                  <a:lnTo>
                    <a:pt x="0" y="885"/>
                  </a:lnTo>
                  <a:lnTo>
                    <a:pt x="0" y="1014"/>
                  </a:lnTo>
                  <a:lnTo>
                    <a:pt x="19" y="1143"/>
                  </a:lnTo>
                  <a:lnTo>
                    <a:pt x="74" y="1254"/>
                  </a:lnTo>
                  <a:lnTo>
                    <a:pt x="148" y="1346"/>
                  </a:lnTo>
                  <a:lnTo>
                    <a:pt x="240" y="1420"/>
                  </a:lnTo>
                  <a:lnTo>
                    <a:pt x="351" y="1457"/>
                  </a:lnTo>
                  <a:lnTo>
                    <a:pt x="480" y="1494"/>
                  </a:lnTo>
                  <a:lnTo>
                    <a:pt x="627" y="1494"/>
                  </a:lnTo>
                  <a:lnTo>
                    <a:pt x="775" y="1475"/>
                  </a:lnTo>
                  <a:lnTo>
                    <a:pt x="904" y="1438"/>
                  </a:lnTo>
                  <a:lnTo>
                    <a:pt x="1014" y="1383"/>
                  </a:lnTo>
                  <a:lnTo>
                    <a:pt x="1107" y="1309"/>
                  </a:lnTo>
                  <a:lnTo>
                    <a:pt x="1162" y="1199"/>
                  </a:lnTo>
                  <a:lnTo>
                    <a:pt x="1217" y="1088"/>
                  </a:lnTo>
                  <a:lnTo>
                    <a:pt x="1217" y="977"/>
                  </a:lnTo>
                  <a:lnTo>
                    <a:pt x="1217" y="830"/>
                  </a:lnTo>
                  <a:lnTo>
                    <a:pt x="1180" y="738"/>
                  </a:lnTo>
                  <a:lnTo>
                    <a:pt x="1125" y="646"/>
                  </a:lnTo>
                  <a:lnTo>
                    <a:pt x="978" y="461"/>
                  </a:lnTo>
                  <a:lnTo>
                    <a:pt x="793" y="2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32"/>
            <p:cNvSpPr/>
            <p:nvPr/>
          </p:nvSpPr>
          <p:spPr>
            <a:xfrm>
              <a:off x="6079950" y="1877725"/>
              <a:ext cx="33225" cy="30000"/>
            </a:xfrm>
            <a:custGeom>
              <a:avLst/>
              <a:gdLst/>
              <a:ahLst/>
              <a:cxnLst/>
              <a:rect l="l" t="t" r="r" b="b"/>
              <a:pathLst>
                <a:path w="1329" h="1200" extrusionOk="0">
                  <a:moveTo>
                    <a:pt x="480" y="1"/>
                  </a:moveTo>
                  <a:lnTo>
                    <a:pt x="351" y="38"/>
                  </a:lnTo>
                  <a:lnTo>
                    <a:pt x="240" y="74"/>
                  </a:lnTo>
                  <a:lnTo>
                    <a:pt x="148" y="148"/>
                  </a:lnTo>
                  <a:lnTo>
                    <a:pt x="74" y="259"/>
                  </a:lnTo>
                  <a:lnTo>
                    <a:pt x="19" y="369"/>
                  </a:lnTo>
                  <a:lnTo>
                    <a:pt x="1" y="480"/>
                  </a:lnTo>
                  <a:lnTo>
                    <a:pt x="19" y="628"/>
                  </a:lnTo>
                  <a:lnTo>
                    <a:pt x="38" y="720"/>
                  </a:lnTo>
                  <a:lnTo>
                    <a:pt x="93" y="812"/>
                  </a:lnTo>
                  <a:lnTo>
                    <a:pt x="167" y="904"/>
                  </a:lnTo>
                  <a:lnTo>
                    <a:pt x="240" y="996"/>
                  </a:lnTo>
                  <a:lnTo>
                    <a:pt x="333" y="1088"/>
                  </a:lnTo>
                  <a:lnTo>
                    <a:pt x="425" y="1144"/>
                  </a:lnTo>
                  <a:lnTo>
                    <a:pt x="517" y="1181"/>
                  </a:lnTo>
                  <a:lnTo>
                    <a:pt x="591" y="1199"/>
                  </a:lnTo>
                  <a:lnTo>
                    <a:pt x="683" y="1199"/>
                  </a:lnTo>
                  <a:lnTo>
                    <a:pt x="775" y="1162"/>
                  </a:lnTo>
                  <a:lnTo>
                    <a:pt x="867" y="1107"/>
                  </a:lnTo>
                  <a:lnTo>
                    <a:pt x="959" y="1052"/>
                  </a:lnTo>
                  <a:lnTo>
                    <a:pt x="1144" y="886"/>
                  </a:lnTo>
                  <a:lnTo>
                    <a:pt x="1328" y="738"/>
                  </a:lnTo>
                  <a:lnTo>
                    <a:pt x="1328" y="480"/>
                  </a:lnTo>
                  <a:lnTo>
                    <a:pt x="1162" y="351"/>
                  </a:lnTo>
                  <a:lnTo>
                    <a:pt x="978" y="203"/>
                  </a:lnTo>
                  <a:lnTo>
                    <a:pt x="812" y="74"/>
                  </a:lnTo>
                  <a:lnTo>
                    <a:pt x="720" y="38"/>
                  </a:lnTo>
                  <a:lnTo>
                    <a:pt x="628" y="1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32"/>
            <p:cNvSpPr/>
            <p:nvPr/>
          </p:nvSpPr>
          <p:spPr>
            <a:xfrm>
              <a:off x="4594750" y="549250"/>
              <a:ext cx="28150" cy="30925"/>
            </a:xfrm>
            <a:custGeom>
              <a:avLst/>
              <a:gdLst/>
              <a:ahLst/>
              <a:cxnLst/>
              <a:rect l="l" t="t" r="r" b="b"/>
              <a:pathLst>
                <a:path w="1126" h="1237" extrusionOk="0">
                  <a:moveTo>
                    <a:pt x="646" y="1"/>
                  </a:moveTo>
                  <a:lnTo>
                    <a:pt x="388" y="19"/>
                  </a:lnTo>
                  <a:lnTo>
                    <a:pt x="259" y="185"/>
                  </a:lnTo>
                  <a:lnTo>
                    <a:pt x="130" y="351"/>
                  </a:lnTo>
                  <a:lnTo>
                    <a:pt x="75" y="443"/>
                  </a:lnTo>
                  <a:lnTo>
                    <a:pt x="38" y="535"/>
                  </a:lnTo>
                  <a:lnTo>
                    <a:pt x="1" y="609"/>
                  </a:lnTo>
                  <a:lnTo>
                    <a:pt x="1" y="683"/>
                  </a:lnTo>
                  <a:lnTo>
                    <a:pt x="38" y="775"/>
                  </a:lnTo>
                  <a:lnTo>
                    <a:pt x="75" y="849"/>
                  </a:lnTo>
                  <a:lnTo>
                    <a:pt x="130" y="941"/>
                  </a:lnTo>
                  <a:lnTo>
                    <a:pt x="204" y="1015"/>
                  </a:lnTo>
                  <a:lnTo>
                    <a:pt x="296" y="1089"/>
                  </a:lnTo>
                  <a:lnTo>
                    <a:pt x="370" y="1162"/>
                  </a:lnTo>
                  <a:lnTo>
                    <a:pt x="462" y="1199"/>
                  </a:lnTo>
                  <a:lnTo>
                    <a:pt x="554" y="1236"/>
                  </a:lnTo>
                  <a:lnTo>
                    <a:pt x="683" y="1236"/>
                  </a:lnTo>
                  <a:lnTo>
                    <a:pt x="812" y="1218"/>
                  </a:lnTo>
                  <a:lnTo>
                    <a:pt x="904" y="1181"/>
                  </a:lnTo>
                  <a:lnTo>
                    <a:pt x="997" y="1107"/>
                  </a:lnTo>
                  <a:lnTo>
                    <a:pt x="1052" y="1015"/>
                  </a:lnTo>
                  <a:lnTo>
                    <a:pt x="1107" y="904"/>
                  </a:lnTo>
                  <a:lnTo>
                    <a:pt x="1126" y="775"/>
                  </a:lnTo>
                  <a:lnTo>
                    <a:pt x="1107" y="646"/>
                  </a:lnTo>
                  <a:lnTo>
                    <a:pt x="1070" y="554"/>
                  </a:lnTo>
                  <a:lnTo>
                    <a:pt x="1033" y="480"/>
                  </a:lnTo>
                  <a:lnTo>
                    <a:pt x="923" y="314"/>
                  </a:lnTo>
                  <a:lnTo>
                    <a:pt x="775" y="16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32"/>
            <p:cNvSpPr/>
            <p:nvPr/>
          </p:nvSpPr>
          <p:spPr>
            <a:xfrm>
              <a:off x="5312925" y="1579025"/>
              <a:ext cx="29075" cy="31375"/>
            </a:xfrm>
            <a:custGeom>
              <a:avLst/>
              <a:gdLst/>
              <a:ahLst/>
              <a:cxnLst/>
              <a:rect l="l" t="t" r="r" b="b"/>
              <a:pathLst>
                <a:path w="1163" h="1255" extrusionOk="0">
                  <a:moveTo>
                    <a:pt x="720" y="1"/>
                  </a:moveTo>
                  <a:lnTo>
                    <a:pt x="591" y="19"/>
                  </a:lnTo>
                  <a:lnTo>
                    <a:pt x="498" y="56"/>
                  </a:lnTo>
                  <a:lnTo>
                    <a:pt x="406" y="93"/>
                  </a:lnTo>
                  <a:lnTo>
                    <a:pt x="332" y="148"/>
                  </a:lnTo>
                  <a:lnTo>
                    <a:pt x="240" y="222"/>
                  </a:lnTo>
                  <a:lnTo>
                    <a:pt x="167" y="314"/>
                  </a:lnTo>
                  <a:lnTo>
                    <a:pt x="111" y="388"/>
                  </a:lnTo>
                  <a:lnTo>
                    <a:pt x="56" y="480"/>
                  </a:lnTo>
                  <a:lnTo>
                    <a:pt x="19" y="572"/>
                  </a:lnTo>
                  <a:lnTo>
                    <a:pt x="1" y="701"/>
                  </a:lnTo>
                  <a:lnTo>
                    <a:pt x="19" y="812"/>
                  </a:lnTo>
                  <a:lnTo>
                    <a:pt x="74" y="923"/>
                  </a:lnTo>
                  <a:lnTo>
                    <a:pt x="148" y="1015"/>
                  </a:lnTo>
                  <a:lnTo>
                    <a:pt x="259" y="1089"/>
                  </a:lnTo>
                  <a:lnTo>
                    <a:pt x="388" y="1162"/>
                  </a:lnTo>
                  <a:lnTo>
                    <a:pt x="535" y="1218"/>
                  </a:lnTo>
                  <a:lnTo>
                    <a:pt x="720" y="1254"/>
                  </a:lnTo>
                  <a:lnTo>
                    <a:pt x="849" y="1107"/>
                  </a:lnTo>
                  <a:lnTo>
                    <a:pt x="978" y="941"/>
                  </a:lnTo>
                  <a:lnTo>
                    <a:pt x="1088" y="775"/>
                  </a:lnTo>
                  <a:lnTo>
                    <a:pt x="1125" y="683"/>
                  </a:lnTo>
                  <a:lnTo>
                    <a:pt x="1162" y="609"/>
                  </a:lnTo>
                  <a:lnTo>
                    <a:pt x="1162" y="462"/>
                  </a:lnTo>
                  <a:lnTo>
                    <a:pt x="1144" y="351"/>
                  </a:lnTo>
                  <a:lnTo>
                    <a:pt x="1107" y="240"/>
                  </a:lnTo>
                  <a:lnTo>
                    <a:pt x="1033" y="148"/>
                  </a:lnTo>
                  <a:lnTo>
                    <a:pt x="941" y="74"/>
                  </a:lnTo>
                  <a:lnTo>
                    <a:pt x="849" y="19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32"/>
            <p:cNvSpPr/>
            <p:nvPr/>
          </p:nvSpPr>
          <p:spPr>
            <a:xfrm>
              <a:off x="4645475" y="723950"/>
              <a:ext cx="31350" cy="27700"/>
            </a:xfrm>
            <a:custGeom>
              <a:avLst/>
              <a:gdLst/>
              <a:ahLst/>
              <a:cxnLst/>
              <a:rect l="l" t="t" r="r" b="b"/>
              <a:pathLst>
                <a:path w="1254" h="1108" extrusionOk="0">
                  <a:moveTo>
                    <a:pt x="590" y="1"/>
                  </a:moveTo>
                  <a:lnTo>
                    <a:pt x="498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40" y="185"/>
                  </a:lnTo>
                  <a:lnTo>
                    <a:pt x="166" y="277"/>
                  </a:lnTo>
                  <a:lnTo>
                    <a:pt x="92" y="351"/>
                  </a:lnTo>
                  <a:lnTo>
                    <a:pt x="55" y="443"/>
                  </a:lnTo>
                  <a:lnTo>
                    <a:pt x="19" y="536"/>
                  </a:lnTo>
                  <a:lnTo>
                    <a:pt x="0" y="665"/>
                  </a:lnTo>
                  <a:lnTo>
                    <a:pt x="19" y="775"/>
                  </a:lnTo>
                  <a:lnTo>
                    <a:pt x="74" y="886"/>
                  </a:lnTo>
                  <a:lnTo>
                    <a:pt x="129" y="978"/>
                  </a:lnTo>
                  <a:lnTo>
                    <a:pt x="221" y="1033"/>
                  </a:lnTo>
                  <a:lnTo>
                    <a:pt x="332" y="1089"/>
                  </a:lnTo>
                  <a:lnTo>
                    <a:pt x="461" y="1107"/>
                  </a:lnTo>
                  <a:lnTo>
                    <a:pt x="590" y="1089"/>
                  </a:lnTo>
                  <a:lnTo>
                    <a:pt x="682" y="1070"/>
                  </a:lnTo>
                  <a:lnTo>
                    <a:pt x="775" y="1033"/>
                  </a:lnTo>
                  <a:lnTo>
                    <a:pt x="922" y="923"/>
                  </a:lnTo>
                  <a:lnTo>
                    <a:pt x="1088" y="794"/>
                  </a:lnTo>
                  <a:lnTo>
                    <a:pt x="1254" y="665"/>
                  </a:lnTo>
                  <a:lnTo>
                    <a:pt x="1235" y="388"/>
                  </a:lnTo>
                  <a:lnTo>
                    <a:pt x="1070" y="259"/>
                  </a:lnTo>
                  <a:lnTo>
                    <a:pt x="904" y="130"/>
                  </a:lnTo>
                  <a:lnTo>
                    <a:pt x="830" y="75"/>
                  </a:lnTo>
                  <a:lnTo>
                    <a:pt x="738" y="1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2"/>
            <p:cNvSpPr/>
            <p:nvPr/>
          </p:nvSpPr>
          <p:spPr>
            <a:xfrm>
              <a:off x="5840725" y="1833025"/>
              <a:ext cx="28600" cy="31350"/>
            </a:xfrm>
            <a:custGeom>
              <a:avLst/>
              <a:gdLst/>
              <a:ahLst/>
              <a:cxnLst/>
              <a:rect l="l" t="t" r="r" b="b"/>
              <a:pathLst>
                <a:path w="1144" h="1254" extrusionOk="0">
                  <a:moveTo>
                    <a:pt x="516" y="0"/>
                  </a:moveTo>
                  <a:lnTo>
                    <a:pt x="387" y="166"/>
                  </a:lnTo>
                  <a:lnTo>
                    <a:pt x="240" y="314"/>
                  </a:lnTo>
                  <a:lnTo>
                    <a:pt x="111" y="461"/>
                  </a:lnTo>
                  <a:lnTo>
                    <a:pt x="56" y="535"/>
                  </a:lnTo>
                  <a:lnTo>
                    <a:pt x="37" y="627"/>
                  </a:lnTo>
                  <a:lnTo>
                    <a:pt x="0" y="756"/>
                  </a:lnTo>
                  <a:lnTo>
                    <a:pt x="19" y="885"/>
                  </a:lnTo>
                  <a:lnTo>
                    <a:pt x="56" y="996"/>
                  </a:lnTo>
                  <a:lnTo>
                    <a:pt x="111" y="1088"/>
                  </a:lnTo>
                  <a:lnTo>
                    <a:pt x="185" y="1180"/>
                  </a:lnTo>
                  <a:lnTo>
                    <a:pt x="295" y="1235"/>
                  </a:lnTo>
                  <a:lnTo>
                    <a:pt x="406" y="1254"/>
                  </a:lnTo>
                  <a:lnTo>
                    <a:pt x="535" y="1254"/>
                  </a:lnTo>
                  <a:lnTo>
                    <a:pt x="627" y="1235"/>
                  </a:lnTo>
                  <a:lnTo>
                    <a:pt x="719" y="1199"/>
                  </a:lnTo>
                  <a:lnTo>
                    <a:pt x="830" y="1143"/>
                  </a:lnTo>
                  <a:lnTo>
                    <a:pt x="922" y="1070"/>
                  </a:lnTo>
                  <a:lnTo>
                    <a:pt x="996" y="996"/>
                  </a:lnTo>
                  <a:lnTo>
                    <a:pt x="1070" y="922"/>
                  </a:lnTo>
                  <a:lnTo>
                    <a:pt x="1107" y="848"/>
                  </a:lnTo>
                  <a:lnTo>
                    <a:pt x="1143" y="756"/>
                  </a:lnTo>
                  <a:lnTo>
                    <a:pt x="1143" y="682"/>
                  </a:lnTo>
                  <a:lnTo>
                    <a:pt x="1125" y="590"/>
                  </a:lnTo>
                  <a:lnTo>
                    <a:pt x="1070" y="498"/>
                  </a:lnTo>
                  <a:lnTo>
                    <a:pt x="1033" y="406"/>
                  </a:lnTo>
                  <a:lnTo>
                    <a:pt x="904" y="221"/>
                  </a:lnTo>
                  <a:lnTo>
                    <a:pt x="793" y="3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2"/>
            <p:cNvSpPr/>
            <p:nvPr/>
          </p:nvSpPr>
          <p:spPr>
            <a:xfrm>
              <a:off x="5920475" y="1849600"/>
              <a:ext cx="29975" cy="32775"/>
            </a:xfrm>
            <a:custGeom>
              <a:avLst/>
              <a:gdLst/>
              <a:ahLst/>
              <a:cxnLst/>
              <a:rect l="l" t="t" r="r" b="b"/>
              <a:pathLst>
                <a:path w="1199" h="1311" extrusionOk="0">
                  <a:moveTo>
                    <a:pt x="590" y="1"/>
                  </a:moveTo>
                  <a:lnTo>
                    <a:pt x="443" y="19"/>
                  </a:lnTo>
                  <a:lnTo>
                    <a:pt x="332" y="56"/>
                  </a:lnTo>
                  <a:lnTo>
                    <a:pt x="221" y="93"/>
                  </a:lnTo>
                  <a:lnTo>
                    <a:pt x="129" y="167"/>
                  </a:lnTo>
                  <a:lnTo>
                    <a:pt x="55" y="259"/>
                  </a:lnTo>
                  <a:lnTo>
                    <a:pt x="18" y="370"/>
                  </a:lnTo>
                  <a:lnTo>
                    <a:pt x="0" y="480"/>
                  </a:lnTo>
                  <a:lnTo>
                    <a:pt x="18" y="609"/>
                  </a:lnTo>
                  <a:lnTo>
                    <a:pt x="37" y="702"/>
                  </a:lnTo>
                  <a:lnTo>
                    <a:pt x="92" y="794"/>
                  </a:lnTo>
                  <a:lnTo>
                    <a:pt x="203" y="960"/>
                  </a:lnTo>
                  <a:lnTo>
                    <a:pt x="350" y="1144"/>
                  </a:lnTo>
                  <a:lnTo>
                    <a:pt x="479" y="1310"/>
                  </a:lnTo>
                  <a:lnTo>
                    <a:pt x="756" y="1310"/>
                  </a:lnTo>
                  <a:lnTo>
                    <a:pt x="885" y="1126"/>
                  </a:lnTo>
                  <a:lnTo>
                    <a:pt x="1014" y="960"/>
                  </a:lnTo>
                  <a:lnTo>
                    <a:pt x="1125" y="775"/>
                  </a:lnTo>
                  <a:lnTo>
                    <a:pt x="1162" y="683"/>
                  </a:lnTo>
                  <a:lnTo>
                    <a:pt x="1180" y="591"/>
                  </a:lnTo>
                  <a:lnTo>
                    <a:pt x="1199" y="462"/>
                  </a:lnTo>
                  <a:lnTo>
                    <a:pt x="1162" y="333"/>
                  </a:lnTo>
                  <a:lnTo>
                    <a:pt x="1125" y="241"/>
                  </a:lnTo>
                  <a:lnTo>
                    <a:pt x="1051" y="148"/>
                  </a:lnTo>
                  <a:lnTo>
                    <a:pt x="959" y="93"/>
                  </a:lnTo>
                  <a:lnTo>
                    <a:pt x="848" y="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32"/>
            <p:cNvSpPr/>
            <p:nvPr/>
          </p:nvSpPr>
          <p:spPr>
            <a:xfrm>
              <a:off x="6157400" y="1889725"/>
              <a:ext cx="29975" cy="32750"/>
            </a:xfrm>
            <a:custGeom>
              <a:avLst/>
              <a:gdLst/>
              <a:ahLst/>
              <a:cxnLst/>
              <a:rect l="l" t="t" r="r" b="b"/>
              <a:pathLst>
                <a:path w="1199" h="1310" extrusionOk="0">
                  <a:moveTo>
                    <a:pt x="719" y="0"/>
                  </a:moveTo>
                  <a:lnTo>
                    <a:pt x="461" y="18"/>
                  </a:lnTo>
                  <a:lnTo>
                    <a:pt x="332" y="184"/>
                  </a:lnTo>
                  <a:lnTo>
                    <a:pt x="185" y="350"/>
                  </a:lnTo>
                  <a:lnTo>
                    <a:pt x="74" y="535"/>
                  </a:lnTo>
                  <a:lnTo>
                    <a:pt x="37" y="627"/>
                  </a:lnTo>
                  <a:lnTo>
                    <a:pt x="19" y="719"/>
                  </a:lnTo>
                  <a:lnTo>
                    <a:pt x="0" y="848"/>
                  </a:lnTo>
                  <a:lnTo>
                    <a:pt x="19" y="959"/>
                  </a:lnTo>
                  <a:lnTo>
                    <a:pt x="74" y="1069"/>
                  </a:lnTo>
                  <a:lnTo>
                    <a:pt x="148" y="1162"/>
                  </a:lnTo>
                  <a:lnTo>
                    <a:pt x="221" y="1217"/>
                  </a:lnTo>
                  <a:lnTo>
                    <a:pt x="332" y="1272"/>
                  </a:lnTo>
                  <a:lnTo>
                    <a:pt x="461" y="1309"/>
                  </a:lnTo>
                  <a:lnTo>
                    <a:pt x="738" y="1309"/>
                  </a:lnTo>
                  <a:lnTo>
                    <a:pt x="867" y="1272"/>
                  </a:lnTo>
                  <a:lnTo>
                    <a:pt x="977" y="1217"/>
                  </a:lnTo>
                  <a:lnTo>
                    <a:pt x="1051" y="1143"/>
                  </a:lnTo>
                  <a:lnTo>
                    <a:pt x="1125" y="1069"/>
                  </a:lnTo>
                  <a:lnTo>
                    <a:pt x="1180" y="959"/>
                  </a:lnTo>
                  <a:lnTo>
                    <a:pt x="1199" y="848"/>
                  </a:lnTo>
                  <a:lnTo>
                    <a:pt x="1180" y="719"/>
                  </a:lnTo>
                  <a:lnTo>
                    <a:pt x="1162" y="608"/>
                  </a:lnTo>
                  <a:lnTo>
                    <a:pt x="1125" y="535"/>
                  </a:lnTo>
                  <a:lnTo>
                    <a:pt x="996" y="350"/>
                  </a:lnTo>
                  <a:lnTo>
                    <a:pt x="867" y="18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32"/>
            <p:cNvSpPr/>
            <p:nvPr/>
          </p:nvSpPr>
          <p:spPr>
            <a:xfrm>
              <a:off x="6238525" y="1907700"/>
              <a:ext cx="28150" cy="31350"/>
            </a:xfrm>
            <a:custGeom>
              <a:avLst/>
              <a:gdLst/>
              <a:ahLst/>
              <a:cxnLst/>
              <a:rect l="l" t="t" r="r" b="b"/>
              <a:pathLst>
                <a:path w="1126" h="1254" extrusionOk="0">
                  <a:moveTo>
                    <a:pt x="590" y="0"/>
                  </a:moveTo>
                  <a:lnTo>
                    <a:pt x="517" y="19"/>
                  </a:lnTo>
                  <a:lnTo>
                    <a:pt x="406" y="55"/>
                  </a:lnTo>
                  <a:lnTo>
                    <a:pt x="314" y="111"/>
                  </a:lnTo>
                  <a:lnTo>
                    <a:pt x="222" y="185"/>
                  </a:lnTo>
                  <a:lnTo>
                    <a:pt x="148" y="258"/>
                  </a:lnTo>
                  <a:lnTo>
                    <a:pt x="74" y="332"/>
                  </a:lnTo>
                  <a:lnTo>
                    <a:pt x="19" y="424"/>
                  </a:lnTo>
                  <a:lnTo>
                    <a:pt x="0" y="498"/>
                  </a:lnTo>
                  <a:lnTo>
                    <a:pt x="0" y="572"/>
                  </a:lnTo>
                  <a:lnTo>
                    <a:pt x="19" y="664"/>
                  </a:lnTo>
                  <a:lnTo>
                    <a:pt x="56" y="756"/>
                  </a:lnTo>
                  <a:lnTo>
                    <a:pt x="111" y="848"/>
                  </a:lnTo>
                  <a:lnTo>
                    <a:pt x="240" y="1033"/>
                  </a:lnTo>
                  <a:lnTo>
                    <a:pt x="351" y="1235"/>
                  </a:lnTo>
                  <a:lnTo>
                    <a:pt x="627" y="1254"/>
                  </a:lnTo>
                  <a:lnTo>
                    <a:pt x="756" y="1106"/>
                  </a:lnTo>
                  <a:lnTo>
                    <a:pt x="904" y="959"/>
                  </a:lnTo>
                  <a:lnTo>
                    <a:pt x="1033" y="793"/>
                  </a:lnTo>
                  <a:lnTo>
                    <a:pt x="1088" y="719"/>
                  </a:lnTo>
                  <a:lnTo>
                    <a:pt x="1107" y="627"/>
                  </a:lnTo>
                  <a:lnTo>
                    <a:pt x="1125" y="498"/>
                  </a:lnTo>
                  <a:lnTo>
                    <a:pt x="1125" y="369"/>
                  </a:lnTo>
                  <a:lnTo>
                    <a:pt x="1088" y="258"/>
                  </a:lnTo>
                  <a:lnTo>
                    <a:pt x="1033" y="166"/>
                  </a:lnTo>
                  <a:lnTo>
                    <a:pt x="959" y="92"/>
                  </a:lnTo>
                  <a:lnTo>
                    <a:pt x="848" y="37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32"/>
            <p:cNvSpPr/>
            <p:nvPr/>
          </p:nvSpPr>
          <p:spPr>
            <a:xfrm>
              <a:off x="4553725" y="294350"/>
              <a:ext cx="30000" cy="32750"/>
            </a:xfrm>
            <a:custGeom>
              <a:avLst/>
              <a:gdLst/>
              <a:ahLst/>
              <a:cxnLst/>
              <a:rect l="l" t="t" r="r" b="b"/>
              <a:pathLst>
                <a:path w="1200" h="1310" extrusionOk="0">
                  <a:moveTo>
                    <a:pt x="702" y="0"/>
                  </a:moveTo>
                  <a:lnTo>
                    <a:pt x="425" y="19"/>
                  </a:lnTo>
                  <a:lnTo>
                    <a:pt x="296" y="203"/>
                  </a:lnTo>
                  <a:lnTo>
                    <a:pt x="167" y="369"/>
                  </a:lnTo>
                  <a:lnTo>
                    <a:pt x="56" y="554"/>
                  </a:lnTo>
                  <a:lnTo>
                    <a:pt x="19" y="646"/>
                  </a:lnTo>
                  <a:lnTo>
                    <a:pt x="1" y="738"/>
                  </a:lnTo>
                  <a:lnTo>
                    <a:pt x="1" y="867"/>
                  </a:lnTo>
                  <a:lnTo>
                    <a:pt x="19" y="996"/>
                  </a:lnTo>
                  <a:lnTo>
                    <a:pt x="75" y="1088"/>
                  </a:lnTo>
                  <a:lnTo>
                    <a:pt x="148" y="1181"/>
                  </a:lnTo>
                  <a:lnTo>
                    <a:pt x="241" y="1236"/>
                  </a:lnTo>
                  <a:lnTo>
                    <a:pt x="351" y="1291"/>
                  </a:lnTo>
                  <a:lnTo>
                    <a:pt x="480" y="1310"/>
                  </a:lnTo>
                  <a:lnTo>
                    <a:pt x="757" y="1310"/>
                  </a:lnTo>
                  <a:lnTo>
                    <a:pt x="886" y="1273"/>
                  </a:lnTo>
                  <a:lnTo>
                    <a:pt x="978" y="1217"/>
                  </a:lnTo>
                  <a:lnTo>
                    <a:pt x="1070" y="1144"/>
                  </a:lnTo>
                  <a:lnTo>
                    <a:pt x="1126" y="1051"/>
                  </a:lnTo>
                  <a:lnTo>
                    <a:pt x="1181" y="941"/>
                  </a:lnTo>
                  <a:lnTo>
                    <a:pt x="1199" y="830"/>
                  </a:lnTo>
                  <a:lnTo>
                    <a:pt x="1181" y="701"/>
                  </a:lnTo>
                  <a:lnTo>
                    <a:pt x="1144" y="609"/>
                  </a:lnTo>
                  <a:lnTo>
                    <a:pt x="1107" y="517"/>
                  </a:lnTo>
                  <a:lnTo>
                    <a:pt x="978" y="351"/>
                  </a:lnTo>
                  <a:lnTo>
                    <a:pt x="831" y="185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32"/>
            <p:cNvSpPr/>
            <p:nvPr/>
          </p:nvSpPr>
          <p:spPr>
            <a:xfrm>
              <a:off x="5168650" y="1471175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425" y="0"/>
                  </a:moveTo>
                  <a:lnTo>
                    <a:pt x="295" y="166"/>
                  </a:lnTo>
                  <a:lnTo>
                    <a:pt x="148" y="332"/>
                  </a:lnTo>
                  <a:lnTo>
                    <a:pt x="93" y="406"/>
                  </a:lnTo>
                  <a:lnTo>
                    <a:pt x="37" y="498"/>
                  </a:lnTo>
                  <a:lnTo>
                    <a:pt x="0" y="572"/>
                  </a:lnTo>
                  <a:lnTo>
                    <a:pt x="0" y="645"/>
                  </a:lnTo>
                  <a:lnTo>
                    <a:pt x="19" y="738"/>
                  </a:lnTo>
                  <a:lnTo>
                    <a:pt x="56" y="830"/>
                  </a:lnTo>
                  <a:lnTo>
                    <a:pt x="129" y="922"/>
                  </a:lnTo>
                  <a:lnTo>
                    <a:pt x="185" y="996"/>
                  </a:lnTo>
                  <a:lnTo>
                    <a:pt x="277" y="1088"/>
                  </a:lnTo>
                  <a:lnTo>
                    <a:pt x="351" y="1143"/>
                  </a:lnTo>
                  <a:lnTo>
                    <a:pt x="443" y="1180"/>
                  </a:lnTo>
                  <a:lnTo>
                    <a:pt x="517" y="1199"/>
                  </a:lnTo>
                  <a:lnTo>
                    <a:pt x="590" y="1199"/>
                  </a:lnTo>
                  <a:lnTo>
                    <a:pt x="683" y="1162"/>
                  </a:lnTo>
                  <a:lnTo>
                    <a:pt x="756" y="1106"/>
                  </a:lnTo>
                  <a:lnTo>
                    <a:pt x="849" y="1033"/>
                  </a:lnTo>
                  <a:lnTo>
                    <a:pt x="922" y="941"/>
                  </a:lnTo>
                  <a:lnTo>
                    <a:pt x="996" y="867"/>
                  </a:lnTo>
                  <a:lnTo>
                    <a:pt x="1051" y="775"/>
                  </a:lnTo>
                  <a:lnTo>
                    <a:pt x="1070" y="682"/>
                  </a:lnTo>
                  <a:lnTo>
                    <a:pt x="1070" y="609"/>
                  </a:lnTo>
                  <a:lnTo>
                    <a:pt x="1051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32"/>
            <p:cNvSpPr/>
            <p:nvPr/>
          </p:nvSpPr>
          <p:spPr>
            <a:xfrm>
              <a:off x="4892075" y="1178000"/>
              <a:ext cx="26750" cy="29975"/>
            </a:xfrm>
            <a:custGeom>
              <a:avLst/>
              <a:gdLst/>
              <a:ahLst/>
              <a:cxnLst/>
              <a:rect l="l" t="t" r="r" b="b"/>
              <a:pathLst>
                <a:path w="1070" h="1199" extrusionOk="0">
                  <a:moveTo>
                    <a:pt x="517" y="0"/>
                  </a:moveTo>
                  <a:lnTo>
                    <a:pt x="443" y="19"/>
                  </a:lnTo>
                  <a:lnTo>
                    <a:pt x="351" y="56"/>
                  </a:lnTo>
                  <a:lnTo>
                    <a:pt x="277" y="111"/>
                  </a:lnTo>
                  <a:lnTo>
                    <a:pt x="185" y="185"/>
                  </a:lnTo>
                  <a:lnTo>
                    <a:pt x="111" y="277"/>
                  </a:lnTo>
                  <a:lnTo>
                    <a:pt x="56" y="369"/>
                  </a:lnTo>
                  <a:lnTo>
                    <a:pt x="19" y="461"/>
                  </a:lnTo>
                  <a:lnTo>
                    <a:pt x="1" y="535"/>
                  </a:lnTo>
                  <a:lnTo>
                    <a:pt x="1" y="627"/>
                  </a:lnTo>
                  <a:lnTo>
                    <a:pt x="19" y="701"/>
                  </a:lnTo>
                  <a:lnTo>
                    <a:pt x="74" y="775"/>
                  </a:lnTo>
                  <a:lnTo>
                    <a:pt x="130" y="867"/>
                  </a:lnTo>
                  <a:lnTo>
                    <a:pt x="277" y="1033"/>
                  </a:lnTo>
                  <a:lnTo>
                    <a:pt x="406" y="1199"/>
                  </a:lnTo>
                  <a:lnTo>
                    <a:pt x="664" y="1181"/>
                  </a:lnTo>
                  <a:lnTo>
                    <a:pt x="793" y="1015"/>
                  </a:lnTo>
                  <a:lnTo>
                    <a:pt x="922" y="849"/>
                  </a:lnTo>
                  <a:lnTo>
                    <a:pt x="996" y="756"/>
                  </a:lnTo>
                  <a:lnTo>
                    <a:pt x="1033" y="683"/>
                  </a:lnTo>
                  <a:lnTo>
                    <a:pt x="1052" y="590"/>
                  </a:lnTo>
                  <a:lnTo>
                    <a:pt x="1070" y="517"/>
                  </a:lnTo>
                  <a:lnTo>
                    <a:pt x="1033" y="443"/>
                  </a:lnTo>
                  <a:lnTo>
                    <a:pt x="996" y="351"/>
                  </a:lnTo>
                  <a:lnTo>
                    <a:pt x="922" y="259"/>
                  </a:lnTo>
                  <a:lnTo>
                    <a:pt x="849" y="185"/>
                  </a:lnTo>
                  <a:lnTo>
                    <a:pt x="757" y="111"/>
                  </a:lnTo>
                  <a:lnTo>
                    <a:pt x="683" y="56"/>
                  </a:lnTo>
                  <a:lnTo>
                    <a:pt x="591" y="1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32"/>
            <p:cNvSpPr/>
            <p:nvPr/>
          </p:nvSpPr>
          <p:spPr>
            <a:xfrm>
              <a:off x="4825250" y="1086275"/>
              <a:ext cx="30900" cy="26750"/>
            </a:xfrm>
            <a:custGeom>
              <a:avLst/>
              <a:gdLst/>
              <a:ahLst/>
              <a:cxnLst/>
              <a:rect l="l" t="t" r="r" b="b"/>
              <a:pathLst>
                <a:path w="1236" h="1070" extrusionOk="0">
                  <a:moveTo>
                    <a:pt x="572" y="0"/>
                  </a:moveTo>
                  <a:lnTo>
                    <a:pt x="498" y="37"/>
                  </a:lnTo>
                  <a:lnTo>
                    <a:pt x="424" y="74"/>
                  </a:lnTo>
                  <a:lnTo>
                    <a:pt x="350" y="148"/>
                  </a:lnTo>
                  <a:lnTo>
                    <a:pt x="277" y="222"/>
                  </a:lnTo>
                  <a:lnTo>
                    <a:pt x="148" y="387"/>
                  </a:lnTo>
                  <a:lnTo>
                    <a:pt x="0" y="535"/>
                  </a:lnTo>
                  <a:lnTo>
                    <a:pt x="148" y="701"/>
                  </a:lnTo>
                  <a:lnTo>
                    <a:pt x="277" y="867"/>
                  </a:lnTo>
                  <a:lnTo>
                    <a:pt x="350" y="941"/>
                  </a:lnTo>
                  <a:lnTo>
                    <a:pt x="424" y="1014"/>
                  </a:lnTo>
                  <a:lnTo>
                    <a:pt x="498" y="1051"/>
                  </a:lnTo>
                  <a:lnTo>
                    <a:pt x="572" y="1070"/>
                  </a:lnTo>
                  <a:lnTo>
                    <a:pt x="664" y="1070"/>
                  </a:lnTo>
                  <a:lnTo>
                    <a:pt x="738" y="1051"/>
                  </a:lnTo>
                  <a:lnTo>
                    <a:pt x="811" y="996"/>
                  </a:lnTo>
                  <a:lnTo>
                    <a:pt x="903" y="941"/>
                  </a:lnTo>
                  <a:lnTo>
                    <a:pt x="1069" y="812"/>
                  </a:lnTo>
                  <a:lnTo>
                    <a:pt x="1235" y="682"/>
                  </a:lnTo>
                  <a:lnTo>
                    <a:pt x="1235" y="406"/>
                  </a:lnTo>
                  <a:lnTo>
                    <a:pt x="1069" y="277"/>
                  </a:lnTo>
                  <a:lnTo>
                    <a:pt x="903" y="148"/>
                  </a:lnTo>
                  <a:lnTo>
                    <a:pt x="811" y="92"/>
                  </a:lnTo>
                  <a:lnTo>
                    <a:pt x="738" y="37"/>
                  </a:lnTo>
                  <a:lnTo>
                    <a:pt x="664" y="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32"/>
            <p:cNvSpPr/>
            <p:nvPr/>
          </p:nvSpPr>
          <p:spPr>
            <a:xfrm>
              <a:off x="6318725" y="1919675"/>
              <a:ext cx="26750" cy="29525"/>
            </a:xfrm>
            <a:custGeom>
              <a:avLst/>
              <a:gdLst/>
              <a:ahLst/>
              <a:cxnLst/>
              <a:rect l="l" t="t" r="r" b="b"/>
              <a:pathLst>
                <a:path w="1070" h="1181" extrusionOk="0">
                  <a:moveTo>
                    <a:pt x="443" y="1"/>
                  </a:moveTo>
                  <a:lnTo>
                    <a:pt x="314" y="148"/>
                  </a:lnTo>
                  <a:lnTo>
                    <a:pt x="167" y="314"/>
                  </a:lnTo>
                  <a:lnTo>
                    <a:pt x="111" y="406"/>
                  </a:lnTo>
                  <a:lnTo>
                    <a:pt x="56" y="480"/>
                  </a:lnTo>
                  <a:lnTo>
                    <a:pt x="19" y="554"/>
                  </a:lnTo>
                  <a:lnTo>
                    <a:pt x="1" y="646"/>
                  </a:lnTo>
                  <a:lnTo>
                    <a:pt x="19" y="720"/>
                  </a:lnTo>
                  <a:lnTo>
                    <a:pt x="56" y="812"/>
                  </a:lnTo>
                  <a:lnTo>
                    <a:pt x="111" y="904"/>
                  </a:lnTo>
                  <a:lnTo>
                    <a:pt x="185" y="996"/>
                  </a:lnTo>
                  <a:lnTo>
                    <a:pt x="259" y="1070"/>
                  </a:lnTo>
                  <a:lnTo>
                    <a:pt x="332" y="1125"/>
                  </a:lnTo>
                  <a:lnTo>
                    <a:pt x="406" y="1162"/>
                  </a:lnTo>
                  <a:lnTo>
                    <a:pt x="480" y="1181"/>
                  </a:lnTo>
                  <a:lnTo>
                    <a:pt x="572" y="1162"/>
                  </a:lnTo>
                  <a:lnTo>
                    <a:pt x="664" y="1125"/>
                  </a:lnTo>
                  <a:lnTo>
                    <a:pt x="757" y="1070"/>
                  </a:lnTo>
                  <a:lnTo>
                    <a:pt x="830" y="996"/>
                  </a:lnTo>
                  <a:lnTo>
                    <a:pt x="922" y="922"/>
                  </a:lnTo>
                  <a:lnTo>
                    <a:pt x="978" y="849"/>
                  </a:lnTo>
                  <a:lnTo>
                    <a:pt x="1033" y="775"/>
                  </a:lnTo>
                  <a:lnTo>
                    <a:pt x="1070" y="683"/>
                  </a:lnTo>
                  <a:lnTo>
                    <a:pt x="1070" y="609"/>
                  </a:lnTo>
                  <a:lnTo>
                    <a:pt x="1033" y="535"/>
                  </a:lnTo>
                  <a:lnTo>
                    <a:pt x="996" y="443"/>
                  </a:lnTo>
                  <a:lnTo>
                    <a:pt x="941" y="369"/>
                  </a:lnTo>
                  <a:lnTo>
                    <a:pt x="812" y="18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32"/>
            <p:cNvSpPr/>
            <p:nvPr/>
          </p:nvSpPr>
          <p:spPr>
            <a:xfrm>
              <a:off x="5762825" y="1825175"/>
              <a:ext cx="25825" cy="33675"/>
            </a:xfrm>
            <a:custGeom>
              <a:avLst/>
              <a:gdLst/>
              <a:ahLst/>
              <a:cxnLst/>
              <a:rect l="l" t="t" r="r" b="b"/>
              <a:pathLst>
                <a:path w="1033" h="1347" extrusionOk="0">
                  <a:moveTo>
                    <a:pt x="516" y="1"/>
                  </a:moveTo>
                  <a:lnTo>
                    <a:pt x="369" y="148"/>
                  </a:lnTo>
                  <a:lnTo>
                    <a:pt x="203" y="296"/>
                  </a:lnTo>
                  <a:lnTo>
                    <a:pt x="129" y="369"/>
                  </a:lnTo>
                  <a:lnTo>
                    <a:pt x="55" y="443"/>
                  </a:lnTo>
                  <a:lnTo>
                    <a:pt x="19" y="517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37" y="738"/>
                  </a:lnTo>
                  <a:lnTo>
                    <a:pt x="92" y="812"/>
                  </a:lnTo>
                  <a:lnTo>
                    <a:pt x="166" y="904"/>
                  </a:lnTo>
                  <a:lnTo>
                    <a:pt x="351" y="1107"/>
                  </a:lnTo>
                  <a:lnTo>
                    <a:pt x="553" y="1347"/>
                  </a:lnTo>
                  <a:lnTo>
                    <a:pt x="738" y="1089"/>
                  </a:lnTo>
                  <a:lnTo>
                    <a:pt x="885" y="886"/>
                  </a:lnTo>
                  <a:lnTo>
                    <a:pt x="959" y="794"/>
                  </a:lnTo>
                  <a:lnTo>
                    <a:pt x="996" y="701"/>
                  </a:lnTo>
                  <a:lnTo>
                    <a:pt x="1033" y="628"/>
                  </a:lnTo>
                  <a:lnTo>
                    <a:pt x="1033" y="554"/>
                  </a:lnTo>
                  <a:lnTo>
                    <a:pt x="1014" y="480"/>
                  </a:lnTo>
                  <a:lnTo>
                    <a:pt x="977" y="406"/>
                  </a:lnTo>
                  <a:lnTo>
                    <a:pt x="904" y="333"/>
                  </a:lnTo>
                  <a:lnTo>
                    <a:pt x="830" y="259"/>
                  </a:lnTo>
                  <a:lnTo>
                    <a:pt x="664" y="13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32"/>
            <p:cNvSpPr/>
            <p:nvPr/>
          </p:nvSpPr>
          <p:spPr>
            <a:xfrm>
              <a:off x="4957075" y="12725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53" y="0"/>
                  </a:moveTo>
                  <a:lnTo>
                    <a:pt x="480" y="19"/>
                  </a:lnTo>
                  <a:lnTo>
                    <a:pt x="406" y="56"/>
                  </a:lnTo>
                  <a:lnTo>
                    <a:pt x="332" y="111"/>
                  </a:lnTo>
                  <a:lnTo>
                    <a:pt x="258" y="185"/>
                  </a:lnTo>
                  <a:lnTo>
                    <a:pt x="129" y="351"/>
                  </a:lnTo>
                  <a:lnTo>
                    <a:pt x="0" y="517"/>
                  </a:lnTo>
                  <a:lnTo>
                    <a:pt x="148" y="664"/>
                  </a:lnTo>
                  <a:lnTo>
                    <a:pt x="295" y="830"/>
                  </a:lnTo>
                  <a:lnTo>
                    <a:pt x="369" y="904"/>
                  </a:lnTo>
                  <a:lnTo>
                    <a:pt x="443" y="959"/>
                  </a:lnTo>
                  <a:lnTo>
                    <a:pt x="517" y="1014"/>
                  </a:lnTo>
                  <a:lnTo>
                    <a:pt x="590" y="1033"/>
                  </a:lnTo>
                  <a:lnTo>
                    <a:pt x="664" y="1033"/>
                  </a:lnTo>
                  <a:lnTo>
                    <a:pt x="738" y="996"/>
                  </a:lnTo>
                  <a:lnTo>
                    <a:pt x="812" y="941"/>
                  </a:lnTo>
                  <a:lnTo>
                    <a:pt x="904" y="867"/>
                  </a:lnTo>
                  <a:lnTo>
                    <a:pt x="1107" y="683"/>
                  </a:lnTo>
                  <a:lnTo>
                    <a:pt x="1346" y="480"/>
                  </a:lnTo>
                  <a:lnTo>
                    <a:pt x="1088" y="295"/>
                  </a:lnTo>
                  <a:lnTo>
                    <a:pt x="885" y="129"/>
                  </a:lnTo>
                  <a:lnTo>
                    <a:pt x="793" y="74"/>
                  </a:lnTo>
                  <a:lnTo>
                    <a:pt x="701" y="19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32"/>
            <p:cNvSpPr/>
            <p:nvPr/>
          </p:nvSpPr>
          <p:spPr>
            <a:xfrm>
              <a:off x="4763000" y="992700"/>
              <a:ext cx="33675" cy="25825"/>
            </a:xfrm>
            <a:custGeom>
              <a:avLst/>
              <a:gdLst/>
              <a:ahLst/>
              <a:cxnLst/>
              <a:rect l="l" t="t" r="r" b="b"/>
              <a:pathLst>
                <a:path w="1347" h="1033" extrusionOk="0">
                  <a:moveTo>
                    <a:pt x="572" y="0"/>
                  </a:moveTo>
                  <a:lnTo>
                    <a:pt x="499" y="19"/>
                  </a:lnTo>
                  <a:lnTo>
                    <a:pt x="425" y="56"/>
                  </a:lnTo>
                  <a:lnTo>
                    <a:pt x="351" y="111"/>
                  </a:lnTo>
                  <a:lnTo>
                    <a:pt x="277" y="185"/>
                  </a:lnTo>
                  <a:lnTo>
                    <a:pt x="130" y="332"/>
                  </a:lnTo>
                  <a:lnTo>
                    <a:pt x="1" y="480"/>
                  </a:lnTo>
                  <a:lnTo>
                    <a:pt x="130" y="646"/>
                  </a:lnTo>
                  <a:lnTo>
                    <a:pt x="277" y="812"/>
                  </a:lnTo>
                  <a:lnTo>
                    <a:pt x="333" y="904"/>
                  </a:lnTo>
                  <a:lnTo>
                    <a:pt x="406" y="959"/>
                  </a:lnTo>
                  <a:lnTo>
                    <a:pt x="499" y="1014"/>
                  </a:lnTo>
                  <a:lnTo>
                    <a:pt x="572" y="1033"/>
                  </a:lnTo>
                  <a:lnTo>
                    <a:pt x="646" y="1033"/>
                  </a:lnTo>
                  <a:lnTo>
                    <a:pt x="720" y="1014"/>
                  </a:lnTo>
                  <a:lnTo>
                    <a:pt x="794" y="959"/>
                  </a:lnTo>
                  <a:lnTo>
                    <a:pt x="886" y="885"/>
                  </a:lnTo>
                  <a:lnTo>
                    <a:pt x="1089" y="719"/>
                  </a:lnTo>
                  <a:lnTo>
                    <a:pt x="1347" y="535"/>
                  </a:lnTo>
                  <a:lnTo>
                    <a:pt x="1107" y="332"/>
                  </a:lnTo>
                  <a:lnTo>
                    <a:pt x="904" y="166"/>
                  </a:lnTo>
                  <a:lnTo>
                    <a:pt x="812" y="93"/>
                  </a:lnTo>
                  <a:lnTo>
                    <a:pt x="720" y="3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32"/>
            <p:cNvSpPr/>
            <p:nvPr/>
          </p:nvSpPr>
          <p:spPr>
            <a:xfrm>
              <a:off x="4544050" y="378250"/>
              <a:ext cx="26300" cy="33675"/>
            </a:xfrm>
            <a:custGeom>
              <a:avLst/>
              <a:gdLst/>
              <a:ahLst/>
              <a:cxnLst/>
              <a:rect l="l" t="t" r="r" b="b"/>
              <a:pathLst>
                <a:path w="1052" h="1347" extrusionOk="0">
                  <a:moveTo>
                    <a:pt x="517" y="0"/>
                  </a:moveTo>
                  <a:lnTo>
                    <a:pt x="370" y="148"/>
                  </a:lnTo>
                  <a:lnTo>
                    <a:pt x="204" y="295"/>
                  </a:lnTo>
                  <a:lnTo>
                    <a:pt x="130" y="369"/>
                  </a:lnTo>
                  <a:lnTo>
                    <a:pt x="74" y="443"/>
                  </a:lnTo>
                  <a:lnTo>
                    <a:pt x="19" y="516"/>
                  </a:lnTo>
                  <a:lnTo>
                    <a:pt x="1" y="609"/>
                  </a:lnTo>
                  <a:lnTo>
                    <a:pt x="1" y="664"/>
                  </a:lnTo>
                  <a:lnTo>
                    <a:pt x="38" y="738"/>
                  </a:lnTo>
                  <a:lnTo>
                    <a:pt x="93" y="811"/>
                  </a:lnTo>
                  <a:lnTo>
                    <a:pt x="167" y="904"/>
                  </a:lnTo>
                  <a:lnTo>
                    <a:pt x="351" y="1107"/>
                  </a:lnTo>
                  <a:lnTo>
                    <a:pt x="554" y="1346"/>
                  </a:lnTo>
                  <a:lnTo>
                    <a:pt x="738" y="1088"/>
                  </a:lnTo>
                  <a:lnTo>
                    <a:pt x="904" y="885"/>
                  </a:lnTo>
                  <a:lnTo>
                    <a:pt x="960" y="793"/>
                  </a:lnTo>
                  <a:lnTo>
                    <a:pt x="1015" y="701"/>
                  </a:lnTo>
                  <a:lnTo>
                    <a:pt x="1033" y="627"/>
                  </a:lnTo>
                  <a:lnTo>
                    <a:pt x="1052" y="553"/>
                  </a:lnTo>
                  <a:lnTo>
                    <a:pt x="1015" y="480"/>
                  </a:lnTo>
                  <a:lnTo>
                    <a:pt x="978" y="406"/>
                  </a:lnTo>
                  <a:lnTo>
                    <a:pt x="923" y="332"/>
                  </a:lnTo>
                  <a:lnTo>
                    <a:pt x="849" y="258"/>
                  </a:lnTo>
                  <a:lnTo>
                    <a:pt x="683" y="129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32"/>
            <p:cNvSpPr/>
            <p:nvPr/>
          </p:nvSpPr>
          <p:spPr>
            <a:xfrm>
              <a:off x="5459050" y="1688725"/>
              <a:ext cx="34125" cy="26300"/>
            </a:xfrm>
            <a:custGeom>
              <a:avLst/>
              <a:gdLst/>
              <a:ahLst/>
              <a:cxnLst/>
              <a:rect l="l" t="t" r="r" b="b"/>
              <a:pathLst>
                <a:path w="1365" h="1052" extrusionOk="0">
                  <a:moveTo>
                    <a:pt x="590" y="1"/>
                  </a:moveTo>
                  <a:lnTo>
                    <a:pt x="517" y="19"/>
                  </a:lnTo>
                  <a:lnTo>
                    <a:pt x="443" y="75"/>
                  </a:lnTo>
                  <a:lnTo>
                    <a:pt x="369" y="130"/>
                  </a:lnTo>
                  <a:lnTo>
                    <a:pt x="295" y="185"/>
                  </a:lnTo>
                  <a:lnTo>
                    <a:pt x="148" y="351"/>
                  </a:lnTo>
                  <a:lnTo>
                    <a:pt x="0" y="499"/>
                  </a:lnTo>
                  <a:lnTo>
                    <a:pt x="148" y="665"/>
                  </a:lnTo>
                  <a:lnTo>
                    <a:pt x="277" y="831"/>
                  </a:lnTo>
                  <a:lnTo>
                    <a:pt x="351" y="904"/>
                  </a:lnTo>
                  <a:lnTo>
                    <a:pt x="425" y="978"/>
                  </a:lnTo>
                  <a:lnTo>
                    <a:pt x="498" y="1015"/>
                  </a:lnTo>
                  <a:lnTo>
                    <a:pt x="572" y="1052"/>
                  </a:lnTo>
                  <a:lnTo>
                    <a:pt x="646" y="1052"/>
                  </a:lnTo>
                  <a:lnTo>
                    <a:pt x="720" y="1034"/>
                  </a:lnTo>
                  <a:lnTo>
                    <a:pt x="793" y="978"/>
                  </a:lnTo>
                  <a:lnTo>
                    <a:pt x="885" y="904"/>
                  </a:lnTo>
                  <a:lnTo>
                    <a:pt x="1107" y="739"/>
                  </a:lnTo>
                  <a:lnTo>
                    <a:pt x="1365" y="554"/>
                  </a:lnTo>
                  <a:lnTo>
                    <a:pt x="1107" y="351"/>
                  </a:lnTo>
                  <a:lnTo>
                    <a:pt x="904" y="167"/>
                  </a:lnTo>
                  <a:lnTo>
                    <a:pt x="830" y="112"/>
                  </a:lnTo>
                  <a:lnTo>
                    <a:pt x="738" y="56"/>
                  </a:lnTo>
                  <a:lnTo>
                    <a:pt x="664" y="1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32"/>
            <p:cNvSpPr/>
            <p:nvPr/>
          </p:nvSpPr>
          <p:spPr>
            <a:xfrm>
              <a:off x="4698475" y="899575"/>
              <a:ext cx="30900" cy="24000"/>
            </a:xfrm>
            <a:custGeom>
              <a:avLst/>
              <a:gdLst/>
              <a:ahLst/>
              <a:cxnLst/>
              <a:rect l="l" t="t" r="r" b="b"/>
              <a:pathLst>
                <a:path w="1236" h="960" extrusionOk="0">
                  <a:moveTo>
                    <a:pt x="480" y="1"/>
                  </a:moveTo>
                  <a:lnTo>
                    <a:pt x="406" y="38"/>
                  </a:lnTo>
                  <a:lnTo>
                    <a:pt x="277" y="148"/>
                  </a:lnTo>
                  <a:lnTo>
                    <a:pt x="130" y="296"/>
                  </a:lnTo>
                  <a:lnTo>
                    <a:pt x="1" y="425"/>
                  </a:lnTo>
                  <a:lnTo>
                    <a:pt x="111" y="572"/>
                  </a:lnTo>
                  <a:lnTo>
                    <a:pt x="240" y="738"/>
                  </a:lnTo>
                  <a:lnTo>
                    <a:pt x="369" y="886"/>
                  </a:lnTo>
                  <a:lnTo>
                    <a:pt x="425" y="923"/>
                  </a:lnTo>
                  <a:lnTo>
                    <a:pt x="498" y="960"/>
                  </a:lnTo>
                  <a:lnTo>
                    <a:pt x="572" y="960"/>
                  </a:lnTo>
                  <a:lnTo>
                    <a:pt x="627" y="941"/>
                  </a:lnTo>
                  <a:lnTo>
                    <a:pt x="793" y="831"/>
                  </a:lnTo>
                  <a:lnTo>
                    <a:pt x="996" y="683"/>
                  </a:lnTo>
                  <a:lnTo>
                    <a:pt x="1236" y="517"/>
                  </a:lnTo>
                  <a:lnTo>
                    <a:pt x="1015" y="333"/>
                  </a:lnTo>
                  <a:lnTo>
                    <a:pt x="849" y="167"/>
                  </a:lnTo>
                  <a:lnTo>
                    <a:pt x="683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32"/>
            <p:cNvSpPr/>
            <p:nvPr/>
          </p:nvSpPr>
          <p:spPr>
            <a:xfrm>
              <a:off x="5684450" y="1813200"/>
              <a:ext cx="29525" cy="23075"/>
            </a:xfrm>
            <a:custGeom>
              <a:avLst/>
              <a:gdLst/>
              <a:ahLst/>
              <a:cxnLst/>
              <a:rect l="l" t="t" r="r" b="b"/>
              <a:pathLst>
                <a:path w="1181" h="923" extrusionOk="0">
                  <a:moveTo>
                    <a:pt x="443" y="0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66"/>
                  </a:lnTo>
                  <a:lnTo>
                    <a:pt x="74" y="240"/>
                  </a:lnTo>
                  <a:lnTo>
                    <a:pt x="38" y="314"/>
                  </a:lnTo>
                  <a:lnTo>
                    <a:pt x="1" y="369"/>
                  </a:lnTo>
                  <a:lnTo>
                    <a:pt x="1" y="424"/>
                  </a:lnTo>
                  <a:lnTo>
                    <a:pt x="19" y="498"/>
                  </a:lnTo>
                  <a:lnTo>
                    <a:pt x="56" y="590"/>
                  </a:lnTo>
                  <a:lnTo>
                    <a:pt x="167" y="738"/>
                  </a:lnTo>
                  <a:lnTo>
                    <a:pt x="222" y="812"/>
                  </a:lnTo>
                  <a:lnTo>
                    <a:pt x="296" y="867"/>
                  </a:lnTo>
                  <a:lnTo>
                    <a:pt x="369" y="904"/>
                  </a:lnTo>
                  <a:lnTo>
                    <a:pt x="443" y="922"/>
                  </a:lnTo>
                  <a:lnTo>
                    <a:pt x="517" y="922"/>
                  </a:lnTo>
                  <a:lnTo>
                    <a:pt x="572" y="885"/>
                  </a:lnTo>
                  <a:lnTo>
                    <a:pt x="738" y="793"/>
                  </a:lnTo>
                  <a:lnTo>
                    <a:pt x="941" y="627"/>
                  </a:lnTo>
                  <a:lnTo>
                    <a:pt x="1181" y="461"/>
                  </a:lnTo>
                  <a:lnTo>
                    <a:pt x="941" y="295"/>
                  </a:lnTo>
                  <a:lnTo>
                    <a:pt x="738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32"/>
            <p:cNvSpPr/>
            <p:nvPr/>
          </p:nvSpPr>
          <p:spPr>
            <a:xfrm>
              <a:off x="5024825" y="1367900"/>
              <a:ext cx="30000" cy="23075"/>
            </a:xfrm>
            <a:custGeom>
              <a:avLst/>
              <a:gdLst/>
              <a:ahLst/>
              <a:cxnLst/>
              <a:rect l="l" t="t" r="r" b="b"/>
              <a:pathLst>
                <a:path w="1200" h="923" extrusionOk="0">
                  <a:moveTo>
                    <a:pt x="443" y="1"/>
                  </a:moveTo>
                  <a:lnTo>
                    <a:pt x="369" y="19"/>
                  </a:lnTo>
                  <a:lnTo>
                    <a:pt x="296" y="56"/>
                  </a:lnTo>
                  <a:lnTo>
                    <a:pt x="148" y="185"/>
                  </a:lnTo>
                  <a:lnTo>
                    <a:pt x="93" y="259"/>
                  </a:lnTo>
                  <a:lnTo>
                    <a:pt x="38" y="314"/>
                  </a:lnTo>
                  <a:lnTo>
                    <a:pt x="19" y="388"/>
                  </a:lnTo>
                  <a:lnTo>
                    <a:pt x="1" y="444"/>
                  </a:lnTo>
                  <a:lnTo>
                    <a:pt x="38" y="517"/>
                  </a:lnTo>
                  <a:lnTo>
                    <a:pt x="74" y="591"/>
                  </a:lnTo>
                  <a:lnTo>
                    <a:pt x="185" y="739"/>
                  </a:lnTo>
                  <a:lnTo>
                    <a:pt x="259" y="812"/>
                  </a:lnTo>
                  <a:lnTo>
                    <a:pt x="333" y="868"/>
                  </a:lnTo>
                  <a:lnTo>
                    <a:pt x="406" y="904"/>
                  </a:lnTo>
                  <a:lnTo>
                    <a:pt x="462" y="923"/>
                  </a:lnTo>
                  <a:lnTo>
                    <a:pt x="535" y="923"/>
                  </a:lnTo>
                  <a:lnTo>
                    <a:pt x="609" y="886"/>
                  </a:lnTo>
                  <a:lnTo>
                    <a:pt x="775" y="794"/>
                  </a:lnTo>
                  <a:lnTo>
                    <a:pt x="960" y="628"/>
                  </a:lnTo>
                  <a:lnTo>
                    <a:pt x="1199" y="444"/>
                  </a:lnTo>
                  <a:lnTo>
                    <a:pt x="960" y="278"/>
                  </a:lnTo>
                  <a:lnTo>
                    <a:pt x="757" y="130"/>
                  </a:lnTo>
                  <a:lnTo>
                    <a:pt x="591" y="38"/>
                  </a:lnTo>
                  <a:lnTo>
                    <a:pt x="517" y="19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32"/>
            <p:cNvSpPr/>
            <p:nvPr/>
          </p:nvSpPr>
          <p:spPr>
            <a:xfrm>
              <a:off x="5235950" y="1568425"/>
              <a:ext cx="28600" cy="21700"/>
            </a:xfrm>
            <a:custGeom>
              <a:avLst/>
              <a:gdLst/>
              <a:ahLst/>
              <a:cxnLst/>
              <a:rect l="l" t="t" r="r" b="b"/>
              <a:pathLst>
                <a:path w="1144" h="868" extrusionOk="0">
                  <a:moveTo>
                    <a:pt x="498" y="1"/>
                  </a:moveTo>
                  <a:lnTo>
                    <a:pt x="443" y="19"/>
                  </a:lnTo>
                  <a:lnTo>
                    <a:pt x="369" y="37"/>
                  </a:lnTo>
                  <a:lnTo>
                    <a:pt x="259" y="148"/>
                  </a:lnTo>
                  <a:lnTo>
                    <a:pt x="129" y="277"/>
                  </a:lnTo>
                  <a:lnTo>
                    <a:pt x="0" y="388"/>
                  </a:lnTo>
                  <a:lnTo>
                    <a:pt x="111" y="535"/>
                  </a:lnTo>
                  <a:lnTo>
                    <a:pt x="222" y="683"/>
                  </a:lnTo>
                  <a:lnTo>
                    <a:pt x="351" y="793"/>
                  </a:lnTo>
                  <a:lnTo>
                    <a:pt x="406" y="849"/>
                  </a:lnTo>
                  <a:lnTo>
                    <a:pt x="480" y="867"/>
                  </a:lnTo>
                  <a:lnTo>
                    <a:pt x="535" y="867"/>
                  </a:lnTo>
                  <a:lnTo>
                    <a:pt x="590" y="849"/>
                  </a:lnTo>
                  <a:lnTo>
                    <a:pt x="738" y="757"/>
                  </a:lnTo>
                  <a:lnTo>
                    <a:pt x="922" y="628"/>
                  </a:lnTo>
                  <a:lnTo>
                    <a:pt x="1144" y="462"/>
                  </a:lnTo>
                  <a:lnTo>
                    <a:pt x="941" y="296"/>
                  </a:lnTo>
                  <a:lnTo>
                    <a:pt x="775" y="130"/>
                  </a:lnTo>
                  <a:lnTo>
                    <a:pt x="627" y="3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32"/>
            <p:cNvSpPr/>
            <p:nvPr/>
          </p:nvSpPr>
          <p:spPr>
            <a:xfrm>
              <a:off x="5382525" y="1677225"/>
              <a:ext cx="21225" cy="26750"/>
            </a:xfrm>
            <a:custGeom>
              <a:avLst/>
              <a:gdLst/>
              <a:ahLst/>
              <a:cxnLst/>
              <a:rect l="l" t="t" r="r" b="b"/>
              <a:pathLst>
                <a:path w="849" h="1070" extrusionOk="0">
                  <a:moveTo>
                    <a:pt x="369" y="0"/>
                  </a:moveTo>
                  <a:lnTo>
                    <a:pt x="314" y="37"/>
                  </a:lnTo>
                  <a:lnTo>
                    <a:pt x="185" y="129"/>
                  </a:lnTo>
                  <a:lnTo>
                    <a:pt x="56" y="258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9" y="461"/>
                  </a:lnTo>
                  <a:lnTo>
                    <a:pt x="38" y="516"/>
                  </a:lnTo>
                  <a:lnTo>
                    <a:pt x="130" y="682"/>
                  </a:lnTo>
                  <a:lnTo>
                    <a:pt x="259" y="848"/>
                  </a:lnTo>
                  <a:lnTo>
                    <a:pt x="406" y="1069"/>
                  </a:lnTo>
                  <a:lnTo>
                    <a:pt x="572" y="867"/>
                  </a:lnTo>
                  <a:lnTo>
                    <a:pt x="720" y="701"/>
                  </a:lnTo>
                  <a:lnTo>
                    <a:pt x="830" y="572"/>
                  </a:lnTo>
                  <a:lnTo>
                    <a:pt x="849" y="516"/>
                  </a:lnTo>
                  <a:lnTo>
                    <a:pt x="849" y="461"/>
                  </a:lnTo>
                  <a:lnTo>
                    <a:pt x="830" y="387"/>
                  </a:lnTo>
                  <a:lnTo>
                    <a:pt x="794" y="313"/>
                  </a:lnTo>
                  <a:lnTo>
                    <a:pt x="701" y="184"/>
                  </a:lnTo>
                  <a:lnTo>
                    <a:pt x="572" y="74"/>
                  </a:lnTo>
                  <a:lnTo>
                    <a:pt x="499" y="37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32"/>
            <p:cNvSpPr/>
            <p:nvPr/>
          </p:nvSpPr>
          <p:spPr>
            <a:xfrm>
              <a:off x="4635325" y="801400"/>
              <a:ext cx="20300" cy="26300"/>
            </a:xfrm>
            <a:custGeom>
              <a:avLst/>
              <a:gdLst/>
              <a:ahLst/>
              <a:cxnLst/>
              <a:rect l="l" t="t" r="r" b="b"/>
              <a:pathLst>
                <a:path w="812" h="1052" extrusionOk="0">
                  <a:moveTo>
                    <a:pt x="388" y="0"/>
                  </a:moveTo>
                  <a:lnTo>
                    <a:pt x="240" y="203"/>
                  </a:lnTo>
                  <a:lnTo>
                    <a:pt x="111" y="388"/>
                  </a:lnTo>
                  <a:lnTo>
                    <a:pt x="19" y="535"/>
                  </a:lnTo>
                  <a:lnTo>
                    <a:pt x="0" y="590"/>
                  </a:lnTo>
                  <a:lnTo>
                    <a:pt x="0" y="646"/>
                  </a:lnTo>
                  <a:lnTo>
                    <a:pt x="19" y="720"/>
                  </a:lnTo>
                  <a:lnTo>
                    <a:pt x="56" y="775"/>
                  </a:lnTo>
                  <a:lnTo>
                    <a:pt x="166" y="904"/>
                  </a:lnTo>
                  <a:lnTo>
                    <a:pt x="296" y="1015"/>
                  </a:lnTo>
                  <a:lnTo>
                    <a:pt x="369" y="1033"/>
                  </a:lnTo>
                  <a:lnTo>
                    <a:pt x="425" y="1051"/>
                  </a:lnTo>
                  <a:lnTo>
                    <a:pt x="480" y="1033"/>
                  </a:lnTo>
                  <a:lnTo>
                    <a:pt x="554" y="996"/>
                  </a:lnTo>
                  <a:lnTo>
                    <a:pt x="664" y="885"/>
                  </a:lnTo>
                  <a:lnTo>
                    <a:pt x="775" y="756"/>
                  </a:lnTo>
                  <a:lnTo>
                    <a:pt x="812" y="683"/>
                  </a:lnTo>
                  <a:lnTo>
                    <a:pt x="812" y="627"/>
                  </a:lnTo>
                  <a:lnTo>
                    <a:pt x="812" y="554"/>
                  </a:lnTo>
                  <a:lnTo>
                    <a:pt x="793" y="498"/>
                  </a:lnTo>
                  <a:lnTo>
                    <a:pt x="683" y="369"/>
                  </a:lnTo>
                  <a:lnTo>
                    <a:pt x="554" y="20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32"/>
            <p:cNvSpPr/>
            <p:nvPr/>
          </p:nvSpPr>
          <p:spPr>
            <a:xfrm>
              <a:off x="4532075" y="455675"/>
              <a:ext cx="21225" cy="26775"/>
            </a:xfrm>
            <a:custGeom>
              <a:avLst/>
              <a:gdLst/>
              <a:ahLst/>
              <a:cxnLst/>
              <a:rect l="l" t="t" r="r" b="b"/>
              <a:pathLst>
                <a:path w="849" h="1071" extrusionOk="0">
                  <a:moveTo>
                    <a:pt x="461" y="1"/>
                  </a:moveTo>
                  <a:lnTo>
                    <a:pt x="295" y="204"/>
                  </a:lnTo>
                  <a:lnTo>
                    <a:pt x="148" y="351"/>
                  </a:lnTo>
                  <a:lnTo>
                    <a:pt x="37" y="499"/>
                  </a:lnTo>
                  <a:lnTo>
                    <a:pt x="19" y="554"/>
                  </a:lnTo>
                  <a:lnTo>
                    <a:pt x="0" y="609"/>
                  </a:lnTo>
                  <a:lnTo>
                    <a:pt x="19" y="665"/>
                  </a:lnTo>
                  <a:lnTo>
                    <a:pt x="56" y="738"/>
                  </a:lnTo>
                  <a:lnTo>
                    <a:pt x="166" y="886"/>
                  </a:lnTo>
                  <a:lnTo>
                    <a:pt x="277" y="996"/>
                  </a:lnTo>
                  <a:lnTo>
                    <a:pt x="351" y="1052"/>
                  </a:lnTo>
                  <a:lnTo>
                    <a:pt x="424" y="1070"/>
                  </a:lnTo>
                  <a:lnTo>
                    <a:pt x="461" y="1070"/>
                  </a:lnTo>
                  <a:lnTo>
                    <a:pt x="535" y="1052"/>
                  </a:lnTo>
                  <a:lnTo>
                    <a:pt x="664" y="960"/>
                  </a:lnTo>
                  <a:lnTo>
                    <a:pt x="793" y="831"/>
                  </a:lnTo>
                  <a:lnTo>
                    <a:pt x="830" y="757"/>
                  </a:lnTo>
                  <a:lnTo>
                    <a:pt x="849" y="701"/>
                  </a:lnTo>
                  <a:lnTo>
                    <a:pt x="849" y="628"/>
                  </a:lnTo>
                  <a:lnTo>
                    <a:pt x="830" y="554"/>
                  </a:lnTo>
                  <a:lnTo>
                    <a:pt x="738" y="406"/>
                  </a:lnTo>
                  <a:lnTo>
                    <a:pt x="609" y="222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32"/>
            <p:cNvSpPr/>
            <p:nvPr/>
          </p:nvSpPr>
          <p:spPr>
            <a:xfrm>
              <a:off x="5604700" y="1800300"/>
              <a:ext cx="27225" cy="20300"/>
            </a:xfrm>
            <a:custGeom>
              <a:avLst/>
              <a:gdLst/>
              <a:ahLst/>
              <a:cxnLst/>
              <a:rect l="l" t="t" r="r" b="b"/>
              <a:pathLst>
                <a:path w="1089" h="812" extrusionOk="0">
                  <a:moveTo>
                    <a:pt x="462" y="0"/>
                  </a:moveTo>
                  <a:lnTo>
                    <a:pt x="407" y="18"/>
                  </a:lnTo>
                  <a:lnTo>
                    <a:pt x="351" y="37"/>
                  </a:lnTo>
                  <a:lnTo>
                    <a:pt x="222" y="148"/>
                  </a:lnTo>
                  <a:lnTo>
                    <a:pt x="112" y="277"/>
                  </a:lnTo>
                  <a:lnTo>
                    <a:pt x="1" y="387"/>
                  </a:lnTo>
                  <a:lnTo>
                    <a:pt x="112" y="516"/>
                  </a:lnTo>
                  <a:lnTo>
                    <a:pt x="222" y="645"/>
                  </a:lnTo>
                  <a:lnTo>
                    <a:pt x="314" y="756"/>
                  </a:lnTo>
                  <a:lnTo>
                    <a:pt x="370" y="793"/>
                  </a:lnTo>
                  <a:lnTo>
                    <a:pt x="443" y="811"/>
                  </a:lnTo>
                  <a:lnTo>
                    <a:pt x="499" y="811"/>
                  </a:lnTo>
                  <a:lnTo>
                    <a:pt x="554" y="793"/>
                  </a:lnTo>
                  <a:lnTo>
                    <a:pt x="702" y="701"/>
                  </a:lnTo>
                  <a:lnTo>
                    <a:pt x="867" y="572"/>
                  </a:lnTo>
                  <a:lnTo>
                    <a:pt x="1089" y="424"/>
                  </a:lnTo>
                  <a:lnTo>
                    <a:pt x="886" y="258"/>
                  </a:lnTo>
                  <a:lnTo>
                    <a:pt x="720" y="129"/>
                  </a:lnTo>
                  <a:lnTo>
                    <a:pt x="591" y="3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32"/>
            <p:cNvSpPr/>
            <p:nvPr/>
          </p:nvSpPr>
          <p:spPr>
            <a:xfrm>
              <a:off x="4582325" y="635000"/>
              <a:ext cx="28600" cy="22150"/>
            </a:xfrm>
            <a:custGeom>
              <a:avLst/>
              <a:gdLst/>
              <a:ahLst/>
              <a:cxnLst/>
              <a:rect l="l" t="t" r="r" b="b"/>
              <a:pathLst>
                <a:path w="1144" h="886" extrusionOk="0">
                  <a:moveTo>
                    <a:pt x="480" y="0"/>
                  </a:moveTo>
                  <a:lnTo>
                    <a:pt x="406" y="19"/>
                  </a:lnTo>
                  <a:lnTo>
                    <a:pt x="350" y="56"/>
                  </a:lnTo>
                  <a:lnTo>
                    <a:pt x="240" y="166"/>
                  </a:lnTo>
                  <a:lnTo>
                    <a:pt x="129" y="314"/>
                  </a:lnTo>
                  <a:lnTo>
                    <a:pt x="0" y="443"/>
                  </a:lnTo>
                  <a:lnTo>
                    <a:pt x="129" y="572"/>
                  </a:lnTo>
                  <a:lnTo>
                    <a:pt x="258" y="701"/>
                  </a:lnTo>
                  <a:lnTo>
                    <a:pt x="387" y="812"/>
                  </a:lnTo>
                  <a:lnTo>
                    <a:pt x="443" y="867"/>
                  </a:lnTo>
                  <a:lnTo>
                    <a:pt x="516" y="885"/>
                  </a:lnTo>
                  <a:lnTo>
                    <a:pt x="572" y="885"/>
                  </a:lnTo>
                  <a:lnTo>
                    <a:pt x="627" y="848"/>
                  </a:lnTo>
                  <a:lnTo>
                    <a:pt x="775" y="738"/>
                  </a:lnTo>
                  <a:lnTo>
                    <a:pt x="940" y="590"/>
                  </a:lnTo>
                  <a:lnTo>
                    <a:pt x="1143" y="406"/>
                  </a:lnTo>
                  <a:lnTo>
                    <a:pt x="940" y="258"/>
                  </a:lnTo>
                  <a:lnTo>
                    <a:pt x="756" y="129"/>
                  </a:lnTo>
                  <a:lnTo>
                    <a:pt x="609" y="37"/>
                  </a:lnTo>
                  <a:lnTo>
                    <a:pt x="535" y="19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32"/>
            <p:cNvSpPr/>
            <p:nvPr/>
          </p:nvSpPr>
          <p:spPr>
            <a:xfrm>
              <a:off x="5092125" y="1463800"/>
              <a:ext cx="19850" cy="25375"/>
            </a:xfrm>
            <a:custGeom>
              <a:avLst/>
              <a:gdLst/>
              <a:ahLst/>
              <a:cxnLst/>
              <a:rect l="l" t="t" r="r" b="b"/>
              <a:pathLst>
                <a:path w="794" h="1015" extrusionOk="0">
                  <a:moveTo>
                    <a:pt x="425" y="0"/>
                  </a:moveTo>
                  <a:lnTo>
                    <a:pt x="369" y="19"/>
                  </a:lnTo>
                  <a:lnTo>
                    <a:pt x="296" y="55"/>
                  </a:lnTo>
                  <a:lnTo>
                    <a:pt x="167" y="148"/>
                  </a:lnTo>
                  <a:lnTo>
                    <a:pt x="56" y="277"/>
                  </a:lnTo>
                  <a:lnTo>
                    <a:pt x="19" y="332"/>
                  </a:lnTo>
                  <a:lnTo>
                    <a:pt x="1" y="387"/>
                  </a:lnTo>
                  <a:lnTo>
                    <a:pt x="1" y="443"/>
                  </a:lnTo>
                  <a:lnTo>
                    <a:pt x="38" y="516"/>
                  </a:lnTo>
                  <a:lnTo>
                    <a:pt x="130" y="645"/>
                  </a:lnTo>
                  <a:lnTo>
                    <a:pt x="259" y="811"/>
                  </a:lnTo>
                  <a:lnTo>
                    <a:pt x="406" y="1014"/>
                  </a:lnTo>
                  <a:lnTo>
                    <a:pt x="554" y="811"/>
                  </a:lnTo>
                  <a:lnTo>
                    <a:pt x="683" y="645"/>
                  </a:lnTo>
                  <a:lnTo>
                    <a:pt x="775" y="498"/>
                  </a:lnTo>
                  <a:lnTo>
                    <a:pt x="794" y="443"/>
                  </a:lnTo>
                  <a:lnTo>
                    <a:pt x="794" y="369"/>
                  </a:lnTo>
                  <a:lnTo>
                    <a:pt x="794" y="314"/>
                  </a:lnTo>
                  <a:lnTo>
                    <a:pt x="757" y="258"/>
                  </a:lnTo>
                  <a:lnTo>
                    <a:pt x="646" y="129"/>
                  </a:lnTo>
                  <a:lnTo>
                    <a:pt x="535" y="37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32"/>
            <p:cNvSpPr/>
            <p:nvPr/>
          </p:nvSpPr>
          <p:spPr>
            <a:xfrm>
              <a:off x="4885625" y="1258200"/>
              <a:ext cx="16625" cy="21700"/>
            </a:xfrm>
            <a:custGeom>
              <a:avLst/>
              <a:gdLst/>
              <a:ahLst/>
              <a:cxnLst/>
              <a:rect l="l" t="t" r="r" b="b"/>
              <a:pathLst>
                <a:path w="665" h="868" extrusionOk="0">
                  <a:moveTo>
                    <a:pt x="295" y="1"/>
                  </a:moveTo>
                  <a:lnTo>
                    <a:pt x="185" y="185"/>
                  </a:lnTo>
                  <a:lnTo>
                    <a:pt x="74" y="314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0" y="535"/>
                  </a:lnTo>
                  <a:lnTo>
                    <a:pt x="19" y="591"/>
                  </a:lnTo>
                  <a:lnTo>
                    <a:pt x="37" y="628"/>
                  </a:lnTo>
                  <a:lnTo>
                    <a:pt x="129" y="720"/>
                  </a:lnTo>
                  <a:lnTo>
                    <a:pt x="351" y="867"/>
                  </a:lnTo>
                  <a:lnTo>
                    <a:pt x="554" y="683"/>
                  </a:lnTo>
                  <a:lnTo>
                    <a:pt x="627" y="591"/>
                  </a:lnTo>
                  <a:lnTo>
                    <a:pt x="646" y="535"/>
                  </a:lnTo>
                  <a:lnTo>
                    <a:pt x="664" y="480"/>
                  </a:lnTo>
                  <a:lnTo>
                    <a:pt x="646" y="443"/>
                  </a:lnTo>
                  <a:lnTo>
                    <a:pt x="627" y="388"/>
                  </a:lnTo>
                  <a:lnTo>
                    <a:pt x="554" y="277"/>
                  </a:lnTo>
                  <a:lnTo>
                    <a:pt x="424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32"/>
            <p:cNvSpPr/>
            <p:nvPr/>
          </p:nvSpPr>
          <p:spPr>
            <a:xfrm>
              <a:off x="4754250" y="1072900"/>
              <a:ext cx="16150" cy="20775"/>
            </a:xfrm>
            <a:custGeom>
              <a:avLst/>
              <a:gdLst/>
              <a:ahLst/>
              <a:cxnLst/>
              <a:rect l="l" t="t" r="r" b="b"/>
              <a:pathLst>
                <a:path w="646" h="831" extrusionOk="0">
                  <a:moveTo>
                    <a:pt x="332" y="1"/>
                  </a:moveTo>
                  <a:lnTo>
                    <a:pt x="203" y="167"/>
                  </a:lnTo>
                  <a:lnTo>
                    <a:pt x="111" y="314"/>
                  </a:lnTo>
                  <a:lnTo>
                    <a:pt x="37" y="425"/>
                  </a:lnTo>
                  <a:lnTo>
                    <a:pt x="19" y="480"/>
                  </a:lnTo>
                  <a:lnTo>
                    <a:pt x="1" y="517"/>
                  </a:lnTo>
                  <a:lnTo>
                    <a:pt x="19" y="572"/>
                  </a:lnTo>
                  <a:lnTo>
                    <a:pt x="37" y="627"/>
                  </a:lnTo>
                  <a:lnTo>
                    <a:pt x="130" y="720"/>
                  </a:lnTo>
                  <a:lnTo>
                    <a:pt x="222" y="812"/>
                  </a:lnTo>
                  <a:lnTo>
                    <a:pt x="259" y="830"/>
                  </a:lnTo>
                  <a:lnTo>
                    <a:pt x="296" y="830"/>
                  </a:lnTo>
                  <a:lnTo>
                    <a:pt x="406" y="793"/>
                  </a:lnTo>
                  <a:lnTo>
                    <a:pt x="517" y="701"/>
                  </a:lnTo>
                  <a:lnTo>
                    <a:pt x="609" y="609"/>
                  </a:lnTo>
                  <a:lnTo>
                    <a:pt x="646" y="572"/>
                  </a:lnTo>
                  <a:lnTo>
                    <a:pt x="646" y="517"/>
                  </a:lnTo>
                  <a:lnTo>
                    <a:pt x="646" y="462"/>
                  </a:lnTo>
                  <a:lnTo>
                    <a:pt x="627" y="425"/>
                  </a:lnTo>
                  <a:lnTo>
                    <a:pt x="554" y="314"/>
                  </a:lnTo>
                  <a:lnTo>
                    <a:pt x="443" y="16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32"/>
            <p:cNvSpPr/>
            <p:nvPr/>
          </p:nvSpPr>
          <p:spPr>
            <a:xfrm>
              <a:off x="5530950" y="1788300"/>
              <a:ext cx="20325" cy="15700"/>
            </a:xfrm>
            <a:custGeom>
              <a:avLst/>
              <a:gdLst/>
              <a:ahLst/>
              <a:cxnLst/>
              <a:rect l="l" t="t" r="r" b="b"/>
              <a:pathLst>
                <a:path w="813" h="628" extrusionOk="0">
                  <a:moveTo>
                    <a:pt x="240" y="1"/>
                  </a:moveTo>
                  <a:lnTo>
                    <a:pt x="185" y="38"/>
                  </a:lnTo>
                  <a:lnTo>
                    <a:pt x="93" y="130"/>
                  </a:lnTo>
                  <a:lnTo>
                    <a:pt x="19" y="222"/>
                  </a:lnTo>
                  <a:lnTo>
                    <a:pt x="1" y="277"/>
                  </a:lnTo>
                  <a:lnTo>
                    <a:pt x="1" y="314"/>
                  </a:lnTo>
                  <a:lnTo>
                    <a:pt x="38" y="406"/>
                  </a:lnTo>
                  <a:lnTo>
                    <a:pt x="130" y="517"/>
                  </a:lnTo>
                  <a:lnTo>
                    <a:pt x="222" y="591"/>
                  </a:lnTo>
                  <a:lnTo>
                    <a:pt x="277" y="628"/>
                  </a:lnTo>
                  <a:lnTo>
                    <a:pt x="370" y="628"/>
                  </a:lnTo>
                  <a:lnTo>
                    <a:pt x="425" y="609"/>
                  </a:lnTo>
                  <a:lnTo>
                    <a:pt x="536" y="535"/>
                  </a:lnTo>
                  <a:lnTo>
                    <a:pt x="665" y="406"/>
                  </a:lnTo>
                  <a:lnTo>
                    <a:pt x="812" y="277"/>
                  </a:lnTo>
                  <a:lnTo>
                    <a:pt x="646" y="167"/>
                  </a:lnTo>
                  <a:lnTo>
                    <a:pt x="499" y="74"/>
                  </a:lnTo>
                  <a:lnTo>
                    <a:pt x="388" y="1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32"/>
            <p:cNvSpPr/>
            <p:nvPr/>
          </p:nvSpPr>
          <p:spPr>
            <a:xfrm>
              <a:off x="4483200" y="289750"/>
              <a:ext cx="16175" cy="20750"/>
            </a:xfrm>
            <a:custGeom>
              <a:avLst/>
              <a:gdLst/>
              <a:ahLst/>
              <a:cxnLst/>
              <a:rect l="l" t="t" r="r" b="b"/>
              <a:pathLst>
                <a:path w="647" h="830" extrusionOk="0">
                  <a:moveTo>
                    <a:pt x="370" y="0"/>
                  </a:moveTo>
                  <a:lnTo>
                    <a:pt x="259" y="37"/>
                  </a:lnTo>
                  <a:lnTo>
                    <a:pt x="148" y="111"/>
                  </a:lnTo>
                  <a:lnTo>
                    <a:pt x="56" y="203"/>
                  </a:lnTo>
                  <a:lnTo>
                    <a:pt x="19" y="258"/>
                  </a:lnTo>
                  <a:lnTo>
                    <a:pt x="1" y="295"/>
                  </a:lnTo>
                  <a:lnTo>
                    <a:pt x="1" y="350"/>
                  </a:lnTo>
                  <a:lnTo>
                    <a:pt x="19" y="406"/>
                  </a:lnTo>
                  <a:lnTo>
                    <a:pt x="93" y="516"/>
                  </a:lnTo>
                  <a:lnTo>
                    <a:pt x="185" y="664"/>
                  </a:lnTo>
                  <a:lnTo>
                    <a:pt x="296" y="830"/>
                  </a:lnTo>
                  <a:lnTo>
                    <a:pt x="425" y="664"/>
                  </a:lnTo>
                  <a:lnTo>
                    <a:pt x="536" y="535"/>
                  </a:lnTo>
                  <a:lnTo>
                    <a:pt x="628" y="424"/>
                  </a:lnTo>
                  <a:lnTo>
                    <a:pt x="646" y="387"/>
                  </a:lnTo>
                  <a:lnTo>
                    <a:pt x="646" y="332"/>
                  </a:lnTo>
                  <a:lnTo>
                    <a:pt x="646" y="277"/>
                  </a:lnTo>
                  <a:lnTo>
                    <a:pt x="628" y="240"/>
                  </a:lnTo>
                  <a:lnTo>
                    <a:pt x="554" y="129"/>
                  </a:lnTo>
                  <a:lnTo>
                    <a:pt x="462" y="37"/>
                  </a:lnTo>
                  <a:lnTo>
                    <a:pt x="407" y="1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32"/>
            <p:cNvSpPr/>
            <p:nvPr/>
          </p:nvSpPr>
          <p:spPr>
            <a:xfrm>
              <a:off x="4819250" y="1167400"/>
              <a:ext cx="17525" cy="22150"/>
            </a:xfrm>
            <a:custGeom>
              <a:avLst/>
              <a:gdLst/>
              <a:ahLst/>
              <a:cxnLst/>
              <a:rect l="l" t="t" r="r" b="b"/>
              <a:pathLst>
                <a:path w="701" h="886" extrusionOk="0">
                  <a:moveTo>
                    <a:pt x="388" y="0"/>
                  </a:moveTo>
                  <a:lnTo>
                    <a:pt x="166" y="185"/>
                  </a:lnTo>
                  <a:lnTo>
                    <a:pt x="56" y="295"/>
                  </a:lnTo>
                  <a:lnTo>
                    <a:pt x="37" y="332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19" y="480"/>
                  </a:lnTo>
                  <a:lnTo>
                    <a:pt x="93" y="590"/>
                  </a:lnTo>
                  <a:lnTo>
                    <a:pt x="203" y="738"/>
                  </a:lnTo>
                  <a:lnTo>
                    <a:pt x="332" y="885"/>
                  </a:lnTo>
                  <a:lnTo>
                    <a:pt x="461" y="738"/>
                  </a:lnTo>
                  <a:lnTo>
                    <a:pt x="590" y="627"/>
                  </a:lnTo>
                  <a:lnTo>
                    <a:pt x="683" y="517"/>
                  </a:lnTo>
                  <a:lnTo>
                    <a:pt x="701" y="480"/>
                  </a:lnTo>
                  <a:lnTo>
                    <a:pt x="701" y="443"/>
                  </a:lnTo>
                  <a:lnTo>
                    <a:pt x="683" y="369"/>
                  </a:lnTo>
                  <a:lnTo>
                    <a:pt x="664" y="314"/>
                  </a:lnTo>
                  <a:lnTo>
                    <a:pt x="572" y="22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32"/>
            <p:cNvSpPr/>
            <p:nvPr/>
          </p:nvSpPr>
          <p:spPr>
            <a:xfrm>
              <a:off x="6150025" y="1979600"/>
              <a:ext cx="19375" cy="15700"/>
            </a:xfrm>
            <a:custGeom>
              <a:avLst/>
              <a:gdLst/>
              <a:ahLst/>
              <a:cxnLst/>
              <a:rect l="l" t="t" r="r" b="b"/>
              <a:pathLst>
                <a:path w="775" h="628" extrusionOk="0">
                  <a:moveTo>
                    <a:pt x="314" y="0"/>
                  </a:moveTo>
                  <a:lnTo>
                    <a:pt x="277" y="19"/>
                  </a:lnTo>
                  <a:lnTo>
                    <a:pt x="185" y="93"/>
                  </a:lnTo>
                  <a:lnTo>
                    <a:pt x="0" y="259"/>
                  </a:lnTo>
                  <a:lnTo>
                    <a:pt x="148" y="480"/>
                  </a:lnTo>
                  <a:lnTo>
                    <a:pt x="221" y="572"/>
                  </a:lnTo>
                  <a:lnTo>
                    <a:pt x="277" y="590"/>
                  </a:lnTo>
                  <a:lnTo>
                    <a:pt x="314" y="627"/>
                  </a:lnTo>
                  <a:lnTo>
                    <a:pt x="351" y="627"/>
                  </a:lnTo>
                  <a:lnTo>
                    <a:pt x="406" y="609"/>
                  </a:lnTo>
                  <a:lnTo>
                    <a:pt x="498" y="554"/>
                  </a:lnTo>
                  <a:lnTo>
                    <a:pt x="627" y="461"/>
                  </a:lnTo>
                  <a:lnTo>
                    <a:pt x="775" y="351"/>
                  </a:lnTo>
                  <a:lnTo>
                    <a:pt x="646" y="222"/>
                  </a:lnTo>
                  <a:lnTo>
                    <a:pt x="535" y="111"/>
                  </a:lnTo>
                  <a:lnTo>
                    <a:pt x="443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32"/>
            <p:cNvSpPr/>
            <p:nvPr/>
          </p:nvSpPr>
          <p:spPr>
            <a:xfrm>
              <a:off x="5993300" y="1947325"/>
              <a:ext cx="15700" cy="19850"/>
            </a:xfrm>
            <a:custGeom>
              <a:avLst/>
              <a:gdLst/>
              <a:ahLst/>
              <a:cxnLst/>
              <a:rect l="l" t="t" r="r" b="b"/>
              <a:pathLst>
                <a:path w="628" h="794" extrusionOk="0">
                  <a:moveTo>
                    <a:pt x="295" y="1"/>
                  </a:moveTo>
                  <a:lnTo>
                    <a:pt x="185" y="148"/>
                  </a:lnTo>
                  <a:lnTo>
                    <a:pt x="92" y="259"/>
                  </a:lnTo>
                  <a:lnTo>
                    <a:pt x="19" y="370"/>
                  </a:lnTo>
                  <a:lnTo>
                    <a:pt x="0" y="406"/>
                  </a:lnTo>
                  <a:lnTo>
                    <a:pt x="0" y="462"/>
                  </a:lnTo>
                  <a:lnTo>
                    <a:pt x="19" y="499"/>
                  </a:lnTo>
                  <a:lnTo>
                    <a:pt x="37" y="536"/>
                  </a:lnTo>
                  <a:lnTo>
                    <a:pt x="111" y="628"/>
                  </a:lnTo>
                  <a:lnTo>
                    <a:pt x="295" y="794"/>
                  </a:lnTo>
                  <a:lnTo>
                    <a:pt x="498" y="628"/>
                  </a:lnTo>
                  <a:lnTo>
                    <a:pt x="572" y="536"/>
                  </a:lnTo>
                  <a:lnTo>
                    <a:pt x="609" y="480"/>
                  </a:lnTo>
                  <a:lnTo>
                    <a:pt x="627" y="425"/>
                  </a:lnTo>
                  <a:lnTo>
                    <a:pt x="627" y="388"/>
                  </a:lnTo>
                  <a:lnTo>
                    <a:pt x="609" y="351"/>
                  </a:lnTo>
                  <a:lnTo>
                    <a:pt x="535" y="259"/>
                  </a:lnTo>
                  <a:lnTo>
                    <a:pt x="424" y="13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32"/>
            <p:cNvSpPr/>
            <p:nvPr/>
          </p:nvSpPr>
          <p:spPr>
            <a:xfrm>
              <a:off x="6072575" y="1965300"/>
              <a:ext cx="19850" cy="15700"/>
            </a:xfrm>
            <a:custGeom>
              <a:avLst/>
              <a:gdLst/>
              <a:ahLst/>
              <a:cxnLst/>
              <a:rect l="l" t="t" r="r" b="b"/>
              <a:pathLst>
                <a:path w="794" h="628" extrusionOk="0">
                  <a:moveTo>
                    <a:pt x="333" y="1"/>
                  </a:moveTo>
                  <a:lnTo>
                    <a:pt x="296" y="19"/>
                  </a:lnTo>
                  <a:lnTo>
                    <a:pt x="259" y="38"/>
                  </a:lnTo>
                  <a:lnTo>
                    <a:pt x="167" y="112"/>
                  </a:lnTo>
                  <a:lnTo>
                    <a:pt x="1" y="296"/>
                  </a:lnTo>
                  <a:lnTo>
                    <a:pt x="185" y="499"/>
                  </a:lnTo>
                  <a:lnTo>
                    <a:pt x="277" y="572"/>
                  </a:lnTo>
                  <a:lnTo>
                    <a:pt x="314" y="609"/>
                  </a:lnTo>
                  <a:lnTo>
                    <a:pt x="369" y="628"/>
                  </a:lnTo>
                  <a:lnTo>
                    <a:pt x="406" y="628"/>
                  </a:lnTo>
                  <a:lnTo>
                    <a:pt x="443" y="609"/>
                  </a:lnTo>
                  <a:lnTo>
                    <a:pt x="554" y="517"/>
                  </a:lnTo>
                  <a:lnTo>
                    <a:pt x="664" y="407"/>
                  </a:lnTo>
                  <a:lnTo>
                    <a:pt x="793" y="296"/>
                  </a:lnTo>
                  <a:lnTo>
                    <a:pt x="646" y="185"/>
                  </a:lnTo>
                  <a:lnTo>
                    <a:pt x="535" y="93"/>
                  </a:lnTo>
                  <a:lnTo>
                    <a:pt x="425" y="1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2" name="Google Shape;7932;p32"/>
          <p:cNvGrpSpPr/>
          <p:nvPr/>
        </p:nvGrpSpPr>
        <p:grpSpPr>
          <a:xfrm rot="406514">
            <a:off x="8376227" y="4161556"/>
            <a:ext cx="486737" cy="875736"/>
            <a:chOff x="204138" y="189927"/>
            <a:chExt cx="452861" cy="814710"/>
          </a:xfrm>
        </p:grpSpPr>
        <p:sp>
          <p:nvSpPr>
            <p:cNvPr id="7933" name="Google Shape;7933;p32"/>
            <p:cNvSpPr/>
            <p:nvPr/>
          </p:nvSpPr>
          <p:spPr>
            <a:xfrm>
              <a:off x="223986" y="405915"/>
              <a:ext cx="241479" cy="598722"/>
            </a:xfrm>
            <a:custGeom>
              <a:avLst/>
              <a:gdLst/>
              <a:ahLst/>
              <a:cxnLst/>
              <a:rect l="l" t="t" r="r" b="b"/>
              <a:pathLst>
                <a:path w="13736" h="34057" extrusionOk="0">
                  <a:moveTo>
                    <a:pt x="866" y="1"/>
                  </a:moveTo>
                  <a:lnTo>
                    <a:pt x="678" y="19"/>
                  </a:lnTo>
                  <a:lnTo>
                    <a:pt x="527" y="57"/>
                  </a:lnTo>
                  <a:lnTo>
                    <a:pt x="377" y="151"/>
                  </a:lnTo>
                  <a:lnTo>
                    <a:pt x="245" y="245"/>
                  </a:lnTo>
                  <a:lnTo>
                    <a:pt x="151" y="377"/>
                  </a:lnTo>
                  <a:lnTo>
                    <a:pt x="57" y="527"/>
                  </a:lnTo>
                  <a:lnTo>
                    <a:pt x="19" y="678"/>
                  </a:lnTo>
                  <a:lnTo>
                    <a:pt x="0" y="866"/>
                  </a:lnTo>
                  <a:lnTo>
                    <a:pt x="0" y="34057"/>
                  </a:lnTo>
                  <a:lnTo>
                    <a:pt x="1713" y="34057"/>
                  </a:lnTo>
                  <a:lnTo>
                    <a:pt x="1713" y="1713"/>
                  </a:lnTo>
                  <a:lnTo>
                    <a:pt x="12870" y="1713"/>
                  </a:lnTo>
                  <a:lnTo>
                    <a:pt x="13040" y="1694"/>
                  </a:lnTo>
                  <a:lnTo>
                    <a:pt x="13209" y="1656"/>
                  </a:lnTo>
                  <a:lnTo>
                    <a:pt x="13360" y="1581"/>
                  </a:lnTo>
                  <a:lnTo>
                    <a:pt x="13472" y="1468"/>
                  </a:lnTo>
                  <a:lnTo>
                    <a:pt x="13585" y="1337"/>
                  </a:lnTo>
                  <a:lnTo>
                    <a:pt x="13661" y="1186"/>
                  </a:lnTo>
                  <a:lnTo>
                    <a:pt x="13717" y="1036"/>
                  </a:lnTo>
                  <a:lnTo>
                    <a:pt x="13736" y="866"/>
                  </a:lnTo>
                  <a:lnTo>
                    <a:pt x="13717" y="678"/>
                  </a:lnTo>
                  <a:lnTo>
                    <a:pt x="13661" y="527"/>
                  </a:lnTo>
                  <a:lnTo>
                    <a:pt x="13585" y="377"/>
                  </a:lnTo>
                  <a:lnTo>
                    <a:pt x="13472" y="245"/>
                  </a:lnTo>
                  <a:lnTo>
                    <a:pt x="13360" y="151"/>
                  </a:lnTo>
                  <a:lnTo>
                    <a:pt x="13209" y="57"/>
                  </a:lnTo>
                  <a:lnTo>
                    <a:pt x="13040" y="19"/>
                  </a:lnTo>
                  <a:lnTo>
                    <a:pt x="12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32"/>
            <p:cNvSpPr/>
            <p:nvPr/>
          </p:nvSpPr>
          <p:spPr>
            <a:xfrm>
              <a:off x="204138" y="379457"/>
              <a:ext cx="80393" cy="80393"/>
            </a:xfrm>
            <a:custGeom>
              <a:avLst/>
              <a:gdLst/>
              <a:ahLst/>
              <a:cxnLst/>
              <a:rect l="l" t="t" r="r" b="b"/>
              <a:pathLst>
                <a:path w="4573" h="4573" extrusionOk="0">
                  <a:moveTo>
                    <a:pt x="2277" y="0"/>
                  </a:moveTo>
                  <a:lnTo>
                    <a:pt x="2051" y="19"/>
                  </a:lnTo>
                  <a:lnTo>
                    <a:pt x="1826" y="57"/>
                  </a:lnTo>
                  <a:lnTo>
                    <a:pt x="1600" y="113"/>
                  </a:lnTo>
                  <a:lnTo>
                    <a:pt x="1393" y="189"/>
                  </a:lnTo>
                  <a:lnTo>
                    <a:pt x="1186" y="283"/>
                  </a:lnTo>
                  <a:lnTo>
                    <a:pt x="998" y="396"/>
                  </a:lnTo>
                  <a:lnTo>
                    <a:pt x="828" y="527"/>
                  </a:lnTo>
                  <a:lnTo>
                    <a:pt x="659" y="678"/>
                  </a:lnTo>
                  <a:lnTo>
                    <a:pt x="527" y="828"/>
                  </a:lnTo>
                  <a:lnTo>
                    <a:pt x="396" y="1016"/>
                  </a:lnTo>
                  <a:lnTo>
                    <a:pt x="283" y="1205"/>
                  </a:lnTo>
                  <a:lnTo>
                    <a:pt x="170" y="1393"/>
                  </a:lnTo>
                  <a:lnTo>
                    <a:pt x="95" y="1600"/>
                  </a:lnTo>
                  <a:lnTo>
                    <a:pt x="38" y="1826"/>
                  </a:lnTo>
                  <a:lnTo>
                    <a:pt x="19" y="2051"/>
                  </a:lnTo>
                  <a:lnTo>
                    <a:pt x="1" y="2296"/>
                  </a:lnTo>
                  <a:lnTo>
                    <a:pt x="19" y="2522"/>
                  </a:lnTo>
                  <a:lnTo>
                    <a:pt x="38" y="2747"/>
                  </a:lnTo>
                  <a:lnTo>
                    <a:pt x="95" y="2973"/>
                  </a:lnTo>
                  <a:lnTo>
                    <a:pt x="170" y="3180"/>
                  </a:lnTo>
                  <a:lnTo>
                    <a:pt x="283" y="3368"/>
                  </a:lnTo>
                  <a:lnTo>
                    <a:pt x="396" y="3557"/>
                  </a:lnTo>
                  <a:lnTo>
                    <a:pt x="527" y="3745"/>
                  </a:lnTo>
                  <a:lnTo>
                    <a:pt x="659" y="3895"/>
                  </a:lnTo>
                  <a:lnTo>
                    <a:pt x="828" y="4046"/>
                  </a:lnTo>
                  <a:lnTo>
                    <a:pt x="998" y="4177"/>
                  </a:lnTo>
                  <a:lnTo>
                    <a:pt x="1186" y="4290"/>
                  </a:lnTo>
                  <a:lnTo>
                    <a:pt x="1393" y="4384"/>
                  </a:lnTo>
                  <a:lnTo>
                    <a:pt x="1600" y="4460"/>
                  </a:lnTo>
                  <a:lnTo>
                    <a:pt x="1826" y="4516"/>
                  </a:lnTo>
                  <a:lnTo>
                    <a:pt x="2051" y="4554"/>
                  </a:lnTo>
                  <a:lnTo>
                    <a:pt x="2277" y="4573"/>
                  </a:lnTo>
                  <a:lnTo>
                    <a:pt x="2522" y="4554"/>
                  </a:lnTo>
                  <a:lnTo>
                    <a:pt x="2748" y="4516"/>
                  </a:lnTo>
                  <a:lnTo>
                    <a:pt x="2955" y="4460"/>
                  </a:lnTo>
                  <a:lnTo>
                    <a:pt x="3162" y="4384"/>
                  </a:lnTo>
                  <a:lnTo>
                    <a:pt x="3368" y="4290"/>
                  </a:lnTo>
                  <a:lnTo>
                    <a:pt x="3557" y="4177"/>
                  </a:lnTo>
                  <a:lnTo>
                    <a:pt x="3726" y="4046"/>
                  </a:lnTo>
                  <a:lnTo>
                    <a:pt x="3895" y="3895"/>
                  </a:lnTo>
                  <a:lnTo>
                    <a:pt x="4046" y="3745"/>
                  </a:lnTo>
                  <a:lnTo>
                    <a:pt x="4178" y="3557"/>
                  </a:lnTo>
                  <a:lnTo>
                    <a:pt x="4290" y="3368"/>
                  </a:lnTo>
                  <a:lnTo>
                    <a:pt x="4385" y="3180"/>
                  </a:lnTo>
                  <a:lnTo>
                    <a:pt x="4460" y="2973"/>
                  </a:lnTo>
                  <a:lnTo>
                    <a:pt x="4516" y="2747"/>
                  </a:lnTo>
                  <a:lnTo>
                    <a:pt x="4554" y="2522"/>
                  </a:lnTo>
                  <a:lnTo>
                    <a:pt x="4573" y="2296"/>
                  </a:lnTo>
                  <a:lnTo>
                    <a:pt x="4554" y="2051"/>
                  </a:lnTo>
                  <a:lnTo>
                    <a:pt x="4516" y="1826"/>
                  </a:lnTo>
                  <a:lnTo>
                    <a:pt x="4460" y="1600"/>
                  </a:lnTo>
                  <a:lnTo>
                    <a:pt x="4385" y="1393"/>
                  </a:lnTo>
                  <a:lnTo>
                    <a:pt x="4290" y="1205"/>
                  </a:lnTo>
                  <a:lnTo>
                    <a:pt x="4178" y="1016"/>
                  </a:lnTo>
                  <a:lnTo>
                    <a:pt x="4046" y="828"/>
                  </a:lnTo>
                  <a:lnTo>
                    <a:pt x="3895" y="678"/>
                  </a:lnTo>
                  <a:lnTo>
                    <a:pt x="3726" y="527"/>
                  </a:lnTo>
                  <a:lnTo>
                    <a:pt x="3557" y="396"/>
                  </a:lnTo>
                  <a:lnTo>
                    <a:pt x="3368" y="283"/>
                  </a:lnTo>
                  <a:lnTo>
                    <a:pt x="3162" y="189"/>
                  </a:lnTo>
                  <a:lnTo>
                    <a:pt x="2955" y="113"/>
                  </a:lnTo>
                  <a:lnTo>
                    <a:pt x="2748" y="57"/>
                  </a:lnTo>
                  <a:lnTo>
                    <a:pt x="2522" y="19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32"/>
            <p:cNvSpPr/>
            <p:nvPr/>
          </p:nvSpPr>
          <p:spPr>
            <a:xfrm>
              <a:off x="225639" y="401291"/>
              <a:ext cx="37059" cy="36725"/>
            </a:xfrm>
            <a:custGeom>
              <a:avLst/>
              <a:gdLst/>
              <a:ahLst/>
              <a:cxnLst/>
              <a:rect l="l" t="t" r="r" b="b"/>
              <a:pathLst>
                <a:path w="2108" h="2089" extrusionOk="0">
                  <a:moveTo>
                    <a:pt x="1054" y="0"/>
                  </a:moveTo>
                  <a:lnTo>
                    <a:pt x="847" y="19"/>
                  </a:lnTo>
                  <a:lnTo>
                    <a:pt x="640" y="75"/>
                  </a:lnTo>
                  <a:lnTo>
                    <a:pt x="471" y="170"/>
                  </a:lnTo>
                  <a:lnTo>
                    <a:pt x="320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54"/>
                  </a:lnTo>
                  <a:lnTo>
                    <a:pt x="19" y="1261"/>
                  </a:lnTo>
                  <a:lnTo>
                    <a:pt x="95" y="1449"/>
                  </a:lnTo>
                  <a:lnTo>
                    <a:pt x="189" y="1637"/>
                  </a:lnTo>
                  <a:lnTo>
                    <a:pt x="320" y="1788"/>
                  </a:lnTo>
                  <a:lnTo>
                    <a:pt x="471" y="1919"/>
                  </a:lnTo>
                  <a:lnTo>
                    <a:pt x="640" y="2014"/>
                  </a:lnTo>
                  <a:lnTo>
                    <a:pt x="847" y="2070"/>
                  </a:lnTo>
                  <a:lnTo>
                    <a:pt x="1054" y="2089"/>
                  </a:lnTo>
                  <a:lnTo>
                    <a:pt x="1261" y="2070"/>
                  </a:lnTo>
                  <a:lnTo>
                    <a:pt x="1468" y="2014"/>
                  </a:lnTo>
                  <a:lnTo>
                    <a:pt x="1637" y="1919"/>
                  </a:lnTo>
                  <a:lnTo>
                    <a:pt x="1807" y="1788"/>
                  </a:lnTo>
                  <a:lnTo>
                    <a:pt x="1939" y="1637"/>
                  </a:lnTo>
                  <a:lnTo>
                    <a:pt x="2033" y="1449"/>
                  </a:lnTo>
                  <a:lnTo>
                    <a:pt x="2089" y="1261"/>
                  </a:lnTo>
                  <a:lnTo>
                    <a:pt x="2108" y="1054"/>
                  </a:lnTo>
                  <a:lnTo>
                    <a:pt x="2089" y="828"/>
                  </a:lnTo>
                  <a:lnTo>
                    <a:pt x="2033" y="640"/>
                  </a:lnTo>
                  <a:lnTo>
                    <a:pt x="1939" y="452"/>
                  </a:lnTo>
                  <a:lnTo>
                    <a:pt x="1807" y="301"/>
                  </a:lnTo>
                  <a:lnTo>
                    <a:pt x="1637" y="170"/>
                  </a:lnTo>
                  <a:lnTo>
                    <a:pt x="1468" y="75"/>
                  </a:lnTo>
                  <a:lnTo>
                    <a:pt x="1261" y="1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32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extrusionOk="0">
                  <a:moveTo>
                    <a:pt x="7244" y="0"/>
                  </a:moveTo>
                  <a:lnTo>
                    <a:pt x="7244" y="4874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32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fill="none" extrusionOk="0">
                  <a:moveTo>
                    <a:pt x="1712" y="22937"/>
                  </a:moveTo>
                  <a:lnTo>
                    <a:pt x="17499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lnTo>
                    <a:pt x="7244" y="0"/>
                  </a:lnTo>
                  <a:lnTo>
                    <a:pt x="7244" y="4874"/>
                  </a:lnTo>
                  <a:lnTo>
                    <a:pt x="151" y="20528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32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extrusionOk="0">
                  <a:moveTo>
                    <a:pt x="7245" y="0"/>
                  </a:moveTo>
                  <a:lnTo>
                    <a:pt x="7245" y="1882"/>
                  </a:lnTo>
                  <a:lnTo>
                    <a:pt x="38" y="17781"/>
                  </a:lnTo>
                  <a:lnTo>
                    <a:pt x="19" y="17837"/>
                  </a:lnTo>
                  <a:lnTo>
                    <a:pt x="1" y="17913"/>
                  </a:lnTo>
                  <a:lnTo>
                    <a:pt x="1" y="18026"/>
                  </a:lnTo>
                  <a:lnTo>
                    <a:pt x="38" y="18120"/>
                  </a:lnTo>
                  <a:lnTo>
                    <a:pt x="76" y="18176"/>
                  </a:lnTo>
                  <a:lnTo>
                    <a:pt x="114" y="18251"/>
                  </a:lnTo>
                  <a:lnTo>
                    <a:pt x="189" y="18308"/>
                  </a:lnTo>
                  <a:lnTo>
                    <a:pt x="302" y="18364"/>
                  </a:lnTo>
                  <a:lnTo>
                    <a:pt x="358" y="18383"/>
                  </a:lnTo>
                  <a:lnTo>
                    <a:pt x="16295" y="18383"/>
                  </a:lnTo>
                  <a:lnTo>
                    <a:pt x="16351" y="18364"/>
                  </a:lnTo>
                  <a:lnTo>
                    <a:pt x="16445" y="18308"/>
                  </a:lnTo>
                  <a:lnTo>
                    <a:pt x="16521" y="18251"/>
                  </a:lnTo>
                  <a:lnTo>
                    <a:pt x="16577" y="18176"/>
                  </a:lnTo>
                  <a:lnTo>
                    <a:pt x="16615" y="18120"/>
                  </a:lnTo>
                  <a:lnTo>
                    <a:pt x="16634" y="18026"/>
                  </a:lnTo>
                  <a:lnTo>
                    <a:pt x="16634" y="17913"/>
                  </a:lnTo>
                  <a:lnTo>
                    <a:pt x="16634" y="17837"/>
                  </a:lnTo>
                  <a:lnTo>
                    <a:pt x="16615" y="17781"/>
                  </a:lnTo>
                  <a:lnTo>
                    <a:pt x="9408" y="1882"/>
                  </a:lnTo>
                  <a:lnTo>
                    <a:pt x="9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32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fill="none" extrusionOk="0">
                  <a:moveTo>
                    <a:pt x="38" y="17781"/>
                  </a:moveTo>
                  <a:lnTo>
                    <a:pt x="7245" y="1882"/>
                  </a:lnTo>
                  <a:lnTo>
                    <a:pt x="7245" y="0"/>
                  </a:lnTo>
                  <a:lnTo>
                    <a:pt x="9408" y="0"/>
                  </a:lnTo>
                  <a:lnTo>
                    <a:pt x="9408" y="1882"/>
                  </a:lnTo>
                  <a:lnTo>
                    <a:pt x="16615" y="17781"/>
                  </a:lnTo>
                  <a:lnTo>
                    <a:pt x="16615" y="17781"/>
                  </a:lnTo>
                  <a:lnTo>
                    <a:pt x="16634" y="17837"/>
                  </a:lnTo>
                  <a:lnTo>
                    <a:pt x="16634" y="17913"/>
                  </a:lnTo>
                  <a:lnTo>
                    <a:pt x="16634" y="18026"/>
                  </a:lnTo>
                  <a:lnTo>
                    <a:pt x="16615" y="18120"/>
                  </a:lnTo>
                  <a:lnTo>
                    <a:pt x="16577" y="18176"/>
                  </a:lnTo>
                  <a:lnTo>
                    <a:pt x="16577" y="18176"/>
                  </a:lnTo>
                  <a:lnTo>
                    <a:pt x="16521" y="18251"/>
                  </a:lnTo>
                  <a:lnTo>
                    <a:pt x="16445" y="18308"/>
                  </a:lnTo>
                  <a:lnTo>
                    <a:pt x="16351" y="18364"/>
                  </a:lnTo>
                  <a:lnTo>
                    <a:pt x="16295" y="18383"/>
                  </a:lnTo>
                  <a:lnTo>
                    <a:pt x="16220" y="18383"/>
                  </a:lnTo>
                  <a:lnTo>
                    <a:pt x="433" y="18383"/>
                  </a:lnTo>
                  <a:lnTo>
                    <a:pt x="433" y="18383"/>
                  </a:lnTo>
                  <a:lnTo>
                    <a:pt x="358" y="18383"/>
                  </a:lnTo>
                  <a:lnTo>
                    <a:pt x="302" y="18364"/>
                  </a:lnTo>
                  <a:lnTo>
                    <a:pt x="189" y="18308"/>
                  </a:lnTo>
                  <a:lnTo>
                    <a:pt x="114" y="18251"/>
                  </a:lnTo>
                  <a:lnTo>
                    <a:pt x="76" y="18176"/>
                  </a:lnTo>
                  <a:lnTo>
                    <a:pt x="76" y="18176"/>
                  </a:lnTo>
                  <a:lnTo>
                    <a:pt x="38" y="18120"/>
                  </a:lnTo>
                  <a:lnTo>
                    <a:pt x="1" y="18026"/>
                  </a:lnTo>
                  <a:lnTo>
                    <a:pt x="1" y="17913"/>
                  </a:lnTo>
                  <a:lnTo>
                    <a:pt x="19" y="17837"/>
                  </a:lnTo>
                  <a:lnTo>
                    <a:pt x="38" y="177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32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89"/>
                  </a:lnTo>
                  <a:lnTo>
                    <a:pt x="5344" y="113"/>
                  </a:lnTo>
                  <a:lnTo>
                    <a:pt x="5306" y="57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32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525"/>
                  </a:lnTo>
                  <a:lnTo>
                    <a:pt x="3970" y="1374"/>
                  </a:lnTo>
                  <a:lnTo>
                    <a:pt x="3124" y="1280"/>
                  </a:lnTo>
                  <a:lnTo>
                    <a:pt x="2258" y="1167"/>
                  </a:lnTo>
                  <a:lnTo>
                    <a:pt x="1919" y="1111"/>
                  </a:lnTo>
                  <a:lnTo>
                    <a:pt x="1637" y="1035"/>
                  </a:lnTo>
                  <a:lnTo>
                    <a:pt x="1374" y="960"/>
                  </a:lnTo>
                  <a:lnTo>
                    <a:pt x="1148" y="866"/>
                  </a:lnTo>
                  <a:lnTo>
                    <a:pt x="960" y="772"/>
                  </a:lnTo>
                  <a:lnTo>
                    <a:pt x="791" y="678"/>
                  </a:lnTo>
                  <a:lnTo>
                    <a:pt x="640" y="584"/>
                  </a:lnTo>
                  <a:lnTo>
                    <a:pt x="527" y="471"/>
                  </a:lnTo>
                  <a:lnTo>
                    <a:pt x="433" y="377"/>
                  </a:lnTo>
                  <a:lnTo>
                    <a:pt x="358" y="302"/>
                  </a:lnTo>
                  <a:lnTo>
                    <a:pt x="264" y="132"/>
                  </a:lnTo>
                  <a:lnTo>
                    <a:pt x="207" y="3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32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extrusionOk="0">
                  <a:moveTo>
                    <a:pt x="5401" y="0"/>
                  </a:move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32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fill="none" extrusionOk="0">
                  <a:moveTo>
                    <a:pt x="6191" y="245"/>
                  </a:move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lnTo>
                    <a:pt x="5401" y="0"/>
                  </a:ln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522" y="3782"/>
                  </a:lnTo>
                  <a:lnTo>
                    <a:pt x="2767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32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extrusionOk="0">
                  <a:moveTo>
                    <a:pt x="5100" y="0"/>
                  </a:move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32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fill="none" extrusionOk="0">
                  <a:moveTo>
                    <a:pt x="3952" y="264"/>
                  </a:moveTo>
                  <a:lnTo>
                    <a:pt x="38" y="8919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lnTo>
                    <a:pt x="5344" y="0"/>
                  </a:lnTo>
                  <a:lnTo>
                    <a:pt x="5100" y="0"/>
                  </a:ln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32"/>
            <p:cNvSpPr/>
            <p:nvPr/>
          </p:nvSpPr>
          <p:spPr>
            <a:xfrm>
              <a:off x="408559" y="625559"/>
              <a:ext cx="36742" cy="36391"/>
            </a:xfrm>
            <a:custGeom>
              <a:avLst/>
              <a:gdLst/>
              <a:ahLst/>
              <a:cxnLst/>
              <a:rect l="l" t="t" r="r" b="b"/>
              <a:pathLst>
                <a:path w="2090" h="2070" extrusionOk="0">
                  <a:moveTo>
                    <a:pt x="1035" y="0"/>
                  </a:moveTo>
                  <a:lnTo>
                    <a:pt x="828" y="19"/>
                  </a:lnTo>
                  <a:lnTo>
                    <a:pt x="640" y="76"/>
                  </a:lnTo>
                  <a:lnTo>
                    <a:pt x="471" y="170"/>
                  </a:lnTo>
                  <a:lnTo>
                    <a:pt x="302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35"/>
                  </a:lnTo>
                  <a:lnTo>
                    <a:pt x="19" y="1242"/>
                  </a:lnTo>
                  <a:lnTo>
                    <a:pt x="95" y="1449"/>
                  </a:lnTo>
                  <a:lnTo>
                    <a:pt x="189" y="1618"/>
                  </a:lnTo>
                  <a:lnTo>
                    <a:pt x="302" y="1769"/>
                  </a:lnTo>
                  <a:lnTo>
                    <a:pt x="471" y="1901"/>
                  </a:lnTo>
                  <a:lnTo>
                    <a:pt x="640" y="1995"/>
                  </a:lnTo>
                  <a:lnTo>
                    <a:pt x="828" y="2051"/>
                  </a:lnTo>
                  <a:lnTo>
                    <a:pt x="1035" y="2070"/>
                  </a:lnTo>
                  <a:lnTo>
                    <a:pt x="1261" y="2051"/>
                  </a:lnTo>
                  <a:lnTo>
                    <a:pt x="1449" y="1995"/>
                  </a:lnTo>
                  <a:lnTo>
                    <a:pt x="1619" y="1901"/>
                  </a:lnTo>
                  <a:lnTo>
                    <a:pt x="1788" y="1769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70" y="1242"/>
                  </a:lnTo>
                  <a:lnTo>
                    <a:pt x="2089" y="1035"/>
                  </a:lnTo>
                  <a:lnTo>
                    <a:pt x="2070" y="828"/>
                  </a:lnTo>
                  <a:lnTo>
                    <a:pt x="1995" y="640"/>
                  </a:lnTo>
                  <a:lnTo>
                    <a:pt x="1901" y="452"/>
                  </a:lnTo>
                  <a:lnTo>
                    <a:pt x="1788" y="301"/>
                  </a:lnTo>
                  <a:lnTo>
                    <a:pt x="1619" y="170"/>
                  </a:lnTo>
                  <a:lnTo>
                    <a:pt x="1449" y="76"/>
                  </a:lnTo>
                  <a:lnTo>
                    <a:pt x="1261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32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1B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32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0" y="1054"/>
                  </a:move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32"/>
            <p:cNvSpPr/>
            <p:nvPr/>
          </p:nvSpPr>
          <p:spPr>
            <a:xfrm>
              <a:off x="435685" y="704950"/>
              <a:ext cx="22836" cy="22502"/>
            </a:xfrm>
            <a:custGeom>
              <a:avLst/>
              <a:gdLst/>
              <a:ahLst/>
              <a:cxnLst/>
              <a:rect l="l" t="t" r="r" b="b"/>
              <a:pathLst>
                <a:path w="1299" h="1280" extrusionOk="0">
                  <a:moveTo>
                    <a:pt x="527" y="0"/>
                  </a:moveTo>
                  <a:lnTo>
                    <a:pt x="396" y="38"/>
                  </a:lnTo>
                  <a:lnTo>
                    <a:pt x="301" y="94"/>
                  </a:lnTo>
                  <a:lnTo>
                    <a:pt x="189" y="188"/>
                  </a:lnTo>
                  <a:lnTo>
                    <a:pt x="113" y="282"/>
                  </a:lnTo>
                  <a:lnTo>
                    <a:pt x="57" y="395"/>
                  </a:lnTo>
                  <a:lnTo>
                    <a:pt x="19" y="508"/>
                  </a:lnTo>
                  <a:lnTo>
                    <a:pt x="0" y="640"/>
                  </a:lnTo>
                  <a:lnTo>
                    <a:pt x="19" y="771"/>
                  </a:lnTo>
                  <a:lnTo>
                    <a:pt x="57" y="884"/>
                  </a:lnTo>
                  <a:lnTo>
                    <a:pt x="113" y="997"/>
                  </a:lnTo>
                  <a:lnTo>
                    <a:pt x="189" y="1091"/>
                  </a:lnTo>
                  <a:lnTo>
                    <a:pt x="301" y="1167"/>
                  </a:lnTo>
                  <a:lnTo>
                    <a:pt x="396" y="1242"/>
                  </a:lnTo>
                  <a:lnTo>
                    <a:pt x="527" y="1279"/>
                  </a:lnTo>
                  <a:lnTo>
                    <a:pt x="791" y="1279"/>
                  </a:lnTo>
                  <a:lnTo>
                    <a:pt x="904" y="1242"/>
                  </a:lnTo>
                  <a:lnTo>
                    <a:pt x="1016" y="1167"/>
                  </a:lnTo>
                  <a:lnTo>
                    <a:pt x="1111" y="1091"/>
                  </a:lnTo>
                  <a:lnTo>
                    <a:pt x="1186" y="997"/>
                  </a:lnTo>
                  <a:lnTo>
                    <a:pt x="1242" y="884"/>
                  </a:lnTo>
                  <a:lnTo>
                    <a:pt x="1280" y="771"/>
                  </a:lnTo>
                  <a:lnTo>
                    <a:pt x="1299" y="640"/>
                  </a:lnTo>
                  <a:lnTo>
                    <a:pt x="1280" y="508"/>
                  </a:lnTo>
                  <a:lnTo>
                    <a:pt x="1242" y="395"/>
                  </a:lnTo>
                  <a:lnTo>
                    <a:pt x="1186" y="282"/>
                  </a:lnTo>
                  <a:lnTo>
                    <a:pt x="1111" y="188"/>
                  </a:lnTo>
                  <a:lnTo>
                    <a:pt x="1016" y="94"/>
                  </a:lnTo>
                  <a:lnTo>
                    <a:pt x="904" y="38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32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9" y="1"/>
                  </a:move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32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fill="none" extrusionOk="0">
                  <a:moveTo>
                    <a:pt x="1" y="659"/>
                  </a:move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lnTo>
                    <a:pt x="659" y="1"/>
                  </a:ln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32"/>
            <p:cNvSpPr/>
            <p:nvPr/>
          </p:nvSpPr>
          <p:spPr>
            <a:xfrm>
              <a:off x="512755" y="483653"/>
              <a:ext cx="41700" cy="95618"/>
            </a:xfrm>
            <a:custGeom>
              <a:avLst/>
              <a:gdLst/>
              <a:ahLst/>
              <a:cxnLst/>
              <a:rect l="l" t="t" r="r" b="b"/>
              <a:pathLst>
                <a:path w="2372" h="5439" extrusionOk="0">
                  <a:moveTo>
                    <a:pt x="0" y="0"/>
                  </a:moveTo>
                  <a:lnTo>
                    <a:pt x="508" y="1713"/>
                  </a:lnTo>
                  <a:lnTo>
                    <a:pt x="1035" y="3444"/>
                  </a:lnTo>
                  <a:lnTo>
                    <a:pt x="1600" y="5438"/>
                  </a:lnTo>
                  <a:lnTo>
                    <a:pt x="1769" y="5382"/>
                  </a:lnTo>
                  <a:lnTo>
                    <a:pt x="1938" y="5344"/>
                  </a:lnTo>
                  <a:lnTo>
                    <a:pt x="2089" y="5325"/>
                  </a:lnTo>
                  <a:lnTo>
                    <a:pt x="2371" y="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32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extrusionOk="0">
                  <a:moveTo>
                    <a:pt x="490" y="0"/>
                  </a:move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32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fill="none" extrusionOk="0">
                  <a:moveTo>
                    <a:pt x="622" y="0"/>
                  </a:moveTo>
                  <a:lnTo>
                    <a:pt x="622" y="0"/>
                  </a:lnTo>
                  <a:lnTo>
                    <a:pt x="490" y="0"/>
                  </a:ln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32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2089"/>
                  </a:moveTo>
                  <a:lnTo>
                    <a:pt x="1035" y="2089"/>
                  </a:lnTo>
                  <a:lnTo>
                    <a:pt x="828" y="2070"/>
                  </a:lnTo>
                  <a:lnTo>
                    <a:pt x="621" y="1995"/>
                  </a:lnTo>
                  <a:lnTo>
                    <a:pt x="452" y="1901"/>
                  </a:lnTo>
                  <a:lnTo>
                    <a:pt x="301" y="1788"/>
                  </a:lnTo>
                  <a:lnTo>
                    <a:pt x="170" y="1618"/>
                  </a:lnTo>
                  <a:lnTo>
                    <a:pt x="76" y="1449"/>
                  </a:lnTo>
                  <a:lnTo>
                    <a:pt x="19" y="1261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828"/>
                  </a:lnTo>
                  <a:lnTo>
                    <a:pt x="76" y="640"/>
                  </a:lnTo>
                  <a:lnTo>
                    <a:pt x="170" y="471"/>
                  </a:lnTo>
                  <a:lnTo>
                    <a:pt x="301" y="320"/>
                  </a:lnTo>
                  <a:lnTo>
                    <a:pt x="452" y="188"/>
                  </a:lnTo>
                  <a:lnTo>
                    <a:pt x="621" y="94"/>
                  </a:lnTo>
                  <a:lnTo>
                    <a:pt x="828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242" y="19"/>
                  </a:lnTo>
                  <a:lnTo>
                    <a:pt x="1430" y="94"/>
                  </a:lnTo>
                  <a:lnTo>
                    <a:pt x="1618" y="188"/>
                  </a:lnTo>
                  <a:lnTo>
                    <a:pt x="1769" y="320"/>
                  </a:lnTo>
                  <a:lnTo>
                    <a:pt x="1901" y="471"/>
                  </a:lnTo>
                  <a:lnTo>
                    <a:pt x="1995" y="640"/>
                  </a:lnTo>
                  <a:lnTo>
                    <a:pt x="2051" y="828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1261"/>
                  </a:lnTo>
                  <a:lnTo>
                    <a:pt x="1995" y="1449"/>
                  </a:lnTo>
                  <a:lnTo>
                    <a:pt x="1901" y="1618"/>
                  </a:lnTo>
                  <a:lnTo>
                    <a:pt x="1769" y="1788"/>
                  </a:lnTo>
                  <a:lnTo>
                    <a:pt x="1618" y="1901"/>
                  </a:lnTo>
                  <a:lnTo>
                    <a:pt x="1430" y="1995"/>
                  </a:lnTo>
                  <a:lnTo>
                    <a:pt x="1242" y="2070"/>
                  </a:lnTo>
                  <a:lnTo>
                    <a:pt x="1035" y="20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32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32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32"/>
            <p:cNvSpPr/>
            <p:nvPr/>
          </p:nvSpPr>
          <p:spPr>
            <a:xfrm>
              <a:off x="477033" y="659295"/>
              <a:ext cx="22836" cy="2283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0" y="0"/>
                  </a:moveTo>
                  <a:lnTo>
                    <a:pt x="508" y="19"/>
                  </a:lnTo>
                  <a:lnTo>
                    <a:pt x="396" y="57"/>
                  </a:lnTo>
                  <a:lnTo>
                    <a:pt x="283" y="113"/>
                  </a:lnTo>
                  <a:lnTo>
                    <a:pt x="189" y="189"/>
                  </a:lnTo>
                  <a:lnTo>
                    <a:pt x="113" y="283"/>
                  </a:lnTo>
                  <a:lnTo>
                    <a:pt x="57" y="396"/>
                  </a:lnTo>
                  <a:lnTo>
                    <a:pt x="19" y="527"/>
                  </a:lnTo>
                  <a:lnTo>
                    <a:pt x="0" y="640"/>
                  </a:lnTo>
                  <a:lnTo>
                    <a:pt x="19" y="772"/>
                  </a:lnTo>
                  <a:lnTo>
                    <a:pt x="57" y="904"/>
                  </a:lnTo>
                  <a:lnTo>
                    <a:pt x="113" y="1016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2"/>
                  </a:lnTo>
                  <a:lnTo>
                    <a:pt x="508" y="1280"/>
                  </a:lnTo>
                  <a:lnTo>
                    <a:pt x="640" y="1299"/>
                  </a:lnTo>
                  <a:lnTo>
                    <a:pt x="772" y="1280"/>
                  </a:lnTo>
                  <a:lnTo>
                    <a:pt x="904" y="1242"/>
                  </a:lnTo>
                  <a:lnTo>
                    <a:pt x="998" y="1186"/>
                  </a:lnTo>
                  <a:lnTo>
                    <a:pt x="1110" y="1111"/>
                  </a:lnTo>
                  <a:lnTo>
                    <a:pt x="1186" y="1016"/>
                  </a:lnTo>
                  <a:lnTo>
                    <a:pt x="1242" y="904"/>
                  </a:lnTo>
                  <a:lnTo>
                    <a:pt x="1280" y="772"/>
                  </a:lnTo>
                  <a:lnTo>
                    <a:pt x="1299" y="640"/>
                  </a:lnTo>
                  <a:lnTo>
                    <a:pt x="1280" y="527"/>
                  </a:lnTo>
                  <a:lnTo>
                    <a:pt x="1242" y="396"/>
                  </a:lnTo>
                  <a:lnTo>
                    <a:pt x="1186" y="283"/>
                  </a:lnTo>
                  <a:lnTo>
                    <a:pt x="1110" y="189"/>
                  </a:lnTo>
                  <a:lnTo>
                    <a:pt x="998" y="113"/>
                  </a:lnTo>
                  <a:lnTo>
                    <a:pt x="904" y="57"/>
                  </a:lnTo>
                  <a:lnTo>
                    <a:pt x="772" y="19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32"/>
            <p:cNvSpPr/>
            <p:nvPr/>
          </p:nvSpPr>
          <p:spPr>
            <a:xfrm>
              <a:off x="446936" y="363582"/>
              <a:ext cx="82714" cy="20182"/>
            </a:xfrm>
            <a:custGeom>
              <a:avLst/>
              <a:gdLst/>
              <a:ahLst/>
              <a:cxnLst/>
              <a:rect l="l" t="t" r="r" b="b"/>
              <a:pathLst>
                <a:path w="4705" h="1148" extrusionOk="0">
                  <a:moveTo>
                    <a:pt x="0" y="0"/>
                  </a:moveTo>
                  <a:lnTo>
                    <a:pt x="0" y="339"/>
                  </a:lnTo>
                  <a:lnTo>
                    <a:pt x="4704" y="114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2"/>
            <p:cNvSpPr/>
            <p:nvPr/>
          </p:nvSpPr>
          <p:spPr>
            <a:xfrm>
              <a:off x="430059" y="338777"/>
              <a:ext cx="116450" cy="24823"/>
            </a:xfrm>
            <a:custGeom>
              <a:avLst/>
              <a:gdLst/>
              <a:ahLst/>
              <a:cxnLst/>
              <a:rect l="l" t="t" r="r" b="b"/>
              <a:pathLst>
                <a:path w="6624" h="1412" extrusionOk="0">
                  <a:moveTo>
                    <a:pt x="113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1" y="113"/>
                  </a:lnTo>
                  <a:lnTo>
                    <a:pt x="1" y="1298"/>
                  </a:lnTo>
                  <a:lnTo>
                    <a:pt x="19" y="1355"/>
                  </a:lnTo>
                  <a:lnTo>
                    <a:pt x="38" y="1374"/>
                  </a:lnTo>
                  <a:lnTo>
                    <a:pt x="76" y="1411"/>
                  </a:lnTo>
                  <a:lnTo>
                    <a:pt x="6567" y="1411"/>
                  </a:lnTo>
                  <a:lnTo>
                    <a:pt x="6586" y="1374"/>
                  </a:lnTo>
                  <a:lnTo>
                    <a:pt x="6624" y="1355"/>
                  </a:lnTo>
                  <a:lnTo>
                    <a:pt x="6624" y="1298"/>
                  </a:lnTo>
                  <a:lnTo>
                    <a:pt x="6624" y="113"/>
                  </a:lnTo>
                  <a:lnTo>
                    <a:pt x="6624" y="75"/>
                  </a:lnTo>
                  <a:lnTo>
                    <a:pt x="6586" y="38"/>
                  </a:lnTo>
                  <a:lnTo>
                    <a:pt x="6567" y="19"/>
                  </a:lnTo>
                  <a:lnTo>
                    <a:pt x="6511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2"/>
            <p:cNvSpPr/>
            <p:nvPr/>
          </p:nvSpPr>
          <p:spPr>
            <a:xfrm>
              <a:off x="493242" y="189927"/>
              <a:ext cx="71463" cy="71463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2032" y="0"/>
                  </a:moveTo>
                  <a:lnTo>
                    <a:pt x="1825" y="19"/>
                  </a:lnTo>
                  <a:lnTo>
                    <a:pt x="1618" y="38"/>
                  </a:lnTo>
                  <a:lnTo>
                    <a:pt x="1430" y="94"/>
                  </a:lnTo>
                  <a:lnTo>
                    <a:pt x="1242" y="151"/>
                  </a:lnTo>
                  <a:lnTo>
                    <a:pt x="1054" y="245"/>
                  </a:lnTo>
                  <a:lnTo>
                    <a:pt x="885" y="339"/>
                  </a:lnTo>
                  <a:lnTo>
                    <a:pt x="734" y="470"/>
                  </a:lnTo>
                  <a:lnTo>
                    <a:pt x="602" y="602"/>
                  </a:lnTo>
                  <a:lnTo>
                    <a:pt x="471" y="734"/>
                  </a:lnTo>
                  <a:lnTo>
                    <a:pt x="339" y="903"/>
                  </a:lnTo>
                  <a:lnTo>
                    <a:pt x="245" y="1054"/>
                  </a:lnTo>
                  <a:lnTo>
                    <a:pt x="151" y="1242"/>
                  </a:lnTo>
                  <a:lnTo>
                    <a:pt x="94" y="1430"/>
                  </a:lnTo>
                  <a:lnTo>
                    <a:pt x="38" y="1618"/>
                  </a:lnTo>
                  <a:lnTo>
                    <a:pt x="0" y="1825"/>
                  </a:lnTo>
                  <a:lnTo>
                    <a:pt x="0" y="2032"/>
                  </a:lnTo>
                  <a:lnTo>
                    <a:pt x="0" y="2239"/>
                  </a:lnTo>
                  <a:lnTo>
                    <a:pt x="38" y="2446"/>
                  </a:lnTo>
                  <a:lnTo>
                    <a:pt x="94" y="2634"/>
                  </a:lnTo>
                  <a:lnTo>
                    <a:pt x="151" y="2822"/>
                  </a:lnTo>
                  <a:lnTo>
                    <a:pt x="245" y="2992"/>
                  </a:lnTo>
                  <a:lnTo>
                    <a:pt x="339" y="3161"/>
                  </a:lnTo>
                  <a:lnTo>
                    <a:pt x="471" y="3312"/>
                  </a:lnTo>
                  <a:lnTo>
                    <a:pt x="602" y="3462"/>
                  </a:lnTo>
                  <a:lnTo>
                    <a:pt x="734" y="3594"/>
                  </a:lnTo>
                  <a:lnTo>
                    <a:pt x="885" y="3707"/>
                  </a:lnTo>
                  <a:lnTo>
                    <a:pt x="1054" y="3820"/>
                  </a:lnTo>
                  <a:lnTo>
                    <a:pt x="1242" y="3895"/>
                  </a:lnTo>
                  <a:lnTo>
                    <a:pt x="1430" y="3970"/>
                  </a:lnTo>
                  <a:lnTo>
                    <a:pt x="1618" y="4008"/>
                  </a:lnTo>
                  <a:lnTo>
                    <a:pt x="1825" y="4045"/>
                  </a:lnTo>
                  <a:lnTo>
                    <a:pt x="2032" y="4064"/>
                  </a:lnTo>
                  <a:lnTo>
                    <a:pt x="2239" y="4045"/>
                  </a:lnTo>
                  <a:lnTo>
                    <a:pt x="2428" y="4008"/>
                  </a:lnTo>
                  <a:lnTo>
                    <a:pt x="2635" y="3970"/>
                  </a:lnTo>
                  <a:lnTo>
                    <a:pt x="2823" y="3895"/>
                  </a:lnTo>
                  <a:lnTo>
                    <a:pt x="2992" y="3820"/>
                  </a:lnTo>
                  <a:lnTo>
                    <a:pt x="3161" y="3707"/>
                  </a:lnTo>
                  <a:lnTo>
                    <a:pt x="3312" y="3594"/>
                  </a:lnTo>
                  <a:lnTo>
                    <a:pt x="3462" y="3462"/>
                  </a:lnTo>
                  <a:lnTo>
                    <a:pt x="3594" y="3312"/>
                  </a:lnTo>
                  <a:lnTo>
                    <a:pt x="3707" y="3161"/>
                  </a:lnTo>
                  <a:lnTo>
                    <a:pt x="3820" y="2992"/>
                  </a:lnTo>
                  <a:lnTo>
                    <a:pt x="3895" y="2822"/>
                  </a:lnTo>
                  <a:lnTo>
                    <a:pt x="3970" y="2634"/>
                  </a:lnTo>
                  <a:lnTo>
                    <a:pt x="4008" y="2446"/>
                  </a:lnTo>
                  <a:lnTo>
                    <a:pt x="4046" y="2239"/>
                  </a:lnTo>
                  <a:lnTo>
                    <a:pt x="4065" y="2032"/>
                  </a:lnTo>
                  <a:lnTo>
                    <a:pt x="4046" y="1825"/>
                  </a:lnTo>
                  <a:lnTo>
                    <a:pt x="4008" y="1618"/>
                  </a:lnTo>
                  <a:lnTo>
                    <a:pt x="3970" y="1430"/>
                  </a:lnTo>
                  <a:lnTo>
                    <a:pt x="3895" y="1242"/>
                  </a:lnTo>
                  <a:lnTo>
                    <a:pt x="3820" y="1054"/>
                  </a:lnTo>
                  <a:lnTo>
                    <a:pt x="3707" y="903"/>
                  </a:lnTo>
                  <a:lnTo>
                    <a:pt x="3594" y="734"/>
                  </a:lnTo>
                  <a:lnTo>
                    <a:pt x="3462" y="602"/>
                  </a:lnTo>
                  <a:lnTo>
                    <a:pt x="3312" y="470"/>
                  </a:lnTo>
                  <a:lnTo>
                    <a:pt x="3161" y="339"/>
                  </a:lnTo>
                  <a:lnTo>
                    <a:pt x="2992" y="245"/>
                  </a:lnTo>
                  <a:lnTo>
                    <a:pt x="2823" y="151"/>
                  </a:lnTo>
                  <a:lnTo>
                    <a:pt x="2635" y="94"/>
                  </a:lnTo>
                  <a:lnTo>
                    <a:pt x="2428" y="38"/>
                  </a:lnTo>
                  <a:lnTo>
                    <a:pt x="2239" y="1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32"/>
            <p:cNvSpPr/>
            <p:nvPr/>
          </p:nvSpPr>
          <p:spPr>
            <a:xfrm>
              <a:off x="432714" y="268316"/>
              <a:ext cx="46657" cy="46657"/>
            </a:xfrm>
            <a:custGeom>
              <a:avLst/>
              <a:gdLst/>
              <a:ahLst/>
              <a:cxnLst/>
              <a:rect l="l" t="t" r="r" b="b"/>
              <a:pathLst>
                <a:path w="2654" h="2654" extrusionOk="0">
                  <a:moveTo>
                    <a:pt x="1336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41" y="57"/>
                  </a:lnTo>
                  <a:lnTo>
                    <a:pt x="809" y="113"/>
                  </a:lnTo>
                  <a:lnTo>
                    <a:pt x="696" y="170"/>
                  </a:lnTo>
                  <a:lnTo>
                    <a:pt x="583" y="226"/>
                  </a:lnTo>
                  <a:lnTo>
                    <a:pt x="489" y="301"/>
                  </a:lnTo>
                  <a:lnTo>
                    <a:pt x="395" y="395"/>
                  </a:lnTo>
                  <a:lnTo>
                    <a:pt x="301" y="490"/>
                  </a:lnTo>
                  <a:lnTo>
                    <a:pt x="226" y="584"/>
                  </a:lnTo>
                  <a:lnTo>
                    <a:pt x="169" y="697"/>
                  </a:lnTo>
                  <a:lnTo>
                    <a:pt x="113" y="809"/>
                  </a:lnTo>
                  <a:lnTo>
                    <a:pt x="57" y="941"/>
                  </a:lnTo>
                  <a:lnTo>
                    <a:pt x="38" y="1073"/>
                  </a:lnTo>
                  <a:lnTo>
                    <a:pt x="19" y="1205"/>
                  </a:lnTo>
                  <a:lnTo>
                    <a:pt x="0" y="1336"/>
                  </a:lnTo>
                  <a:lnTo>
                    <a:pt x="19" y="1468"/>
                  </a:lnTo>
                  <a:lnTo>
                    <a:pt x="38" y="1600"/>
                  </a:lnTo>
                  <a:lnTo>
                    <a:pt x="57" y="1731"/>
                  </a:lnTo>
                  <a:lnTo>
                    <a:pt x="113" y="1844"/>
                  </a:lnTo>
                  <a:lnTo>
                    <a:pt x="169" y="1957"/>
                  </a:lnTo>
                  <a:lnTo>
                    <a:pt x="226" y="2070"/>
                  </a:lnTo>
                  <a:lnTo>
                    <a:pt x="301" y="2183"/>
                  </a:lnTo>
                  <a:lnTo>
                    <a:pt x="395" y="2277"/>
                  </a:lnTo>
                  <a:lnTo>
                    <a:pt x="489" y="2352"/>
                  </a:lnTo>
                  <a:lnTo>
                    <a:pt x="583" y="2428"/>
                  </a:lnTo>
                  <a:lnTo>
                    <a:pt x="696" y="2503"/>
                  </a:lnTo>
                  <a:lnTo>
                    <a:pt x="809" y="2559"/>
                  </a:lnTo>
                  <a:lnTo>
                    <a:pt x="941" y="2597"/>
                  </a:lnTo>
                  <a:lnTo>
                    <a:pt x="1073" y="2635"/>
                  </a:lnTo>
                  <a:lnTo>
                    <a:pt x="1204" y="2653"/>
                  </a:lnTo>
                  <a:lnTo>
                    <a:pt x="1468" y="2653"/>
                  </a:lnTo>
                  <a:lnTo>
                    <a:pt x="1599" y="2635"/>
                  </a:lnTo>
                  <a:lnTo>
                    <a:pt x="1731" y="2597"/>
                  </a:lnTo>
                  <a:lnTo>
                    <a:pt x="1844" y="2559"/>
                  </a:lnTo>
                  <a:lnTo>
                    <a:pt x="1957" y="2503"/>
                  </a:lnTo>
                  <a:lnTo>
                    <a:pt x="2070" y="2428"/>
                  </a:lnTo>
                  <a:lnTo>
                    <a:pt x="2183" y="2352"/>
                  </a:lnTo>
                  <a:lnTo>
                    <a:pt x="2277" y="2277"/>
                  </a:lnTo>
                  <a:lnTo>
                    <a:pt x="2352" y="2183"/>
                  </a:lnTo>
                  <a:lnTo>
                    <a:pt x="2427" y="2070"/>
                  </a:lnTo>
                  <a:lnTo>
                    <a:pt x="2503" y="1957"/>
                  </a:lnTo>
                  <a:lnTo>
                    <a:pt x="2559" y="1844"/>
                  </a:lnTo>
                  <a:lnTo>
                    <a:pt x="2597" y="1731"/>
                  </a:lnTo>
                  <a:lnTo>
                    <a:pt x="2634" y="1600"/>
                  </a:lnTo>
                  <a:lnTo>
                    <a:pt x="2653" y="1468"/>
                  </a:lnTo>
                  <a:lnTo>
                    <a:pt x="2653" y="1336"/>
                  </a:lnTo>
                  <a:lnTo>
                    <a:pt x="2653" y="1205"/>
                  </a:lnTo>
                  <a:lnTo>
                    <a:pt x="2634" y="1073"/>
                  </a:lnTo>
                  <a:lnTo>
                    <a:pt x="2597" y="941"/>
                  </a:lnTo>
                  <a:lnTo>
                    <a:pt x="2559" y="809"/>
                  </a:lnTo>
                  <a:lnTo>
                    <a:pt x="2503" y="697"/>
                  </a:lnTo>
                  <a:lnTo>
                    <a:pt x="2427" y="584"/>
                  </a:lnTo>
                  <a:lnTo>
                    <a:pt x="2352" y="490"/>
                  </a:lnTo>
                  <a:lnTo>
                    <a:pt x="2277" y="395"/>
                  </a:lnTo>
                  <a:lnTo>
                    <a:pt x="2183" y="301"/>
                  </a:lnTo>
                  <a:lnTo>
                    <a:pt x="2070" y="226"/>
                  </a:lnTo>
                  <a:lnTo>
                    <a:pt x="1957" y="170"/>
                  </a:lnTo>
                  <a:lnTo>
                    <a:pt x="1844" y="113"/>
                  </a:lnTo>
                  <a:lnTo>
                    <a:pt x="1731" y="57"/>
                  </a:lnTo>
                  <a:lnTo>
                    <a:pt x="1599" y="38"/>
                  </a:lnTo>
                  <a:lnTo>
                    <a:pt x="1468" y="19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32"/>
            <p:cNvSpPr/>
            <p:nvPr/>
          </p:nvSpPr>
          <p:spPr>
            <a:xfrm>
              <a:off x="418157" y="194216"/>
              <a:ext cx="35406" cy="35406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16" y="1"/>
                  </a:moveTo>
                  <a:lnTo>
                    <a:pt x="809" y="19"/>
                  </a:lnTo>
                  <a:lnTo>
                    <a:pt x="621" y="76"/>
                  </a:lnTo>
                  <a:lnTo>
                    <a:pt x="452" y="170"/>
                  </a:lnTo>
                  <a:lnTo>
                    <a:pt x="301" y="302"/>
                  </a:lnTo>
                  <a:lnTo>
                    <a:pt x="170" y="452"/>
                  </a:lnTo>
                  <a:lnTo>
                    <a:pt x="75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75" y="1412"/>
                  </a:lnTo>
                  <a:lnTo>
                    <a:pt x="170" y="1581"/>
                  </a:lnTo>
                  <a:lnTo>
                    <a:pt x="301" y="1732"/>
                  </a:lnTo>
                  <a:lnTo>
                    <a:pt x="452" y="1845"/>
                  </a:lnTo>
                  <a:lnTo>
                    <a:pt x="621" y="1939"/>
                  </a:lnTo>
                  <a:lnTo>
                    <a:pt x="809" y="1995"/>
                  </a:lnTo>
                  <a:lnTo>
                    <a:pt x="1016" y="2014"/>
                  </a:lnTo>
                  <a:lnTo>
                    <a:pt x="1204" y="1995"/>
                  </a:lnTo>
                  <a:lnTo>
                    <a:pt x="1393" y="1939"/>
                  </a:lnTo>
                  <a:lnTo>
                    <a:pt x="1581" y="1845"/>
                  </a:lnTo>
                  <a:lnTo>
                    <a:pt x="1731" y="1732"/>
                  </a:lnTo>
                  <a:lnTo>
                    <a:pt x="1844" y="1581"/>
                  </a:lnTo>
                  <a:lnTo>
                    <a:pt x="1938" y="1412"/>
                  </a:lnTo>
                  <a:lnTo>
                    <a:pt x="1995" y="1224"/>
                  </a:lnTo>
                  <a:lnTo>
                    <a:pt x="2013" y="1017"/>
                  </a:lnTo>
                  <a:lnTo>
                    <a:pt x="1995" y="810"/>
                  </a:lnTo>
                  <a:lnTo>
                    <a:pt x="1938" y="622"/>
                  </a:lnTo>
                  <a:lnTo>
                    <a:pt x="1844" y="452"/>
                  </a:lnTo>
                  <a:lnTo>
                    <a:pt x="1731" y="302"/>
                  </a:lnTo>
                  <a:lnTo>
                    <a:pt x="1581" y="170"/>
                  </a:lnTo>
                  <a:lnTo>
                    <a:pt x="1393" y="76"/>
                  </a:lnTo>
                  <a:lnTo>
                    <a:pt x="1204" y="19"/>
                  </a:ln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4" name="Google Shape;7964;p32"/>
          <p:cNvGrpSpPr/>
          <p:nvPr/>
        </p:nvGrpSpPr>
        <p:grpSpPr>
          <a:xfrm>
            <a:off x="198350" y="220638"/>
            <a:ext cx="356575" cy="789325"/>
            <a:chOff x="2893925" y="3549875"/>
            <a:chExt cx="356575" cy="789325"/>
          </a:xfrm>
        </p:grpSpPr>
        <p:sp>
          <p:nvSpPr>
            <p:cNvPr id="7965" name="Google Shape;7965;p32"/>
            <p:cNvSpPr/>
            <p:nvPr/>
          </p:nvSpPr>
          <p:spPr>
            <a:xfrm>
              <a:off x="2933900" y="3773775"/>
              <a:ext cx="316600" cy="565425"/>
            </a:xfrm>
            <a:custGeom>
              <a:avLst/>
              <a:gdLst/>
              <a:ahLst/>
              <a:cxnLst/>
              <a:rect l="l" t="t" r="r" b="b"/>
              <a:pathLst>
                <a:path w="12664" h="22617" extrusionOk="0">
                  <a:moveTo>
                    <a:pt x="6830" y="0"/>
                  </a:moveTo>
                  <a:lnTo>
                    <a:pt x="6341" y="57"/>
                  </a:lnTo>
                  <a:lnTo>
                    <a:pt x="5739" y="151"/>
                  </a:lnTo>
                  <a:lnTo>
                    <a:pt x="5081" y="320"/>
                  </a:lnTo>
                  <a:lnTo>
                    <a:pt x="4347" y="508"/>
                  </a:lnTo>
                  <a:lnTo>
                    <a:pt x="3575" y="753"/>
                  </a:lnTo>
                  <a:lnTo>
                    <a:pt x="2804" y="1035"/>
                  </a:lnTo>
                  <a:lnTo>
                    <a:pt x="2108" y="1317"/>
                  </a:lnTo>
                  <a:lnTo>
                    <a:pt x="1487" y="1600"/>
                  </a:lnTo>
                  <a:lnTo>
                    <a:pt x="960" y="1882"/>
                  </a:lnTo>
                  <a:lnTo>
                    <a:pt x="527" y="2127"/>
                  </a:lnTo>
                  <a:lnTo>
                    <a:pt x="358" y="2258"/>
                  </a:lnTo>
                  <a:lnTo>
                    <a:pt x="207" y="2371"/>
                  </a:lnTo>
                  <a:lnTo>
                    <a:pt x="113" y="2484"/>
                  </a:lnTo>
                  <a:lnTo>
                    <a:pt x="38" y="2578"/>
                  </a:lnTo>
                  <a:lnTo>
                    <a:pt x="0" y="2672"/>
                  </a:lnTo>
                  <a:lnTo>
                    <a:pt x="0" y="2747"/>
                  </a:lnTo>
                  <a:lnTo>
                    <a:pt x="395" y="3914"/>
                  </a:lnTo>
                  <a:lnTo>
                    <a:pt x="433" y="4008"/>
                  </a:lnTo>
                  <a:lnTo>
                    <a:pt x="490" y="4083"/>
                  </a:lnTo>
                  <a:lnTo>
                    <a:pt x="546" y="4159"/>
                  </a:lnTo>
                  <a:lnTo>
                    <a:pt x="621" y="4215"/>
                  </a:lnTo>
                  <a:lnTo>
                    <a:pt x="697" y="4272"/>
                  </a:lnTo>
                  <a:lnTo>
                    <a:pt x="791" y="4309"/>
                  </a:lnTo>
                  <a:lnTo>
                    <a:pt x="885" y="4328"/>
                  </a:lnTo>
                  <a:lnTo>
                    <a:pt x="979" y="4347"/>
                  </a:lnTo>
                  <a:lnTo>
                    <a:pt x="1468" y="4347"/>
                  </a:lnTo>
                  <a:lnTo>
                    <a:pt x="1769" y="4328"/>
                  </a:lnTo>
                  <a:lnTo>
                    <a:pt x="2108" y="4309"/>
                  </a:lnTo>
                  <a:lnTo>
                    <a:pt x="2559" y="5645"/>
                  </a:lnTo>
                  <a:lnTo>
                    <a:pt x="7752" y="20905"/>
                  </a:lnTo>
                  <a:lnTo>
                    <a:pt x="7828" y="21130"/>
                  </a:lnTo>
                  <a:lnTo>
                    <a:pt x="7941" y="21356"/>
                  </a:lnTo>
                  <a:lnTo>
                    <a:pt x="8072" y="21563"/>
                  </a:lnTo>
                  <a:lnTo>
                    <a:pt x="8223" y="21751"/>
                  </a:lnTo>
                  <a:lnTo>
                    <a:pt x="8392" y="21921"/>
                  </a:lnTo>
                  <a:lnTo>
                    <a:pt x="8561" y="22071"/>
                  </a:lnTo>
                  <a:lnTo>
                    <a:pt x="8750" y="22203"/>
                  </a:lnTo>
                  <a:lnTo>
                    <a:pt x="8957" y="22335"/>
                  </a:lnTo>
                  <a:lnTo>
                    <a:pt x="9164" y="22429"/>
                  </a:lnTo>
                  <a:lnTo>
                    <a:pt x="9389" y="22504"/>
                  </a:lnTo>
                  <a:lnTo>
                    <a:pt x="9615" y="22560"/>
                  </a:lnTo>
                  <a:lnTo>
                    <a:pt x="9860" y="22598"/>
                  </a:lnTo>
                  <a:lnTo>
                    <a:pt x="10085" y="22617"/>
                  </a:lnTo>
                  <a:lnTo>
                    <a:pt x="10330" y="22617"/>
                  </a:lnTo>
                  <a:lnTo>
                    <a:pt x="10575" y="22579"/>
                  </a:lnTo>
                  <a:lnTo>
                    <a:pt x="10819" y="22523"/>
                  </a:lnTo>
                  <a:lnTo>
                    <a:pt x="10951" y="22485"/>
                  </a:lnTo>
                  <a:lnTo>
                    <a:pt x="11177" y="22391"/>
                  </a:lnTo>
                  <a:lnTo>
                    <a:pt x="11403" y="22278"/>
                  </a:lnTo>
                  <a:lnTo>
                    <a:pt x="11610" y="22128"/>
                  </a:lnTo>
                  <a:lnTo>
                    <a:pt x="11817" y="21977"/>
                  </a:lnTo>
                  <a:lnTo>
                    <a:pt x="11986" y="21808"/>
                  </a:lnTo>
                  <a:lnTo>
                    <a:pt x="12136" y="21620"/>
                  </a:lnTo>
                  <a:lnTo>
                    <a:pt x="12268" y="21431"/>
                  </a:lnTo>
                  <a:lnTo>
                    <a:pt x="12400" y="21206"/>
                  </a:lnTo>
                  <a:lnTo>
                    <a:pt x="12494" y="20999"/>
                  </a:lnTo>
                  <a:lnTo>
                    <a:pt x="12569" y="20754"/>
                  </a:lnTo>
                  <a:lnTo>
                    <a:pt x="12626" y="20528"/>
                  </a:lnTo>
                  <a:lnTo>
                    <a:pt x="12644" y="20284"/>
                  </a:lnTo>
                  <a:lnTo>
                    <a:pt x="12663" y="20039"/>
                  </a:lnTo>
                  <a:lnTo>
                    <a:pt x="12644" y="19776"/>
                  </a:lnTo>
                  <a:lnTo>
                    <a:pt x="12588" y="19531"/>
                  </a:lnTo>
                  <a:lnTo>
                    <a:pt x="12513" y="19286"/>
                  </a:lnTo>
                  <a:lnTo>
                    <a:pt x="7075" y="3237"/>
                  </a:lnTo>
                  <a:lnTo>
                    <a:pt x="6906" y="2729"/>
                  </a:lnTo>
                  <a:lnTo>
                    <a:pt x="7432" y="2409"/>
                  </a:lnTo>
                  <a:lnTo>
                    <a:pt x="7809" y="2164"/>
                  </a:lnTo>
                  <a:lnTo>
                    <a:pt x="7884" y="2089"/>
                  </a:lnTo>
                  <a:lnTo>
                    <a:pt x="7959" y="2014"/>
                  </a:lnTo>
                  <a:lnTo>
                    <a:pt x="8016" y="1920"/>
                  </a:lnTo>
                  <a:lnTo>
                    <a:pt x="8053" y="1825"/>
                  </a:lnTo>
                  <a:lnTo>
                    <a:pt x="8072" y="1731"/>
                  </a:lnTo>
                  <a:lnTo>
                    <a:pt x="8072" y="1637"/>
                  </a:lnTo>
                  <a:lnTo>
                    <a:pt x="8072" y="1524"/>
                  </a:lnTo>
                  <a:lnTo>
                    <a:pt x="8035" y="1430"/>
                  </a:lnTo>
                  <a:lnTo>
                    <a:pt x="7621" y="189"/>
                  </a:lnTo>
                  <a:lnTo>
                    <a:pt x="7583" y="113"/>
                  </a:lnTo>
                  <a:lnTo>
                    <a:pt x="7489" y="76"/>
                  </a:lnTo>
                  <a:lnTo>
                    <a:pt x="7376" y="38"/>
                  </a:lnTo>
                  <a:lnTo>
                    <a:pt x="72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32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extrusionOk="0">
                  <a:moveTo>
                    <a:pt x="4799" y="1"/>
                  </a:move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32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fill="none" extrusionOk="0">
                  <a:moveTo>
                    <a:pt x="4799" y="1"/>
                  </a:moveTo>
                  <a:lnTo>
                    <a:pt x="4799" y="1"/>
                  </a:ln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lnTo>
                    <a:pt x="47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32"/>
            <p:cNvSpPr/>
            <p:nvPr/>
          </p:nvSpPr>
          <p:spPr>
            <a:xfrm>
              <a:off x="3053375" y="3989200"/>
              <a:ext cx="173125" cy="318025"/>
            </a:xfrm>
            <a:custGeom>
              <a:avLst/>
              <a:gdLst/>
              <a:ahLst/>
              <a:cxnLst/>
              <a:rect l="l" t="t" r="r" b="b"/>
              <a:pathLst>
                <a:path w="6925" h="12721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3557" y="11535"/>
                  </a:lnTo>
                  <a:lnTo>
                    <a:pt x="3613" y="11704"/>
                  </a:lnTo>
                  <a:lnTo>
                    <a:pt x="3688" y="11855"/>
                  </a:lnTo>
                  <a:lnTo>
                    <a:pt x="3782" y="12005"/>
                  </a:lnTo>
                  <a:lnTo>
                    <a:pt x="3895" y="12137"/>
                  </a:lnTo>
                  <a:lnTo>
                    <a:pt x="4008" y="12250"/>
                  </a:lnTo>
                  <a:lnTo>
                    <a:pt x="4140" y="12363"/>
                  </a:lnTo>
                  <a:lnTo>
                    <a:pt x="4290" y="12457"/>
                  </a:lnTo>
                  <a:lnTo>
                    <a:pt x="4422" y="12532"/>
                  </a:lnTo>
                  <a:lnTo>
                    <a:pt x="4573" y="12607"/>
                  </a:lnTo>
                  <a:lnTo>
                    <a:pt x="4742" y="12664"/>
                  </a:lnTo>
                  <a:lnTo>
                    <a:pt x="4911" y="12702"/>
                  </a:lnTo>
                  <a:lnTo>
                    <a:pt x="5062" y="12720"/>
                  </a:lnTo>
                  <a:lnTo>
                    <a:pt x="5250" y="12720"/>
                  </a:lnTo>
                  <a:lnTo>
                    <a:pt x="5419" y="12702"/>
                  </a:lnTo>
                  <a:lnTo>
                    <a:pt x="5589" y="12683"/>
                  </a:lnTo>
                  <a:lnTo>
                    <a:pt x="5758" y="12626"/>
                  </a:lnTo>
                  <a:lnTo>
                    <a:pt x="5927" y="12570"/>
                  </a:lnTo>
                  <a:lnTo>
                    <a:pt x="6078" y="12476"/>
                  </a:lnTo>
                  <a:lnTo>
                    <a:pt x="6210" y="12382"/>
                  </a:lnTo>
                  <a:lnTo>
                    <a:pt x="6341" y="12288"/>
                  </a:lnTo>
                  <a:lnTo>
                    <a:pt x="6473" y="12156"/>
                  </a:lnTo>
                  <a:lnTo>
                    <a:pt x="6586" y="12024"/>
                  </a:lnTo>
                  <a:lnTo>
                    <a:pt x="6680" y="11892"/>
                  </a:lnTo>
                  <a:lnTo>
                    <a:pt x="6755" y="11742"/>
                  </a:lnTo>
                  <a:lnTo>
                    <a:pt x="6812" y="11591"/>
                  </a:lnTo>
                  <a:lnTo>
                    <a:pt x="6868" y="11441"/>
                  </a:lnTo>
                  <a:lnTo>
                    <a:pt x="6906" y="11272"/>
                  </a:lnTo>
                  <a:lnTo>
                    <a:pt x="6925" y="11102"/>
                  </a:lnTo>
                  <a:lnTo>
                    <a:pt x="6925" y="10933"/>
                  </a:lnTo>
                  <a:lnTo>
                    <a:pt x="6925" y="10764"/>
                  </a:lnTo>
                  <a:lnTo>
                    <a:pt x="6887" y="10594"/>
                  </a:lnTo>
                  <a:lnTo>
                    <a:pt x="6849" y="1042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32"/>
            <p:cNvSpPr/>
            <p:nvPr/>
          </p:nvSpPr>
          <p:spPr>
            <a:xfrm>
              <a:off x="3127700" y="416232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extrusionOk="0">
                  <a:moveTo>
                    <a:pt x="678" y="0"/>
                  </a:moveTo>
                  <a:lnTo>
                    <a:pt x="546" y="38"/>
                  </a:lnTo>
                  <a:lnTo>
                    <a:pt x="395" y="94"/>
                  </a:lnTo>
                  <a:lnTo>
                    <a:pt x="264" y="169"/>
                  </a:lnTo>
                  <a:lnTo>
                    <a:pt x="170" y="282"/>
                  </a:lnTo>
                  <a:lnTo>
                    <a:pt x="94" y="395"/>
                  </a:lnTo>
                  <a:lnTo>
                    <a:pt x="38" y="527"/>
                  </a:lnTo>
                  <a:lnTo>
                    <a:pt x="0" y="659"/>
                  </a:lnTo>
                  <a:lnTo>
                    <a:pt x="0" y="809"/>
                  </a:lnTo>
                  <a:lnTo>
                    <a:pt x="19" y="960"/>
                  </a:lnTo>
                  <a:lnTo>
                    <a:pt x="76" y="1091"/>
                  </a:lnTo>
                  <a:lnTo>
                    <a:pt x="170" y="1223"/>
                  </a:lnTo>
                  <a:lnTo>
                    <a:pt x="264" y="1317"/>
                  </a:lnTo>
                  <a:lnTo>
                    <a:pt x="395" y="1411"/>
                  </a:lnTo>
                  <a:lnTo>
                    <a:pt x="527" y="1468"/>
                  </a:lnTo>
                  <a:lnTo>
                    <a:pt x="659" y="1487"/>
                  </a:lnTo>
                  <a:lnTo>
                    <a:pt x="809" y="1487"/>
                  </a:lnTo>
                  <a:lnTo>
                    <a:pt x="941" y="1468"/>
                  </a:lnTo>
                  <a:lnTo>
                    <a:pt x="1092" y="1411"/>
                  </a:lnTo>
                  <a:lnTo>
                    <a:pt x="1223" y="1336"/>
                  </a:lnTo>
                  <a:lnTo>
                    <a:pt x="1317" y="1223"/>
                  </a:lnTo>
                  <a:lnTo>
                    <a:pt x="1393" y="1110"/>
                  </a:lnTo>
                  <a:lnTo>
                    <a:pt x="1449" y="979"/>
                  </a:lnTo>
                  <a:lnTo>
                    <a:pt x="1487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395"/>
                  </a:lnTo>
                  <a:lnTo>
                    <a:pt x="1317" y="282"/>
                  </a:lnTo>
                  <a:lnTo>
                    <a:pt x="1223" y="169"/>
                  </a:lnTo>
                  <a:lnTo>
                    <a:pt x="1092" y="94"/>
                  </a:lnTo>
                  <a:lnTo>
                    <a:pt x="960" y="38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32"/>
            <p:cNvSpPr/>
            <p:nvPr/>
          </p:nvSpPr>
          <p:spPr>
            <a:xfrm>
              <a:off x="3074550" y="4040950"/>
              <a:ext cx="37175" cy="37650"/>
            </a:xfrm>
            <a:custGeom>
              <a:avLst/>
              <a:gdLst/>
              <a:ahLst/>
              <a:cxnLst/>
              <a:rect l="l" t="t" r="r" b="b"/>
              <a:pathLst>
                <a:path w="1487" h="1506" extrusionOk="0">
                  <a:moveTo>
                    <a:pt x="678" y="1"/>
                  </a:moveTo>
                  <a:lnTo>
                    <a:pt x="527" y="38"/>
                  </a:lnTo>
                  <a:lnTo>
                    <a:pt x="395" y="95"/>
                  </a:lnTo>
                  <a:lnTo>
                    <a:pt x="264" y="170"/>
                  </a:lnTo>
                  <a:lnTo>
                    <a:pt x="170" y="283"/>
                  </a:lnTo>
                  <a:lnTo>
                    <a:pt x="75" y="396"/>
                  </a:lnTo>
                  <a:lnTo>
                    <a:pt x="19" y="528"/>
                  </a:lnTo>
                  <a:lnTo>
                    <a:pt x="0" y="678"/>
                  </a:lnTo>
                  <a:lnTo>
                    <a:pt x="0" y="810"/>
                  </a:lnTo>
                  <a:lnTo>
                    <a:pt x="19" y="960"/>
                  </a:lnTo>
                  <a:lnTo>
                    <a:pt x="75" y="1092"/>
                  </a:lnTo>
                  <a:lnTo>
                    <a:pt x="170" y="1224"/>
                  </a:lnTo>
                  <a:lnTo>
                    <a:pt x="264" y="1337"/>
                  </a:lnTo>
                  <a:lnTo>
                    <a:pt x="377" y="1412"/>
                  </a:lnTo>
                  <a:lnTo>
                    <a:pt x="508" y="1468"/>
                  </a:lnTo>
                  <a:lnTo>
                    <a:pt x="659" y="1487"/>
                  </a:lnTo>
                  <a:lnTo>
                    <a:pt x="809" y="1506"/>
                  </a:lnTo>
                  <a:lnTo>
                    <a:pt x="941" y="1468"/>
                  </a:lnTo>
                  <a:lnTo>
                    <a:pt x="1091" y="1412"/>
                  </a:lnTo>
                  <a:lnTo>
                    <a:pt x="1204" y="1337"/>
                  </a:lnTo>
                  <a:lnTo>
                    <a:pt x="1317" y="1224"/>
                  </a:lnTo>
                  <a:lnTo>
                    <a:pt x="1393" y="1111"/>
                  </a:lnTo>
                  <a:lnTo>
                    <a:pt x="1449" y="979"/>
                  </a:lnTo>
                  <a:lnTo>
                    <a:pt x="1487" y="829"/>
                  </a:lnTo>
                  <a:lnTo>
                    <a:pt x="1487" y="697"/>
                  </a:lnTo>
                  <a:lnTo>
                    <a:pt x="1449" y="546"/>
                  </a:lnTo>
                  <a:lnTo>
                    <a:pt x="1393" y="415"/>
                  </a:lnTo>
                  <a:lnTo>
                    <a:pt x="1317" y="283"/>
                  </a:lnTo>
                  <a:lnTo>
                    <a:pt x="1223" y="170"/>
                  </a:lnTo>
                  <a:lnTo>
                    <a:pt x="1091" y="95"/>
                  </a:lnTo>
                  <a:lnTo>
                    <a:pt x="960" y="38"/>
                  </a:lnTo>
                  <a:lnTo>
                    <a:pt x="828" y="19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32"/>
            <p:cNvSpPr/>
            <p:nvPr/>
          </p:nvSpPr>
          <p:spPr>
            <a:xfrm>
              <a:off x="3179900" y="4236175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34" y="0"/>
                  </a:moveTo>
                  <a:lnTo>
                    <a:pt x="340" y="19"/>
                  </a:lnTo>
                  <a:lnTo>
                    <a:pt x="245" y="57"/>
                  </a:lnTo>
                  <a:lnTo>
                    <a:pt x="170" y="94"/>
                  </a:lnTo>
                  <a:lnTo>
                    <a:pt x="114" y="170"/>
                  </a:lnTo>
                  <a:lnTo>
                    <a:pt x="57" y="245"/>
                  </a:lnTo>
                  <a:lnTo>
                    <a:pt x="20" y="320"/>
                  </a:lnTo>
                  <a:lnTo>
                    <a:pt x="1" y="414"/>
                  </a:lnTo>
                  <a:lnTo>
                    <a:pt x="1" y="489"/>
                  </a:lnTo>
                  <a:lnTo>
                    <a:pt x="20" y="583"/>
                  </a:lnTo>
                  <a:lnTo>
                    <a:pt x="57" y="678"/>
                  </a:lnTo>
                  <a:lnTo>
                    <a:pt x="114" y="753"/>
                  </a:lnTo>
                  <a:lnTo>
                    <a:pt x="170" y="828"/>
                  </a:lnTo>
                  <a:lnTo>
                    <a:pt x="245" y="866"/>
                  </a:lnTo>
                  <a:lnTo>
                    <a:pt x="321" y="903"/>
                  </a:lnTo>
                  <a:lnTo>
                    <a:pt x="415" y="922"/>
                  </a:lnTo>
                  <a:lnTo>
                    <a:pt x="509" y="922"/>
                  </a:lnTo>
                  <a:lnTo>
                    <a:pt x="603" y="903"/>
                  </a:lnTo>
                  <a:lnTo>
                    <a:pt x="678" y="866"/>
                  </a:lnTo>
                  <a:lnTo>
                    <a:pt x="754" y="828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2"/>
                  </a:lnTo>
                  <a:lnTo>
                    <a:pt x="923" y="508"/>
                  </a:lnTo>
                  <a:lnTo>
                    <a:pt x="923" y="414"/>
                  </a:lnTo>
                  <a:lnTo>
                    <a:pt x="904" y="339"/>
                  </a:lnTo>
                  <a:lnTo>
                    <a:pt x="885" y="245"/>
                  </a:lnTo>
                  <a:lnTo>
                    <a:pt x="829" y="170"/>
                  </a:lnTo>
                  <a:lnTo>
                    <a:pt x="754" y="94"/>
                  </a:lnTo>
                  <a:lnTo>
                    <a:pt x="678" y="57"/>
                  </a:lnTo>
                  <a:lnTo>
                    <a:pt x="603" y="1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32"/>
            <p:cNvSpPr/>
            <p:nvPr/>
          </p:nvSpPr>
          <p:spPr>
            <a:xfrm>
              <a:off x="3138975" y="4106800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15" y="1"/>
                  </a:moveTo>
                  <a:lnTo>
                    <a:pt x="340" y="20"/>
                  </a:lnTo>
                  <a:lnTo>
                    <a:pt x="246" y="57"/>
                  </a:lnTo>
                  <a:lnTo>
                    <a:pt x="170" y="114"/>
                  </a:lnTo>
                  <a:lnTo>
                    <a:pt x="95" y="170"/>
                  </a:lnTo>
                  <a:lnTo>
                    <a:pt x="57" y="245"/>
                  </a:lnTo>
                  <a:lnTo>
                    <a:pt x="20" y="321"/>
                  </a:lnTo>
                  <a:lnTo>
                    <a:pt x="1" y="415"/>
                  </a:lnTo>
                  <a:lnTo>
                    <a:pt x="1" y="509"/>
                  </a:lnTo>
                  <a:lnTo>
                    <a:pt x="20" y="603"/>
                  </a:lnTo>
                  <a:lnTo>
                    <a:pt x="57" y="678"/>
                  </a:lnTo>
                  <a:lnTo>
                    <a:pt x="95" y="753"/>
                  </a:lnTo>
                  <a:lnTo>
                    <a:pt x="170" y="829"/>
                  </a:lnTo>
                  <a:lnTo>
                    <a:pt x="246" y="866"/>
                  </a:lnTo>
                  <a:lnTo>
                    <a:pt x="321" y="904"/>
                  </a:lnTo>
                  <a:lnTo>
                    <a:pt x="415" y="923"/>
                  </a:lnTo>
                  <a:lnTo>
                    <a:pt x="509" y="923"/>
                  </a:lnTo>
                  <a:lnTo>
                    <a:pt x="584" y="904"/>
                  </a:lnTo>
                  <a:lnTo>
                    <a:pt x="678" y="885"/>
                  </a:lnTo>
                  <a:lnTo>
                    <a:pt x="754" y="829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3"/>
                  </a:lnTo>
                  <a:lnTo>
                    <a:pt x="923" y="509"/>
                  </a:lnTo>
                  <a:lnTo>
                    <a:pt x="923" y="434"/>
                  </a:lnTo>
                  <a:lnTo>
                    <a:pt x="904" y="340"/>
                  </a:lnTo>
                  <a:lnTo>
                    <a:pt x="866" y="245"/>
                  </a:lnTo>
                  <a:lnTo>
                    <a:pt x="829" y="170"/>
                  </a:lnTo>
                  <a:lnTo>
                    <a:pt x="754" y="114"/>
                  </a:lnTo>
                  <a:lnTo>
                    <a:pt x="678" y="57"/>
                  </a:lnTo>
                  <a:lnTo>
                    <a:pt x="603" y="20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32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32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extrusionOk="0">
                  <a:moveTo>
                    <a:pt x="4403" y="0"/>
                  </a:move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32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fill="none" extrusionOk="0">
                  <a:moveTo>
                    <a:pt x="4572" y="0"/>
                  </a:moveTo>
                  <a:lnTo>
                    <a:pt x="4572" y="0"/>
                  </a:lnTo>
                  <a:lnTo>
                    <a:pt x="4403" y="0"/>
                  </a:ln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lnTo>
                    <a:pt x="45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32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extrusionOk="0">
                  <a:moveTo>
                    <a:pt x="2070" y="1"/>
                  </a:move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32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fill="none" extrusionOk="0">
                  <a:moveTo>
                    <a:pt x="2070" y="1"/>
                  </a:moveTo>
                  <a:lnTo>
                    <a:pt x="2070" y="1"/>
                  </a:ln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070" y="4140"/>
                  </a:lnTo>
                  <a:lnTo>
                    <a:pt x="207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32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extrusionOk="0">
                  <a:moveTo>
                    <a:pt x="1111" y="0"/>
                  </a:moveTo>
                  <a:lnTo>
                    <a:pt x="923" y="19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32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fill="none" extrusionOk="0">
                  <a:moveTo>
                    <a:pt x="1111" y="0"/>
                  </a:moveTo>
                  <a:lnTo>
                    <a:pt x="1111" y="0"/>
                  </a:lnTo>
                  <a:lnTo>
                    <a:pt x="923" y="19"/>
                  </a:lnTo>
                  <a:lnTo>
                    <a:pt x="753" y="57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32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extrusionOk="0">
                  <a:moveTo>
                    <a:pt x="1562" y="0"/>
                  </a:moveTo>
                  <a:lnTo>
                    <a:pt x="1317" y="38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32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fill="none" extrusionOk="0">
                  <a:moveTo>
                    <a:pt x="1562" y="0"/>
                  </a:moveTo>
                  <a:lnTo>
                    <a:pt x="1562" y="0"/>
                  </a:lnTo>
                  <a:lnTo>
                    <a:pt x="1317" y="38"/>
                  </a:lnTo>
                  <a:lnTo>
                    <a:pt x="1054" y="94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32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4" name="Google Shape;7984;p33"/>
          <p:cNvSpPr/>
          <p:nvPr/>
        </p:nvSpPr>
        <p:spPr>
          <a:xfrm rot="5400000">
            <a:off x="6974450" y="912938"/>
            <a:ext cx="3101537" cy="1256635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5" name="Google Shape;7985;p33"/>
          <p:cNvSpPr/>
          <p:nvPr/>
        </p:nvSpPr>
        <p:spPr>
          <a:xfrm rot="-5400000">
            <a:off x="-935526" y="3019837"/>
            <a:ext cx="3037203" cy="1230623"/>
          </a:xfrm>
          <a:custGeom>
            <a:avLst/>
            <a:gdLst/>
            <a:ahLst/>
            <a:cxnLst/>
            <a:rect l="l" t="t" r="r" b="b"/>
            <a:pathLst>
              <a:path w="54062" h="21905" extrusionOk="0">
                <a:moveTo>
                  <a:pt x="1" y="0"/>
                </a:moveTo>
                <a:lnTo>
                  <a:pt x="1" y="21665"/>
                </a:lnTo>
                <a:lnTo>
                  <a:pt x="554" y="21739"/>
                </a:lnTo>
                <a:lnTo>
                  <a:pt x="1126" y="21794"/>
                </a:lnTo>
                <a:lnTo>
                  <a:pt x="1679" y="21849"/>
                </a:lnTo>
                <a:lnTo>
                  <a:pt x="2250" y="21886"/>
                </a:lnTo>
                <a:lnTo>
                  <a:pt x="2822" y="21905"/>
                </a:lnTo>
                <a:lnTo>
                  <a:pt x="3965" y="21905"/>
                </a:lnTo>
                <a:lnTo>
                  <a:pt x="4537" y="21886"/>
                </a:lnTo>
                <a:lnTo>
                  <a:pt x="5108" y="21849"/>
                </a:lnTo>
                <a:lnTo>
                  <a:pt x="5680" y="21813"/>
                </a:lnTo>
                <a:lnTo>
                  <a:pt x="6233" y="21757"/>
                </a:lnTo>
                <a:lnTo>
                  <a:pt x="6805" y="21684"/>
                </a:lnTo>
                <a:lnTo>
                  <a:pt x="7376" y="21610"/>
                </a:lnTo>
                <a:lnTo>
                  <a:pt x="7929" y="21518"/>
                </a:lnTo>
                <a:lnTo>
                  <a:pt x="8501" y="21407"/>
                </a:lnTo>
                <a:lnTo>
                  <a:pt x="9054" y="21296"/>
                </a:lnTo>
                <a:lnTo>
                  <a:pt x="9976" y="21093"/>
                </a:lnTo>
                <a:lnTo>
                  <a:pt x="10916" y="20854"/>
                </a:lnTo>
                <a:lnTo>
                  <a:pt x="11820" y="20577"/>
                </a:lnTo>
                <a:lnTo>
                  <a:pt x="12742" y="20282"/>
                </a:lnTo>
                <a:lnTo>
                  <a:pt x="13627" y="19969"/>
                </a:lnTo>
                <a:lnTo>
                  <a:pt x="14530" y="19618"/>
                </a:lnTo>
                <a:lnTo>
                  <a:pt x="15415" y="19250"/>
                </a:lnTo>
                <a:lnTo>
                  <a:pt x="16282" y="18862"/>
                </a:lnTo>
                <a:lnTo>
                  <a:pt x="17148" y="18457"/>
                </a:lnTo>
                <a:lnTo>
                  <a:pt x="18015" y="18033"/>
                </a:lnTo>
                <a:lnTo>
                  <a:pt x="18863" y="17590"/>
                </a:lnTo>
                <a:lnTo>
                  <a:pt x="19693" y="17129"/>
                </a:lnTo>
                <a:lnTo>
                  <a:pt x="20541" y="16650"/>
                </a:lnTo>
                <a:lnTo>
                  <a:pt x="21352" y="16152"/>
                </a:lnTo>
                <a:lnTo>
                  <a:pt x="22182" y="15654"/>
                </a:lnTo>
                <a:lnTo>
                  <a:pt x="22975" y="15138"/>
                </a:lnTo>
                <a:lnTo>
                  <a:pt x="24100" y="14400"/>
                </a:lnTo>
                <a:lnTo>
                  <a:pt x="25206" y="13644"/>
                </a:lnTo>
                <a:lnTo>
                  <a:pt x="27400" y="12096"/>
                </a:lnTo>
                <a:lnTo>
                  <a:pt x="29594" y="10565"/>
                </a:lnTo>
                <a:lnTo>
                  <a:pt x="30700" y="9791"/>
                </a:lnTo>
                <a:lnTo>
                  <a:pt x="31807" y="9053"/>
                </a:lnTo>
                <a:lnTo>
                  <a:pt x="32931" y="8334"/>
                </a:lnTo>
                <a:lnTo>
                  <a:pt x="34075" y="7634"/>
                </a:lnTo>
                <a:lnTo>
                  <a:pt x="35218" y="6970"/>
                </a:lnTo>
                <a:lnTo>
                  <a:pt x="35789" y="6656"/>
                </a:lnTo>
                <a:lnTo>
                  <a:pt x="36379" y="6343"/>
                </a:lnTo>
                <a:lnTo>
                  <a:pt x="36969" y="6048"/>
                </a:lnTo>
                <a:lnTo>
                  <a:pt x="37578" y="5771"/>
                </a:lnTo>
                <a:lnTo>
                  <a:pt x="38168" y="5495"/>
                </a:lnTo>
                <a:lnTo>
                  <a:pt x="38776" y="5237"/>
                </a:lnTo>
                <a:lnTo>
                  <a:pt x="39403" y="4997"/>
                </a:lnTo>
                <a:lnTo>
                  <a:pt x="40012" y="4757"/>
                </a:lnTo>
                <a:lnTo>
                  <a:pt x="40639" y="4554"/>
                </a:lnTo>
                <a:lnTo>
                  <a:pt x="41284" y="4352"/>
                </a:lnTo>
                <a:lnTo>
                  <a:pt x="41911" y="4167"/>
                </a:lnTo>
                <a:lnTo>
                  <a:pt x="42538" y="4001"/>
                </a:lnTo>
                <a:lnTo>
                  <a:pt x="43810" y="3706"/>
                </a:lnTo>
                <a:lnTo>
                  <a:pt x="46373" y="3153"/>
                </a:lnTo>
                <a:lnTo>
                  <a:pt x="47645" y="2858"/>
                </a:lnTo>
                <a:lnTo>
                  <a:pt x="48272" y="2711"/>
                </a:lnTo>
                <a:lnTo>
                  <a:pt x="48899" y="2526"/>
                </a:lnTo>
                <a:lnTo>
                  <a:pt x="49526" y="2342"/>
                </a:lnTo>
                <a:lnTo>
                  <a:pt x="50134" y="2139"/>
                </a:lnTo>
                <a:lnTo>
                  <a:pt x="50743" y="1918"/>
                </a:lnTo>
                <a:lnTo>
                  <a:pt x="51351" y="1660"/>
                </a:lnTo>
                <a:lnTo>
                  <a:pt x="51701" y="1494"/>
                </a:lnTo>
                <a:lnTo>
                  <a:pt x="52052" y="1328"/>
                </a:lnTo>
                <a:lnTo>
                  <a:pt x="52402" y="1125"/>
                </a:lnTo>
                <a:lnTo>
                  <a:pt x="52752" y="922"/>
                </a:lnTo>
                <a:lnTo>
                  <a:pt x="53084" y="719"/>
                </a:lnTo>
                <a:lnTo>
                  <a:pt x="53416" y="480"/>
                </a:lnTo>
                <a:lnTo>
                  <a:pt x="53748" y="258"/>
                </a:lnTo>
                <a:lnTo>
                  <a:pt x="5406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6" name="Google Shape;7986;p33"/>
          <p:cNvSpPr/>
          <p:nvPr/>
        </p:nvSpPr>
        <p:spPr>
          <a:xfrm>
            <a:off x="8702325" y="148600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7" name="Google Shape;7987;p33"/>
          <p:cNvSpPr/>
          <p:nvPr/>
        </p:nvSpPr>
        <p:spPr>
          <a:xfrm>
            <a:off x="398950" y="4261525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8" name="Google Shape;7988;p33"/>
          <p:cNvSpPr/>
          <p:nvPr/>
        </p:nvSpPr>
        <p:spPr>
          <a:xfrm rot="-5400000">
            <a:off x="7543600" y="148400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9" name="Google Shape;7989;p33"/>
          <p:cNvSpPr/>
          <p:nvPr/>
        </p:nvSpPr>
        <p:spPr>
          <a:xfrm rot="-5400000">
            <a:off x="7619800" y="504875"/>
            <a:ext cx="130800" cy="130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90" name="Google Shape;7990;p33"/>
          <p:cNvGrpSpPr/>
          <p:nvPr/>
        </p:nvGrpSpPr>
        <p:grpSpPr>
          <a:xfrm rot="5400000">
            <a:off x="-352312" y="-864863"/>
            <a:ext cx="2651830" cy="2216529"/>
            <a:chOff x="8778750" y="1654938"/>
            <a:chExt cx="2651830" cy="2216529"/>
          </a:xfrm>
        </p:grpSpPr>
        <p:sp>
          <p:nvSpPr>
            <p:cNvPr id="7991" name="Google Shape;7991;p33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33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3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3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3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3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3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3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3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0" name="Google Shape;8000;p33"/>
          <p:cNvSpPr/>
          <p:nvPr/>
        </p:nvSpPr>
        <p:spPr>
          <a:xfrm rot="-5400000">
            <a:off x="308950" y="1873650"/>
            <a:ext cx="189600" cy="18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1" name="Google Shape;8001;p33"/>
          <p:cNvSpPr/>
          <p:nvPr/>
        </p:nvSpPr>
        <p:spPr>
          <a:xfrm rot="-5400000">
            <a:off x="537550" y="2098425"/>
            <a:ext cx="110100" cy="1101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02" name="Google Shape;8002;p33"/>
          <p:cNvGrpSpPr/>
          <p:nvPr/>
        </p:nvGrpSpPr>
        <p:grpSpPr>
          <a:xfrm>
            <a:off x="8268150" y="4126050"/>
            <a:ext cx="657650" cy="757825"/>
            <a:chOff x="1381575" y="2568425"/>
            <a:chExt cx="657650" cy="757825"/>
          </a:xfrm>
        </p:grpSpPr>
        <p:sp>
          <p:nvSpPr>
            <p:cNvPr id="8003" name="Google Shape;8003;p33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3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3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3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3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3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3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3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3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3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3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3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3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3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3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3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3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3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3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3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3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3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3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3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3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3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3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0B3C25D-28F2-4BDD-BBDE-740A7C536DC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C30BEB-EE43-4581-91AE-BC79C40CB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1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ilita One"/>
              <a:buNone/>
              <a:defRPr sz="3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●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○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■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●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○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■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●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○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■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59" r:id="rId5"/>
    <p:sldLayoutId id="2147483660" r:id="rId6"/>
    <p:sldLayoutId id="2147483678" r:id="rId7"/>
    <p:sldLayoutId id="2147483679" r:id="rId8"/>
    <p:sldLayoutId id="214748369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5600-C2A4-4A50-8087-5CA0B8749FE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F3003-9ED3-4D5C-91C7-B0BAC6C5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av"/><Relationship Id="rId7" Type="http://schemas.openxmlformats.org/officeDocument/2006/relationships/image" Target="../media/image3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0" name="Google Shape;8040;p37"/>
          <p:cNvSpPr txBox="1">
            <a:spLocks noGrp="1"/>
          </p:cNvSpPr>
          <p:nvPr>
            <p:ph type="ctrTitle"/>
          </p:nvPr>
        </p:nvSpPr>
        <p:spPr>
          <a:xfrm>
            <a:off x="3944349" y="-501435"/>
            <a:ext cx="4697400" cy="24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– ACID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043" name="Google Shape;8043;p37"/>
          <p:cNvGrpSpPr/>
          <p:nvPr/>
        </p:nvGrpSpPr>
        <p:grpSpPr>
          <a:xfrm>
            <a:off x="79815" y="825500"/>
            <a:ext cx="2032292" cy="2863474"/>
            <a:chOff x="398950" y="1004625"/>
            <a:chExt cx="3620681" cy="4139068"/>
          </a:xfrm>
        </p:grpSpPr>
        <p:sp>
          <p:nvSpPr>
            <p:cNvPr id="8044" name="Google Shape;8044;p37"/>
            <p:cNvSpPr/>
            <p:nvPr/>
          </p:nvSpPr>
          <p:spPr>
            <a:xfrm>
              <a:off x="1661059" y="1119919"/>
              <a:ext cx="1086438" cy="992972"/>
            </a:xfrm>
            <a:custGeom>
              <a:avLst/>
              <a:gdLst/>
              <a:ahLst/>
              <a:cxnLst/>
              <a:rect l="l" t="t" r="r" b="b"/>
              <a:pathLst>
                <a:path w="36522" h="33380" extrusionOk="0">
                  <a:moveTo>
                    <a:pt x="16934" y="0"/>
                  </a:moveTo>
                  <a:lnTo>
                    <a:pt x="16501" y="19"/>
                  </a:lnTo>
                  <a:lnTo>
                    <a:pt x="16087" y="38"/>
                  </a:lnTo>
                  <a:lnTo>
                    <a:pt x="15673" y="94"/>
                  </a:lnTo>
                  <a:lnTo>
                    <a:pt x="15260" y="170"/>
                  </a:lnTo>
                  <a:lnTo>
                    <a:pt x="14864" y="264"/>
                  </a:lnTo>
                  <a:lnTo>
                    <a:pt x="14469" y="395"/>
                  </a:lnTo>
                  <a:lnTo>
                    <a:pt x="14093" y="527"/>
                  </a:lnTo>
                  <a:lnTo>
                    <a:pt x="13735" y="678"/>
                  </a:lnTo>
                  <a:lnTo>
                    <a:pt x="13378" y="866"/>
                  </a:lnTo>
                  <a:lnTo>
                    <a:pt x="13020" y="1054"/>
                  </a:lnTo>
                  <a:lnTo>
                    <a:pt x="12682" y="1261"/>
                  </a:lnTo>
                  <a:lnTo>
                    <a:pt x="12362" y="1487"/>
                  </a:lnTo>
                  <a:lnTo>
                    <a:pt x="12042" y="1731"/>
                  </a:lnTo>
                  <a:lnTo>
                    <a:pt x="11741" y="1995"/>
                  </a:lnTo>
                  <a:lnTo>
                    <a:pt x="11440" y="2258"/>
                  </a:lnTo>
                  <a:lnTo>
                    <a:pt x="11158" y="2540"/>
                  </a:lnTo>
                  <a:lnTo>
                    <a:pt x="10875" y="2841"/>
                  </a:lnTo>
                  <a:lnTo>
                    <a:pt x="10612" y="3142"/>
                  </a:lnTo>
                  <a:lnTo>
                    <a:pt x="10349" y="3462"/>
                  </a:lnTo>
                  <a:lnTo>
                    <a:pt x="10104" y="3782"/>
                  </a:lnTo>
                  <a:lnTo>
                    <a:pt x="9878" y="4121"/>
                  </a:lnTo>
                  <a:lnTo>
                    <a:pt x="9652" y="4460"/>
                  </a:lnTo>
                  <a:lnTo>
                    <a:pt x="9427" y="4817"/>
                  </a:lnTo>
                  <a:lnTo>
                    <a:pt x="9220" y="5175"/>
                  </a:lnTo>
                  <a:lnTo>
                    <a:pt x="9032" y="5532"/>
                  </a:lnTo>
                  <a:lnTo>
                    <a:pt x="8862" y="5908"/>
                  </a:lnTo>
                  <a:lnTo>
                    <a:pt x="8693" y="6285"/>
                  </a:lnTo>
                  <a:lnTo>
                    <a:pt x="8373" y="7018"/>
                  </a:lnTo>
                  <a:lnTo>
                    <a:pt x="8110" y="7790"/>
                  </a:lnTo>
                  <a:lnTo>
                    <a:pt x="7903" y="8543"/>
                  </a:lnTo>
                  <a:lnTo>
                    <a:pt x="7526" y="10010"/>
                  </a:lnTo>
                  <a:lnTo>
                    <a:pt x="7188" y="11403"/>
                  </a:lnTo>
                  <a:lnTo>
                    <a:pt x="6868" y="12720"/>
                  </a:lnTo>
                  <a:lnTo>
                    <a:pt x="6698" y="13341"/>
                  </a:lnTo>
                  <a:lnTo>
                    <a:pt x="6510" y="13924"/>
                  </a:lnTo>
                  <a:lnTo>
                    <a:pt x="6341" y="14488"/>
                  </a:lnTo>
                  <a:lnTo>
                    <a:pt x="6153" y="15034"/>
                  </a:lnTo>
                  <a:lnTo>
                    <a:pt x="5946" y="15542"/>
                  </a:lnTo>
                  <a:lnTo>
                    <a:pt x="5720" y="16031"/>
                  </a:lnTo>
                  <a:lnTo>
                    <a:pt x="5494" y="16483"/>
                  </a:lnTo>
                  <a:lnTo>
                    <a:pt x="5250" y="16897"/>
                  </a:lnTo>
                  <a:lnTo>
                    <a:pt x="4967" y="17273"/>
                  </a:lnTo>
                  <a:lnTo>
                    <a:pt x="4666" y="17631"/>
                  </a:lnTo>
                  <a:lnTo>
                    <a:pt x="4384" y="17950"/>
                  </a:lnTo>
                  <a:lnTo>
                    <a:pt x="4121" y="18270"/>
                  </a:lnTo>
                  <a:lnTo>
                    <a:pt x="3914" y="18590"/>
                  </a:lnTo>
                  <a:lnTo>
                    <a:pt x="3707" y="18910"/>
                  </a:lnTo>
                  <a:lnTo>
                    <a:pt x="3556" y="19230"/>
                  </a:lnTo>
                  <a:lnTo>
                    <a:pt x="3406" y="19531"/>
                  </a:lnTo>
                  <a:lnTo>
                    <a:pt x="3293" y="19851"/>
                  </a:lnTo>
                  <a:lnTo>
                    <a:pt x="3199" y="20171"/>
                  </a:lnTo>
                  <a:lnTo>
                    <a:pt x="3123" y="20509"/>
                  </a:lnTo>
                  <a:lnTo>
                    <a:pt x="3067" y="20829"/>
                  </a:lnTo>
                  <a:lnTo>
                    <a:pt x="3029" y="21168"/>
                  </a:lnTo>
                  <a:lnTo>
                    <a:pt x="3011" y="21507"/>
                  </a:lnTo>
                  <a:lnTo>
                    <a:pt x="2973" y="22222"/>
                  </a:lnTo>
                  <a:lnTo>
                    <a:pt x="2973" y="22974"/>
                  </a:lnTo>
                  <a:lnTo>
                    <a:pt x="2954" y="23350"/>
                  </a:lnTo>
                  <a:lnTo>
                    <a:pt x="2935" y="23708"/>
                  </a:lnTo>
                  <a:lnTo>
                    <a:pt x="2898" y="24065"/>
                  </a:lnTo>
                  <a:lnTo>
                    <a:pt x="2860" y="24385"/>
                  </a:lnTo>
                  <a:lnTo>
                    <a:pt x="2785" y="24705"/>
                  </a:lnTo>
                  <a:lnTo>
                    <a:pt x="2710" y="25025"/>
                  </a:lnTo>
                  <a:lnTo>
                    <a:pt x="2615" y="25326"/>
                  </a:lnTo>
                  <a:lnTo>
                    <a:pt x="2521" y="25627"/>
                  </a:lnTo>
                  <a:lnTo>
                    <a:pt x="2390" y="25909"/>
                  </a:lnTo>
                  <a:lnTo>
                    <a:pt x="2258" y="26192"/>
                  </a:lnTo>
                  <a:lnTo>
                    <a:pt x="2107" y="26474"/>
                  </a:lnTo>
                  <a:lnTo>
                    <a:pt x="1938" y="26756"/>
                  </a:lnTo>
                  <a:lnTo>
                    <a:pt x="1769" y="27020"/>
                  </a:lnTo>
                  <a:lnTo>
                    <a:pt x="1562" y="27302"/>
                  </a:lnTo>
                  <a:lnTo>
                    <a:pt x="1148" y="27885"/>
                  </a:lnTo>
                  <a:lnTo>
                    <a:pt x="922" y="28167"/>
                  </a:lnTo>
                  <a:lnTo>
                    <a:pt x="734" y="28468"/>
                  </a:lnTo>
                  <a:lnTo>
                    <a:pt x="583" y="28788"/>
                  </a:lnTo>
                  <a:lnTo>
                    <a:pt x="433" y="29108"/>
                  </a:lnTo>
                  <a:lnTo>
                    <a:pt x="320" y="29447"/>
                  </a:lnTo>
                  <a:lnTo>
                    <a:pt x="226" y="29785"/>
                  </a:lnTo>
                  <a:lnTo>
                    <a:pt x="151" y="30124"/>
                  </a:lnTo>
                  <a:lnTo>
                    <a:pt x="94" y="30482"/>
                  </a:lnTo>
                  <a:lnTo>
                    <a:pt x="57" y="30839"/>
                  </a:lnTo>
                  <a:lnTo>
                    <a:pt x="19" y="31197"/>
                  </a:lnTo>
                  <a:lnTo>
                    <a:pt x="0" y="31554"/>
                  </a:lnTo>
                  <a:lnTo>
                    <a:pt x="0" y="31912"/>
                  </a:lnTo>
                  <a:lnTo>
                    <a:pt x="0" y="32645"/>
                  </a:lnTo>
                  <a:lnTo>
                    <a:pt x="38" y="33379"/>
                  </a:lnTo>
                  <a:lnTo>
                    <a:pt x="36484" y="33379"/>
                  </a:lnTo>
                  <a:lnTo>
                    <a:pt x="36521" y="32645"/>
                  </a:lnTo>
                  <a:lnTo>
                    <a:pt x="36521" y="31912"/>
                  </a:lnTo>
                  <a:lnTo>
                    <a:pt x="36521" y="31554"/>
                  </a:lnTo>
                  <a:lnTo>
                    <a:pt x="36502" y="31197"/>
                  </a:lnTo>
                  <a:lnTo>
                    <a:pt x="36465" y="30839"/>
                  </a:lnTo>
                  <a:lnTo>
                    <a:pt x="36427" y="30482"/>
                  </a:lnTo>
                  <a:lnTo>
                    <a:pt x="36371" y="30124"/>
                  </a:lnTo>
                  <a:lnTo>
                    <a:pt x="36295" y="29785"/>
                  </a:lnTo>
                  <a:lnTo>
                    <a:pt x="36201" y="29447"/>
                  </a:lnTo>
                  <a:lnTo>
                    <a:pt x="36088" y="29108"/>
                  </a:lnTo>
                  <a:lnTo>
                    <a:pt x="35938" y="28788"/>
                  </a:lnTo>
                  <a:lnTo>
                    <a:pt x="35787" y="28468"/>
                  </a:lnTo>
                  <a:lnTo>
                    <a:pt x="35599" y="28167"/>
                  </a:lnTo>
                  <a:lnTo>
                    <a:pt x="35373" y="27885"/>
                  </a:lnTo>
                  <a:lnTo>
                    <a:pt x="34959" y="27302"/>
                  </a:lnTo>
                  <a:lnTo>
                    <a:pt x="34752" y="27020"/>
                  </a:lnTo>
                  <a:lnTo>
                    <a:pt x="34583" y="26756"/>
                  </a:lnTo>
                  <a:lnTo>
                    <a:pt x="34414" y="26474"/>
                  </a:lnTo>
                  <a:lnTo>
                    <a:pt x="34263" y="26192"/>
                  </a:lnTo>
                  <a:lnTo>
                    <a:pt x="34132" y="25909"/>
                  </a:lnTo>
                  <a:lnTo>
                    <a:pt x="34019" y="25627"/>
                  </a:lnTo>
                  <a:lnTo>
                    <a:pt x="33906" y="25326"/>
                  </a:lnTo>
                  <a:lnTo>
                    <a:pt x="33812" y="25025"/>
                  </a:lnTo>
                  <a:lnTo>
                    <a:pt x="33736" y="24705"/>
                  </a:lnTo>
                  <a:lnTo>
                    <a:pt x="33661" y="24385"/>
                  </a:lnTo>
                  <a:lnTo>
                    <a:pt x="33624" y="24065"/>
                  </a:lnTo>
                  <a:lnTo>
                    <a:pt x="33586" y="23708"/>
                  </a:lnTo>
                  <a:lnTo>
                    <a:pt x="33567" y="23350"/>
                  </a:lnTo>
                  <a:lnTo>
                    <a:pt x="33548" y="22974"/>
                  </a:lnTo>
                  <a:lnTo>
                    <a:pt x="33548" y="22222"/>
                  </a:lnTo>
                  <a:lnTo>
                    <a:pt x="33511" y="21507"/>
                  </a:lnTo>
                  <a:lnTo>
                    <a:pt x="33492" y="21168"/>
                  </a:lnTo>
                  <a:lnTo>
                    <a:pt x="33454" y="20829"/>
                  </a:lnTo>
                  <a:lnTo>
                    <a:pt x="33398" y="20509"/>
                  </a:lnTo>
                  <a:lnTo>
                    <a:pt x="33322" y="20171"/>
                  </a:lnTo>
                  <a:lnTo>
                    <a:pt x="33228" y="19851"/>
                  </a:lnTo>
                  <a:lnTo>
                    <a:pt x="33116" y="19531"/>
                  </a:lnTo>
                  <a:lnTo>
                    <a:pt x="32965" y="19230"/>
                  </a:lnTo>
                  <a:lnTo>
                    <a:pt x="32814" y="18910"/>
                  </a:lnTo>
                  <a:lnTo>
                    <a:pt x="32608" y="18590"/>
                  </a:lnTo>
                  <a:lnTo>
                    <a:pt x="32401" y="18270"/>
                  </a:lnTo>
                  <a:lnTo>
                    <a:pt x="32137" y="17950"/>
                  </a:lnTo>
                  <a:lnTo>
                    <a:pt x="31855" y="17631"/>
                  </a:lnTo>
                  <a:lnTo>
                    <a:pt x="31704" y="17461"/>
                  </a:lnTo>
                  <a:lnTo>
                    <a:pt x="31554" y="17273"/>
                  </a:lnTo>
                  <a:lnTo>
                    <a:pt x="31290" y="16897"/>
                  </a:lnTo>
                  <a:lnTo>
                    <a:pt x="31046" y="16464"/>
                  </a:lnTo>
                  <a:lnTo>
                    <a:pt x="30820" y="16012"/>
                  </a:lnTo>
                  <a:lnTo>
                    <a:pt x="30613" y="15542"/>
                  </a:lnTo>
                  <a:lnTo>
                    <a:pt x="30425" y="15015"/>
                  </a:lnTo>
                  <a:lnTo>
                    <a:pt x="30237" y="14488"/>
                  </a:lnTo>
                  <a:lnTo>
                    <a:pt x="30067" y="13905"/>
                  </a:lnTo>
                  <a:lnTo>
                    <a:pt x="29729" y="12701"/>
                  </a:lnTo>
                  <a:lnTo>
                    <a:pt x="29409" y="11384"/>
                  </a:lnTo>
                  <a:lnTo>
                    <a:pt x="29033" y="9991"/>
                  </a:lnTo>
                  <a:lnTo>
                    <a:pt x="28844" y="9276"/>
                  </a:lnTo>
                  <a:lnTo>
                    <a:pt x="28619" y="8543"/>
                  </a:lnTo>
                  <a:lnTo>
                    <a:pt x="28430" y="7940"/>
                  </a:lnTo>
                  <a:lnTo>
                    <a:pt x="28223" y="7376"/>
                  </a:lnTo>
                  <a:lnTo>
                    <a:pt x="28017" y="6849"/>
                  </a:lnTo>
                  <a:lnTo>
                    <a:pt x="27810" y="6379"/>
                  </a:lnTo>
                  <a:lnTo>
                    <a:pt x="27584" y="5927"/>
                  </a:lnTo>
                  <a:lnTo>
                    <a:pt x="27358" y="5532"/>
                  </a:lnTo>
                  <a:lnTo>
                    <a:pt x="27132" y="5156"/>
                  </a:lnTo>
                  <a:lnTo>
                    <a:pt x="26906" y="4798"/>
                  </a:lnTo>
                  <a:lnTo>
                    <a:pt x="26681" y="4497"/>
                  </a:lnTo>
                  <a:lnTo>
                    <a:pt x="26436" y="4215"/>
                  </a:lnTo>
                  <a:lnTo>
                    <a:pt x="26210" y="3952"/>
                  </a:lnTo>
                  <a:lnTo>
                    <a:pt x="25984" y="3726"/>
                  </a:lnTo>
                  <a:lnTo>
                    <a:pt x="25740" y="3538"/>
                  </a:lnTo>
                  <a:lnTo>
                    <a:pt x="25514" y="3349"/>
                  </a:lnTo>
                  <a:lnTo>
                    <a:pt x="25307" y="3199"/>
                  </a:lnTo>
                  <a:lnTo>
                    <a:pt x="25081" y="3067"/>
                  </a:lnTo>
                  <a:lnTo>
                    <a:pt x="24874" y="2954"/>
                  </a:lnTo>
                  <a:lnTo>
                    <a:pt x="24667" y="2860"/>
                  </a:lnTo>
                  <a:lnTo>
                    <a:pt x="24460" y="2766"/>
                  </a:lnTo>
                  <a:lnTo>
                    <a:pt x="24272" y="2710"/>
                  </a:lnTo>
                  <a:lnTo>
                    <a:pt x="23934" y="2616"/>
                  </a:lnTo>
                  <a:lnTo>
                    <a:pt x="23632" y="2578"/>
                  </a:lnTo>
                  <a:lnTo>
                    <a:pt x="23388" y="2559"/>
                  </a:lnTo>
                  <a:lnTo>
                    <a:pt x="23200" y="2559"/>
                  </a:lnTo>
                  <a:lnTo>
                    <a:pt x="23049" y="2578"/>
                  </a:lnTo>
                  <a:lnTo>
                    <a:pt x="22955" y="2446"/>
                  </a:lnTo>
                  <a:lnTo>
                    <a:pt x="22842" y="2315"/>
                  </a:lnTo>
                  <a:lnTo>
                    <a:pt x="22673" y="2145"/>
                  </a:lnTo>
                  <a:lnTo>
                    <a:pt x="22447" y="1938"/>
                  </a:lnTo>
                  <a:lnTo>
                    <a:pt x="22184" y="1712"/>
                  </a:lnTo>
                  <a:lnTo>
                    <a:pt x="21864" y="1468"/>
                  </a:lnTo>
                  <a:lnTo>
                    <a:pt x="21506" y="1223"/>
                  </a:lnTo>
                  <a:lnTo>
                    <a:pt x="21074" y="979"/>
                  </a:lnTo>
                  <a:lnTo>
                    <a:pt x="20603" y="753"/>
                  </a:lnTo>
                  <a:lnTo>
                    <a:pt x="20058" y="527"/>
                  </a:lnTo>
                  <a:lnTo>
                    <a:pt x="19775" y="433"/>
                  </a:lnTo>
                  <a:lnTo>
                    <a:pt x="19474" y="339"/>
                  </a:lnTo>
                  <a:lnTo>
                    <a:pt x="19154" y="264"/>
                  </a:lnTo>
                  <a:lnTo>
                    <a:pt x="18816" y="188"/>
                  </a:lnTo>
                  <a:lnTo>
                    <a:pt x="18477" y="113"/>
                  </a:lnTo>
                  <a:lnTo>
                    <a:pt x="18101" y="75"/>
                  </a:lnTo>
                  <a:lnTo>
                    <a:pt x="17724" y="38"/>
                  </a:lnTo>
                  <a:lnTo>
                    <a:pt x="17348" y="19"/>
                  </a:lnTo>
                  <a:lnTo>
                    <a:pt x="169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7"/>
            <p:cNvSpPr/>
            <p:nvPr/>
          </p:nvSpPr>
          <p:spPr>
            <a:xfrm>
              <a:off x="1916812" y="1530171"/>
              <a:ext cx="108638" cy="135470"/>
            </a:xfrm>
            <a:custGeom>
              <a:avLst/>
              <a:gdLst/>
              <a:ahLst/>
              <a:cxnLst/>
              <a:rect l="l" t="t" r="r" b="b"/>
              <a:pathLst>
                <a:path w="3652" h="4554" extrusionOk="0">
                  <a:moveTo>
                    <a:pt x="1224" y="0"/>
                  </a:moveTo>
                  <a:lnTo>
                    <a:pt x="1017" y="38"/>
                  </a:lnTo>
                  <a:lnTo>
                    <a:pt x="810" y="113"/>
                  </a:lnTo>
                  <a:lnTo>
                    <a:pt x="716" y="151"/>
                  </a:lnTo>
                  <a:lnTo>
                    <a:pt x="603" y="226"/>
                  </a:lnTo>
                  <a:lnTo>
                    <a:pt x="509" y="301"/>
                  </a:lnTo>
                  <a:lnTo>
                    <a:pt x="415" y="395"/>
                  </a:lnTo>
                  <a:lnTo>
                    <a:pt x="321" y="489"/>
                  </a:lnTo>
                  <a:lnTo>
                    <a:pt x="245" y="621"/>
                  </a:lnTo>
                  <a:lnTo>
                    <a:pt x="170" y="753"/>
                  </a:lnTo>
                  <a:lnTo>
                    <a:pt x="114" y="903"/>
                  </a:lnTo>
                  <a:lnTo>
                    <a:pt x="57" y="1054"/>
                  </a:lnTo>
                  <a:lnTo>
                    <a:pt x="20" y="1242"/>
                  </a:lnTo>
                  <a:lnTo>
                    <a:pt x="1" y="1449"/>
                  </a:lnTo>
                  <a:lnTo>
                    <a:pt x="1" y="1656"/>
                  </a:lnTo>
                  <a:lnTo>
                    <a:pt x="38" y="1900"/>
                  </a:lnTo>
                  <a:lnTo>
                    <a:pt x="76" y="2145"/>
                  </a:lnTo>
                  <a:lnTo>
                    <a:pt x="133" y="2409"/>
                  </a:lnTo>
                  <a:lnTo>
                    <a:pt x="208" y="2653"/>
                  </a:lnTo>
                  <a:lnTo>
                    <a:pt x="302" y="2860"/>
                  </a:lnTo>
                  <a:lnTo>
                    <a:pt x="415" y="3086"/>
                  </a:lnTo>
                  <a:lnTo>
                    <a:pt x="546" y="3274"/>
                  </a:lnTo>
                  <a:lnTo>
                    <a:pt x="678" y="3443"/>
                  </a:lnTo>
                  <a:lnTo>
                    <a:pt x="810" y="3613"/>
                  </a:lnTo>
                  <a:lnTo>
                    <a:pt x="960" y="3763"/>
                  </a:lnTo>
                  <a:lnTo>
                    <a:pt x="1130" y="3895"/>
                  </a:lnTo>
                  <a:lnTo>
                    <a:pt x="1280" y="4027"/>
                  </a:lnTo>
                  <a:lnTo>
                    <a:pt x="1450" y="4140"/>
                  </a:lnTo>
                  <a:lnTo>
                    <a:pt x="1619" y="4234"/>
                  </a:lnTo>
                  <a:lnTo>
                    <a:pt x="1807" y="4328"/>
                  </a:lnTo>
                  <a:lnTo>
                    <a:pt x="1976" y="4384"/>
                  </a:lnTo>
                  <a:lnTo>
                    <a:pt x="2315" y="4497"/>
                  </a:lnTo>
                  <a:lnTo>
                    <a:pt x="2466" y="4535"/>
                  </a:lnTo>
                  <a:lnTo>
                    <a:pt x="2616" y="4553"/>
                  </a:lnTo>
                  <a:lnTo>
                    <a:pt x="2898" y="4553"/>
                  </a:lnTo>
                  <a:lnTo>
                    <a:pt x="3124" y="4516"/>
                  </a:lnTo>
                  <a:lnTo>
                    <a:pt x="3312" y="4459"/>
                  </a:lnTo>
                  <a:lnTo>
                    <a:pt x="3463" y="4384"/>
                  </a:lnTo>
                  <a:lnTo>
                    <a:pt x="3576" y="4309"/>
                  </a:lnTo>
                  <a:lnTo>
                    <a:pt x="3651" y="4252"/>
                  </a:lnTo>
                  <a:lnTo>
                    <a:pt x="2992" y="1035"/>
                  </a:lnTo>
                  <a:lnTo>
                    <a:pt x="2842" y="828"/>
                  </a:lnTo>
                  <a:lnTo>
                    <a:pt x="2673" y="640"/>
                  </a:lnTo>
                  <a:lnTo>
                    <a:pt x="2428" y="414"/>
                  </a:lnTo>
                  <a:lnTo>
                    <a:pt x="2296" y="320"/>
                  </a:lnTo>
                  <a:lnTo>
                    <a:pt x="2146" y="226"/>
                  </a:lnTo>
                  <a:lnTo>
                    <a:pt x="1976" y="132"/>
                  </a:lnTo>
                  <a:lnTo>
                    <a:pt x="1807" y="57"/>
                  </a:lnTo>
                  <a:lnTo>
                    <a:pt x="1619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B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7"/>
            <p:cNvSpPr/>
            <p:nvPr/>
          </p:nvSpPr>
          <p:spPr>
            <a:xfrm>
              <a:off x="1929692" y="1553670"/>
              <a:ext cx="80080" cy="44800"/>
            </a:xfrm>
            <a:custGeom>
              <a:avLst/>
              <a:gdLst/>
              <a:ahLst/>
              <a:cxnLst/>
              <a:rect l="l" t="t" r="r" b="b"/>
              <a:pathLst>
                <a:path w="2692" h="1506" extrusionOk="0">
                  <a:moveTo>
                    <a:pt x="772" y="0"/>
                  </a:moveTo>
                  <a:lnTo>
                    <a:pt x="640" y="19"/>
                  </a:lnTo>
                  <a:lnTo>
                    <a:pt x="490" y="57"/>
                  </a:lnTo>
                  <a:lnTo>
                    <a:pt x="377" y="94"/>
                  </a:lnTo>
                  <a:lnTo>
                    <a:pt x="264" y="170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8"/>
                  </a:lnTo>
                  <a:lnTo>
                    <a:pt x="1" y="659"/>
                  </a:lnTo>
                  <a:lnTo>
                    <a:pt x="1" y="809"/>
                  </a:lnTo>
                  <a:lnTo>
                    <a:pt x="151" y="809"/>
                  </a:lnTo>
                  <a:lnTo>
                    <a:pt x="151" y="678"/>
                  </a:lnTo>
                  <a:lnTo>
                    <a:pt x="189" y="565"/>
                  </a:lnTo>
                  <a:lnTo>
                    <a:pt x="226" y="452"/>
                  </a:lnTo>
                  <a:lnTo>
                    <a:pt x="283" y="377"/>
                  </a:lnTo>
                  <a:lnTo>
                    <a:pt x="358" y="301"/>
                  </a:lnTo>
                  <a:lnTo>
                    <a:pt x="452" y="245"/>
                  </a:lnTo>
                  <a:lnTo>
                    <a:pt x="546" y="189"/>
                  </a:lnTo>
                  <a:lnTo>
                    <a:pt x="659" y="170"/>
                  </a:lnTo>
                  <a:lnTo>
                    <a:pt x="772" y="151"/>
                  </a:lnTo>
                  <a:lnTo>
                    <a:pt x="904" y="170"/>
                  </a:lnTo>
                  <a:lnTo>
                    <a:pt x="1035" y="189"/>
                  </a:lnTo>
                  <a:lnTo>
                    <a:pt x="1167" y="207"/>
                  </a:lnTo>
                  <a:lnTo>
                    <a:pt x="1318" y="264"/>
                  </a:lnTo>
                  <a:lnTo>
                    <a:pt x="1449" y="320"/>
                  </a:lnTo>
                  <a:lnTo>
                    <a:pt x="1581" y="395"/>
                  </a:lnTo>
                  <a:lnTo>
                    <a:pt x="1713" y="471"/>
                  </a:lnTo>
                  <a:lnTo>
                    <a:pt x="1844" y="565"/>
                  </a:lnTo>
                  <a:lnTo>
                    <a:pt x="1976" y="678"/>
                  </a:lnTo>
                  <a:lnTo>
                    <a:pt x="2089" y="791"/>
                  </a:lnTo>
                  <a:lnTo>
                    <a:pt x="2202" y="922"/>
                  </a:lnTo>
                  <a:lnTo>
                    <a:pt x="2296" y="1054"/>
                  </a:lnTo>
                  <a:lnTo>
                    <a:pt x="2390" y="1205"/>
                  </a:lnTo>
                  <a:lnTo>
                    <a:pt x="2465" y="1355"/>
                  </a:lnTo>
                  <a:lnTo>
                    <a:pt x="2541" y="1506"/>
                  </a:lnTo>
                  <a:lnTo>
                    <a:pt x="2691" y="1468"/>
                  </a:lnTo>
                  <a:lnTo>
                    <a:pt x="2616" y="1280"/>
                  </a:lnTo>
                  <a:lnTo>
                    <a:pt x="2522" y="1129"/>
                  </a:lnTo>
                  <a:lnTo>
                    <a:pt x="2428" y="979"/>
                  </a:lnTo>
                  <a:lnTo>
                    <a:pt x="2315" y="828"/>
                  </a:lnTo>
                  <a:lnTo>
                    <a:pt x="2202" y="697"/>
                  </a:lnTo>
                  <a:lnTo>
                    <a:pt x="2070" y="565"/>
                  </a:lnTo>
                  <a:lnTo>
                    <a:pt x="1939" y="452"/>
                  </a:lnTo>
                  <a:lnTo>
                    <a:pt x="1788" y="339"/>
                  </a:lnTo>
                  <a:lnTo>
                    <a:pt x="1638" y="264"/>
                  </a:lnTo>
                  <a:lnTo>
                    <a:pt x="1487" y="189"/>
                  </a:lnTo>
                  <a:lnTo>
                    <a:pt x="1336" y="113"/>
                  </a:lnTo>
                  <a:lnTo>
                    <a:pt x="1186" y="57"/>
                  </a:lnTo>
                  <a:lnTo>
                    <a:pt x="1054" y="38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7"/>
            <p:cNvSpPr/>
            <p:nvPr/>
          </p:nvSpPr>
          <p:spPr>
            <a:xfrm>
              <a:off x="2396461" y="1530171"/>
              <a:ext cx="108608" cy="135470"/>
            </a:xfrm>
            <a:custGeom>
              <a:avLst/>
              <a:gdLst/>
              <a:ahLst/>
              <a:cxnLst/>
              <a:rect l="l" t="t" r="r" b="b"/>
              <a:pathLst>
                <a:path w="3651" h="4554" extrusionOk="0">
                  <a:moveTo>
                    <a:pt x="2240" y="0"/>
                  </a:moveTo>
                  <a:lnTo>
                    <a:pt x="2052" y="19"/>
                  </a:lnTo>
                  <a:lnTo>
                    <a:pt x="1864" y="57"/>
                  </a:lnTo>
                  <a:lnTo>
                    <a:pt x="1675" y="132"/>
                  </a:lnTo>
                  <a:lnTo>
                    <a:pt x="1525" y="226"/>
                  </a:lnTo>
                  <a:lnTo>
                    <a:pt x="1374" y="320"/>
                  </a:lnTo>
                  <a:lnTo>
                    <a:pt x="1224" y="414"/>
                  </a:lnTo>
                  <a:lnTo>
                    <a:pt x="998" y="640"/>
                  </a:lnTo>
                  <a:lnTo>
                    <a:pt x="810" y="828"/>
                  </a:lnTo>
                  <a:lnTo>
                    <a:pt x="659" y="1035"/>
                  </a:lnTo>
                  <a:lnTo>
                    <a:pt x="1" y="4252"/>
                  </a:lnTo>
                  <a:lnTo>
                    <a:pt x="95" y="4309"/>
                  </a:lnTo>
                  <a:lnTo>
                    <a:pt x="189" y="4384"/>
                  </a:lnTo>
                  <a:lnTo>
                    <a:pt x="339" y="4459"/>
                  </a:lnTo>
                  <a:lnTo>
                    <a:pt x="528" y="4516"/>
                  </a:lnTo>
                  <a:lnTo>
                    <a:pt x="772" y="4553"/>
                  </a:lnTo>
                  <a:lnTo>
                    <a:pt x="1036" y="4553"/>
                  </a:lnTo>
                  <a:lnTo>
                    <a:pt x="1186" y="4535"/>
                  </a:lnTo>
                  <a:lnTo>
                    <a:pt x="1355" y="4497"/>
                  </a:lnTo>
                  <a:lnTo>
                    <a:pt x="1694" y="4384"/>
                  </a:lnTo>
                  <a:lnTo>
                    <a:pt x="1864" y="4328"/>
                  </a:lnTo>
                  <a:lnTo>
                    <a:pt x="2033" y="4234"/>
                  </a:lnTo>
                  <a:lnTo>
                    <a:pt x="2202" y="4140"/>
                  </a:lnTo>
                  <a:lnTo>
                    <a:pt x="2372" y="4027"/>
                  </a:lnTo>
                  <a:lnTo>
                    <a:pt x="2541" y="3895"/>
                  </a:lnTo>
                  <a:lnTo>
                    <a:pt x="2691" y="3763"/>
                  </a:lnTo>
                  <a:lnTo>
                    <a:pt x="2842" y="3613"/>
                  </a:lnTo>
                  <a:lnTo>
                    <a:pt x="2992" y="3443"/>
                  </a:lnTo>
                  <a:lnTo>
                    <a:pt x="3124" y="3274"/>
                  </a:lnTo>
                  <a:lnTo>
                    <a:pt x="3256" y="3086"/>
                  </a:lnTo>
                  <a:lnTo>
                    <a:pt x="3350" y="2860"/>
                  </a:lnTo>
                  <a:lnTo>
                    <a:pt x="3444" y="2653"/>
                  </a:lnTo>
                  <a:lnTo>
                    <a:pt x="3538" y="2409"/>
                  </a:lnTo>
                  <a:lnTo>
                    <a:pt x="3595" y="2145"/>
                  </a:lnTo>
                  <a:lnTo>
                    <a:pt x="3632" y="1900"/>
                  </a:lnTo>
                  <a:lnTo>
                    <a:pt x="3651" y="1656"/>
                  </a:lnTo>
                  <a:lnTo>
                    <a:pt x="3651" y="1449"/>
                  </a:lnTo>
                  <a:lnTo>
                    <a:pt x="3632" y="1242"/>
                  </a:lnTo>
                  <a:lnTo>
                    <a:pt x="3613" y="1054"/>
                  </a:lnTo>
                  <a:lnTo>
                    <a:pt x="3557" y="903"/>
                  </a:lnTo>
                  <a:lnTo>
                    <a:pt x="3500" y="753"/>
                  </a:lnTo>
                  <a:lnTo>
                    <a:pt x="3425" y="621"/>
                  </a:lnTo>
                  <a:lnTo>
                    <a:pt x="3350" y="489"/>
                  </a:lnTo>
                  <a:lnTo>
                    <a:pt x="3256" y="395"/>
                  </a:lnTo>
                  <a:lnTo>
                    <a:pt x="3162" y="301"/>
                  </a:lnTo>
                  <a:lnTo>
                    <a:pt x="3068" y="226"/>
                  </a:lnTo>
                  <a:lnTo>
                    <a:pt x="2955" y="151"/>
                  </a:lnTo>
                  <a:lnTo>
                    <a:pt x="2861" y="113"/>
                  </a:lnTo>
                  <a:lnTo>
                    <a:pt x="2654" y="38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rgbClr val="FFB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7"/>
            <p:cNvSpPr/>
            <p:nvPr/>
          </p:nvSpPr>
          <p:spPr>
            <a:xfrm>
              <a:off x="2412702" y="1553670"/>
              <a:ext cx="80080" cy="44800"/>
            </a:xfrm>
            <a:custGeom>
              <a:avLst/>
              <a:gdLst/>
              <a:ahLst/>
              <a:cxnLst/>
              <a:rect l="l" t="t" r="r" b="b"/>
              <a:pathLst>
                <a:path w="2692" h="1506" extrusionOk="0">
                  <a:moveTo>
                    <a:pt x="1788" y="0"/>
                  </a:moveTo>
                  <a:lnTo>
                    <a:pt x="1637" y="38"/>
                  </a:lnTo>
                  <a:lnTo>
                    <a:pt x="1487" y="57"/>
                  </a:lnTo>
                  <a:lnTo>
                    <a:pt x="1336" y="113"/>
                  </a:lnTo>
                  <a:lnTo>
                    <a:pt x="1186" y="189"/>
                  </a:lnTo>
                  <a:lnTo>
                    <a:pt x="1035" y="264"/>
                  </a:lnTo>
                  <a:lnTo>
                    <a:pt x="904" y="339"/>
                  </a:lnTo>
                  <a:lnTo>
                    <a:pt x="753" y="452"/>
                  </a:lnTo>
                  <a:lnTo>
                    <a:pt x="621" y="565"/>
                  </a:lnTo>
                  <a:lnTo>
                    <a:pt x="490" y="697"/>
                  </a:lnTo>
                  <a:lnTo>
                    <a:pt x="377" y="828"/>
                  </a:lnTo>
                  <a:lnTo>
                    <a:pt x="264" y="979"/>
                  </a:lnTo>
                  <a:lnTo>
                    <a:pt x="151" y="1129"/>
                  </a:lnTo>
                  <a:lnTo>
                    <a:pt x="76" y="1280"/>
                  </a:lnTo>
                  <a:lnTo>
                    <a:pt x="0" y="1468"/>
                  </a:lnTo>
                  <a:lnTo>
                    <a:pt x="151" y="1506"/>
                  </a:lnTo>
                  <a:lnTo>
                    <a:pt x="207" y="1355"/>
                  </a:lnTo>
                  <a:lnTo>
                    <a:pt x="283" y="1205"/>
                  </a:lnTo>
                  <a:lnTo>
                    <a:pt x="377" y="1054"/>
                  </a:lnTo>
                  <a:lnTo>
                    <a:pt x="490" y="922"/>
                  </a:lnTo>
                  <a:lnTo>
                    <a:pt x="603" y="791"/>
                  </a:lnTo>
                  <a:lnTo>
                    <a:pt x="715" y="678"/>
                  </a:lnTo>
                  <a:lnTo>
                    <a:pt x="847" y="565"/>
                  </a:lnTo>
                  <a:lnTo>
                    <a:pt x="979" y="471"/>
                  </a:lnTo>
                  <a:lnTo>
                    <a:pt x="1111" y="395"/>
                  </a:lnTo>
                  <a:lnTo>
                    <a:pt x="1242" y="320"/>
                  </a:lnTo>
                  <a:lnTo>
                    <a:pt x="1374" y="264"/>
                  </a:lnTo>
                  <a:lnTo>
                    <a:pt x="1506" y="207"/>
                  </a:lnTo>
                  <a:lnTo>
                    <a:pt x="1656" y="189"/>
                  </a:lnTo>
                  <a:lnTo>
                    <a:pt x="1788" y="170"/>
                  </a:lnTo>
                  <a:lnTo>
                    <a:pt x="1901" y="151"/>
                  </a:lnTo>
                  <a:lnTo>
                    <a:pt x="2033" y="170"/>
                  </a:lnTo>
                  <a:lnTo>
                    <a:pt x="2145" y="189"/>
                  </a:lnTo>
                  <a:lnTo>
                    <a:pt x="2239" y="245"/>
                  </a:lnTo>
                  <a:lnTo>
                    <a:pt x="2334" y="301"/>
                  </a:lnTo>
                  <a:lnTo>
                    <a:pt x="2409" y="377"/>
                  </a:lnTo>
                  <a:lnTo>
                    <a:pt x="2465" y="452"/>
                  </a:lnTo>
                  <a:lnTo>
                    <a:pt x="2503" y="565"/>
                  </a:lnTo>
                  <a:lnTo>
                    <a:pt x="2522" y="678"/>
                  </a:lnTo>
                  <a:lnTo>
                    <a:pt x="2541" y="809"/>
                  </a:lnTo>
                  <a:lnTo>
                    <a:pt x="2691" y="809"/>
                  </a:lnTo>
                  <a:lnTo>
                    <a:pt x="2672" y="659"/>
                  </a:lnTo>
                  <a:lnTo>
                    <a:pt x="2635" y="508"/>
                  </a:lnTo>
                  <a:lnTo>
                    <a:pt x="2578" y="377"/>
                  </a:lnTo>
                  <a:lnTo>
                    <a:pt x="2522" y="264"/>
                  </a:lnTo>
                  <a:lnTo>
                    <a:pt x="2428" y="170"/>
                  </a:lnTo>
                  <a:lnTo>
                    <a:pt x="2315" y="94"/>
                  </a:lnTo>
                  <a:lnTo>
                    <a:pt x="2183" y="57"/>
                  </a:lnTo>
                  <a:lnTo>
                    <a:pt x="2051" y="19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7"/>
            <p:cNvSpPr/>
            <p:nvPr/>
          </p:nvSpPr>
          <p:spPr>
            <a:xfrm>
              <a:off x="1902266" y="1988551"/>
              <a:ext cx="558628" cy="1727884"/>
            </a:xfrm>
            <a:custGeom>
              <a:avLst/>
              <a:gdLst/>
              <a:ahLst/>
              <a:cxnLst/>
              <a:rect l="l" t="t" r="r" b="b"/>
              <a:pathLst>
                <a:path w="18779" h="58085" extrusionOk="0">
                  <a:moveTo>
                    <a:pt x="1" y="0"/>
                  </a:moveTo>
                  <a:lnTo>
                    <a:pt x="1" y="58084"/>
                  </a:lnTo>
                  <a:lnTo>
                    <a:pt x="18779" y="58084"/>
                  </a:lnTo>
                  <a:lnTo>
                    <a:pt x="18779" y="8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7"/>
            <p:cNvSpPr/>
            <p:nvPr/>
          </p:nvSpPr>
          <p:spPr>
            <a:xfrm>
              <a:off x="2032106" y="1726611"/>
              <a:ext cx="359380" cy="476912"/>
            </a:xfrm>
            <a:custGeom>
              <a:avLst/>
              <a:gdLst/>
              <a:ahLst/>
              <a:cxnLst/>
              <a:rect l="l" t="t" r="r" b="b"/>
              <a:pathLst>
                <a:path w="12081" h="16032" extrusionOk="0">
                  <a:moveTo>
                    <a:pt x="1675" y="0"/>
                  </a:moveTo>
                  <a:lnTo>
                    <a:pt x="1675" y="7997"/>
                  </a:lnTo>
                  <a:lnTo>
                    <a:pt x="1657" y="8185"/>
                  </a:lnTo>
                  <a:lnTo>
                    <a:pt x="1619" y="8373"/>
                  </a:lnTo>
                  <a:lnTo>
                    <a:pt x="1525" y="8543"/>
                  </a:lnTo>
                  <a:lnTo>
                    <a:pt x="1431" y="8693"/>
                  </a:lnTo>
                  <a:lnTo>
                    <a:pt x="1299" y="8825"/>
                  </a:lnTo>
                  <a:lnTo>
                    <a:pt x="1149" y="8938"/>
                  </a:lnTo>
                  <a:lnTo>
                    <a:pt x="979" y="9013"/>
                  </a:lnTo>
                  <a:lnTo>
                    <a:pt x="791" y="9070"/>
                  </a:lnTo>
                  <a:lnTo>
                    <a:pt x="1" y="9201"/>
                  </a:lnTo>
                  <a:lnTo>
                    <a:pt x="6022" y="16031"/>
                  </a:lnTo>
                  <a:lnTo>
                    <a:pt x="12080" y="9916"/>
                  </a:lnTo>
                  <a:lnTo>
                    <a:pt x="11685" y="9841"/>
                  </a:lnTo>
                  <a:lnTo>
                    <a:pt x="11554" y="9803"/>
                  </a:lnTo>
                  <a:lnTo>
                    <a:pt x="11422" y="9766"/>
                  </a:lnTo>
                  <a:lnTo>
                    <a:pt x="11290" y="9709"/>
                  </a:lnTo>
                  <a:lnTo>
                    <a:pt x="11177" y="9653"/>
                  </a:lnTo>
                  <a:lnTo>
                    <a:pt x="11046" y="9578"/>
                  </a:lnTo>
                  <a:lnTo>
                    <a:pt x="10951" y="9483"/>
                  </a:lnTo>
                  <a:lnTo>
                    <a:pt x="10839" y="9389"/>
                  </a:lnTo>
                  <a:lnTo>
                    <a:pt x="10763" y="9295"/>
                  </a:lnTo>
                  <a:lnTo>
                    <a:pt x="10669" y="9182"/>
                  </a:lnTo>
                  <a:lnTo>
                    <a:pt x="10594" y="9070"/>
                  </a:lnTo>
                  <a:lnTo>
                    <a:pt x="10538" y="8957"/>
                  </a:lnTo>
                  <a:lnTo>
                    <a:pt x="10481" y="8825"/>
                  </a:lnTo>
                  <a:lnTo>
                    <a:pt x="10443" y="8693"/>
                  </a:lnTo>
                  <a:lnTo>
                    <a:pt x="10406" y="8562"/>
                  </a:lnTo>
                  <a:lnTo>
                    <a:pt x="10387" y="8430"/>
                  </a:lnTo>
                  <a:lnTo>
                    <a:pt x="10387" y="8279"/>
                  </a:lnTo>
                  <a:lnTo>
                    <a:pt x="10349" y="0"/>
                  </a:lnTo>
                  <a:close/>
                </a:path>
              </a:pathLst>
            </a:custGeom>
            <a:solidFill>
              <a:srgbClr val="FFB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7"/>
            <p:cNvSpPr/>
            <p:nvPr/>
          </p:nvSpPr>
          <p:spPr>
            <a:xfrm>
              <a:off x="2081930" y="1726611"/>
              <a:ext cx="258060" cy="176343"/>
            </a:xfrm>
            <a:custGeom>
              <a:avLst/>
              <a:gdLst/>
              <a:ahLst/>
              <a:cxnLst/>
              <a:rect l="l" t="t" r="r" b="b"/>
              <a:pathLst>
                <a:path w="8675" h="5928" extrusionOk="0">
                  <a:moveTo>
                    <a:pt x="0" y="0"/>
                  </a:moveTo>
                  <a:lnTo>
                    <a:pt x="0" y="3256"/>
                  </a:lnTo>
                  <a:lnTo>
                    <a:pt x="320" y="3575"/>
                  </a:lnTo>
                  <a:lnTo>
                    <a:pt x="640" y="3914"/>
                  </a:lnTo>
                  <a:lnTo>
                    <a:pt x="1016" y="4234"/>
                  </a:lnTo>
                  <a:lnTo>
                    <a:pt x="1393" y="4535"/>
                  </a:lnTo>
                  <a:lnTo>
                    <a:pt x="1826" y="4817"/>
                  </a:lnTo>
                  <a:lnTo>
                    <a:pt x="2277" y="5081"/>
                  </a:lnTo>
                  <a:lnTo>
                    <a:pt x="2766" y="5325"/>
                  </a:lnTo>
                  <a:lnTo>
                    <a:pt x="3274" y="5513"/>
                  </a:lnTo>
                  <a:lnTo>
                    <a:pt x="3557" y="5607"/>
                  </a:lnTo>
                  <a:lnTo>
                    <a:pt x="3820" y="5683"/>
                  </a:lnTo>
                  <a:lnTo>
                    <a:pt x="4121" y="5758"/>
                  </a:lnTo>
                  <a:lnTo>
                    <a:pt x="4422" y="5814"/>
                  </a:lnTo>
                  <a:lnTo>
                    <a:pt x="4723" y="5871"/>
                  </a:lnTo>
                  <a:lnTo>
                    <a:pt x="5024" y="5890"/>
                  </a:lnTo>
                  <a:lnTo>
                    <a:pt x="5363" y="5927"/>
                  </a:lnTo>
                  <a:lnTo>
                    <a:pt x="6021" y="5927"/>
                  </a:lnTo>
                  <a:lnTo>
                    <a:pt x="6379" y="5909"/>
                  </a:lnTo>
                  <a:lnTo>
                    <a:pt x="6736" y="5871"/>
                  </a:lnTo>
                  <a:lnTo>
                    <a:pt x="7113" y="5814"/>
                  </a:lnTo>
                  <a:lnTo>
                    <a:pt x="7489" y="5758"/>
                  </a:lnTo>
                  <a:lnTo>
                    <a:pt x="7884" y="5664"/>
                  </a:lnTo>
                  <a:lnTo>
                    <a:pt x="8279" y="5570"/>
                  </a:lnTo>
                  <a:lnTo>
                    <a:pt x="8674" y="5457"/>
                  </a:lnTo>
                  <a:lnTo>
                    <a:pt x="867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7"/>
            <p:cNvSpPr/>
            <p:nvPr/>
          </p:nvSpPr>
          <p:spPr>
            <a:xfrm>
              <a:off x="1902266" y="2082012"/>
              <a:ext cx="179705" cy="1634417"/>
            </a:xfrm>
            <a:custGeom>
              <a:avLst/>
              <a:gdLst/>
              <a:ahLst/>
              <a:cxnLst/>
              <a:rect l="l" t="t" r="r" b="b"/>
              <a:pathLst>
                <a:path w="6041" h="54943" extrusionOk="0">
                  <a:moveTo>
                    <a:pt x="2315" y="0"/>
                  </a:moveTo>
                  <a:lnTo>
                    <a:pt x="1" y="19644"/>
                  </a:lnTo>
                  <a:lnTo>
                    <a:pt x="1" y="54942"/>
                  </a:lnTo>
                  <a:lnTo>
                    <a:pt x="6040" y="54942"/>
                  </a:lnTo>
                  <a:lnTo>
                    <a:pt x="2315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7"/>
            <p:cNvSpPr/>
            <p:nvPr/>
          </p:nvSpPr>
          <p:spPr>
            <a:xfrm>
              <a:off x="411265" y="1916329"/>
              <a:ext cx="397992" cy="341472"/>
            </a:xfrm>
            <a:custGeom>
              <a:avLst/>
              <a:gdLst/>
              <a:ahLst/>
              <a:cxnLst/>
              <a:rect l="l" t="t" r="r" b="b"/>
              <a:pathLst>
                <a:path w="13379" h="11479" extrusionOk="0">
                  <a:moveTo>
                    <a:pt x="11460" y="1"/>
                  </a:moveTo>
                  <a:lnTo>
                    <a:pt x="10933" y="39"/>
                  </a:lnTo>
                  <a:lnTo>
                    <a:pt x="10406" y="114"/>
                  </a:lnTo>
                  <a:lnTo>
                    <a:pt x="9898" y="227"/>
                  </a:lnTo>
                  <a:lnTo>
                    <a:pt x="9390" y="340"/>
                  </a:lnTo>
                  <a:lnTo>
                    <a:pt x="8901" y="509"/>
                  </a:lnTo>
                  <a:lnTo>
                    <a:pt x="8393" y="678"/>
                  </a:lnTo>
                  <a:lnTo>
                    <a:pt x="7922" y="866"/>
                  </a:lnTo>
                  <a:lnTo>
                    <a:pt x="7433" y="1092"/>
                  </a:lnTo>
                  <a:lnTo>
                    <a:pt x="6963" y="1318"/>
                  </a:lnTo>
                  <a:lnTo>
                    <a:pt x="6511" y="1581"/>
                  </a:lnTo>
                  <a:lnTo>
                    <a:pt x="6059" y="1845"/>
                  </a:lnTo>
                  <a:lnTo>
                    <a:pt x="5608" y="2127"/>
                  </a:lnTo>
                  <a:lnTo>
                    <a:pt x="5194" y="2428"/>
                  </a:lnTo>
                  <a:lnTo>
                    <a:pt x="4761" y="2729"/>
                  </a:lnTo>
                  <a:lnTo>
                    <a:pt x="4366" y="3049"/>
                  </a:lnTo>
                  <a:lnTo>
                    <a:pt x="3971" y="3369"/>
                  </a:lnTo>
                  <a:lnTo>
                    <a:pt x="3595" y="3708"/>
                  </a:lnTo>
                  <a:lnTo>
                    <a:pt x="3237" y="4046"/>
                  </a:lnTo>
                  <a:lnTo>
                    <a:pt x="2880" y="4385"/>
                  </a:lnTo>
                  <a:lnTo>
                    <a:pt x="2541" y="4724"/>
                  </a:lnTo>
                  <a:lnTo>
                    <a:pt x="2240" y="5081"/>
                  </a:lnTo>
                  <a:lnTo>
                    <a:pt x="1939" y="5420"/>
                  </a:lnTo>
                  <a:lnTo>
                    <a:pt x="1657" y="5759"/>
                  </a:lnTo>
                  <a:lnTo>
                    <a:pt x="1374" y="6097"/>
                  </a:lnTo>
                  <a:lnTo>
                    <a:pt x="1130" y="6436"/>
                  </a:lnTo>
                  <a:lnTo>
                    <a:pt x="904" y="6775"/>
                  </a:lnTo>
                  <a:lnTo>
                    <a:pt x="697" y="7094"/>
                  </a:lnTo>
                  <a:lnTo>
                    <a:pt x="528" y="7395"/>
                  </a:lnTo>
                  <a:lnTo>
                    <a:pt x="358" y="7697"/>
                  </a:lnTo>
                  <a:lnTo>
                    <a:pt x="208" y="7979"/>
                  </a:lnTo>
                  <a:lnTo>
                    <a:pt x="95" y="8261"/>
                  </a:lnTo>
                  <a:lnTo>
                    <a:pt x="1" y="8524"/>
                  </a:lnTo>
                  <a:lnTo>
                    <a:pt x="396" y="10970"/>
                  </a:lnTo>
                  <a:lnTo>
                    <a:pt x="5175" y="11478"/>
                  </a:lnTo>
                  <a:lnTo>
                    <a:pt x="13379" y="5608"/>
                  </a:lnTo>
                  <a:lnTo>
                    <a:pt x="114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7"/>
            <p:cNvSpPr/>
            <p:nvPr/>
          </p:nvSpPr>
          <p:spPr>
            <a:xfrm>
              <a:off x="548392" y="1448995"/>
              <a:ext cx="316841" cy="729914"/>
            </a:xfrm>
            <a:custGeom>
              <a:avLst/>
              <a:gdLst/>
              <a:ahLst/>
              <a:cxnLst/>
              <a:rect l="l" t="t" r="r" b="b"/>
              <a:pathLst>
                <a:path w="10651" h="24537" extrusionOk="0">
                  <a:moveTo>
                    <a:pt x="5250" y="1"/>
                  </a:moveTo>
                  <a:lnTo>
                    <a:pt x="4817" y="151"/>
                  </a:lnTo>
                  <a:lnTo>
                    <a:pt x="3801" y="565"/>
                  </a:lnTo>
                  <a:lnTo>
                    <a:pt x="3181" y="810"/>
                  </a:lnTo>
                  <a:lnTo>
                    <a:pt x="2541" y="1092"/>
                  </a:lnTo>
                  <a:lnTo>
                    <a:pt x="1957" y="1374"/>
                  </a:lnTo>
                  <a:lnTo>
                    <a:pt x="1449" y="1638"/>
                  </a:lnTo>
                  <a:lnTo>
                    <a:pt x="1017" y="1901"/>
                  </a:lnTo>
                  <a:lnTo>
                    <a:pt x="678" y="2127"/>
                  </a:lnTo>
                  <a:lnTo>
                    <a:pt x="396" y="2353"/>
                  </a:lnTo>
                  <a:lnTo>
                    <a:pt x="283" y="2466"/>
                  </a:lnTo>
                  <a:lnTo>
                    <a:pt x="189" y="2560"/>
                  </a:lnTo>
                  <a:lnTo>
                    <a:pt x="114" y="2673"/>
                  </a:lnTo>
                  <a:lnTo>
                    <a:pt x="57" y="2767"/>
                  </a:lnTo>
                  <a:lnTo>
                    <a:pt x="19" y="2880"/>
                  </a:lnTo>
                  <a:lnTo>
                    <a:pt x="1" y="2974"/>
                  </a:lnTo>
                  <a:lnTo>
                    <a:pt x="1" y="3087"/>
                  </a:lnTo>
                  <a:lnTo>
                    <a:pt x="19" y="3181"/>
                  </a:lnTo>
                  <a:lnTo>
                    <a:pt x="38" y="3294"/>
                  </a:lnTo>
                  <a:lnTo>
                    <a:pt x="95" y="3406"/>
                  </a:lnTo>
                  <a:lnTo>
                    <a:pt x="245" y="3632"/>
                  </a:lnTo>
                  <a:lnTo>
                    <a:pt x="396" y="3820"/>
                  </a:lnTo>
                  <a:lnTo>
                    <a:pt x="565" y="4009"/>
                  </a:lnTo>
                  <a:lnTo>
                    <a:pt x="716" y="4159"/>
                  </a:lnTo>
                  <a:lnTo>
                    <a:pt x="979" y="4366"/>
                  </a:lnTo>
                  <a:lnTo>
                    <a:pt x="1073" y="4441"/>
                  </a:lnTo>
                  <a:lnTo>
                    <a:pt x="1036" y="4498"/>
                  </a:lnTo>
                  <a:lnTo>
                    <a:pt x="904" y="4667"/>
                  </a:lnTo>
                  <a:lnTo>
                    <a:pt x="753" y="4912"/>
                  </a:lnTo>
                  <a:lnTo>
                    <a:pt x="678" y="5043"/>
                  </a:lnTo>
                  <a:lnTo>
                    <a:pt x="603" y="5194"/>
                  </a:lnTo>
                  <a:lnTo>
                    <a:pt x="546" y="5363"/>
                  </a:lnTo>
                  <a:lnTo>
                    <a:pt x="490" y="5533"/>
                  </a:lnTo>
                  <a:lnTo>
                    <a:pt x="471" y="5721"/>
                  </a:lnTo>
                  <a:lnTo>
                    <a:pt x="471" y="5890"/>
                  </a:lnTo>
                  <a:lnTo>
                    <a:pt x="509" y="6078"/>
                  </a:lnTo>
                  <a:lnTo>
                    <a:pt x="565" y="6248"/>
                  </a:lnTo>
                  <a:lnTo>
                    <a:pt x="678" y="6417"/>
                  </a:lnTo>
                  <a:lnTo>
                    <a:pt x="829" y="6568"/>
                  </a:lnTo>
                  <a:lnTo>
                    <a:pt x="772" y="6718"/>
                  </a:lnTo>
                  <a:lnTo>
                    <a:pt x="734" y="6850"/>
                  </a:lnTo>
                  <a:lnTo>
                    <a:pt x="716" y="6981"/>
                  </a:lnTo>
                  <a:lnTo>
                    <a:pt x="697" y="7094"/>
                  </a:lnTo>
                  <a:lnTo>
                    <a:pt x="697" y="7226"/>
                  </a:lnTo>
                  <a:lnTo>
                    <a:pt x="697" y="7339"/>
                  </a:lnTo>
                  <a:lnTo>
                    <a:pt x="734" y="7452"/>
                  </a:lnTo>
                  <a:lnTo>
                    <a:pt x="772" y="7546"/>
                  </a:lnTo>
                  <a:lnTo>
                    <a:pt x="810" y="7659"/>
                  </a:lnTo>
                  <a:lnTo>
                    <a:pt x="885" y="7753"/>
                  </a:lnTo>
                  <a:lnTo>
                    <a:pt x="960" y="7847"/>
                  </a:lnTo>
                  <a:lnTo>
                    <a:pt x="1036" y="7922"/>
                  </a:lnTo>
                  <a:lnTo>
                    <a:pt x="1148" y="7997"/>
                  </a:lnTo>
                  <a:lnTo>
                    <a:pt x="1242" y="8073"/>
                  </a:lnTo>
                  <a:lnTo>
                    <a:pt x="1374" y="8129"/>
                  </a:lnTo>
                  <a:lnTo>
                    <a:pt x="1506" y="8186"/>
                  </a:lnTo>
                  <a:lnTo>
                    <a:pt x="1487" y="8355"/>
                  </a:lnTo>
                  <a:lnTo>
                    <a:pt x="1506" y="8524"/>
                  </a:lnTo>
                  <a:lnTo>
                    <a:pt x="1525" y="8694"/>
                  </a:lnTo>
                  <a:lnTo>
                    <a:pt x="1562" y="8882"/>
                  </a:lnTo>
                  <a:lnTo>
                    <a:pt x="1619" y="9051"/>
                  </a:lnTo>
                  <a:lnTo>
                    <a:pt x="1694" y="9239"/>
                  </a:lnTo>
                  <a:lnTo>
                    <a:pt x="1788" y="9427"/>
                  </a:lnTo>
                  <a:lnTo>
                    <a:pt x="1901" y="9597"/>
                  </a:lnTo>
                  <a:lnTo>
                    <a:pt x="2052" y="9785"/>
                  </a:lnTo>
                  <a:lnTo>
                    <a:pt x="2221" y="9954"/>
                  </a:lnTo>
                  <a:lnTo>
                    <a:pt x="2409" y="10124"/>
                  </a:lnTo>
                  <a:lnTo>
                    <a:pt x="2616" y="10293"/>
                  </a:lnTo>
                  <a:lnTo>
                    <a:pt x="2861" y="10444"/>
                  </a:lnTo>
                  <a:lnTo>
                    <a:pt x="3124" y="10575"/>
                  </a:lnTo>
                  <a:lnTo>
                    <a:pt x="3425" y="10726"/>
                  </a:lnTo>
                  <a:lnTo>
                    <a:pt x="3745" y="10839"/>
                  </a:lnTo>
                  <a:lnTo>
                    <a:pt x="3275" y="24536"/>
                  </a:lnTo>
                  <a:lnTo>
                    <a:pt x="9540" y="17085"/>
                  </a:lnTo>
                  <a:lnTo>
                    <a:pt x="8806" y="9860"/>
                  </a:lnTo>
                  <a:lnTo>
                    <a:pt x="9070" y="9164"/>
                  </a:lnTo>
                  <a:lnTo>
                    <a:pt x="9653" y="7508"/>
                  </a:lnTo>
                  <a:lnTo>
                    <a:pt x="9973" y="6549"/>
                  </a:lnTo>
                  <a:lnTo>
                    <a:pt x="10274" y="5589"/>
                  </a:lnTo>
                  <a:lnTo>
                    <a:pt x="10406" y="5138"/>
                  </a:lnTo>
                  <a:lnTo>
                    <a:pt x="10500" y="4724"/>
                  </a:lnTo>
                  <a:lnTo>
                    <a:pt x="10575" y="4366"/>
                  </a:lnTo>
                  <a:lnTo>
                    <a:pt x="10631" y="4046"/>
                  </a:lnTo>
                  <a:lnTo>
                    <a:pt x="10650" y="3914"/>
                  </a:lnTo>
                  <a:lnTo>
                    <a:pt x="10650" y="3764"/>
                  </a:lnTo>
                  <a:lnTo>
                    <a:pt x="10613" y="3463"/>
                  </a:lnTo>
                  <a:lnTo>
                    <a:pt x="10537" y="3162"/>
                  </a:lnTo>
                  <a:lnTo>
                    <a:pt x="10425" y="2861"/>
                  </a:lnTo>
                  <a:lnTo>
                    <a:pt x="10293" y="2560"/>
                  </a:lnTo>
                  <a:lnTo>
                    <a:pt x="10142" y="2259"/>
                  </a:lnTo>
                  <a:lnTo>
                    <a:pt x="9973" y="1976"/>
                  </a:lnTo>
                  <a:lnTo>
                    <a:pt x="9785" y="1713"/>
                  </a:lnTo>
                  <a:lnTo>
                    <a:pt x="9427" y="1224"/>
                  </a:lnTo>
                  <a:lnTo>
                    <a:pt x="9126" y="829"/>
                  </a:lnTo>
                  <a:lnTo>
                    <a:pt x="8806" y="490"/>
                  </a:lnTo>
                  <a:lnTo>
                    <a:pt x="8788" y="509"/>
                  </a:lnTo>
                  <a:lnTo>
                    <a:pt x="8731" y="546"/>
                  </a:lnTo>
                  <a:lnTo>
                    <a:pt x="8675" y="659"/>
                  </a:lnTo>
                  <a:lnTo>
                    <a:pt x="8618" y="810"/>
                  </a:lnTo>
                  <a:lnTo>
                    <a:pt x="8599" y="1036"/>
                  </a:lnTo>
                  <a:lnTo>
                    <a:pt x="8599" y="1167"/>
                  </a:lnTo>
                  <a:lnTo>
                    <a:pt x="8599" y="1337"/>
                  </a:lnTo>
                  <a:lnTo>
                    <a:pt x="8618" y="1525"/>
                  </a:lnTo>
                  <a:lnTo>
                    <a:pt x="8675" y="1732"/>
                  </a:lnTo>
                  <a:lnTo>
                    <a:pt x="8731" y="1958"/>
                  </a:lnTo>
                  <a:lnTo>
                    <a:pt x="8806" y="2221"/>
                  </a:lnTo>
                  <a:lnTo>
                    <a:pt x="9201" y="3425"/>
                  </a:lnTo>
                  <a:lnTo>
                    <a:pt x="9239" y="3538"/>
                  </a:lnTo>
                  <a:lnTo>
                    <a:pt x="7075" y="5533"/>
                  </a:lnTo>
                  <a:lnTo>
                    <a:pt x="2879" y="2823"/>
                  </a:lnTo>
                  <a:lnTo>
                    <a:pt x="4460" y="1826"/>
                  </a:lnTo>
                  <a:lnTo>
                    <a:pt x="4610" y="1694"/>
                  </a:lnTo>
                  <a:lnTo>
                    <a:pt x="4761" y="1544"/>
                  </a:lnTo>
                  <a:lnTo>
                    <a:pt x="4912" y="1337"/>
                  </a:lnTo>
                  <a:lnTo>
                    <a:pt x="5006" y="1205"/>
                  </a:lnTo>
                  <a:lnTo>
                    <a:pt x="5081" y="1073"/>
                  </a:lnTo>
                  <a:lnTo>
                    <a:pt x="5137" y="923"/>
                  </a:lnTo>
                  <a:lnTo>
                    <a:pt x="5194" y="753"/>
                  </a:lnTo>
                  <a:lnTo>
                    <a:pt x="5231" y="584"/>
                  </a:lnTo>
                  <a:lnTo>
                    <a:pt x="5269" y="396"/>
                  </a:lnTo>
                  <a:lnTo>
                    <a:pt x="5269" y="208"/>
                  </a:lnTo>
                  <a:lnTo>
                    <a:pt x="5250" y="1"/>
                  </a:lnTo>
                  <a:close/>
                </a:path>
              </a:pathLst>
            </a:custGeom>
            <a:solidFill>
              <a:srgbClr val="FFB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7"/>
            <p:cNvSpPr/>
            <p:nvPr/>
          </p:nvSpPr>
          <p:spPr>
            <a:xfrm>
              <a:off x="1806575" y="4062179"/>
              <a:ext cx="855270" cy="1081381"/>
            </a:xfrm>
            <a:custGeom>
              <a:avLst/>
              <a:gdLst/>
              <a:ahLst/>
              <a:cxnLst/>
              <a:rect l="l" t="t" r="r" b="b"/>
              <a:pathLst>
                <a:path w="28751" h="36352" extrusionOk="0">
                  <a:moveTo>
                    <a:pt x="0" y="0"/>
                  </a:moveTo>
                  <a:lnTo>
                    <a:pt x="0" y="36352"/>
                  </a:lnTo>
                  <a:lnTo>
                    <a:pt x="28750" y="36352"/>
                  </a:lnTo>
                  <a:lnTo>
                    <a:pt x="287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7"/>
            <p:cNvSpPr/>
            <p:nvPr/>
          </p:nvSpPr>
          <p:spPr>
            <a:xfrm>
              <a:off x="1987339" y="1312998"/>
              <a:ext cx="447254" cy="527840"/>
            </a:xfrm>
            <a:custGeom>
              <a:avLst/>
              <a:gdLst/>
              <a:ahLst/>
              <a:cxnLst/>
              <a:rect l="l" t="t" r="r" b="b"/>
              <a:pathLst>
                <a:path w="15035" h="17744" extrusionOk="0">
                  <a:moveTo>
                    <a:pt x="11610" y="1"/>
                  </a:moveTo>
                  <a:lnTo>
                    <a:pt x="11309" y="377"/>
                  </a:lnTo>
                  <a:lnTo>
                    <a:pt x="10970" y="734"/>
                  </a:lnTo>
                  <a:lnTo>
                    <a:pt x="10594" y="1092"/>
                  </a:lnTo>
                  <a:lnTo>
                    <a:pt x="10180" y="1431"/>
                  </a:lnTo>
                  <a:lnTo>
                    <a:pt x="9747" y="1750"/>
                  </a:lnTo>
                  <a:lnTo>
                    <a:pt x="9277" y="2052"/>
                  </a:lnTo>
                  <a:lnTo>
                    <a:pt x="8787" y="2353"/>
                  </a:lnTo>
                  <a:lnTo>
                    <a:pt x="8261" y="2616"/>
                  </a:lnTo>
                  <a:lnTo>
                    <a:pt x="7715" y="2879"/>
                  </a:lnTo>
                  <a:lnTo>
                    <a:pt x="7150" y="3124"/>
                  </a:lnTo>
                  <a:lnTo>
                    <a:pt x="6567" y="3350"/>
                  </a:lnTo>
                  <a:lnTo>
                    <a:pt x="5984" y="3557"/>
                  </a:lnTo>
                  <a:lnTo>
                    <a:pt x="5363" y="3745"/>
                  </a:lnTo>
                  <a:lnTo>
                    <a:pt x="4742" y="3914"/>
                  </a:lnTo>
                  <a:lnTo>
                    <a:pt x="4121" y="4065"/>
                  </a:lnTo>
                  <a:lnTo>
                    <a:pt x="3481" y="4197"/>
                  </a:lnTo>
                  <a:lnTo>
                    <a:pt x="2936" y="4309"/>
                  </a:lnTo>
                  <a:lnTo>
                    <a:pt x="2447" y="4441"/>
                  </a:lnTo>
                  <a:lnTo>
                    <a:pt x="1976" y="4592"/>
                  </a:lnTo>
                  <a:lnTo>
                    <a:pt x="1562" y="4761"/>
                  </a:lnTo>
                  <a:lnTo>
                    <a:pt x="1374" y="4855"/>
                  </a:lnTo>
                  <a:lnTo>
                    <a:pt x="1205" y="4968"/>
                  </a:lnTo>
                  <a:lnTo>
                    <a:pt x="1035" y="5081"/>
                  </a:lnTo>
                  <a:lnTo>
                    <a:pt x="885" y="5213"/>
                  </a:lnTo>
                  <a:lnTo>
                    <a:pt x="734" y="5344"/>
                  </a:lnTo>
                  <a:lnTo>
                    <a:pt x="603" y="5495"/>
                  </a:lnTo>
                  <a:lnTo>
                    <a:pt x="471" y="5664"/>
                  </a:lnTo>
                  <a:lnTo>
                    <a:pt x="377" y="5833"/>
                  </a:lnTo>
                  <a:lnTo>
                    <a:pt x="283" y="6003"/>
                  </a:lnTo>
                  <a:lnTo>
                    <a:pt x="189" y="6191"/>
                  </a:lnTo>
                  <a:lnTo>
                    <a:pt x="132" y="6379"/>
                  </a:lnTo>
                  <a:lnTo>
                    <a:pt x="76" y="6586"/>
                  </a:lnTo>
                  <a:lnTo>
                    <a:pt x="38" y="6774"/>
                  </a:lnTo>
                  <a:lnTo>
                    <a:pt x="19" y="6981"/>
                  </a:lnTo>
                  <a:lnTo>
                    <a:pt x="1" y="7188"/>
                  </a:lnTo>
                  <a:lnTo>
                    <a:pt x="19" y="7395"/>
                  </a:lnTo>
                  <a:lnTo>
                    <a:pt x="76" y="8091"/>
                  </a:lnTo>
                  <a:lnTo>
                    <a:pt x="151" y="8750"/>
                  </a:lnTo>
                  <a:lnTo>
                    <a:pt x="245" y="9390"/>
                  </a:lnTo>
                  <a:lnTo>
                    <a:pt x="358" y="9992"/>
                  </a:lnTo>
                  <a:lnTo>
                    <a:pt x="490" y="10575"/>
                  </a:lnTo>
                  <a:lnTo>
                    <a:pt x="640" y="11140"/>
                  </a:lnTo>
                  <a:lnTo>
                    <a:pt x="791" y="11685"/>
                  </a:lnTo>
                  <a:lnTo>
                    <a:pt x="979" y="12193"/>
                  </a:lnTo>
                  <a:lnTo>
                    <a:pt x="1148" y="12664"/>
                  </a:lnTo>
                  <a:lnTo>
                    <a:pt x="1355" y="13134"/>
                  </a:lnTo>
                  <a:lnTo>
                    <a:pt x="1562" y="13567"/>
                  </a:lnTo>
                  <a:lnTo>
                    <a:pt x="1788" y="13981"/>
                  </a:lnTo>
                  <a:lnTo>
                    <a:pt x="2014" y="14357"/>
                  </a:lnTo>
                  <a:lnTo>
                    <a:pt x="2258" y="14733"/>
                  </a:lnTo>
                  <a:lnTo>
                    <a:pt x="2503" y="15072"/>
                  </a:lnTo>
                  <a:lnTo>
                    <a:pt x="2766" y="15392"/>
                  </a:lnTo>
                  <a:lnTo>
                    <a:pt x="3030" y="15693"/>
                  </a:lnTo>
                  <a:lnTo>
                    <a:pt x="3293" y="15956"/>
                  </a:lnTo>
                  <a:lnTo>
                    <a:pt x="3576" y="16220"/>
                  </a:lnTo>
                  <a:lnTo>
                    <a:pt x="3858" y="16446"/>
                  </a:lnTo>
                  <a:lnTo>
                    <a:pt x="4159" y="16671"/>
                  </a:lnTo>
                  <a:lnTo>
                    <a:pt x="4460" y="16859"/>
                  </a:lnTo>
                  <a:lnTo>
                    <a:pt x="4742" y="17029"/>
                  </a:lnTo>
                  <a:lnTo>
                    <a:pt x="5062" y="17179"/>
                  </a:lnTo>
                  <a:lnTo>
                    <a:pt x="5363" y="17311"/>
                  </a:lnTo>
                  <a:lnTo>
                    <a:pt x="5664" y="17424"/>
                  </a:lnTo>
                  <a:lnTo>
                    <a:pt x="5984" y="17518"/>
                  </a:lnTo>
                  <a:lnTo>
                    <a:pt x="6304" y="17612"/>
                  </a:lnTo>
                  <a:lnTo>
                    <a:pt x="6605" y="17669"/>
                  </a:lnTo>
                  <a:lnTo>
                    <a:pt x="6925" y="17706"/>
                  </a:lnTo>
                  <a:lnTo>
                    <a:pt x="7226" y="17725"/>
                  </a:lnTo>
                  <a:lnTo>
                    <a:pt x="7546" y="17744"/>
                  </a:lnTo>
                  <a:lnTo>
                    <a:pt x="7847" y="17725"/>
                  </a:lnTo>
                  <a:lnTo>
                    <a:pt x="8148" y="17706"/>
                  </a:lnTo>
                  <a:lnTo>
                    <a:pt x="8449" y="17669"/>
                  </a:lnTo>
                  <a:lnTo>
                    <a:pt x="8769" y="17612"/>
                  </a:lnTo>
                  <a:lnTo>
                    <a:pt x="9070" y="17537"/>
                  </a:lnTo>
                  <a:lnTo>
                    <a:pt x="9371" y="17443"/>
                  </a:lnTo>
                  <a:lnTo>
                    <a:pt x="9672" y="17330"/>
                  </a:lnTo>
                  <a:lnTo>
                    <a:pt x="9992" y="17198"/>
                  </a:lnTo>
                  <a:lnTo>
                    <a:pt x="10274" y="17048"/>
                  </a:lnTo>
                  <a:lnTo>
                    <a:pt x="10575" y="16878"/>
                  </a:lnTo>
                  <a:lnTo>
                    <a:pt x="10876" y="16709"/>
                  </a:lnTo>
                  <a:lnTo>
                    <a:pt x="11158" y="16502"/>
                  </a:lnTo>
                  <a:lnTo>
                    <a:pt x="11440" y="16276"/>
                  </a:lnTo>
                  <a:lnTo>
                    <a:pt x="11723" y="16032"/>
                  </a:lnTo>
                  <a:lnTo>
                    <a:pt x="11986" y="15768"/>
                  </a:lnTo>
                  <a:lnTo>
                    <a:pt x="12250" y="15467"/>
                  </a:lnTo>
                  <a:lnTo>
                    <a:pt x="12513" y="15166"/>
                  </a:lnTo>
                  <a:lnTo>
                    <a:pt x="12758" y="14846"/>
                  </a:lnTo>
                  <a:lnTo>
                    <a:pt x="12983" y="14489"/>
                  </a:lnTo>
                  <a:lnTo>
                    <a:pt x="13228" y="14112"/>
                  </a:lnTo>
                  <a:lnTo>
                    <a:pt x="13435" y="13717"/>
                  </a:lnTo>
                  <a:lnTo>
                    <a:pt x="13642" y="13303"/>
                  </a:lnTo>
                  <a:lnTo>
                    <a:pt x="13849" y="12871"/>
                  </a:lnTo>
                  <a:lnTo>
                    <a:pt x="14037" y="12400"/>
                  </a:lnTo>
                  <a:lnTo>
                    <a:pt x="14206" y="11911"/>
                  </a:lnTo>
                  <a:lnTo>
                    <a:pt x="14376" y="11403"/>
                  </a:lnTo>
                  <a:lnTo>
                    <a:pt x="14526" y="10857"/>
                  </a:lnTo>
                  <a:lnTo>
                    <a:pt x="14658" y="10293"/>
                  </a:lnTo>
                  <a:lnTo>
                    <a:pt x="14771" y="9710"/>
                  </a:lnTo>
                  <a:lnTo>
                    <a:pt x="14884" y="9107"/>
                  </a:lnTo>
                  <a:lnTo>
                    <a:pt x="14959" y="8468"/>
                  </a:lnTo>
                  <a:lnTo>
                    <a:pt x="15034" y="7790"/>
                  </a:lnTo>
                  <a:lnTo>
                    <a:pt x="15034" y="7583"/>
                  </a:lnTo>
                  <a:lnTo>
                    <a:pt x="15015" y="7376"/>
                  </a:lnTo>
                  <a:lnTo>
                    <a:pt x="14978" y="7169"/>
                  </a:lnTo>
                  <a:lnTo>
                    <a:pt x="14921" y="6981"/>
                  </a:lnTo>
                  <a:lnTo>
                    <a:pt x="14827" y="6793"/>
                  </a:lnTo>
                  <a:lnTo>
                    <a:pt x="14714" y="6624"/>
                  </a:lnTo>
                  <a:lnTo>
                    <a:pt x="14601" y="6454"/>
                  </a:lnTo>
                  <a:lnTo>
                    <a:pt x="14451" y="6285"/>
                  </a:lnTo>
                  <a:lnTo>
                    <a:pt x="14263" y="6097"/>
                  </a:lnTo>
                  <a:lnTo>
                    <a:pt x="14093" y="5909"/>
                  </a:lnTo>
                  <a:lnTo>
                    <a:pt x="13924" y="5683"/>
                  </a:lnTo>
                  <a:lnTo>
                    <a:pt x="13755" y="5457"/>
                  </a:lnTo>
                  <a:lnTo>
                    <a:pt x="13454" y="4987"/>
                  </a:lnTo>
                  <a:lnTo>
                    <a:pt x="13171" y="4479"/>
                  </a:lnTo>
                  <a:lnTo>
                    <a:pt x="12908" y="3971"/>
                  </a:lnTo>
                  <a:lnTo>
                    <a:pt x="12682" y="3444"/>
                  </a:lnTo>
                  <a:lnTo>
                    <a:pt x="12475" y="2917"/>
                  </a:lnTo>
                  <a:lnTo>
                    <a:pt x="12287" y="2409"/>
                  </a:lnTo>
                  <a:lnTo>
                    <a:pt x="12118" y="1920"/>
                  </a:lnTo>
                  <a:lnTo>
                    <a:pt x="11986" y="1468"/>
                  </a:lnTo>
                  <a:lnTo>
                    <a:pt x="11760" y="697"/>
                  </a:lnTo>
                  <a:lnTo>
                    <a:pt x="11647" y="189"/>
                  </a:lnTo>
                  <a:lnTo>
                    <a:pt x="11610" y="1"/>
                  </a:lnTo>
                  <a:close/>
                </a:path>
              </a:pathLst>
            </a:custGeom>
            <a:solidFill>
              <a:srgbClr val="FFB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7"/>
            <p:cNvSpPr/>
            <p:nvPr/>
          </p:nvSpPr>
          <p:spPr>
            <a:xfrm>
              <a:off x="2183244" y="1525114"/>
              <a:ext cx="55985" cy="89599"/>
            </a:xfrm>
            <a:custGeom>
              <a:avLst/>
              <a:gdLst/>
              <a:ahLst/>
              <a:cxnLst/>
              <a:rect l="l" t="t" r="r" b="b"/>
              <a:pathLst>
                <a:path w="1882" h="3012" extrusionOk="0">
                  <a:moveTo>
                    <a:pt x="809" y="1"/>
                  </a:moveTo>
                  <a:lnTo>
                    <a:pt x="753" y="20"/>
                  </a:lnTo>
                  <a:lnTo>
                    <a:pt x="696" y="76"/>
                  </a:lnTo>
                  <a:lnTo>
                    <a:pt x="677" y="132"/>
                  </a:lnTo>
                  <a:lnTo>
                    <a:pt x="414" y="1901"/>
                  </a:lnTo>
                  <a:lnTo>
                    <a:pt x="19" y="2785"/>
                  </a:lnTo>
                  <a:lnTo>
                    <a:pt x="0" y="2861"/>
                  </a:lnTo>
                  <a:lnTo>
                    <a:pt x="19" y="2936"/>
                  </a:lnTo>
                  <a:lnTo>
                    <a:pt x="75" y="2992"/>
                  </a:lnTo>
                  <a:lnTo>
                    <a:pt x="169" y="3011"/>
                  </a:lnTo>
                  <a:lnTo>
                    <a:pt x="1712" y="3011"/>
                  </a:lnTo>
                  <a:lnTo>
                    <a:pt x="1769" y="2992"/>
                  </a:lnTo>
                  <a:lnTo>
                    <a:pt x="1825" y="2955"/>
                  </a:lnTo>
                  <a:lnTo>
                    <a:pt x="1863" y="2917"/>
                  </a:lnTo>
                  <a:lnTo>
                    <a:pt x="1882" y="2842"/>
                  </a:lnTo>
                  <a:lnTo>
                    <a:pt x="1863" y="2785"/>
                  </a:lnTo>
                  <a:lnTo>
                    <a:pt x="1825" y="2729"/>
                  </a:lnTo>
                  <a:lnTo>
                    <a:pt x="1769" y="2691"/>
                  </a:lnTo>
                  <a:lnTo>
                    <a:pt x="414" y="2691"/>
                  </a:lnTo>
                  <a:lnTo>
                    <a:pt x="715" y="2014"/>
                  </a:lnTo>
                  <a:lnTo>
                    <a:pt x="734" y="1976"/>
                  </a:lnTo>
                  <a:lnTo>
                    <a:pt x="997" y="189"/>
                  </a:lnTo>
                  <a:lnTo>
                    <a:pt x="997" y="114"/>
                  </a:lnTo>
                  <a:lnTo>
                    <a:pt x="978" y="57"/>
                  </a:lnTo>
                  <a:lnTo>
                    <a:pt x="922" y="2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7"/>
            <p:cNvSpPr/>
            <p:nvPr/>
          </p:nvSpPr>
          <p:spPr>
            <a:xfrm>
              <a:off x="2116078" y="1507207"/>
              <a:ext cx="35846" cy="54884"/>
            </a:xfrm>
            <a:custGeom>
              <a:avLst/>
              <a:gdLst/>
              <a:ahLst/>
              <a:cxnLst/>
              <a:rect l="l" t="t" r="r" b="b"/>
              <a:pathLst>
                <a:path w="1205" h="1845" extrusionOk="0">
                  <a:moveTo>
                    <a:pt x="602" y="1"/>
                  </a:moveTo>
                  <a:lnTo>
                    <a:pt x="489" y="19"/>
                  </a:lnTo>
                  <a:lnTo>
                    <a:pt x="376" y="76"/>
                  </a:lnTo>
                  <a:lnTo>
                    <a:pt x="264" y="151"/>
                  </a:lnTo>
                  <a:lnTo>
                    <a:pt x="169" y="264"/>
                  </a:lnTo>
                  <a:lnTo>
                    <a:pt x="94" y="415"/>
                  </a:lnTo>
                  <a:lnTo>
                    <a:pt x="38" y="565"/>
                  </a:lnTo>
                  <a:lnTo>
                    <a:pt x="0" y="734"/>
                  </a:lnTo>
                  <a:lnTo>
                    <a:pt x="0" y="923"/>
                  </a:lnTo>
                  <a:lnTo>
                    <a:pt x="0" y="1111"/>
                  </a:lnTo>
                  <a:lnTo>
                    <a:pt x="38" y="1280"/>
                  </a:lnTo>
                  <a:lnTo>
                    <a:pt x="94" y="1431"/>
                  </a:lnTo>
                  <a:lnTo>
                    <a:pt x="169" y="1562"/>
                  </a:lnTo>
                  <a:lnTo>
                    <a:pt x="264" y="1675"/>
                  </a:lnTo>
                  <a:lnTo>
                    <a:pt x="376" y="1769"/>
                  </a:lnTo>
                  <a:lnTo>
                    <a:pt x="489" y="1826"/>
                  </a:lnTo>
                  <a:lnTo>
                    <a:pt x="602" y="1845"/>
                  </a:lnTo>
                  <a:lnTo>
                    <a:pt x="734" y="1826"/>
                  </a:lnTo>
                  <a:lnTo>
                    <a:pt x="847" y="1769"/>
                  </a:lnTo>
                  <a:lnTo>
                    <a:pt x="941" y="1675"/>
                  </a:lnTo>
                  <a:lnTo>
                    <a:pt x="1035" y="1562"/>
                  </a:lnTo>
                  <a:lnTo>
                    <a:pt x="1110" y="1431"/>
                  </a:lnTo>
                  <a:lnTo>
                    <a:pt x="1167" y="1280"/>
                  </a:lnTo>
                  <a:lnTo>
                    <a:pt x="1204" y="1111"/>
                  </a:lnTo>
                  <a:lnTo>
                    <a:pt x="1204" y="923"/>
                  </a:lnTo>
                  <a:lnTo>
                    <a:pt x="1204" y="734"/>
                  </a:lnTo>
                  <a:lnTo>
                    <a:pt x="1167" y="565"/>
                  </a:lnTo>
                  <a:lnTo>
                    <a:pt x="1110" y="415"/>
                  </a:lnTo>
                  <a:lnTo>
                    <a:pt x="1035" y="264"/>
                  </a:lnTo>
                  <a:lnTo>
                    <a:pt x="941" y="151"/>
                  </a:lnTo>
                  <a:lnTo>
                    <a:pt x="847" y="76"/>
                  </a:lnTo>
                  <a:lnTo>
                    <a:pt x="734" y="19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7"/>
            <p:cNvSpPr/>
            <p:nvPr/>
          </p:nvSpPr>
          <p:spPr>
            <a:xfrm>
              <a:off x="2269982" y="1507207"/>
              <a:ext cx="36411" cy="54884"/>
            </a:xfrm>
            <a:custGeom>
              <a:avLst/>
              <a:gdLst/>
              <a:ahLst/>
              <a:cxnLst/>
              <a:rect l="l" t="t" r="r" b="b"/>
              <a:pathLst>
                <a:path w="1224" h="1845" extrusionOk="0">
                  <a:moveTo>
                    <a:pt x="621" y="1"/>
                  </a:moveTo>
                  <a:lnTo>
                    <a:pt x="490" y="19"/>
                  </a:lnTo>
                  <a:lnTo>
                    <a:pt x="377" y="76"/>
                  </a:lnTo>
                  <a:lnTo>
                    <a:pt x="283" y="151"/>
                  </a:lnTo>
                  <a:lnTo>
                    <a:pt x="189" y="264"/>
                  </a:lnTo>
                  <a:lnTo>
                    <a:pt x="113" y="415"/>
                  </a:lnTo>
                  <a:lnTo>
                    <a:pt x="57" y="565"/>
                  </a:lnTo>
                  <a:lnTo>
                    <a:pt x="19" y="734"/>
                  </a:lnTo>
                  <a:lnTo>
                    <a:pt x="0" y="923"/>
                  </a:lnTo>
                  <a:lnTo>
                    <a:pt x="19" y="1111"/>
                  </a:lnTo>
                  <a:lnTo>
                    <a:pt x="57" y="1280"/>
                  </a:lnTo>
                  <a:lnTo>
                    <a:pt x="113" y="1431"/>
                  </a:lnTo>
                  <a:lnTo>
                    <a:pt x="189" y="1562"/>
                  </a:lnTo>
                  <a:lnTo>
                    <a:pt x="283" y="1675"/>
                  </a:lnTo>
                  <a:lnTo>
                    <a:pt x="377" y="1769"/>
                  </a:lnTo>
                  <a:lnTo>
                    <a:pt x="490" y="1826"/>
                  </a:lnTo>
                  <a:lnTo>
                    <a:pt x="621" y="1845"/>
                  </a:lnTo>
                  <a:lnTo>
                    <a:pt x="734" y="1826"/>
                  </a:lnTo>
                  <a:lnTo>
                    <a:pt x="847" y="1769"/>
                  </a:lnTo>
                  <a:lnTo>
                    <a:pt x="960" y="1675"/>
                  </a:lnTo>
                  <a:lnTo>
                    <a:pt x="1054" y="1562"/>
                  </a:lnTo>
                  <a:lnTo>
                    <a:pt x="1111" y="1431"/>
                  </a:lnTo>
                  <a:lnTo>
                    <a:pt x="1167" y="1280"/>
                  </a:lnTo>
                  <a:lnTo>
                    <a:pt x="1205" y="1111"/>
                  </a:lnTo>
                  <a:lnTo>
                    <a:pt x="1223" y="923"/>
                  </a:lnTo>
                  <a:lnTo>
                    <a:pt x="1205" y="734"/>
                  </a:lnTo>
                  <a:lnTo>
                    <a:pt x="1167" y="565"/>
                  </a:lnTo>
                  <a:lnTo>
                    <a:pt x="1111" y="415"/>
                  </a:lnTo>
                  <a:lnTo>
                    <a:pt x="1054" y="264"/>
                  </a:lnTo>
                  <a:lnTo>
                    <a:pt x="960" y="151"/>
                  </a:lnTo>
                  <a:lnTo>
                    <a:pt x="847" y="76"/>
                  </a:lnTo>
                  <a:lnTo>
                    <a:pt x="734" y="19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7"/>
            <p:cNvSpPr/>
            <p:nvPr/>
          </p:nvSpPr>
          <p:spPr>
            <a:xfrm>
              <a:off x="2132855" y="1640408"/>
              <a:ext cx="186428" cy="39207"/>
            </a:xfrm>
            <a:custGeom>
              <a:avLst/>
              <a:gdLst/>
              <a:ahLst/>
              <a:cxnLst/>
              <a:rect l="l" t="t" r="r" b="b"/>
              <a:pathLst>
                <a:path w="6267" h="1318" extrusionOk="0">
                  <a:moveTo>
                    <a:pt x="6078" y="1"/>
                  </a:moveTo>
                  <a:lnTo>
                    <a:pt x="6022" y="20"/>
                  </a:lnTo>
                  <a:lnTo>
                    <a:pt x="5758" y="170"/>
                  </a:lnTo>
                  <a:lnTo>
                    <a:pt x="5495" y="302"/>
                  </a:lnTo>
                  <a:lnTo>
                    <a:pt x="5231" y="415"/>
                  </a:lnTo>
                  <a:lnTo>
                    <a:pt x="4968" y="528"/>
                  </a:lnTo>
                  <a:lnTo>
                    <a:pt x="4460" y="697"/>
                  </a:lnTo>
                  <a:lnTo>
                    <a:pt x="3952" y="829"/>
                  </a:lnTo>
                  <a:lnTo>
                    <a:pt x="3444" y="904"/>
                  </a:lnTo>
                  <a:lnTo>
                    <a:pt x="2973" y="960"/>
                  </a:lnTo>
                  <a:lnTo>
                    <a:pt x="2522" y="979"/>
                  </a:lnTo>
                  <a:lnTo>
                    <a:pt x="2089" y="979"/>
                  </a:lnTo>
                  <a:lnTo>
                    <a:pt x="1694" y="960"/>
                  </a:lnTo>
                  <a:lnTo>
                    <a:pt x="1337" y="923"/>
                  </a:lnTo>
                  <a:lnTo>
                    <a:pt x="1017" y="885"/>
                  </a:lnTo>
                  <a:lnTo>
                    <a:pt x="734" y="829"/>
                  </a:lnTo>
                  <a:lnTo>
                    <a:pt x="358" y="735"/>
                  </a:lnTo>
                  <a:lnTo>
                    <a:pt x="208" y="697"/>
                  </a:lnTo>
                  <a:lnTo>
                    <a:pt x="151" y="697"/>
                  </a:lnTo>
                  <a:lnTo>
                    <a:pt x="95" y="716"/>
                  </a:lnTo>
                  <a:lnTo>
                    <a:pt x="38" y="753"/>
                  </a:lnTo>
                  <a:lnTo>
                    <a:pt x="1" y="810"/>
                  </a:lnTo>
                  <a:lnTo>
                    <a:pt x="1" y="866"/>
                  </a:lnTo>
                  <a:lnTo>
                    <a:pt x="19" y="923"/>
                  </a:lnTo>
                  <a:lnTo>
                    <a:pt x="57" y="979"/>
                  </a:lnTo>
                  <a:lnTo>
                    <a:pt x="114" y="1017"/>
                  </a:lnTo>
                  <a:lnTo>
                    <a:pt x="302" y="1073"/>
                  </a:lnTo>
                  <a:lnTo>
                    <a:pt x="772" y="1167"/>
                  </a:lnTo>
                  <a:lnTo>
                    <a:pt x="1092" y="1224"/>
                  </a:lnTo>
                  <a:lnTo>
                    <a:pt x="1468" y="1280"/>
                  </a:lnTo>
                  <a:lnTo>
                    <a:pt x="1882" y="1299"/>
                  </a:lnTo>
                  <a:lnTo>
                    <a:pt x="2353" y="1318"/>
                  </a:lnTo>
                  <a:lnTo>
                    <a:pt x="2767" y="1299"/>
                  </a:lnTo>
                  <a:lnTo>
                    <a:pt x="3218" y="1261"/>
                  </a:lnTo>
                  <a:lnTo>
                    <a:pt x="3688" y="1205"/>
                  </a:lnTo>
                  <a:lnTo>
                    <a:pt x="4178" y="1111"/>
                  </a:lnTo>
                  <a:lnTo>
                    <a:pt x="4667" y="979"/>
                  </a:lnTo>
                  <a:lnTo>
                    <a:pt x="5175" y="791"/>
                  </a:lnTo>
                  <a:lnTo>
                    <a:pt x="5683" y="584"/>
                  </a:lnTo>
                  <a:lnTo>
                    <a:pt x="5928" y="452"/>
                  </a:lnTo>
                  <a:lnTo>
                    <a:pt x="6191" y="302"/>
                  </a:lnTo>
                  <a:lnTo>
                    <a:pt x="6229" y="264"/>
                  </a:lnTo>
                  <a:lnTo>
                    <a:pt x="6266" y="208"/>
                  </a:lnTo>
                  <a:lnTo>
                    <a:pt x="6266" y="151"/>
                  </a:lnTo>
                  <a:lnTo>
                    <a:pt x="6247" y="76"/>
                  </a:lnTo>
                  <a:lnTo>
                    <a:pt x="6191" y="38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7"/>
            <p:cNvSpPr/>
            <p:nvPr/>
          </p:nvSpPr>
          <p:spPr>
            <a:xfrm>
              <a:off x="2252075" y="1448995"/>
              <a:ext cx="100785" cy="30818"/>
            </a:xfrm>
            <a:custGeom>
              <a:avLst/>
              <a:gdLst/>
              <a:ahLst/>
              <a:cxnLst/>
              <a:rect l="l" t="t" r="r" b="b"/>
              <a:pathLst>
                <a:path w="3388" h="1036" extrusionOk="0">
                  <a:moveTo>
                    <a:pt x="1637" y="1"/>
                  </a:moveTo>
                  <a:lnTo>
                    <a:pt x="1393" y="20"/>
                  </a:lnTo>
                  <a:lnTo>
                    <a:pt x="1167" y="38"/>
                  </a:lnTo>
                  <a:lnTo>
                    <a:pt x="922" y="57"/>
                  </a:lnTo>
                  <a:lnTo>
                    <a:pt x="678" y="114"/>
                  </a:lnTo>
                  <a:lnTo>
                    <a:pt x="452" y="170"/>
                  </a:lnTo>
                  <a:lnTo>
                    <a:pt x="226" y="245"/>
                  </a:lnTo>
                  <a:lnTo>
                    <a:pt x="0" y="321"/>
                  </a:lnTo>
                  <a:lnTo>
                    <a:pt x="245" y="923"/>
                  </a:lnTo>
                  <a:lnTo>
                    <a:pt x="433" y="848"/>
                  </a:lnTo>
                  <a:lnTo>
                    <a:pt x="602" y="791"/>
                  </a:lnTo>
                  <a:lnTo>
                    <a:pt x="998" y="716"/>
                  </a:lnTo>
                  <a:lnTo>
                    <a:pt x="1374" y="659"/>
                  </a:lnTo>
                  <a:lnTo>
                    <a:pt x="1769" y="659"/>
                  </a:lnTo>
                  <a:lnTo>
                    <a:pt x="2127" y="697"/>
                  </a:lnTo>
                  <a:lnTo>
                    <a:pt x="2296" y="716"/>
                  </a:lnTo>
                  <a:lnTo>
                    <a:pt x="2446" y="772"/>
                  </a:lnTo>
                  <a:lnTo>
                    <a:pt x="2597" y="810"/>
                  </a:lnTo>
                  <a:lnTo>
                    <a:pt x="2729" y="885"/>
                  </a:lnTo>
                  <a:lnTo>
                    <a:pt x="2860" y="942"/>
                  </a:lnTo>
                  <a:lnTo>
                    <a:pt x="2954" y="1036"/>
                  </a:lnTo>
                  <a:lnTo>
                    <a:pt x="3387" y="546"/>
                  </a:lnTo>
                  <a:lnTo>
                    <a:pt x="3255" y="434"/>
                  </a:lnTo>
                  <a:lnTo>
                    <a:pt x="3086" y="340"/>
                  </a:lnTo>
                  <a:lnTo>
                    <a:pt x="2917" y="245"/>
                  </a:lnTo>
                  <a:lnTo>
                    <a:pt x="2729" y="170"/>
                  </a:lnTo>
                  <a:lnTo>
                    <a:pt x="2522" y="114"/>
                  </a:lnTo>
                  <a:lnTo>
                    <a:pt x="2315" y="76"/>
                  </a:lnTo>
                  <a:lnTo>
                    <a:pt x="2108" y="38"/>
                  </a:lnTo>
                  <a:lnTo>
                    <a:pt x="1863" y="20"/>
                  </a:lnTo>
                  <a:lnTo>
                    <a:pt x="16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7"/>
            <p:cNvSpPr/>
            <p:nvPr/>
          </p:nvSpPr>
          <p:spPr>
            <a:xfrm>
              <a:off x="2069616" y="1448995"/>
              <a:ext cx="100785" cy="30818"/>
            </a:xfrm>
            <a:custGeom>
              <a:avLst/>
              <a:gdLst/>
              <a:ahLst/>
              <a:cxnLst/>
              <a:rect l="l" t="t" r="r" b="b"/>
              <a:pathLst>
                <a:path w="3388" h="1036" extrusionOk="0">
                  <a:moveTo>
                    <a:pt x="1750" y="1"/>
                  </a:moveTo>
                  <a:lnTo>
                    <a:pt x="1506" y="20"/>
                  </a:lnTo>
                  <a:lnTo>
                    <a:pt x="1280" y="38"/>
                  </a:lnTo>
                  <a:lnTo>
                    <a:pt x="1073" y="76"/>
                  </a:lnTo>
                  <a:lnTo>
                    <a:pt x="847" y="114"/>
                  </a:lnTo>
                  <a:lnTo>
                    <a:pt x="659" y="170"/>
                  </a:lnTo>
                  <a:lnTo>
                    <a:pt x="471" y="245"/>
                  </a:lnTo>
                  <a:lnTo>
                    <a:pt x="283" y="340"/>
                  </a:lnTo>
                  <a:lnTo>
                    <a:pt x="132" y="434"/>
                  </a:lnTo>
                  <a:lnTo>
                    <a:pt x="0" y="546"/>
                  </a:lnTo>
                  <a:lnTo>
                    <a:pt x="414" y="1036"/>
                  </a:lnTo>
                  <a:lnTo>
                    <a:pt x="527" y="942"/>
                  </a:lnTo>
                  <a:lnTo>
                    <a:pt x="640" y="885"/>
                  </a:lnTo>
                  <a:lnTo>
                    <a:pt x="791" y="810"/>
                  </a:lnTo>
                  <a:lnTo>
                    <a:pt x="922" y="772"/>
                  </a:lnTo>
                  <a:lnTo>
                    <a:pt x="1092" y="716"/>
                  </a:lnTo>
                  <a:lnTo>
                    <a:pt x="1261" y="697"/>
                  </a:lnTo>
                  <a:lnTo>
                    <a:pt x="1619" y="659"/>
                  </a:lnTo>
                  <a:lnTo>
                    <a:pt x="1995" y="659"/>
                  </a:lnTo>
                  <a:lnTo>
                    <a:pt x="2390" y="716"/>
                  </a:lnTo>
                  <a:lnTo>
                    <a:pt x="2766" y="791"/>
                  </a:lnTo>
                  <a:lnTo>
                    <a:pt x="2955" y="848"/>
                  </a:lnTo>
                  <a:lnTo>
                    <a:pt x="3143" y="923"/>
                  </a:lnTo>
                  <a:lnTo>
                    <a:pt x="3387" y="321"/>
                  </a:lnTo>
                  <a:lnTo>
                    <a:pt x="3161" y="245"/>
                  </a:lnTo>
                  <a:lnTo>
                    <a:pt x="2936" y="170"/>
                  </a:lnTo>
                  <a:lnTo>
                    <a:pt x="2691" y="114"/>
                  </a:lnTo>
                  <a:lnTo>
                    <a:pt x="2465" y="57"/>
                  </a:lnTo>
                  <a:lnTo>
                    <a:pt x="2221" y="38"/>
                  </a:lnTo>
                  <a:lnTo>
                    <a:pt x="1976" y="20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7"/>
            <p:cNvSpPr/>
            <p:nvPr/>
          </p:nvSpPr>
          <p:spPr>
            <a:xfrm>
              <a:off x="1749463" y="1690797"/>
              <a:ext cx="95192" cy="422058"/>
            </a:xfrm>
            <a:custGeom>
              <a:avLst/>
              <a:gdLst/>
              <a:ahLst/>
              <a:cxnLst/>
              <a:rect l="l" t="t" r="r" b="b"/>
              <a:pathLst>
                <a:path w="3200" h="14188" extrusionOk="0">
                  <a:moveTo>
                    <a:pt x="3049" y="0"/>
                  </a:moveTo>
                  <a:lnTo>
                    <a:pt x="2880" y="414"/>
                  </a:lnTo>
                  <a:lnTo>
                    <a:pt x="2748" y="828"/>
                  </a:lnTo>
                  <a:lnTo>
                    <a:pt x="2654" y="1242"/>
                  </a:lnTo>
                  <a:lnTo>
                    <a:pt x="2597" y="1656"/>
                  </a:lnTo>
                  <a:lnTo>
                    <a:pt x="2579" y="2070"/>
                  </a:lnTo>
                  <a:lnTo>
                    <a:pt x="2560" y="2484"/>
                  </a:lnTo>
                  <a:lnTo>
                    <a:pt x="2597" y="3349"/>
                  </a:lnTo>
                  <a:lnTo>
                    <a:pt x="2616" y="3895"/>
                  </a:lnTo>
                  <a:lnTo>
                    <a:pt x="2616" y="4478"/>
                  </a:lnTo>
                  <a:lnTo>
                    <a:pt x="2597" y="5080"/>
                  </a:lnTo>
                  <a:lnTo>
                    <a:pt x="2560" y="5720"/>
                  </a:lnTo>
                  <a:lnTo>
                    <a:pt x="2503" y="6059"/>
                  </a:lnTo>
                  <a:lnTo>
                    <a:pt x="2428" y="6416"/>
                  </a:lnTo>
                  <a:lnTo>
                    <a:pt x="2315" y="6755"/>
                  </a:lnTo>
                  <a:lnTo>
                    <a:pt x="2202" y="7113"/>
                  </a:lnTo>
                  <a:lnTo>
                    <a:pt x="2052" y="7451"/>
                  </a:lnTo>
                  <a:lnTo>
                    <a:pt x="1901" y="7809"/>
                  </a:lnTo>
                  <a:lnTo>
                    <a:pt x="1563" y="8543"/>
                  </a:lnTo>
                  <a:lnTo>
                    <a:pt x="1280" y="9107"/>
                  </a:lnTo>
                  <a:lnTo>
                    <a:pt x="1017" y="9709"/>
                  </a:lnTo>
                  <a:lnTo>
                    <a:pt x="754" y="10330"/>
                  </a:lnTo>
                  <a:lnTo>
                    <a:pt x="528" y="10989"/>
                  </a:lnTo>
                  <a:lnTo>
                    <a:pt x="415" y="11346"/>
                  </a:lnTo>
                  <a:lnTo>
                    <a:pt x="321" y="11704"/>
                  </a:lnTo>
                  <a:lnTo>
                    <a:pt x="227" y="12080"/>
                  </a:lnTo>
                  <a:lnTo>
                    <a:pt x="151" y="12475"/>
                  </a:lnTo>
                  <a:lnTo>
                    <a:pt x="95" y="12870"/>
                  </a:lnTo>
                  <a:lnTo>
                    <a:pt x="39" y="13284"/>
                  </a:lnTo>
                  <a:lnTo>
                    <a:pt x="20" y="13736"/>
                  </a:lnTo>
                  <a:lnTo>
                    <a:pt x="1" y="14187"/>
                  </a:lnTo>
                  <a:lnTo>
                    <a:pt x="151" y="14187"/>
                  </a:lnTo>
                  <a:lnTo>
                    <a:pt x="170" y="13736"/>
                  </a:lnTo>
                  <a:lnTo>
                    <a:pt x="208" y="13303"/>
                  </a:lnTo>
                  <a:lnTo>
                    <a:pt x="264" y="12889"/>
                  </a:lnTo>
                  <a:lnTo>
                    <a:pt x="321" y="12494"/>
                  </a:lnTo>
                  <a:lnTo>
                    <a:pt x="396" y="12117"/>
                  </a:lnTo>
                  <a:lnTo>
                    <a:pt x="471" y="11741"/>
                  </a:lnTo>
                  <a:lnTo>
                    <a:pt x="565" y="11384"/>
                  </a:lnTo>
                  <a:lnTo>
                    <a:pt x="678" y="11026"/>
                  </a:lnTo>
                  <a:lnTo>
                    <a:pt x="904" y="10386"/>
                  </a:lnTo>
                  <a:lnTo>
                    <a:pt x="1168" y="9766"/>
                  </a:lnTo>
                  <a:lnTo>
                    <a:pt x="1431" y="9182"/>
                  </a:lnTo>
                  <a:lnTo>
                    <a:pt x="1694" y="8618"/>
                  </a:lnTo>
                  <a:lnTo>
                    <a:pt x="2052" y="7865"/>
                  </a:lnTo>
                  <a:lnTo>
                    <a:pt x="2221" y="7508"/>
                  </a:lnTo>
                  <a:lnTo>
                    <a:pt x="2353" y="7150"/>
                  </a:lnTo>
                  <a:lnTo>
                    <a:pt x="2485" y="6811"/>
                  </a:lnTo>
                  <a:lnTo>
                    <a:pt x="2579" y="6454"/>
                  </a:lnTo>
                  <a:lnTo>
                    <a:pt x="2673" y="6096"/>
                  </a:lnTo>
                  <a:lnTo>
                    <a:pt x="2710" y="5720"/>
                  </a:lnTo>
                  <a:lnTo>
                    <a:pt x="2767" y="5080"/>
                  </a:lnTo>
                  <a:lnTo>
                    <a:pt x="2786" y="4460"/>
                  </a:lnTo>
                  <a:lnTo>
                    <a:pt x="2767" y="3876"/>
                  </a:lnTo>
                  <a:lnTo>
                    <a:pt x="2748" y="3349"/>
                  </a:lnTo>
                  <a:lnTo>
                    <a:pt x="2729" y="2503"/>
                  </a:lnTo>
                  <a:lnTo>
                    <a:pt x="2729" y="2089"/>
                  </a:lnTo>
                  <a:lnTo>
                    <a:pt x="2767" y="1675"/>
                  </a:lnTo>
                  <a:lnTo>
                    <a:pt x="2823" y="1280"/>
                  </a:lnTo>
                  <a:lnTo>
                    <a:pt x="2899" y="885"/>
                  </a:lnTo>
                  <a:lnTo>
                    <a:pt x="3030" y="471"/>
                  </a:lnTo>
                  <a:lnTo>
                    <a:pt x="3200" y="57"/>
                  </a:lnTo>
                  <a:lnTo>
                    <a:pt x="3049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7"/>
            <p:cNvSpPr/>
            <p:nvPr/>
          </p:nvSpPr>
          <p:spPr>
            <a:xfrm>
              <a:off x="1824481" y="1690797"/>
              <a:ext cx="95162" cy="422058"/>
            </a:xfrm>
            <a:custGeom>
              <a:avLst/>
              <a:gdLst/>
              <a:ahLst/>
              <a:cxnLst/>
              <a:rect l="l" t="t" r="r" b="b"/>
              <a:pathLst>
                <a:path w="3199" h="14188" extrusionOk="0">
                  <a:moveTo>
                    <a:pt x="3067" y="0"/>
                  </a:moveTo>
                  <a:lnTo>
                    <a:pt x="2879" y="414"/>
                  </a:lnTo>
                  <a:lnTo>
                    <a:pt x="2747" y="828"/>
                  </a:lnTo>
                  <a:lnTo>
                    <a:pt x="2672" y="1242"/>
                  </a:lnTo>
                  <a:lnTo>
                    <a:pt x="2616" y="1656"/>
                  </a:lnTo>
                  <a:lnTo>
                    <a:pt x="2578" y="2070"/>
                  </a:lnTo>
                  <a:lnTo>
                    <a:pt x="2578" y="2484"/>
                  </a:lnTo>
                  <a:lnTo>
                    <a:pt x="2597" y="3349"/>
                  </a:lnTo>
                  <a:lnTo>
                    <a:pt x="2616" y="3895"/>
                  </a:lnTo>
                  <a:lnTo>
                    <a:pt x="2634" y="4478"/>
                  </a:lnTo>
                  <a:lnTo>
                    <a:pt x="2616" y="5080"/>
                  </a:lnTo>
                  <a:lnTo>
                    <a:pt x="2559" y="5720"/>
                  </a:lnTo>
                  <a:lnTo>
                    <a:pt x="2522" y="6059"/>
                  </a:lnTo>
                  <a:lnTo>
                    <a:pt x="2427" y="6416"/>
                  </a:lnTo>
                  <a:lnTo>
                    <a:pt x="2333" y="6755"/>
                  </a:lnTo>
                  <a:lnTo>
                    <a:pt x="2202" y="7113"/>
                  </a:lnTo>
                  <a:lnTo>
                    <a:pt x="2070" y="7451"/>
                  </a:lnTo>
                  <a:lnTo>
                    <a:pt x="1919" y="7809"/>
                  </a:lnTo>
                  <a:lnTo>
                    <a:pt x="1562" y="8543"/>
                  </a:lnTo>
                  <a:lnTo>
                    <a:pt x="1299" y="9107"/>
                  </a:lnTo>
                  <a:lnTo>
                    <a:pt x="1016" y="9709"/>
                  </a:lnTo>
                  <a:lnTo>
                    <a:pt x="772" y="10330"/>
                  </a:lnTo>
                  <a:lnTo>
                    <a:pt x="527" y="10989"/>
                  </a:lnTo>
                  <a:lnTo>
                    <a:pt x="433" y="11346"/>
                  </a:lnTo>
                  <a:lnTo>
                    <a:pt x="320" y="11704"/>
                  </a:lnTo>
                  <a:lnTo>
                    <a:pt x="245" y="12080"/>
                  </a:lnTo>
                  <a:lnTo>
                    <a:pt x="170" y="12475"/>
                  </a:lnTo>
                  <a:lnTo>
                    <a:pt x="94" y="12870"/>
                  </a:lnTo>
                  <a:lnTo>
                    <a:pt x="57" y="13284"/>
                  </a:lnTo>
                  <a:lnTo>
                    <a:pt x="19" y="13736"/>
                  </a:lnTo>
                  <a:lnTo>
                    <a:pt x="0" y="14187"/>
                  </a:lnTo>
                  <a:lnTo>
                    <a:pt x="170" y="14187"/>
                  </a:lnTo>
                  <a:lnTo>
                    <a:pt x="188" y="13736"/>
                  </a:lnTo>
                  <a:lnTo>
                    <a:pt x="207" y="13303"/>
                  </a:lnTo>
                  <a:lnTo>
                    <a:pt x="264" y="12889"/>
                  </a:lnTo>
                  <a:lnTo>
                    <a:pt x="320" y="12494"/>
                  </a:lnTo>
                  <a:lnTo>
                    <a:pt x="395" y="12117"/>
                  </a:lnTo>
                  <a:lnTo>
                    <a:pt x="489" y="11741"/>
                  </a:lnTo>
                  <a:lnTo>
                    <a:pt x="584" y="11384"/>
                  </a:lnTo>
                  <a:lnTo>
                    <a:pt x="696" y="11026"/>
                  </a:lnTo>
                  <a:lnTo>
                    <a:pt x="922" y="10386"/>
                  </a:lnTo>
                  <a:lnTo>
                    <a:pt x="1186" y="9766"/>
                  </a:lnTo>
                  <a:lnTo>
                    <a:pt x="1449" y="9182"/>
                  </a:lnTo>
                  <a:lnTo>
                    <a:pt x="1712" y="8618"/>
                  </a:lnTo>
                  <a:lnTo>
                    <a:pt x="2070" y="7865"/>
                  </a:lnTo>
                  <a:lnTo>
                    <a:pt x="2220" y="7508"/>
                  </a:lnTo>
                  <a:lnTo>
                    <a:pt x="2371" y="7150"/>
                  </a:lnTo>
                  <a:lnTo>
                    <a:pt x="2484" y="6811"/>
                  </a:lnTo>
                  <a:lnTo>
                    <a:pt x="2597" y="6454"/>
                  </a:lnTo>
                  <a:lnTo>
                    <a:pt x="2672" y="6096"/>
                  </a:lnTo>
                  <a:lnTo>
                    <a:pt x="2728" y="5720"/>
                  </a:lnTo>
                  <a:lnTo>
                    <a:pt x="2766" y="5080"/>
                  </a:lnTo>
                  <a:lnTo>
                    <a:pt x="2785" y="4460"/>
                  </a:lnTo>
                  <a:lnTo>
                    <a:pt x="2785" y="3876"/>
                  </a:lnTo>
                  <a:lnTo>
                    <a:pt x="2766" y="3349"/>
                  </a:lnTo>
                  <a:lnTo>
                    <a:pt x="2747" y="2503"/>
                  </a:lnTo>
                  <a:lnTo>
                    <a:pt x="2747" y="2089"/>
                  </a:lnTo>
                  <a:lnTo>
                    <a:pt x="2766" y="1675"/>
                  </a:lnTo>
                  <a:lnTo>
                    <a:pt x="2823" y="1280"/>
                  </a:lnTo>
                  <a:lnTo>
                    <a:pt x="2917" y="885"/>
                  </a:lnTo>
                  <a:lnTo>
                    <a:pt x="3030" y="471"/>
                  </a:lnTo>
                  <a:lnTo>
                    <a:pt x="3199" y="57"/>
                  </a:lnTo>
                  <a:lnTo>
                    <a:pt x="306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7"/>
            <p:cNvSpPr/>
            <p:nvPr/>
          </p:nvSpPr>
          <p:spPr>
            <a:xfrm>
              <a:off x="1900035" y="1690797"/>
              <a:ext cx="95162" cy="422058"/>
            </a:xfrm>
            <a:custGeom>
              <a:avLst/>
              <a:gdLst/>
              <a:ahLst/>
              <a:cxnLst/>
              <a:rect l="l" t="t" r="r" b="b"/>
              <a:pathLst>
                <a:path w="3199" h="14188" extrusionOk="0">
                  <a:moveTo>
                    <a:pt x="3048" y="0"/>
                  </a:moveTo>
                  <a:lnTo>
                    <a:pt x="2879" y="414"/>
                  </a:lnTo>
                  <a:lnTo>
                    <a:pt x="2747" y="828"/>
                  </a:lnTo>
                  <a:lnTo>
                    <a:pt x="2653" y="1242"/>
                  </a:lnTo>
                  <a:lnTo>
                    <a:pt x="2597" y="1656"/>
                  </a:lnTo>
                  <a:lnTo>
                    <a:pt x="2578" y="2070"/>
                  </a:lnTo>
                  <a:lnTo>
                    <a:pt x="2559" y="2484"/>
                  </a:lnTo>
                  <a:lnTo>
                    <a:pt x="2597" y="3349"/>
                  </a:lnTo>
                  <a:lnTo>
                    <a:pt x="2616" y="3895"/>
                  </a:lnTo>
                  <a:lnTo>
                    <a:pt x="2616" y="4478"/>
                  </a:lnTo>
                  <a:lnTo>
                    <a:pt x="2597" y="5080"/>
                  </a:lnTo>
                  <a:lnTo>
                    <a:pt x="2559" y="5720"/>
                  </a:lnTo>
                  <a:lnTo>
                    <a:pt x="2503" y="6059"/>
                  </a:lnTo>
                  <a:lnTo>
                    <a:pt x="2428" y="6416"/>
                  </a:lnTo>
                  <a:lnTo>
                    <a:pt x="2315" y="6755"/>
                  </a:lnTo>
                  <a:lnTo>
                    <a:pt x="2202" y="7113"/>
                  </a:lnTo>
                  <a:lnTo>
                    <a:pt x="2051" y="7451"/>
                  </a:lnTo>
                  <a:lnTo>
                    <a:pt x="1901" y="7809"/>
                  </a:lnTo>
                  <a:lnTo>
                    <a:pt x="1562" y="8543"/>
                  </a:lnTo>
                  <a:lnTo>
                    <a:pt x="1280" y="9107"/>
                  </a:lnTo>
                  <a:lnTo>
                    <a:pt x="1016" y="9709"/>
                  </a:lnTo>
                  <a:lnTo>
                    <a:pt x="753" y="10330"/>
                  </a:lnTo>
                  <a:lnTo>
                    <a:pt x="527" y="10989"/>
                  </a:lnTo>
                  <a:lnTo>
                    <a:pt x="414" y="11346"/>
                  </a:lnTo>
                  <a:lnTo>
                    <a:pt x="320" y="11704"/>
                  </a:lnTo>
                  <a:lnTo>
                    <a:pt x="226" y="12080"/>
                  </a:lnTo>
                  <a:lnTo>
                    <a:pt x="151" y="12475"/>
                  </a:lnTo>
                  <a:lnTo>
                    <a:pt x="94" y="12870"/>
                  </a:lnTo>
                  <a:lnTo>
                    <a:pt x="38" y="13284"/>
                  </a:lnTo>
                  <a:lnTo>
                    <a:pt x="19" y="13736"/>
                  </a:lnTo>
                  <a:lnTo>
                    <a:pt x="0" y="14187"/>
                  </a:lnTo>
                  <a:lnTo>
                    <a:pt x="151" y="14187"/>
                  </a:lnTo>
                  <a:lnTo>
                    <a:pt x="170" y="13736"/>
                  </a:lnTo>
                  <a:lnTo>
                    <a:pt x="207" y="13303"/>
                  </a:lnTo>
                  <a:lnTo>
                    <a:pt x="245" y="12889"/>
                  </a:lnTo>
                  <a:lnTo>
                    <a:pt x="320" y="12494"/>
                  </a:lnTo>
                  <a:lnTo>
                    <a:pt x="395" y="12117"/>
                  </a:lnTo>
                  <a:lnTo>
                    <a:pt x="471" y="11741"/>
                  </a:lnTo>
                  <a:lnTo>
                    <a:pt x="565" y="11384"/>
                  </a:lnTo>
                  <a:lnTo>
                    <a:pt x="678" y="11026"/>
                  </a:lnTo>
                  <a:lnTo>
                    <a:pt x="903" y="10386"/>
                  </a:lnTo>
                  <a:lnTo>
                    <a:pt x="1167" y="9766"/>
                  </a:lnTo>
                  <a:lnTo>
                    <a:pt x="1430" y="9182"/>
                  </a:lnTo>
                  <a:lnTo>
                    <a:pt x="1694" y="8618"/>
                  </a:lnTo>
                  <a:lnTo>
                    <a:pt x="2051" y="7865"/>
                  </a:lnTo>
                  <a:lnTo>
                    <a:pt x="2202" y="7508"/>
                  </a:lnTo>
                  <a:lnTo>
                    <a:pt x="2352" y="7150"/>
                  </a:lnTo>
                  <a:lnTo>
                    <a:pt x="2484" y="6811"/>
                  </a:lnTo>
                  <a:lnTo>
                    <a:pt x="2578" y="6454"/>
                  </a:lnTo>
                  <a:lnTo>
                    <a:pt x="2672" y="6096"/>
                  </a:lnTo>
                  <a:lnTo>
                    <a:pt x="2710" y="5720"/>
                  </a:lnTo>
                  <a:lnTo>
                    <a:pt x="2766" y="5080"/>
                  </a:lnTo>
                  <a:lnTo>
                    <a:pt x="2785" y="4460"/>
                  </a:lnTo>
                  <a:lnTo>
                    <a:pt x="2766" y="3876"/>
                  </a:lnTo>
                  <a:lnTo>
                    <a:pt x="2747" y="3349"/>
                  </a:lnTo>
                  <a:lnTo>
                    <a:pt x="2729" y="2503"/>
                  </a:lnTo>
                  <a:lnTo>
                    <a:pt x="2729" y="2089"/>
                  </a:lnTo>
                  <a:lnTo>
                    <a:pt x="2766" y="1675"/>
                  </a:lnTo>
                  <a:lnTo>
                    <a:pt x="2804" y="1280"/>
                  </a:lnTo>
                  <a:lnTo>
                    <a:pt x="2898" y="885"/>
                  </a:lnTo>
                  <a:lnTo>
                    <a:pt x="3030" y="471"/>
                  </a:lnTo>
                  <a:lnTo>
                    <a:pt x="3199" y="57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7"/>
            <p:cNvSpPr/>
            <p:nvPr/>
          </p:nvSpPr>
          <p:spPr>
            <a:xfrm>
              <a:off x="2563810" y="1690797"/>
              <a:ext cx="95192" cy="422058"/>
            </a:xfrm>
            <a:custGeom>
              <a:avLst/>
              <a:gdLst/>
              <a:ahLst/>
              <a:cxnLst/>
              <a:rect l="l" t="t" r="r" b="b"/>
              <a:pathLst>
                <a:path w="3200" h="14188" extrusionOk="0">
                  <a:moveTo>
                    <a:pt x="151" y="0"/>
                  </a:moveTo>
                  <a:lnTo>
                    <a:pt x="1" y="57"/>
                  </a:lnTo>
                  <a:lnTo>
                    <a:pt x="170" y="471"/>
                  </a:lnTo>
                  <a:lnTo>
                    <a:pt x="302" y="885"/>
                  </a:lnTo>
                  <a:lnTo>
                    <a:pt x="396" y="1280"/>
                  </a:lnTo>
                  <a:lnTo>
                    <a:pt x="433" y="1675"/>
                  </a:lnTo>
                  <a:lnTo>
                    <a:pt x="471" y="2089"/>
                  </a:lnTo>
                  <a:lnTo>
                    <a:pt x="471" y="2503"/>
                  </a:lnTo>
                  <a:lnTo>
                    <a:pt x="452" y="3349"/>
                  </a:lnTo>
                  <a:lnTo>
                    <a:pt x="433" y="3876"/>
                  </a:lnTo>
                  <a:lnTo>
                    <a:pt x="415" y="4460"/>
                  </a:lnTo>
                  <a:lnTo>
                    <a:pt x="433" y="5080"/>
                  </a:lnTo>
                  <a:lnTo>
                    <a:pt x="490" y="5720"/>
                  </a:lnTo>
                  <a:lnTo>
                    <a:pt x="527" y="6096"/>
                  </a:lnTo>
                  <a:lnTo>
                    <a:pt x="622" y="6454"/>
                  </a:lnTo>
                  <a:lnTo>
                    <a:pt x="716" y="6811"/>
                  </a:lnTo>
                  <a:lnTo>
                    <a:pt x="847" y="7150"/>
                  </a:lnTo>
                  <a:lnTo>
                    <a:pt x="998" y="7508"/>
                  </a:lnTo>
                  <a:lnTo>
                    <a:pt x="1148" y="7865"/>
                  </a:lnTo>
                  <a:lnTo>
                    <a:pt x="1506" y="8618"/>
                  </a:lnTo>
                  <a:lnTo>
                    <a:pt x="1769" y="9182"/>
                  </a:lnTo>
                  <a:lnTo>
                    <a:pt x="2033" y="9766"/>
                  </a:lnTo>
                  <a:lnTo>
                    <a:pt x="2296" y="10386"/>
                  </a:lnTo>
                  <a:lnTo>
                    <a:pt x="2522" y="11026"/>
                  </a:lnTo>
                  <a:lnTo>
                    <a:pt x="2635" y="11384"/>
                  </a:lnTo>
                  <a:lnTo>
                    <a:pt x="2729" y="11741"/>
                  </a:lnTo>
                  <a:lnTo>
                    <a:pt x="2804" y="12117"/>
                  </a:lnTo>
                  <a:lnTo>
                    <a:pt x="2879" y="12494"/>
                  </a:lnTo>
                  <a:lnTo>
                    <a:pt x="2955" y="12889"/>
                  </a:lnTo>
                  <a:lnTo>
                    <a:pt x="2992" y="13303"/>
                  </a:lnTo>
                  <a:lnTo>
                    <a:pt x="3030" y="13736"/>
                  </a:lnTo>
                  <a:lnTo>
                    <a:pt x="3049" y="14187"/>
                  </a:lnTo>
                  <a:lnTo>
                    <a:pt x="3199" y="14187"/>
                  </a:lnTo>
                  <a:lnTo>
                    <a:pt x="3180" y="13736"/>
                  </a:lnTo>
                  <a:lnTo>
                    <a:pt x="3162" y="13284"/>
                  </a:lnTo>
                  <a:lnTo>
                    <a:pt x="3105" y="12870"/>
                  </a:lnTo>
                  <a:lnTo>
                    <a:pt x="3049" y="12475"/>
                  </a:lnTo>
                  <a:lnTo>
                    <a:pt x="2973" y="12080"/>
                  </a:lnTo>
                  <a:lnTo>
                    <a:pt x="2879" y="11704"/>
                  </a:lnTo>
                  <a:lnTo>
                    <a:pt x="2785" y="11346"/>
                  </a:lnTo>
                  <a:lnTo>
                    <a:pt x="2672" y="10989"/>
                  </a:lnTo>
                  <a:lnTo>
                    <a:pt x="2447" y="10330"/>
                  </a:lnTo>
                  <a:lnTo>
                    <a:pt x="2183" y="9709"/>
                  </a:lnTo>
                  <a:lnTo>
                    <a:pt x="1920" y="9107"/>
                  </a:lnTo>
                  <a:lnTo>
                    <a:pt x="1638" y="8543"/>
                  </a:lnTo>
                  <a:lnTo>
                    <a:pt x="1299" y="7809"/>
                  </a:lnTo>
                  <a:lnTo>
                    <a:pt x="1148" y="7451"/>
                  </a:lnTo>
                  <a:lnTo>
                    <a:pt x="998" y="7113"/>
                  </a:lnTo>
                  <a:lnTo>
                    <a:pt x="885" y="6755"/>
                  </a:lnTo>
                  <a:lnTo>
                    <a:pt x="772" y="6416"/>
                  </a:lnTo>
                  <a:lnTo>
                    <a:pt x="697" y="6059"/>
                  </a:lnTo>
                  <a:lnTo>
                    <a:pt x="640" y="5720"/>
                  </a:lnTo>
                  <a:lnTo>
                    <a:pt x="603" y="5080"/>
                  </a:lnTo>
                  <a:lnTo>
                    <a:pt x="584" y="4478"/>
                  </a:lnTo>
                  <a:lnTo>
                    <a:pt x="584" y="3895"/>
                  </a:lnTo>
                  <a:lnTo>
                    <a:pt x="603" y="3349"/>
                  </a:lnTo>
                  <a:lnTo>
                    <a:pt x="640" y="2484"/>
                  </a:lnTo>
                  <a:lnTo>
                    <a:pt x="622" y="2070"/>
                  </a:lnTo>
                  <a:lnTo>
                    <a:pt x="603" y="1656"/>
                  </a:lnTo>
                  <a:lnTo>
                    <a:pt x="546" y="1242"/>
                  </a:lnTo>
                  <a:lnTo>
                    <a:pt x="452" y="828"/>
                  </a:lnTo>
                  <a:lnTo>
                    <a:pt x="321" y="414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7"/>
            <p:cNvSpPr/>
            <p:nvPr/>
          </p:nvSpPr>
          <p:spPr>
            <a:xfrm>
              <a:off x="2488821" y="1690797"/>
              <a:ext cx="95162" cy="422058"/>
            </a:xfrm>
            <a:custGeom>
              <a:avLst/>
              <a:gdLst/>
              <a:ahLst/>
              <a:cxnLst/>
              <a:rect l="l" t="t" r="r" b="b"/>
              <a:pathLst>
                <a:path w="3199" h="14188" extrusionOk="0">
                  <a:moveTo>
                    <a:pt x="151" y="0"/>
                  </a:moveTo>
                  <a:lnTo>
                    <a:pt x="0" y="57"/>
                  </a:lnTo>
                  <a:lnTo>
                    <a:pt x="170" y="471"/>
                  </a:lnTo>
                  <a:lnTo>
                    <a:pt x="283" y="885"/>
                  </a:lnTo>
                  <a:lnTo>
                    <a:pt x="377" y="1280"/>
                  </a:lnTo>
                  <a:lnTo>
                    <a:pt x="433" y="1675"/>
                  </a:lnTo>
                  <a:lnTo>
                    <a:pt x="452" y="2089"/>
                  </a:lnTo>
                  <a:lnTo>
                    <a:pt x="471" y="2503"/>
                  </a:lnTo>
                  <a:lnTo>
                    <a:pt x="433" y="3349"/>
                  </a:lnTo>
                  <a:lnTo>
                    <a:pt x="414" y="3876"/>
                  </a:lnTo>
                  <a:lnTo>
                    <a:pt x="414" y="4460"/>
                  </a:lnTo>
                  <a:lnTo>
                    <a:pt x="433" y="5080"/>
                  </a:lnTo>
                  <a:lnTo>
                    <a:pt x="471" y="5720"/>
                  </a:lnTo>
                  <a:lnTo>
                    <a:pt x="527" y="6096"/>
                  </a:lnTo>
                  <a:lnTo>
                    <a:pt x="602" y="6454"/>
                  </a:lnTo>
                  <a:lnTo>
                    <a:pt x="715" y="6811"/>
                  </a:lnTo>
                  <a:lnTo>
                    <a:pt x="828" y="7150"/>
                  </a:lnTo>
                  <a:lnTo>
                    <a:pt x="979" y="7508"/>
                  </a:lnTo>
                  <a:lnTo>
                    <a:pt x="1148" y="7865"/>
                  </a:lnTo>
                  <a:lnTo>
                    <a:pt x="1487" y="8618"/>
                  </a:lnTo>
                  <a:lnTo>
                    <a:pt x="1750" y="9182"/>
                  </a:lnTo>
                  <a:lnTo>
                    <a:pt x="2032" y="9766"/>
                  </a:lnTo>
                  <a:lnTo>
                    <a:pt x="2277" y="10386"/>
                  </a:lnTo>
                  <a:lnTo>
                    <a:pt x="2522" y="11026"/>
                  </a:lnTo>
                  <a:lnTo>
                    <a:pt x="2616" y="11384"/>
                  </a:lnTo>
                  <a:lnTo>
                    <a:pt x="2710" y="11741"/>
                  </a:lnTo>
                  <a:lnTo>
                    <a:pt x="2804" y="12117"/>
                  </a:lnTo>
                  <a:lnTo>
                    <a:pt x="2879" y="12494"/>
                  </a:lnTo>
                  <a:lnTo>
                    <a:pt x="2936" y="12889"/>
                  </a:lnTo>
                  <a:lnTo>
                    <a:pt x="2992" y="13303"/>
                  </a:lnTo>
                  <a:lnTo>
                    <a:pt x="3011" y="13736"/>
                  </a:lnTo>
                  <a:lnTo>
                    <a:pt x="3030" y="14187"/>
                  </a:lnTo>
                  <a:lnTo>
                    <a:pt x="3199" y="14187"/>
                  </a:lnTo>
                  <a:lnTo>
                    <a:pt x="3180" y="13736"/>
                  </a:lnTo>
                  <a:lnTo>
                    <a:pt x="3143" y="13284"/>
                  </a:lnTo>
                  <a:lnTo>
                    <a:pt x="3105" y="12870"/>
                  </a:lnTo>
                  <a:lnTo>
                    <a:pt x="3030" y="12475"/>
                  </a:lnTo>
                  <a:lnTo>
                    <a:pt x="2954" y="12080"/>
                  </a:lnTo>
                  <a:lnTo>
                    <a:pt x="2879" y="11704"/>
                  </a:lnTo>
                  <a:lnTo>
                    <a:pt x="2785" y="11346"/>
                  </a:lnTo>
                  <a:lnTo>
                    <a:pt x="2672" y="10989"/>
                  </a:lnTo>
                  <a:lnTo>
                    <a:pt x="2428" y="10330"/>
                  </a:lnTo>
                  <a:lnTo>
                    <a:pt x="2183" y="9709"/>
                  </a:lnTo>
                  <a:lnTo>
                    <a:pt x="1901" y="9107"/>
                  </a:lnTo>
                  <a:lnTo>
                    <a:pt x="1637" y="8543"/>
                  </a:lnTo>
                  <a:lnTo>
                    <a:pt x="1299" y="7809"/>
                  </a:lnTo>
                  <a:lnTo>
                    <a:pt x="1129" y="7451"/>
                  </a:lnTo>
                  <a:lnTo>
                    <a:pt x="998" y="7113"/>
                  </a:lnTo>
                  <a:lnTo>
                    <a:pt x="866" y="6755"/>
                  </a:lnTo>
                  <a:lnTo>
                    <a:pt x="772" y="6416"/>
                  </a:lnTo>
                  <a:lnTo>
                    <a:pt x="697" y="6059"/>
                  </a:lnTo>
                  <a:lnTo>
                    <a:pt x="640" y="5720"/>
                  </a:lnTo>
                  <a:lnTo>
                    <a:pt x="584" y="5080"/>
                  </a:lnTo>
                  <a:lnTo>
                    <a:pt x="584" y="4478"/>
                  </a:lnTo>
                  <a:lnTo>
                    <a:pt x="584" y="3895"/>
                  </a:lnTo>
                  <a:lnTo>
                    <a:pt x="602" y="3349"/>
                  </a:lnTo>
                  <a:lnTo>
                    <a:pt x="621" y="2484"/>
                  </a:lnTo>
                  <a:lnTo>
                    <a:pt x="621" y="2070"/>
                  </a:lnTo>
                  <a:lnTo>
                    <a:pt x="584" y="1656"/>
                  </a:lnTo>
                  <a:lnTo>
                    <a:pt x="546" y="1242"/>
                  </a:lnTo>
                  <a:lnTo>
                    <a:pt x="452" y="828"/>
                  </a:lnTo>
                  <a:lnTo>
                    <a:pt x="320" y="414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7"/>
            <p:cNvSpPr/>
            <p:nvPr/>
          </p:nvSpPr>
          <p:spPr>
            <a:xfrm>
              <a:off x="2413267" y="1690797"/>
              <a:ext cx="95162" cy="422058"/>
            </a:xfrm>
            <a:custGeom>
              <a:avLst/>
              <a:gdLst/>
              <a:ahLst/>
              <a:cxnLst/>
              <a:rect l="l" t="t" r="r" b="b"/>
              <a:pathLst>
                <a:path w="3199" h="14188" extrusionOk="0">
                  <a:moveTo>
                    <a:pt x="151" y="0"/>
                  </a:moveTo>
                  <a:lnTo>
                    <a:pt x="0" y="57"/>
                  </a:lnTo>
                  <a:lnTo>
                    <a:pt x="170" y="471"/>
                  </a:lnTo>
                  <a:lnTo>
                    <a:pt x="301" y="885"/>
                  </a:lnTo>
                  <a:lnTo>
                    <a:pt x="395" y="1280"/>
                  </a:lnTo>
                  <a:lnTo>
                    <a:pt x="433" y="1675"/>
                  </a:lnTo>
                  <a:lnTo>
                    <a:pt x="471" y="2089"/>
                  </a:lnTo>
                  <a:lnTo>
                    <a:pt x="471" y="2503"/>
                  </a:lnTo>
                  <a:lnTo>
                    <a:pt x="452" y="3349"/>
                  </a:lnTo>
                  <a:lnTo>
                    <a:pt x="433" y="3876"/>
                  </a:lnTo>
                  <a:lnTo>
                    <a:pt x="414" y="4460"/>
                  </a:lnTo>
                  <a:lnTo>
                    <a:pt x="433" y="5080"/>
                  </a:lnTo>
                  <a:lnTo>
                    <a:pt x="489" y="5720"/>
                  </a:lnTo>
                  <a:lnTo>
                    <a:pt x="546" y="6096"/>
                  </a:lnTo>
                  <a:lnTo>
                    <a:pt x="621" y="6454"/>
                  </a:lnTo>
                  <a:lnTo>
                    <a:pt x="715" y="6811"/>
                  </a:lnTo>
                  <a:lnTo>
                    <a:pt x="847" y="7150"/>
                  </a:lnTo>
                  <a:lnTo>
                    <a:pt x="997" y="7508"/>
                  </a:lnTo>
                  <a:lnTo>
                    <a:pt x="1148" y="7865"/>
                  </a:lnTo>
                  <a:lnTo>
                    <a:pt x="1505" y="8618"/>
                  </a:lnTo>
                  <a:lnTo>
                    <a:pt x="1769" y="9182"/>
                  </a:lnTo>
                  <a:lnTo>
                    <a:pt x="2032" y="9766"/>
                  </a:lnTo>
                  <a:lnTo>
                    <a:pt x="2296" y="10386"/>
                  </a:lnTo>
                  <a:lnTo>
                    <a:pt x="2522" y="11026"/>
                  </a:lnTo>
                  <a:lnTo>
                    <a:pt x="2634" y="11384"/>
                  </a:lnTo>
                  <a:lnTo>
                    <a:pt x="2729" y="11741"/>
                  </a:lnTo>
                  <a:lnTo>
                    <a:pt x="2804" y="12117"/>
                  </a:lnTo>
                  <a:lnTo>
                    <a:pt x="2879" y="12494"/>
                  </a:lnTo>
                  <a:lnTo>
                    <a:pt x="2954" y="12889"/>
                  </a:lnTo>
                  <a:lnTo>
                    <a:pt x="2992" y="13303"/>
                  </a:lnTo>
                  <a:lnTo>
                    <a:pt x="3030" y="13736"/>
                  </a:lnTo>
                  <a:lnTo>
                    <a:pt x="3048" y="14187"/>
                  </a:lnTo>
                  <a:lnTo>
                    <a:pt x="3199" y="14187"/>
                  </a:lnTo>
                  <a:lnTo>
                    <a:pt x="3180" y="13736"/>
                  </a:lnTo>
                  <a:lnTo>
                    <a:pt x="3161" y="13284"/>
                  </a:lnTo>
                  <a:lnTo>
                    <a:pt x="3105" y="12870"/>
                  </a:lnTo>
                  <a:lnTo>
                    <a:pt x="3048" y="12475"/>
                  </a:lnTo>
                  <a:lnTo>
                    <a:pt x="2973" y="12080"/>
                  </a:lnTo>
                  <a:lnTo>
                    <a:pt x="2879" y="11704"/>
                  </a:lnTo>
                  <a:lnTo>
                    <a:pt x="2785" y="11346"/>
                  </a:lnTo>
                  <a:lnTo>
                    <a:pt x="2672" y="10989"/>
                  </a:lnTo>
                  <a:lnTo>
                    <a:pt x="2446" y="10330"/>
                  </a:lnTo>
                  <a:lnTo>
                    <a:pt x="2183" y="9709"/>
                  </a:lnTo>
                  <a:lnTo>
                    <a:pt x="1919" y="9107"/>
                  </a:lnTo>
                  <a:lnTo>
                    <a:pt x="1656" y="8543"/>
                  </a:lnTo>
                  <a:lnTo>
                    <a:pt x="1299" y="7809"/>
                  </a:lnTo>
                  <a:lnTo>
                    <a:pt x="1148" y="7451"/>
                  </a:lnTo>
                  <a:lnTo>
                    <a:pt x="997" y="7113"/>
                  </a:lnTo>
                  <a:lnTo>
                    <a:pt x="885" y="6755"/>
                  </a:lnTo>
                  <a:lnTo>
                    <a:pt x="772" y="6416"/>
                  </a:lnTo>
                  <a:lnTo>
                    <a:pt x="696" y="6059"/>
                  </a:lnTo>
                  <a:lnTo>
                    <a:pt x="640" y="5720"/>
                  </a:lnTo>
                  <a:lnTo>
                    <a:pt x="602" y="5080"/>
                  </a:lnTo>
                  <a:lnTo>
                    <a:pt x="584" y="4478"/>
                  </a:lnTo>
                  <a:lnTo>
                    <a:pt x="584" y="3895"/>
                  </a:lnTo>
                  <a:lnTo>
                    <a:pt x="602" y="3349"/>
                  </a:lnTo>
                  <a:lnTo>
                    <a:pt x="640" y="2484"/>
                  </a:lnTo>
                  <a:lnTo>
                    <a:pt x="621" y="2070"/>
                  </a:lnTo>
                  <a:lnTo>
                    <a:pt x="602" y="1656"/>
                  </a:lnTo>
                  <a:lnTo>
                    <a:pt x="546" y="1242"/>
                  </a:lnTo>
                  <a:lnTo>
                    <a:pt x="452" y="828"/>
                  </a:lnTo>
                  <a:lnTo>
                    <a:pt x="320" y="414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7"/>
            <p:cNvSpPr/>
            <p:nvPr/>
          </p:nvSpPr>
          <p:spPr>
            <a:xfrm>
              <a:off x="2178752" y="2243203"/>
              <a:ext cx="28022" cy="1473215"/>
            </a:xfrm>
            <a:custGeom>
              <a:avLst/>
              <a:gdLst/>
              <a:ahLst/>
              <a:cxnLst/>
              <a:rect l="l" t="t" r="r" b="b"/>
              <a:pathLst>
                <a:path w="942" h="49524" extrusionOk="0">
                  <a:moveTo>
                    <a:pt x="772" y="0"/>
                  </a:moveTo>
                  <a:lnTo>
                    <a:pt x="734" y="132"/>
                  </a:lnTo>
                  <a:lnTo>
                    <a:pt x="659" y="471"/>
                  </a:lnTo>
                  <a:lnTo>
                    <a:pt x="527" y="1073"/>
                  </a:lnTo>
                  <a:lnTo>
                    <a:pt x="396" y="1901"/>
                  </a:lnTo>
                  <a:lnTo>
                    <a:pt x="245" y="2973"/>
                  </a:lnTo>
                  <a:lnTo>
                    <a:pt x="189" y="3594"/>
                  </a:lnTo>
                  <a:lnTo>
                    <a:pt x="132" y="4290"/>
                  </a:lnTo>
                  <a:lnTo>
                    <a:pt x="76" y="5043"/>
                  </a:lnTo>
                  <a:lnTo>
                    <a:pt x="38" y="5871"/>
                  </a:lnTo>
                  <a:lnTo>
                    <a:pt x="19" y="6755"/>
                  </a:lnTo>
                  <a:lnTo>
                    <a:pt x="19" y="7696"/>
                  </a:lnTo>
                  <a:lnTo>
                    <a:pt x="38" y="9634"/>
                  </a:lnTo>
                  <a:lnTo>
                    <a:pt x="76" y="11308"/>
                  </a:lnTo>
                  <a:lnTo>
                    <a:pt x="151" y="12795"/>
                  </a:lnTo>
                  <a:lnTo>
                    <a:pt x="226" y="14168"/>
                  </a:lnTo>
                  <a:lnTo>
                    <a:pt x="283" y="15335"/>
                  </a:lnTo>
                  <a:lnTo>
                    <a:pt x="339" y="16539"/>
                  </a:lnTo>
                  <a:lnTo>
                    <a:pt x="377" y="17800"/>
                  </a:lnTo>
                  <a:lnTo>
                    <a:pt x="396" y="19211"/>
                  </a:lnTo>
                  <a:lnTo>
                    <a:pt x="377" y="20773"/>
                  </a:lnTo>
                  <a:lnTo>
                    <a:pt x="339" y="22259"/>
                  </a:lnTo>
                  <a:lnTo>
                    <a:pt x="264" y="23689"/>
                  </a:lnTo>
                  <a:lnTo>
                    <a:pt x="189" y="25082"/>
                  </a:lnTo>
                  <a:lnTo>
                    <a:pt x="113" y="26455"/>
                  </a:lnTo>
                  <a:lnTo>
                    <a:pt x="57" y="27810"/>
                  </a:lnTo>
                  <a:lnTo>
                    <a:pt x="19" y="29202"/>
                  </a:lnTo>
                  <a:lnTo>
                    <a:pt x="1" y="30613"/>
                  </a:lnTo>
                  <a:lnTo>
                    <a:pt x="19" y="31385"/>
                  </a:lnTo>
                  <a:lnTo>
                    <a:pt x="38" y="32137"/>
                  </a:lnTo>
                  <a:lnTo>
                    <a:pt x="132" y="33643"/>
                  </a:lnTo>
                  <a:lnTo>
                    <a:pt x="207" y="34696"/>
                  </a:lnTo>
                  <a:lnTo>
                    <a:pt x="264" y="35901"/>
                  </a:lnTo>
                  <a:lnTo>
                    <a:pt x="320" y="37312"/>
                  </a:lnTo>
                  <a:lnTo>
                    <a:pt x="339" y="38986"/>
                  </a:lnTo>
                  <a:lnTo>
                    <a:pt x="339" y="40981"/>
                  </a:lnTo>
                  <a:lnTo>
                    <a:pt x="283" y="43370"/>
                  </a:lnTo>
                  <a:lnTo>
                    <a:pt x="189" y="46193"/>
                  </a:lnTo>
                  <a:lnTo>
                    <a:pt x="19" y="49523"/>
                  </a:lnTo>
                  <a:lnTo>
                    <a:pt x="189" y="49523"/>
                  </a:lnTo>
                  <a:lnTo>
                    <a:pt x="358" y="46212"/>
                  </a:lnTo>
                  <a:lnTo>
                    <a:pt x="452" y="43370"/>
                  </a:lnTo>
                  <a:lnTo>
                    <a:pt x="509" y="40981"/>
                  </a:lnTo>
                  <a:lnTo>
                    <a:pt x="509" y="38986"/>
                  </a:lnTo>
                  <a:lnTo>
                    <a:pt x="490" y="37293"/>
                  </a:lnTo>
                  <a:lnTo>
                    <a:pt x="433" y="35882"/>
                  </a:lnTo>
                  <a:lnTo>
                    <a:pt x="377" y="34678"/>
                  </a:lnTo>
                  <a:lnTo>
                    <a:pt x="302" y="33624"/>
                  </a:lnTo>
                  <a:lnTo>
                    <a:pt x="207" y="32119"/>
                  </a:lnTo>
                  <a:lnTo>
                    <a:pt x="189" y="31385"/>
                  </a:lnTo>
                  <a:lnTo>
                    <a:pt x="170" y="30613"/>
                  </a:lnTo>
                  <a:lnTo>
                    <a:pt x="189" y="29202"/>
                  </a:lnTo>
                  <a:lnTo>
                    <a:pt x="226" y="27829"/>
                  </a:lnTo>
                  <a:lnTo>
                    <a:pt x="283" y="26455"/>
                  </a:lnTo>
                  <a:lnTo>
                    <a:pt x="358" y="25100"/>
                  </a:lnTo>
                  <a:lnTo>
                    <a:pt x="433" y="23689"/>
                  </a:lnTo>
                  <a:lnTo>
                    <a:pt x="490" y="22259"/>
                  </a:lnTo>
                  <a:lnTo>
                    <a:pt x="546" y="20773"/>
                  </a:lnTo>
                  <a:lnTo>
                    <a:pt x="565" y="19211"/>
                  </a:lnTo>
                  <a:lnTo>
                    <a:pt x="546" y="17800"/>
                  </a:lnTo>
                  <a:lnTo>
                    <a:pt x="509" y="16520"/>
                  </a:lnTo>
                  <a:lnTo>
                    <a:pt x="452" y="15335"/>
                  </a:lnTo>
                  <a:lnTo>
                    <a:pt x="377" y="14150"/>
                  </a:lnTo>
                  <a:lnTo>
                    <a:pt x="302" y="12776"/>
                  </a:lnTo>
                  <a:lnTo>
                    <a:pt x="245" y="11308"/>
                  </a:lnTo>
                  <a:lnTo>
                    <a:pt x="189" y="9634"/>
                  </a:lnTo>
                  <a:lnTo>
                    <a:pt x="189" y="7696"/>
                  </a:lnTo>
                  <a:lnTo>
                    <a:pt x="189" y="6755"/>
                  </a:lnTo>
                  <a:lnTo>
                    <a:pt x="207" y="5871"/>
                  </a:lnTo>
                  <a:lnTo>
                    <a:pt x="245" y="5062"/>
                  </a:lnTo>
                  <a:lnTo>
                    <a:pt x="302" y="4309"/>
                  </a:lnTo>
                  <a:lnTo>
                    <a:pt x="358" y="3613"/>
                  </a:lnTo>
                  <a:lnTo>
                    <a:pt x="414" y="2992"/>
                  </a:lnTo>
                  <a:lnTo>
                    <a:pt x="546" y="1938"/>
                  </a:lnTo>
                  <a:lnTo>
                    <a:pt x="697" y="1110"/>
                  </a:lnTo>
                  <a:lnTo>
                    <a:pt x="810" y="527"/>
                  </a:lnTo>
                  <a:lnTo>
                    <a:pt x="904" y="170"/>
                  </a:lnTo>
                  <a:lnTo>
                    <a:pt x="941" y="57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7"/>
            <p:cNvSpPr/>
            <p:nvPr/>
          </p:nvSpPr>
          <p:spPr>
            <a:xfrm>
              <a:off x="1996858" y="2003662"/>
              <a:ext cx="434373" cy="301699"/>
            </a:xfrm>
            <a:custGeom>
              <a:avLst/>
              <a:gdLst/>
              <a:ahLst/>
              <a:cxnLst/>
              <a:rect l="l" t="t" r="r" b="b"/>
              <a:pathLst>
                <a:path w="14602" h="10142" extrusionOk="0">
                  <a:moveTo>
                    <a:pt x="170" y="0"/>
                  </a:moveTo>
                  <a:lnTo>
                    <a:pt x="0" y="38"/>
                  </a:lnTo>
                  <a:lnTo>
                    <a:pt x="95" y="508"/>
                  </a:lnTo>
                  <a:lnTo>
                    <a:pt x="301" y="1543"/>
                  </a:lnTo>
                  <a:lnTo>
                    <a:pt x="621" y="2973"/>
                  </a:lnTo>
                  <a:lnTo>
                    <a:pt x="828" y="3782"/>
                  </a:lnTo>
                  <a:lnTo>
                    <a:pt x="1035" y="4610"/>
                  </a:lnTo>
                  <a:lnTo>
                    <a:pt x="1261" y="5476"/>
                  </a:lnTo>
                  <a:lnTo>
                    <a:pt x="1524" y="6303"/>
                  </a:lnTo>
                  <a:lnTo>
                    <a:pt x="1769" y="7112"/>
                  </a:lnTo>
                  <a:lnTo>
                    <a:pt x="2051" y="7865"/>
                  </a:lnTo>
                  <a:lnTo>
                    <a:pt x="2334" y="8542"/>
                  </a:lnTo>
                  <a:lnTo>
                    <a:pt x="2465" y="8844"/>
                  </a:lnTo>
                  <a:lnTo>
                    <a:pt x="2616" y="9107"/>
                  </a:lnTo>
                  <a:lnTo>
                    <a:pt x="2766" y="9352"/>
                  </a:lnTo>
                  <a:lnTo>
                    <a:pt x="2898" y="9577"/>
                  </a:lnTo>
                  <a:lnTo>
                    <a:pt x="3049" y="9747"/>
                  </a:lnTo>
                  <a:lnTo>
                    <a:pt x="3199" y="9878"/>
                  </a:lnTo>
                  <a:lnTo>
                    <a:pt x="3312" y="9954"/>
                  </a:lnTo>
                  <a:lnTo>
                    <a:pt x="3406" y="10029"/>
                  </a:lnTo>
                  <a:lnTo>
                    <a:pt x="3538" y="10067"/>
                  </a:lnTo>
                  <a:lnTo>
                    <a:pt x="3651" y="10104"/>
                  </a:lnTo>
                  <a:lnTo>
                    <a:pt x="3764" y="10142"/>
                  </a:lnTo>
                  <a:lnTo>
                    <a:pt x="4027" y="10142"/>
                  </a:lnTo>
                  <a:lnTo>
                    <a:pt x="4159" y="10123"/>
                  </a:lnTo>
                  <a:lnTo>
                    <a:pt x="4403" y="10067"/>
                  </a:lnTo>
                  <a:lnTo>
                    <a:pt x="4648" y="9972"/>
                  </a:lnTo>
                  <a:lnTo>
                    <a:pt x="4892" y="9841"/>
                  </a:lnTo>
                  <a:lnTo>
                    <a:pt x="5137" y="9671"/>
                  </a:lnTo>
                  <a:lnTo>
                    <a:pt x="5382" y="9483"/>
                  </a:lnTo>
                  <a:lnTo>
                    <a:pt x="5607" y="9295"/>
                  </a:lnTo>
                  <a:lnTo>
                    <a:pt x="5833" y="9069"/>
                  </a:lnTo>
                  <a:lnTo>
                    <a:pt x="6059" y="8844"/>
                  </a:lnTo>
                  <a:lnTo>
                    <a:pt x="6454" y="8392"/>
                  </a:lnTo>
                  <a:lnTo>
                    <a:pt x="6793" y="7978"/>
                  </a:lnTo>
                  <a:lnTo>
                    <a:pt x="7056" y="7602"/>
                  </a:lnTo>
                  <a:lnTo>
                    <a:pt x="7226" y="7357"/>
                  </a:lnTo>
                  <a:lnTo>
                    <a:pt x="7395" y="7602"/>
                  </a:lnTo>
                  <a:lnTo>
                    <a:pt x="7640" y="7978"/>
                  </a:lnTo>
                  <a:lnTo>
                    <a:pt x="7978" y="8392"/>
                  </a:lnTo>
                  <a:lnTo>
                    <a:pt x="8373" y="8844"/>
                  </a:lnTo>
                  <a:lnTo>
                    <a:pt x="8580" y="9069"/>
                  </a:lnTo>
                  <a:lnTo>
                    <a:pt x="8806" y="9276"/>
                  </a:lnTo>
                  <a:lnTo>
                    <a:pt x="9032" y="9483"/>
                  </a:lnTo>
                  <a:lnTo>
                    <a:pt x="9258" y="9671"/>
                  </a:lnTo>
                  <a:lnTo>
                    <a:pt x="9502" y="9841"/>
                  </a:lnTo>
                  <a:lnTo>
                    <a:pt x="9747" y="9972"/>
                  </a:lnTo>
                  <a:lnTo>
                    <a:pt x="9992" y="10067"/>
                  </a:lnTo>
                  <a:lnTo>
                    <a:pt x="10236" y="10123"/>
                  </a:lnTo>
                  <a:lnTo>
                    <a:pt x="10462" y="10142"/>
                  </a:lnTo>
                  <a:lnTo>
                    <a:pt x="10669" y="10123"/>
                  </a:lnTo>
                  <a:lnTo>
                    <a:pt x="10857" y="10085"/>
                  </a:lnTo>
                  <a:lnTo>
                    <a:pt x="11026" y="9991"/>
                  </a:lnTo>
                  <a:lnTo>
                    <a:pt x="11196" y="9878"/>
                  </a:lnTo>
                  <a:lnTo>
                    <a:pt x="11346" y="9747"/>
                  </a:lnTo>
                  <a:lnTo>
                    <a:pt x="11497" y="9577"/>
                  </a:lnTo>
                  <a:lnTo>
                    <a:pt x="11647" y="9370"/>
                  </a:lnTo>
                  <a:lnTo>
                    <a:pt x="11798" y="9145"/>
                  </a:lnTo>
                  <a:lnTo>
                    <a:pt x="11930" y="8881"/>
                  </a:lnTo>
                  <a:lnTo>
                    <a:pt x="12080" y="8599"/>
                  </a:lnTo>
                  <a:lnTo>
                    <a:pt x="12381" y="7959"/>
                  </a:lnTo>
                  <a:lnTo>
                    <a:pt x="12663" y="7263"/>
                  </a:lnTo>
                  <a:lnTo>
                    <a:pt x="12946" y="6510"/>
                  </a:lnTo>
                  <a:lnTo>
                    <a:pt x="13209" y="5739"/>
                  </a:lnTo>
                  <a:lnTo>
                    <a:pt x="13454" y="4949"/>
                  </a:lnTo>
                  <a:lnTo>
                    <a:pt x="13679" y="4177"/>
                  </a:lnTo>
                  <a:lnTo>
                    <a:pt x="13905" y="3425"/>
                  </a:lnTo>
                  <a:lnTo>
                    <a:pt x="14263" y="2108"/>
                  </a:lnTo>
                  <a:lnTo>
                    <a:pt x="14488" y="1148"/>
                  </a:lnTo>
                  <a:lnTo>
                    <a:pt x="14601" y="715"/>
                  </a:lnTo>
                  <a:lnTo>
                    <a:pt x="14432" y="678"/>
                  </a:lnTo>
                  <a:lnTo>
                    <a:pt x="14357" y="1035"/>
                  </a:lnTo>
                  <a:lnTo>
                    <a:pt x="14112" y="1957"/>
                  </a:lnTo>
                  <a:lnTo>
                    <a:pt x="13773" y="3255"/>
                  </a:lnTo>
                  <a:lnTo>
                    <a:pt x="13322" y="4779"/>
                  </a:lnTo>
                  <a:lnTo>
                    <a:pt x="13077" y="5588"/>
                  </a:lnTo>
                  <a:lnTo>
                    <a:pt x="12814" y="6360"/>
                  </a:lnTo>
                  <a:lnTo>
                    <a:pt x="12532" y="7131"/>
                  </a:lnTo>
                  <a:lnTo>
                    <a:pt x="12249" y="7827"/>
                  </a:lnTo>
                  <a:lnTo>
                    <a:pt x="11967" y="8467"/>
                  </a:lnTo>
                  <a:lnTo>
                    <a:pt x="11817" y="8749"/>
                  </a:lnTo>
                  <a:lnTo>
                    <a:pt x="11666" y="9013"/>
                  </a:lnTo>
                  <a:lnTo>
                    <a:pt x="11534" y="9257"/>
                  </a:lnTo>
                  <a:lnTo>
                    <a:pt x="11384" y="9446"/>
                  </a:lnTo>
                  <a:lnTo>
                    <a:pt x="11233" y="9615"/>
                  </a:lnTo>
                  <a:lnTo>
                    <a:pt x="11102" y="9747"/>
                  </a:lnTo>
                  <a:lnTo>
                    <a:pt x="11008" y="9822"/>
                  </a:lnTo>
                  <a:lnTo>
                    <a:pt x="10913" y="9878"/>
                  </a:lnTo>
                  <a:lnTo>
                    <a:pt x="10801" y="9916"/>
                  </a:lnTo>
                  <a:lnTo>
                    <a:pt x="10707" y="9954"/>
                  </a:lnTo>
                  <a:lnTo>
                    <a:pt x="10594" y="9972"/>
                  </a:lnTo>
                  <a:lnTo>
                    <a:pt x="10500" y="9991"/>
                  </a:lnTo>
                  <a:lnTo>
                    <a:pt x="10387" y="9972"/>
                  </a:lnTo>
                  <a:lnTo>
                    <a:pt x="10255" y="9972"/>
                  </a:lnTo>
                  <a:lnTo>
                    <a:pt x="10123" y="9935"/>
                  </a:lnTo>
                  <a:lnTo>
                    <a:pt x="10010" y="9897"/>
                  </a:lnTo>
                  <a:lnTo>
                    <a:pt x="9747" y="9784"/>
                  </a:lnTo>
                  <a:lnTo>
                    <a:pt x="9483" y="9615"/>
                  </a:lnTo>
                  <a:lnTo>
                    <a:pt x="9220" y="9427"/>
                  </a:lnTo>
                  <a:lnTo>
                    <a:pt x="8975" y="9220"/>
                  </a:lnTo>
                  <a:lnTo>
                    <a:pt x="8731" y="8975"/>
                  </a:lnTo>
                  <a:lnTo>
                    <a:pt x="8486" y="8731"/>
                  </a:lnTo>
                  <a:lnTo>
                    <a:pt x="8260" y="8486"/>
                  </a:lnTo>
                  <a:lnTo>
                    <a:pt x="7884" y="7997"/>
                  </a:lnTo>
                  <a:lnTo>
                    <a:pt x="7564" y="7564"/>
                  </a:lnTo>
                  <a:lnTo>
                    <a:pt x="7301" y="7150"/>
                  </a:lnTo>
                  <a:lnTo>
                    <a:pt x="7226" y="7037"/>
                  </a:lnTo>
                  <a:lnTo>
                    <a:pt x="7150" y="7150"/>
                  </a:lnTo>
                  <a:lnTo>
                    <a:pt x="6868" y="7564"/>
                  </a:lnTo>
                  <a:lnTo>
                    <a:pt x="6548" y="7997"/>
                  </a:lnTo>
                  <a:lnTo>
                    <a:pt x="6153" y="8486"/>
                  </a:lnTo>
                  <a:lnTo>
                    <a:pt x="5927" y="8731"/>
                  </a:lnTo>
                  <a:lnTo>
                    <a:pt x="5702" y="8975"/>
                  </a:lnTo>
                  <a:lnTo>
                    <a:pt x="5438" y="9220"/>
                  </a:lnTo>
                  <a:lnTo>
                    <a:pt x="5194" y="9427"/>
                  </a:lnTo>
                  <a:lnTo>
                    <a:pt x="4930" y="9615"/>
                  </a:lnTo>
                  <a:lnTo>
                    <a:pt x="4667" y="9784"/>
                  </a:lnTo>
                  <a:lnTo>
                    <a:pt x="4403" y="9897"/>
                  </a:lnTo>
                  <a:lnTo>
                    <a:pt x="4272" y="9935"/>
                  </a:lnTo>
                  <a:lnTo>
                    <a:pt x="4140" y="9972"/>
                  </a:lnTo>
                  <a:lnTo>
                    <a:pt x="4008" y="9972"/>
                  </a:lnTo>
                  <a:lnTo>
                    <a:pt x="3914" y="9991"/>
                  </a:lnTo>
                  <a:lnTo>
                    <a:pt x="3801" y="9972"/>
                  </a:lnTo>
                  <a:lnTo>
                    <a:pt x="3688" y="9954"/>
                  </a:lnTo>
                  <a:lnTo>
                    <a:pt x="3594" y="9916"/>
                  </a:lnTo>
                  <a:lnTo>
                    <a:pt x="3481" y="9878"/>
                  </a:lnTo>
                  <a:lnTo>
                    <a:pt x="3387" y="9822"/>
                  </a:lnTo>
                  <a:lnTo>
                    <a:pt x="3293" y="9747"/>
                  </a:lnTo>
                  <a:lnTo>
                    <a:pt x="3161" y="9615"/>
                  </a:lnTo>
                  <a:lnTo>
                    <a:pt x="3011" y="9446"/>
                  </a:lnTo>
                  <a:lnTo>
                    <a:pt x="2879" y="9239"/>
                  </a:lnTo>
                  <a:lnTo>
                    <a:pt x="2729" y="8994"/>
                  </a:lnTo>
                  <a:lnTo>
                    <a:pt x="2597" y="8712"/>
                  </a:lnTo>
                  <a:lnTo>
                    <a:pt x="2446" y="8411"/>
                  </a:lnTo>
                  <a:lnTo>
                    <a:pt x="2183" y="7733"/>
                  </a:lnTo>
                  <a:lnTo>
                    <a:pt x="1901" y="6962"/>
                  </a:lnTo>
                  <a:lnTo>
                    <a:pt x="1656" y="6153"/>
                  </a:lnTo>
                  <a:lnTo>
                    <a:pt x="1412" y="5306"/>
                  </a:lnTo>
                  <a:lnTo>
                    <a:pt x="1167" y="4459"/>
                  </a:lnTo>
                  <a:lnTo>
                    <a:pt x="960" y="3613"/>
                  </a:lnTo>
                  <a:lnTo>
                    <a:pt x="772" y="2804"/>
                  </a:lnTo>
                  <a:lnTo>
                    <a:pt x="452" y="1393"/>
                  </a:lnTo>
                  <a:lnTo>
                    <a:pt x="245" y="395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7"/>
            <p:cNvSpPr/>
            <p:nvPr/>
          </p:nvSpPr>
          <p:spPr>
            <a:xfrm>
              <a:off x="2121105" y="2418941"/>
              <a:ext cx="43699" cy="60477"/>
            </a:xfrm>
            <a:custGeom>
              <a:avLst/>
              <a:gdLst/>
              <a:ahLst/>
              <a:cxnLst/>
              <a:rect l="l" t="t" r="r" b="b"/>
              <a:pathLst>
                <a:path w="1469" h="2033" extrusionOk="0">
                  <a:moveTo>
                    <a:pt x="734" y="0"/>
                  </a:moveTo>
                  <a:lnTo>
                    <a:pt x="584" y="19"/>
                  </a:lnTo>
                  <a:lnTo>
                    <a:pt x="452" y="94"/>
                  </a:lnTo>
                  <a:lnTo>
                    <a:pt x="320" y="189"/>
                  </a:lnTo>
                  <a:lnTo>
                    <a:pt x="226" y="301"/>
                  </a:lnTo>
                  <a:lnTo>
                    <a:pt x="132" y="452"/>
                  </a:lnTo>
                  <a:lnTo>
                    <a:pt x="57" y="621"/>
                  </a:lnTo>
                  <a:lnTo>
                    <a:pt x="19" y="809"/>
                  </a:lnTo>
                  <a:lnTo>
                    <a:pt x="0" y="1016"/>
                  </a:lnTo>
                  <a:lnTo>
                    <a:pt x="19" y="1223"/>
                  </a:lnTo>
                  <a:lnTo>
                    <a:pt x="57" y="1412"/>
                  </a:lnTo>
                  <a:lnTo>
                    <a:pt x="132" y="1581"/>
                  </a:lnTo>
                  <a:lnTo>
                    <a:pt x="226" y="1731"/>
                  </a:lnTo>
                  <a:lnTo>
                    <a:pt x="320" y="1844"/>
                  </a:lnTo>
                  <a:lnTo>
                    <a:pt x="452" y="1938"/>
                  </a:lnTo>
                  <a:lnTo>
                    <a:pt x="584" y="1995"/>
                  </a:lnTo>
                  <a:lnTo>
                    <a:pt x="734" y="2032"/>
                  </a:lnTo>
                  <a:lnTo>
                    <a:pt x="885" y="1995"/>
                  </a:lnTo>
                  <a:lnTo>
                    <a:pt x="1017" y="1938"/>
                  </a:lnTo>
                  <a:lnTo>
                    <a:pt x="1148" y="1844"/>
                  </a:lnTo>
                  <a:lnTo>
                    <a:pt x="1261" y="1731"/>
                  </a:lnTo>
                  <a:lnTo>
                    <a:pt x="1336" y="1581"/>
                  </a:lnTo>
                  <a:lnTo>
                    <a:pt x="1412" y="1412"/>
                  </a:lnTo>
                  <a:lnTo>
                    <a:pt x="1449" y="1223"/>
                  </a:lnTo>
                  <a:lnTo>
                    <a:pt x="1468" y="1016"/>
                  </a:lnTo>
                  <a:lnTo>
                    <a:pt x="1449" y="809"/>
                  </a:lnTo>
                  <a:lnTo>
                    <a:pt x="1412" y="621"/>
                  </a:lnTo>
                  <a:lnTo>
                    <a:pt x="1336" y="452"/>
                  </a:lnTo>
                  <a:lnTo>
                    <a:pt x="1261" y="301"/>
                  </a:lnTo>
                  <a:lnTo>
                    <a:pt x="1148" y="189"/>
                  </a:lnTo>
                  <a:lnTo>
                    <a:pt x="1017" y="94"/>
                  </a:lnTo>
                  <a:lnTo>
                    <a:pt x="885" y="1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7"/>
            <p:cNvSpPr/>
            <p:nvPr/>
          </p:nvSpPr>
          <p:spPr>
            <a:xfrm>
              <a:off x="2121105" y="2712768"/>
              <a:ext cx="43699" cy="59911"/>
            </a:xfrm>
            <a:custGeom>
              <a:avLst/>
              <a:gdLst/>
              <a:ahLst/>
              <a:cxnLst/>
              <a:rect l="l" t="t" r="r" b="b"/>
              <a:pathLst>
                <a:path w="1469" h="2014" extrusionOk="0">
                  <a:moveTo>
                    <a:pt x="734" y="1"/>
                  </a:moveTo>
                  <a:lnTo>
                    <a:pt x="584" y="19"/>
                  </a:lnTo>
                  <a:lnTo>
                    <a:pt x="452" y="76"/>
                  </a:lnTo>
                  <a:lnTo>
                    <a:pt x="320" y="170"/>
                  </a:lnTo>
                  <a:lnTo>
                    <a:pt x="226" y="302"/>
                  </a:lnTo>
                  <a:lnTo>
                    <a:pt x="132" y="452"/>
                  </a:lnTo>
                  <a:lnTo>
                    <a:pt x="57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57" y="1412"/>
                  </a:lnTo>
                  <a:lnTo>
                    <a:pt x="132" y="1581"/>
                  </a:lnTo>
                  <a:lnTo>
                    <a:pt x="226" y="1732"/>
                  </a:lnTo>
                  <a:lnTo>
                    <a:pt x="320" y="1845"/>
                  </a:lnTo>
                  <a:lnTo>
                    <a:pt x="452" y="1939"/>
                  </a:lnTo>
                  <a:lnTo>
                    <a:pt x="584" y="1995"/>
                  </a:lnTo>
                  <a:lnTo>
                    <a:pt x="734" y="2014"/>
                  </a:lnTo>
                  <a:lnTo>
                    <a:pt x="885" y="1995"/>
                  </a:lnTo>
                  <a:lnTo>
                    <a:pt x="1017" y="1939"/>
                  </a:lnTo>
                  <a:lnTo>
                    <a:pt x="1148" y="1845"/>
                  </a:lnTo>
                  <a:lnTo>
                    <a:pt x="1261" y="1732"/>
                  </a:lnTo>
                  <a:lnTo>
                    <a:pt x="1336" y="1581"/>
                  </a:lnTo>
                  <a:lnTo>
                    <a:pt x="1412" y="1412"/>
                  </a:lnTo>
                  <a:lnTo>
                    <a:pt x="1449" y="1224"/>
                  </a:lnTo>
                  <a:lnTo>
                    <a:pt x="1468" y="1017"/>
                  </a:lnTo>
                  <a:lnTo>
                    <a:pt x="1449" y="810"/>
                  </a:lnTo>
                  <a:lnTo>
                    <a:pt x="1412" y="622"/>
                  </a:lnTo>
                  <a:lnTo>
                    <a:pt x="1336" y="452"/>
                  </a:lnTo>
                  <a:lnTo>
                    <a:pt x="1261" y="302"/>
                  </a:lnTo>
                  <a:lnTo>
                    <a:pt x="1148" y="170"/>
                  </a:lnTo>
                  <a:lnTo>
                    <a:pt x="1017" y="76"/>
                  </a:lnTo>
                  <a:lnTo>
                    <a:pt x="885" y="19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7"/>
            <p:cNvSpPr/>
            <p:nvPr/>
          </p:nvSpPr>
          <p:spPr>
            <a:xfrm>
              <a:off x="2121105" y="3006595"/>
              <a:ext cx="43699" cy="59941"/>
            </a:xfrm>
            <a:custGeom>
              <a:avLst/>
              <a:gdLst/>
              <a:ahLst/>
              <a:cxnLst/>
              <a:rect l="l" t="t" r="r" b="b"/>
              <a:pathLst>
                <a:path w="1469" h="2015" extrusionOk="0">
                  <a:moveTo>
                    <a:pt x="734" y="1"/>
                  </a:moveTo>
                  <a:lnTo>
                    <a:pt x="584" y="20"/>
                  </a:lnTo>
                  <a:lnTo>
                    <a:pt x="452" y="76"/>
                  </a:lnTo>
                  <a:lnTo>
                    <a:pt x="320" y="170"/>
                  </a:lnTo>
                  <a:lnTo>
                    <a:pt x="226" y="302"/>
                  </a:lnTo>
                  <a:lnTo>
                    <a:pt x="132" y="452"/>
                  </a:lnTo>
                  <a:lnTo>
                    <a:pt x="57" y="622"/>
                  </a:lnTo>
                  <a:lnTo>
                    <a:pt x="19" y="810"/>
                  </a:lnTo>
                  <a:lnTo>
                    <a:pt x="0" y="998"/>
                  </a:lnTo>
                  <a:lnTo>
                    <a:pt x="19" y="1205"/>
                  </a:lnTo>
                  <a:lnTo>
                    <a:pt x="57" y="1393"/>
                  </a:lnTo>
                  <a:lnTo>
                    <a:pt x="132" y="1563"/>
                  </a:lnTo>
                  <a:lnTo>
                    <a:pt x="226" y="1713"/>
                  </a:lnTo>
                  <a:lnTo>
                    <a:pt x="320" y="1845"/>
                  </a:lnTo>
                  <a:lnTo>
                    <a:pt x="452" y="1939"/>
                  </a:lnTo>
                  <a:lnTo>
                    <a:pt x="584" y="1995"/>
                  </a:lnTo>
                  <a:lnTo>
                    <a:pt x="734" y="2014"/>
                  </a:lnTo>
                  <a:lnTo>
                    <a:pt x="885" y="1995"/>
                  </a:lnTo>
                  <a:lnTo>
                    <a:pt x="1017" y="1939"/>
                  </a:lnTo>
                  <a:lnTo>
                    <a:pt x="1148" y="1845"/>
                  </a:lnTo>
                  <a:lnTo>
                    <a:pt x="1261" y="1713"/>
                  </a:lnTo>
                  <a:lnTo>
                    <a:pt x="1336" y="1563"/>
                  </a:lnTo>
                  <a:lnTo>
                    <a:pt x="1412" y="1393"/>
                  </a:lnTo>
                  <a:lnTo>
                    <a:pt x="1449" y="1205"/>
                  </a:lnTo>
                  <a:lnTo>
                    <a:pt x="1468" y="998"/>
                  </a:lnTo>
                  <a:lnTo>
                    <a:pt x="1449" y="810"/>
                  </a:lnTo>
                  <a:lnTo>
                    <a:pt x="1412" y="622"/>
                  </a:lnTo>
                  <a:lnTo>
                    <a:pt x="1336" y="452"/>
                  </a:lnTo>
                  <a:lnTo>
                    <a:pt x="1261" y="302"/>
                  </a:lnTo>
                  <a:lnTo>
                    <a:pt x="1148" y="170"/>
                  </a:lnTo>
                  <a:lnTo>
                    <a:pt x="1017" y="76"/>
                  </a:lnTo>
                  <a:lnTo>
                    <a:pt x="885" y="2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7"/>
            <p:cNvSpPr/>
            <p:nvPr/>
          </p:nvSpPr>
          <p:spPr>
            <a:xfrm>
              <a:off x="2121105" y="3300453"/>
              <a:ext cx="43699" cy="59911"/>
            </a:xfrm>
            <a:custGeom>
              <a:avLst/>
              <a:gdLst/>
              <a:ahLst/>
              <a:cxnLst/>
              <a:rect l="l" t="t" r="r" b="b"/>
              <a:pathLst>
                <a:path w="1469" h="2014" extrusionOk="0">
                  <a:moveTo>
                    <a:pt x="734" y="0"/>
                  </a:moveTo>
                  <a:lnTo>
                    <a:pt x="584" y="19"/>
                  </a:lnTo>
                  <a:lnTo>
                    <a:pt x="452" y="75"/>
                  </a:lnTo>
                  <a:lnTo>
                    <a:pt x="320" y="169"/>
                  </a:lnTo>
                  <a:lnTo>
                    <a:pt x="226" y="282"/>
                  </a:lnTo>
                  <a:lnTo>
                    <a:pt x="132" y="433"/>
                  </a:lnTo>
                  <a:lnTo>
                    <a:pt x="57" y="602"/>
                  </a:lnTo>
                  <a:lnTo>
                    <a:pt x="19" y="790"/>
                  </a:lnTo>
                  <a:lnTo>
                    <a:pt x="0" y="997"/>
                  </a:lnTo>
                  <a:lnTo>
                    <a:pt x="19" y="1204"/>
                  </a:lnTo>
                  <a:lnTo>
                    <a:pt x="57" y="1392"/>
                  </a:lnTo>
                  <a:lnTo>
                    <a:pt x="132" y="1562"/>
                  </a:lnTo>
                  <a:lnTo>
                    <a:pt x="226" y="1712"/>
                  </a:lnTo>
                  <a:lnTo>
                    <a:pt x="320" y="1844"/>
                  </a:lnTo>
                  <a:lnTo>
                    <a:pt x="452" y="1938"/>
                  </a:lnTo>
                  <a:lnTo>
                    <a:pt x="584" y="1995"/>
                  </a:lnTo>
                  <a:lnTo>
                    <a:pt x="734" y="2013"/>
                  </a:lnTo>
                  <a:lnTo>
                    <a:pt x="885" y="1995"/>
                  </a:lnTo>
                  <a:lnTo>
                    <a:pt x="1017" y="1938"/>
                  </a:lnTo>
                  <a:lnTo>
                    <a:pt x="1148" y="1844"/>
                  </a:lnTo>
                  <a:lnTo>
                    <a:pt x="1261" y="1712"/>
                  </a:lnTo>
                  <a:lnTo>
                    <a:pt x="1336" y="1562"/>
                  </a:lnTo>
                  <a:lnTo>
                    <a:pt x="1412" y="1392"/>
                  </a:lnTo>
                  <a:lnTo>
                    <a:pt x="1449" y="1204"/>
                  </a:lnTo>
                  <a:lnTo>
                    <a:pt x="1468" y="997"/>
                  </a:lnTo>
                  <a:lnTo>
                    <a:pt x="1449" y="790"/>
                  </a:lnTo>
                  <a:lnTo>
                    <a:pt x="1412" y="602"/>
                  </a:lnTo>
                  <a:lnTo>
                    <a:pt x="1336" y="433"/>
                  </a:lnTo>
                  <a:lnTo>
                    <a:pt x="1261" y="282"/>
                  </a:lnTo>
                  <a:lnTo>
                    <a:pt x="1148" y="169"/>
                  </a:lnTo>
                  <a:lnTo>
                    <a:pt x="1017" y="75"/>
                  </a:lnTo>
                  <a:lnTo>
                    <a:pt x="885" y="1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7"/>
            <p:cNvSpPr/>
            <p:nvPr/>
          </p:nvSpPr>
          <p:spPr>
            <a:xfrm>
              <a:off x="2121105" y="3593715"/>
              <a:ext cx="43699" cy="60477"/>
            </a:xfrm>
            <a:custGeom>
              <a:avLst/>
              <a:gdLst/>
              <a:ahLst/>
              <a:cxnLst/>
              <a:rect l="l" t="t" r="r" b="b"/>
              <a:pathLst>
                <a:path w="1469" h="2033" extrusionOk="0">
                  <a:moveTo>
                    <a:pt x="734" y="0"/>
                  </a:moveTo>
                  <a:lnTo>
                    <a:pt x="584" y="19"/>
                  </a:lnTo>
                  <a:lnTo>
                    <a:pt x="452" y="95"/>
                  </a:lnTo>
                  <a:lnTo>
                    <a:pt x="320" y="189"/>
                  </a:lnTo>
                  <a:lnTo>
                    <a:pt x="226" y="301"/>
                  </a:lnTo>
                  <a:lnTo>
                    <a:pt x="132" y="452"/>
                  </a:lnTo>
                  <a:lnTo>
                    <a:pt x="57" y="621"/>
                  </a:lnTo>
                  <a:lnTo>
                    <a:pt x="19" y="810"/>
                  </a:lnTo>
                  <a:lnTo>
                    <a:pt x="0" y="1016"/>
                  </a:lnTo>
                  <a:lnTo>
                    <a:pt x="19" y="1223"/>
                  </a:lnTo>
                  <a:lnTo>
                    <a:pt x="57" y="1412"/>
                  </a:lnTo>
                  <a:lnTo>
                    <a:pt x="132" y="1581"/>
                  </a:lnTo>
                  <a:lnTo>
                    <a:pt x="226" y="1731"/>
                  </a:lnTo>
                  <a:lnTo>
                    <a:pt x="320" y="1844"/>
                  </a:lnTo>
                  <a:lnTo>
                    <a:pt x="452" y="1938"/>
                  </a:lnTo>
                  <a:lnTo>
                    <a:pt x="584" y="1995"/>
                  </a:lnTo>
                  <a:lnTo>
                    <a:pt x="734" y="2033"/>
                  </a:lnTo>
                  <a:lnTo>
                    <a:pt x="885" y="1995"/>
                  </a:lnTo>
                  <a:lnTo>
                    <a:pt x="1017" y="1938"/>
                  </a:lnTo>
                  <a:lnTo>
                    <a:pt x="1148" y="1844"/>
                  </a:lnTo>
                  <a:lnTo>
                    <a:pt x="1261" y="1731"/>
                  </a:lnTo>
                  <a:lnTo>
                    <a:pt x="1336" y="1581"/>
                  </a:lnTo>
                  <a:lnTo>
                    <a:pt x="1412" y="1412"/>
                  </a:lnTo>
                  <a:lnTo>
                    <a:pt x="1449" y="1223"/>
                  </a:lnTo>
                  <a:lnTo>
                    <a:pt x="1468" y="1016"/>
                  </a:lnTo>
                  <a:lnTo>
                    <a:pt x="1449" y="810"/>
                  </a:lnTo>
                  <a:lnTo>
                    <a:pt x="1412" y="621"/>
                  </a:lnTo>
                  <a:lnTo>
                    <a:pt x="1336" y="452"/>
                  </a:lnTo>
                  <a:lnTo>
                    <a:pt x="1261" y="301"/>
                  </a:lnTo>
                  <a:lnTo>
                    <a:pt x="1148" y="189"/>
                  </a:lnTo>
                  <a:lnTo>
                    <a:pt x="1017" y="95"/>
                  </a:lnTo>
                  <a:lnTo>
                    <a:pt x="885" y="1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7"/>
            <p:cNvSpPr/>
            <p:nvPr/>
          </p:nvSpPr>
          <p:spPr>
            <a:xfrm>
              <a:off x="1381777" y="3701721"/>
              <a:ext cx="1626564" cy="1441861"/>
            </a:xfrm>
            <a:custGeom>
              <a:avLst/>
              <a:gdLst/>
              <a:ahLst/>
              <a:cxnLst/>
              <a:rect l="l" t="t" r="r" b="b"/>
              <a:pathLst>
                <a:path w="54679" h="48470" extrusionOk="0">
                  <a:moveTo>
                    <a:pt x="11327" y="1"/>
                  </a:moveTo>
                  <a:lnTo>
                    <a:pt x="0" y="48470"/>
                  </a:lnTo>
                  <a:lnTo>
                    <a:pt x="22899" y="48470"/>
                  </a:lnTo>
                  <a:lnTo>
                    <a:pt x="25589" y="24612"/>
                  </a:lnTo>
                  <a:lnTo>
                    <a:pt x="27659" y="23991"/>
                  </a:lnTo>
                  <a:lnTo>
                    <a:pt x="29955" y="48470"/>
                  </a:lnTo>
                  <a:lnTo>
                    <a:pt x="54678" y="48470"/>
                  </a:lnTo>
                  <a:lnTo>
                    <a:pt x="459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7"/>
            <p:cNvSpPr/>
            <p:nvPr/>
          </p:nvSpPr>
          <p:spPr>
            <a:xfrm>
              <a:off x="1381777" y="3701721"/>
              <a:ext cx="1379719" cy="1441861"/>
            </a:xfrm>
            <a:custGeom>
              <a:avLst/>
              <a:gdLst/>
              <a:ahLst/>
              <a:cxnLst/>
              <a:rect l="l" t="t" r="r" b="b"/>
              <a:pathLst>
                <a:path w="46381" h="48470" extrusionOk="0">
                  <a:moveTo>
                    <a:pt x="11327" y="1"/>
                  </a:moveTo>
                  <a:lnTo>
                    <a:pt x="0" y="48470"/>
                  </a:lnTo>
                  <a:lnTo>
                    <a:pt x="15335" y="48470"/>
                  </a:lnTo>
                  <a:lnTo>
                    <a:pt x="22692" y="5439"/>
                  </a:lnTo>
                  <a:lnTo>
                    <a:pt x="46381" y="2597"/>
                  </a:lnTo>
                  <a:lnTo>
                    <a:pt x="45910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7"/>
            <p:cNvSpPr/>
            <p:nvPr/>
          </p:nvSpPr>
          <p:spPr>
            <a:xfrm>
              <a:off x="2177087" y="3701721"/>
              <a:ext cx="5057" cy="720960"/>
            </a:xfrm>
            <a:custGeom>
              <a:avLst/>
              <a:gdLst/>
              <a:ahLst/>
              <a:cxnLst/>
              <a:rect l="l" t="t" r="r" b="b"/>
              <a:pathLst>
                <a:path w="170" h="24236" extrusionOk="0">
                  <a:moveTo>
                    <a:pt x="0" y="1"/>
                  </a:moveTo>
                  <a:lnTo>
                    <a:pt x="0" y="24235"/>
                  </a:lnTo>
                  <a:lnTo>
                    <a:pt x="169" y="242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7"/>
            <p:cNvSpPr/>
            <p:nvPr/>
          </p:nvSpPr>
          <p:spPr>
            <a:xfrm>
              <a:off x="2118874" y="3716297"/>
              <a:ext cx="62708" cy="409742"/>
            </a:xfrm>
            <a:custGeom>
              <a:avLst/>
              <a:gdLst/>
              <a:ahLst/>
              <a:cxnLst/>
              <a:rect l="l" t="t" r="r" b="b"/>
              <a:pathLst>
                <a:path w="2108" h="13774" extrusionOk="0">
                  <a:moveTo>
                    <a:pt x="0" y="0"/>
                  </a:moveTo>
                  <a:lnTo>
                    <a:pt x="0" y="8994"/>
                  </a:lnTo>
                  <a:lnTo>
                    <a:pt x="0" y="9276"/>
                  </a:lnTo>
                  <a:lnTo>
                    <a:pt x="19" y="9558"/>
                  </a:lnTo>
                  <a:lnTo>
                    <a:pt x="94" y="10085"/>
                  </a:lnTo>
                  <a:lnTo>
                    <a:pt x="188" y="10574"/>
                  </a:lnTo>
                  <a:lnTo>
                    <a:pt x="320" y="11026"/>
                  </a:lnTo>
                  <a:lnTo>
                    <a:pt x="452" y="11459"/>
                  </a:lnTo>
                  <a:lnTo>
                    <a:pt x="621" y="11854"/>
                  </a:lnTo>
                  <a:lnTo>
                    <a:pt x="809" y="12211"/>
                  </a:lnTo>
                  <a:lnTo>
                    <a:pt x="997" y="12531"/>
                  </a:lnTo>
                  <a:lnTo>
                    <a:pt x="1167" y="12814"/>
                  </a:lnTo>
                  <a:lnTo>
                    <a:pt x="1355" y="13058"/>
                  </a:lnTo>
                  <a:lnTo>
                    <a:pt x="1524" y="13265"/>
                  </a:lnTo>
                  <a:lnTo>
                    <a:pt x="1675" y="13453"/>
                  </a:lnTo>
                  <a:lnTo>
                    <a:pt x="1901" y="13679"/>
                  </a:lnTo>
                  <a:lnTo>
                    <a:pt x="1995" y="13773"/>
                  </a:lnTo>
                  <a:lnTo>
                    <a:pt x="2108" y="13641"/>
                  </a:lnTo>
                  <a:lnTo>
                    <a:pt x="2014" y="13566"/>
                  </a:lnTo>
                  <a:lnTo>
                    <a:pt x="1788" y="13322"/>
                  </a:lnTo>
                  <a:lnTo>
                    <a:pt x="1637" y="13152"/>
                  </a:lnTo>
                  <a:lnTo>
                    <a:pt x="1487" y="12945"/>
                  </a:lnTo>
                  <a:lnTo>
                    <a:pt x="1299" y="12719"/>
                  </a:lnTo>
                  <a:lnTo>
                    <a:pt x="1129" y="12437"/>
                  </a:lnTo>
                  <a:lnTo>
                    <a:pt x="941" y="12117"/>
                  </a:lnTo>
                  <a:lnTo>
                    <a:pt x="772" y="11779"/>
                  </a:lnTo>
                  <a:lnTo>
                    <a:pt x="602" y="11402"/>
                  </a:lnTo>
                  <a:lnTo>
                    <a:pt x="471" y="10988"/>
                  </a:lnTo>
                  <a:lnTo>
                    <a:pt x="339" y="10537"/>
                  </a:lnTo>
                  <a:lnTo>
                    <a:pt x="245" y="10048"/>
                  </a:lnTo>
                  <a:lnTo>
                    <a:pt x="188" y="9540"/>
                  </a:lnTo>
                  <a:lnTo>
                    <a:pt x="170" y="8994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7"/>
            <p:cNvSpPr/>
            <p:nvPr/>
          </p:nvSpPr>
          <p:spPr>
            <a:xfrm>
              <a:off x="2032671" y="4186992"/>
              <a:ext cx="338675" cy="123720"/>
            </a:xfrm>
            <a:custGeom>
              <a:avLst/>
              <a:gdLst/>
              <a:ahLst/>
              <a:cxnLst/>
              <a:rect l="l" t="t" r="r" b="b"/>
              <a:pathLst>
                <a:path w="11385" h="4159" extrusionOk="0">
                  <a:moveTo>
                    <a:pt x="11328" y="0"/>
                  </a:moveTo>
                  <a:lnTo>
                    <a:pt x="1" y="4008"/>
                  </a:lnTo>
                  <a:lnTo>
                    <a:pt x="57" y="4158"/>
                  </a:lnTo>
                  <a:lnTo>
                    <a:pt x="11384" y="151"/>
                  </a:lnTo>
                  <a:lnTo>
                    <a:pt x="11328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7"/>
            <p:cNvSpPr/>
            <p:nvPr/>
          </p:nvSpPr>
          <p:spPr>
            <a:xfrm>
              <a:off x="2040524" y="4297229"/>
              <a:ext cx="344803" cy="57115"/>
            </a:xfrm>
            <a:custGeom>
              <a:avLst/>
              <a:gdLst/>
              <a:ahLst/>
              <a:cxnLst/>
              <a:rect l="l" t="t" r="r" b="b"/>
              <a:pathLst>
                <a:path w="11591" h="1920" extrusionOk="0">
                  <a:moveTo>
                    <a:pt x="11572" y="1"/>
                  </a:moveTo>
                  <a:lnTo>
                    <a:pt x="0" y="1769"/>
                  </a:lnTo>
                  <a:lnTo>
                    <a:pt x="19" y="1920"/>
                  </a:lnTo>
                  <a:lnTo>
                    <a:pt x="11590" y="151"/>
                  </a:lnTo>
                  <a:lnTo>
                    <a:pt x="1157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7"/>
            <p:cNvSpPr/>
            <p:nvPr/>
          </p:nvSpPr>
          <p:spPr>
            <a:xfrm>
              <a:off x="398950" y="1934265"/>
              <a:ext cx="1601962" cy="3209428"/>
            </a:xfrm>
            <a:custGeom>
              <a:avLst/>
              <a:gdLst/>
              <a:ahLst/>
              <a:cxnLst/>
              <a:rect l="l" t="t" r="r" b="b"/>
              <a:pathLst>
                <a:path w="53852" h="107889" extrusionOk="0">
                  <a:moveTo>
                    <a:pt x="14715" y="0"/>
                  </a:moveTo>
                  <a:lnTo>
                    <a:pt x="14545" y="207"/>
                  </a:lnTo>
                  <a:lnTo>
                    <a:pt x="14094" y="790"/>
                  </a:lnTo>
                  <a:lnTo>
                    <a:pt x="13379" y="1656"/>
                  </a:lnTo>
                  <a:lnTo>
                    <a:pt x="12927" y="2164"/>
                  </a:lnTo>
                  <a:lnTo>
                    <a:pt x="12438" y="2709"/>
                  </a:lnTo>
                  <a:lnTo>
                    <a:pt x="11892" y="3293"/>
                  </a:lnTo>
                  <a:lnTo>
                    <a:pt x="11309" y="3895"/>
                  </a:lnTo>
                  <a:lnTo>
                    <a:pt x="10669" y="4516"/>
                  </a:lnTo>
                  <a:lnTo>
                    <a:pt x="10011" y="5137"/>
                  </a:lnTo>
                  <a:lnTo>
                    <a:pt x="9315" y="5758"/>
                  </a:lnTo>
                  <a:lnTo>
                    <a:pt x="8600" y="6341"/>
                  </a:lnTo>
                  <a:lnTo>
                    <a:pt x="7866" y="6905"/>
                  </a:lnTo>
                  <a:lnTo>
                    <a:pt x="7490" y="7169"/>
                  </a:lnTo>
                  <a:lnTo>
                    <a:pt x="7113" y="7432"/>
                  </a:lnTo>
                  <a:lnTo>
                    <a:pt x="6361" y="7903"/>
                  </a:lnTo>
                  <a:lnTo>
                    <a:pt x="5646" y="8298"/>
                  </a:lnTo>
                  <a:lnTo>
                    <a:pt x="4987" y="8636"/>
                  </a:lnTo>
                  <a:lnTo>
                    <a:pt x="4347" y="8900"/>
                  </a:lnTo>
                  <a:lnTo>
                    <a:pt x="3764" y="9107"/>
                  </a:lnTo>
                  <a:lnTo>
                    <a:pt x="3482" y="9201"/>
                  </a:lnTo>
                  <a:lnTo>
                    <a:pt x="3218" y="9257"/>
                  </a:lnTo>
                  <a:lnTo>
                    <a:pt x="2974" y="9314"/>
                  </a:lnTo>
                  <a:lnTo>
                    <a:pt x="2729" y="9351"/>
                  </a:lnTo>
                  <a:lnTo>
                    <a:pt x="2485" y="9370"/>
                  </a:lnTo>
                  <a:lnTo>
                    <a:pt x="2278" y="9389"/>
                  </a:lnTo>
                  <a:lnTo>
                    <a:pt x="2071" y="9389"/>
                  </a:lnTo>
                  <a:lnTo>
                    <a:pt x="1864" y="9370"/>
                  </a:lnTo>
                  <a:lnTo>
                    <a:pt x="1675" y="9333"/>
                  </a:lnTo>
                  <a:lnTo>
                    <a:pt x="1506" y="9295"/>
                  </a:lnTo>
                  <a:lnTo>
                    <a:pt x="1337" y="9239"/>
                  </a:lnTo>
                  <a:lnTo>
                    <a:pt x="1186" y="9182"/>
                  </a:lnTo>
                  <a:lnTo>
                    <a:pt x="1055" y="9107"/>
                  </a:lnTo>
                  <a:lnTo>
                    <a:pt x="923" y="9013"/>
                  </a:lnTo>
                  <a:lnTo>
                    <a:pt x="810" y="8919"/>
                  </a:lnTo>
                  <a:lnTo>
                    <a:pt x="716" y="8806"/>
                  </a:lnTo>
                  <a:lnTo>
                    <a:pt x="641" y="8674"/>
                  </a:lnTo>
                  <a:lnTo>
                    <a:pt x="565" y="8542"/>
                  </a:lnTo>
                  <a:lnTo>
                    <a:pt x="509" y="8411"/>
                  </a:lnTo>
                  <a:lnTo>
                    <a:pt x="452" y="8260"/>
                  </a:lnTo>
                  <a:lnTo>
                    <a:pt x="434" y="8091"/>
                  </a:lnTo>
                  <a:lnTo>
                    <a:pt x="415" y="7921"/>
                  </a:lnTo>
                  <a:lnTo>
                    <a:pt x="377" y="7997"/>
                  </a:lnTo>
                  <a:lnTo>
                    <a:pt x="283" y="8241"/>
                  </a:lnTo>
                  <a:lnTo>
                    <a:pt x="170" y="8599"/>
                  </a:lnTo>
                  <a:lnTo>
                    <a:pt x="114" y="8825"/>
                  </a:lnTo>
                  <a:lnTo>
                    <a:pt x="57" y="9050"/>
                  </a:lnTo>
                  <a:lnTo>
                    <a:pt x="20" y="9314"/>
                  </a:lnTo>
                  <a:lnTo>
                    <a:pt x="1" y="9577"/>
                  </a:lnTo>
                  <a:lnTo>
                    <a:pt x="1" y="9841"/>
                  </a:lnTo>
                  <a:lnTo>
                    <a:pt x="20" y="10123"/>
                  </a:lnTo>
                  <a:lnTo>
                    <a:pt x="57" y="10405"/>
                  </a:lnTo>
                  <a:lnTo>
                    <a:pt x="151" y="10668"/>
                  </a:lnTo>
                  <a:lnTo>
                    <a:pt x="264" y="10951"/>
                  </a:lnTo>
                  <a:lnTo>
                    <a:pt x="415" y="11214"/>
                  </a:lnTo>
                  <a:lnTo>
                    <a:pt x="509" y="11402"/>
                  </a:lnTo>
                  <a:lnTo>
                    <a:pt x="603" y="11609"/>
                  </a:lnTo>
                  <a:lnTo>
                    <a:pt x="659" y="11816"/>
                  </a:lnTo>
                  <a:lnTo>
                    <a:pt x="697" y="12042"/>
                  </a:lnTo>
                  <a:lnTo>
                    <a:pt x="697" y="12268"/>
                  </a:lnTo>
                  <a:lnTo>
                    <a:pt x="697" y="12512"/>
                  </a:lnTo>
                  <a:lnTo>
                    <a:pt x="678" y="12757"/>
                  </a:lnTo>
                  <a:lnTo>
                    <a:pt x="659" y="13020"/>
                  </a:lnTo>
                  <a:lnTo>
                    <a:pt x="565" y="13547"/>
                  </a:lnTo>
                  <a:lnTo>
                    <a:pt x="452" y="14112"/>
                  </a:lnTo>
                  <a:lnTo>
                    <a:pt x="340" y="14676"/>
                  </a:lnTo>
                  <a:lnTo>
                    <a:pt x="245" y="15260"/>
                  </a:lnTo>
                  <a:lnTo>
                    <a:pt x="227" y="15542"/>
                  </a:lnTo>
                  <a:lnTo>
                    <a:pt x="227" y="15805"/>
                  </a:lnTo>
                  <a:lnTo>
                    <a:pt x="227" y="16050"/>
                  </a:lnTo>
                  <a:lnTo>
                    <a:pt x="245" y="16294"/>
                  </a:lnTo>
                  <a:lnTo>
                    <a:pt x="283" y="16520"/>
                  </a:lnTo>
                  <a:lnTo>
                    <a:pt x="340" y="16746"/>
                  </a:lnTo>
                  <a:lnTo>
                    <a:pt x="396" y="16953"/>
                  </a:lnTo>
                  <a:lnTo>
                    <a:pt x="471" y="17141"/>
                  </a:lnTo>
                  <a:lnTo>
                    <a:pt x="641" y="17517"/>
                  </a:lnTo>
                  <a:lnTo>
                    <a:pt x="829" y="17875"/>
                  </a:lnTo>
                  <a:lnTo>
                    <a:pt x="1262" y="18590"/>
                  </a:lnTo>
                  <a:lnTo>
                    <a:pt x="1356" y="18778"/>
                  </a:lnTo>
                  <a:lnTo>
                    <a:pt x="1450" y="18966"/>
                  </a:lnTo>
                  <a:lnTo>
                    <a:pt x="1525" y="19173"/>
                  </a:lnTo>
                  <a:lnTo>
                    <a:pt x="1581" y="19380"/>
                  </a:lnTo>
                  <a:lnTo>
                    <a:pt x="1619" y="19606"/>
                  </a:lnTo>
                  <a:lnTo>
                    <a:pt x="1657" y="19832"/>
                  </a:lnTo>
                  <a:lnTo>
                    <a:pt x="1657" y="20058"/>
                  </a:lnTo>
                  <a:lnTo>
                    <a:pt x="1675" y="20302"/>
                  </a:lnTo>
                  <a:lnTo>
                    <a:pt x="1657" y="20791"/>
                  </a:lnTo>
                  <a:lnTo>
                    <a:pt x="1600" y="21281"/>
                  </a:lnTo>
                  <a:lnTo>
                    <a:pt x="1506" y="21789"/>
                  </a:lnTo>
                  <a:lnTo>
                    <a:pt x="1393" y="22278"/>
                  </a:lnTo>
                  <a:lnTo>
                    <a:pt x="1280" y="22805"/>
                  </a:lnTo>
                  <a:lnTo>
                    <a:pt x="1243" y="23106"/>
                  </a:lnTo>
                  <a:lnTo>
                    <a:pt x="1224" y="23388"/>
                  </a:lnTo>
                  <a:lnTo>
                    <a:pt x="1186" y="23689"/>
                  </a:lnTo>
                  <a:lnTo>
                    <a:pt x="1186" y="24009"/>
                  </a:lnTo>
                  <a:lnTo>
                    <a:pt x="1186" y="24329"/>
                  </a:lnTo>
                  <a:lnTo>
                    <a:pt x="1224" y="24649"/>
                  </a:lnTo>
                  <a:lnTo>
                    <a:pt x="1262" y="24968"/>
                  </a:lnTo>
                  <a:lnTo>
                    <a:pt x="1318" y="25307"/>
                  </a:lnTo>
                  <a:lnTo>
                    <a:pt x="1393" y="25627"/>
                  </a:lnTo>
                  <a:lnTo>
                    <a:pt x="1506" y="25966"/>
                  </a:lnTo>
                  <a:lnTo>
                    <a:pt x="1638" y="26285"/>
                  </a:lnTo>
                  <a:lnTo>
                    <a:pt x="1788" y="26605"/>
                  </a:lnTo>
                  <a:lnTo>
                    <a:pt x="1958" y="26906"/>
                  </a:lnTo>
                  <a:lnTo>
                    <a:pt x="2165" y="27226"/>
                  </a:lnTo>
                  <a:lnTo>
                    <a:pt x="2372" y="27527"/>
                  </a:lnTo>
                  <a:lnTo>
                    <a:pt x="2560" y="27828"/>
                  </a:lnTo>
                  <a:lnTo>
                    <a:pt x="2710" y="28148"/>
                  </a:lnTo>
                  <a:lnTo>
                    <a:pt x="2823" y="28449"/>
                  </a:lnTo>
                  <a:lnTo>
                    <a:pt x="2917" y="28769"/>
                  </a:lnTo>
                  <a:lnTo>
                    <a:pt x="3011" y="29108"/>
                  </a:lnTo>
                  <a:lnTo>
                    <a:pt x="3068" y="29428"/>
                  </a:lnTo>
                  <a:lnTo>
                    <a:pt x="3105" y="29766"/>
                  </a:lnTo>
                  <a:lnTo>
                    <a:pt x="3124" y="30105"/>
                  </a:lnTo>
                  <a:lnTo>
                    <a:pt x="3124" y="30444"/>
                  </a:lnTo>
                  <a:lnTo>
                    <a:pt x="3105" y="31121"/>
                  </a:lnTo>
                  <a:lnTo>
                    <a:pt x="3068" y="31817"/>
                  </a:lnTo>
                  <a:lnTo>
                    <a:pt x="2993" y="32513"/>
                  </a:lnTo>
                  <a:lnTo>
                    <a:pt x="2955" y="33191"/>
                  </a:lnTo>
                  <a:lnTo>
                    <a:pt x="2936" y="33511"/>
                  </a:lnTo>
                  <a:lnTo>
                    <a:pt x="2955" y="33831"/>
                  </a:lnTo>
                  <a:lnTo>
                    <a:pt x="2955" y="34132"/>
                  </a:lnTo>
                  <a:lnTo>
                    <a:pt x="2993" y="34451"/>
                  </a:lnTo>
                  <a:lnTo>
                    <a:pt x="3030" y="34734"/>
                  </a:lnTo>
                  <a:lnTo>
                    <a:pt x="3087" y="35035"/>
                  </a:lnTo>
                  <a:lnTo>
                    <a:pt x="3143" y="35336"/>
                  </a:lnTo>
                  <a:lnTo>
                    <a:pt x="3237" y="35637"/>
                  </a:lnTo>
                  <a:lnTo>
                    <a:pt x="3331" y="35919"/>
                  </a:lnTo>
                  <a:lnTo>
                    <a:pt x="3425" y="36220"/>
                  </a:lnTo>
                  <a:lnTo>
                    <a:pt x="3689" y="36841"/>
                  </a:lnTo>
                  <a:lnTo>
                    <a:pt x="3990" y="37500"/>
                  </a:lnTo>
                  <a:lnTo>
                    <a:pt x="4159" y="37819"/>
                  </a:lnTo>
                  <a:lnTo>
                    <a:pt x="4291" y="38158"/>
                  </a:lnTo>
                  <a:lnTo>
                    <a:pt x="4404" y="38497"/>
                  </a:lnTo>
                  <a:lnTo>
                    <a:pt x="4517" y="38854"/>
                  </a:lnTo>
                  <a:lnTo>
                    <a:pt x="4592" y="39231"/>
                  </a:lnTo>
                  <a:lnTo>
                    <a:pt x="4686" y="39607"/>
                  </a:lnTo>
                  <a:lnTo>
                    <a:pt x="4818" y="40472"/>
                  </a:lnTo>
                  <a:lnTo>
                    <a:pt x="4987" y="41451"/>
                  </a:lnTo>
                  <a:lnTo>
                    <a:pt x="5194" y="42599"/>
                  </a:lnTo>
                  <a:lnTo>
                    <a:pt x="5457" y="43953"/>
                  </a:lnTo>
                  <a:lnTo>
                    <a:pt x="5627" y="44706"/>
                  </a:lnTo>
                  <a:lnTo>
                    <a:pt x="5834" y="45534"/>
                  </a:lnTo>
                  <a:lnTo>
                    <a:pt x="5947" y="45967"/>
                  </a:lnTo>
                  <a:lnTo>
                    <a:pt x="6078" y="46381"/>
                  </a:lnTo>
                  <a:lnTo>
                    <a:pt x="6210" y="46813"/>
                  </a:lnTo>
                  <a:lnTo>
                    <a:pt x="6379" y="47227"/>
                  </a:lnTo>
                  <a:lnTo>
                    <a:pt x="6549" y="47660"/>
                  </a:lnTo>
                  <a:lnTo>
                    <a:pt x="6756" y="48074"/>
                  </a:lnTo>
                  <a:lnTo>
                    <a:pt x="6963" y="48488"/>
                  </a:lnTo>
                  <a:lnTo>
                    <a:pt x="7188" y="48902"/>
                  </a:lnTo>
                  <a:lnTo>
                    <a:pt x="7414" y="49297"/>
                  </a:lnTo>
                  <a:lnTo>
                    <a:pt x="7678" y="49692"/>
                  </a:lnTo>
                  <a:lnTo>
                    <a:pt x="7941" y="50068"/>
                  </a:lnTo>
                  <a:lnTo>
                    <a:pt x="8223" y="50464"/>
                  </a:lnTo>
                  <a:lnTo>
                    <a:pt x="8524" y="50821"/>
                  </a:lnTo>
                  <a:lnTo>
                    <a:pt x="8844" y="51179"/>
                  </a:lnTo>
                  <a:lnTo>
                    <a:pt x="9164" y="51517"/>
                  </a:lnTo>
                  <a:lnTo>
                    <a:pt x="9522" y="51856"/>
                  </a:lnTo>
                  <a:lnTo>
                    <a:pt x="9879" y="52176"/>
                  </a:lnTo>
                  <a:lnTo>
                    <a:pt x="10237" y="52477"/>
                  </a:lnTo>
                  <a:lnTo>
                    <a:pt x="10632" y="52759"/>
                  </a:lnTo>
                  <a:lnTo>
                    <a:pt x="11027" y="53041"/>
                  </a:lnTo>
                  <a:lnTo>
                    <a:pt x="11460" y="53286"/>
                  </a:lnTo>
                  <a:lnTo>
                    <a:pt x="11874" y="53531"/>
                  </a:lnTo>
                  <a:lnTo>
                    <a:pt x="12325" y="53756"/>
                  </a:lnTo>
                  <a:lnTo>
                    <a:pt x="12777" y="53963"/>
                  </a:lnTo>
                  <a:lnTo>
                    <a:pt x="13266" y="54133"/>
                  </a:lnTo>
                  <a:lnTo>
                    <a:pt x="13755" y="54302"/>
                  </a:lnTo>
                  <a:lnTo>
                    <a:pt x="14244" y="54434"/>
                  </a:lnTo>
                  <a:lnTo>
                    <a:pt x="14771" y="54547"/>
                  </a:lnTo>
                  <a:lnTo>
                    <a:pt x="15298" y="54641"/>
                  </a:lnTo>
                  <a:lnTo>
                    <a:pt x="15844" y="54697"/>
                  </a:lnTo>
                  <a:lnTo>
                    <a:pt x="16389" y="54735"/>
                  </a:lnTo>
                  <a:lnTo>
                    <a:pt x="16973" y="54754"/>
                  </a:lnTo>
                  <a:lnTo>
                    <a:pt x="17537" y="54735"/>
                  </a:lnTo>
                  <a:lnTo>
                    <a:pt x="18102" y="54716"/>
                  </a:lnTo>
                  <a:lnTo>
                    <a:pt x="18666" y="54678"/>
                  </a:lnTo>
                  <a:lnTo>
                    <a:pt x="19212" y="54603"/>
                  </a:lnTo>
                  <a:lnTo>
                    <a:pt x="19757" y="54528"/>
                  </a:lnTo>
                  <a:lnTo>
                    <a:pt x="20284" y="54434"/>
                  </a:lnTo>
                  <a:lnTo>
                    <a:pt x="20811" y="54302"/>
                  </a:lnTo>
                  <a:lnTo>
                    <a:pt x="21319" y="54170"/>
                  </a:lnTo>
                  <a:lnTo>
                    <a:pt x="21827" y="54020"/>
                  </a:lnTo>
                  <a:lnTo>
                    <a:pt x="22316" y="53850"/>
                  </a:lnTo>
                  <a:lnTo>
                    <a:pt x="22805" y="53662"/>
                  </a:lnTo>
                  <a:lnTo>
                    <a:pt x="23276" y="53474"/>
                  </a:lnTo>
                  <a:lnTo>
                    <a:pt x="23746" y="53248"/>
                  </a:lnTo>
                  <a:lnTo>
                    <a:pt x="24198" y="53004"/>
                  </a:lnTo>
                  <a:lnTo>
                    <a:pt x="24631" y="52759"/>
                  </a:lnTo>
                  <a:lnTo>
                    <a:pt x="25063" y="52496"/>
                  </a:lnTo>
                  <a:lnTo>
                    <a:pt x="25477" y="52213"/>
                  </a:lnTo>
                  <a:lnTo>
                    <a:pt x="25891" y="51912"/>
                  </a:lnTo>
                  <a:lnTo>
                    <a:pt x="26286" y="51593"/>
                  </a:lnTo>
                  <a:lnTo>
                    <a:pt x="26663" y="51254"/>
                  </a:lnTo>
                  <a:lnTo>
                    <a:pt x="27039" y="50915"/>
                  </a:lnTo>
                  <a:lnTo>
                    <a:pt x="27396" y="50558"/>
                  </a:lnTo>
                  <a:lnTo>
                    <a:pt x="27735" y="50181"/>
                  </a:lnTo>
                  <a:lnTo>
                    <a:pt x="28055" y="49786"/>
                  </a:lnTo>
                  <a:lnTo>
                    <a:pt x="28375" y="49372"/>
                  </a:lnTo>
                  <a:lnTo>
                    <a:pt x="28676" y="48958"/>
                  </a:lnTo>
                  <a:lnTo>
                    <a:pt x="28977" y="48526"/>
                  </a:lnTo>
                  <a:lnTo>
                    <a:pt x="29259" y="48074"/>
                  </a:lnTo>
                  <a:lnTo>
                    <a:pt x="29504" y="47604"/>
                  </a:lnTo>
                  <a:lnTo>
                    <a:pt x="29767" y="47114"/>
                  </a:lnTo>
                  <a:lnTo>
                    <a:pt x="29993" y="46625"/>
                  </a:lnTo>
                  <a:lnTo>
                    <a:pt x="30200" y="46117"/>
                  </a:lnTo>
                  <a:lnTo>
                    <a:pt x="31047" y="44010"/>
                  </a:lnTo>
                  <a:lnTo>
                    <a:pt x="31893" y="41865"/>
                  </a:lnTo>
                  <a:lnTo>
                    <a:pt x="32684" y="39776"/>
                  </a:lnTo>
                  <a:lnTo>
                    <a:pt x="33399" y="37857"/>
                  </a:lnTo>
                  <a:lnTo>
                    <a:pt x="34490" y="34865"/>
                  </a:lnTo>
                  <a:lnTo>
                    <a:pt x="34904" y="33699"/>
                  </a:lnTo>
                  <a:lnTo>
                    <a:pt x="33907" y="56127"/>
                  </a:lnTo>
                  <a:lnTo>
                    <a:pt x="33831" y="56372"/>
                  </a:lnTo>
                  <a:lnTo>
                    <a:pt x="33737" y="56654"/>
                  </a:lnTo>
                  <a:lnTo>
                    <a:pt x="33643" y="57049"/>
                  </a:lnTo>
                  <a:lnTo>
                    <a:pt x="33549" y="57519"/>
                  </a:lnTo>
                  <a:lnTo>
                    <a:pt x="33493" y="58084"/>
                  </a:lnTo>
                  <a:lnTo>
                    <a:pt x="33455" y="58404"/>
                  </a:lnTo>
                  <a:lnTo>
                    <a:pt x="33436" y="58724"/>
                  </a:lnTo>
                  <a:lnTo>
                    <a:pt x="33436" y="59062"/>
                  </a:lnTo>
                  <a:lnTo>
                    <a:pt x="33455" y="59420"/>
                  </a:lnTo>
                  <a:lnTo>
                    <a:pt x="33455" y="59608"/>
                  </a:lnTo>
                  <a:lnTo>
                    <a:pt x="33436" y="59815"/>
                  </a:lnTo>
                  <a:lnTo>
                    <a:pt x="33399" y="60229"/>
                  </a:lnTo>
                  <a:lnTo>
                    <a:pt x="33305" y="60662"/>
                  </a:lnTo>
                  <a:lnTo>
                    <a:pt x="33192" y="61132"/>
                  </a:lnTo>
                  <a:lnTo>
                    <a:pt x="33060" y="61621"/>
                  </a:lnTo>
                  <a:lnTo>
                    <a:pt x="32891" y="62129"/>
                  </a:lnTo>
                  <a:lnTo>
                    <a:pt x="32533" y="63183"/>
                  </a:lnTo>
                  <a:lnTo>
                    <a:pt x="32176" y="64293"/>
                  </a:lnTo>
                  <a:lnTo>
                    <a:pt x="32006" y="64858"/>
                  </a:lnTo>
                  <a:lnTo>
                    <a:pt x="31837" y="65403"/>
                  </a:lnTo>
                  <a:lnTo>
                    <a:pt x="31705" y="65968"/>
                  </a:lnTo>
                  <a:lnTo>
                    <a:pt x="31611" y="66513"/>
                  </a:lnTo>
                  <a:lnTo>
                    <a:pt x="31517" y="67059"/>
                  </a:lnTo>
                  <a:lnTo>
                    <a:pt x="31479" y="67586"/>
                  </a:lnTo>
                  <a:lnTo>
                    <a:pt x="31442" y="68132"/>
                  </a:lnTo>
                  <a:lnTo>
                    <a:pt x="31367" y="68752"/>
                  </a:lnTo>
                  <a:lnTo>
                    <a:pt x="31235" y="69430"/>
                  </a:lnTo>
                  <a:lnTo>
                    <a:pt x="31065" y="70145"/>
                  </a:lnTo>
                  <a:lnTo>
                    <a:pt x="30877" y="70897"/>
                  </a:lnTo>
                  <a:lnTo>
                    <a:pt x="30670" y="71688"/>
                  </a:lnTo>
                  <a:lnTo>
                    <a:pt x="30238" y="73306"/>
                  </a:lnTo>
                  <a:lnTo>
                    <a:pt x="29786" y="74980"/>
                  </a:lnTo>
                  <a:lnTo>
                    <a:pt x="29579" y="75789"/>
                  </a:lnTo>
                  <a:lnTo>
                    <a:pt x="29391" y="76599"/>
                  </a:lnTo>
                  <a:lnTo>
                    <a:pt x="29240" y="77389"/>
                  </a:lnTo>
                  <a:lnTo>
                    <a:pt x="29109" y="78160"/>
                  </a:lnTo>
                  <a:lnTo>
                    <a:pt x="29015" y="78875"/>
                  </a:lnTo>
                  <a:lnTo>
                    <a:pt x="28996" y="79214"/>
                  </a:lnTo>
                  <a:lnTo>
                    <a:pt x="28977" y="79553"/>
                  </a:lnTo>
                  <a:lnTo>
                    <a:pt x="28939" y="79929"/>
                  </a:lnTo>
                  <a:lnTo>
                    <a:pt x="28883" y="80437"/>
                  </a:lnTo>
                  <a:lnTo>
                    <a:pt x="28789" y="81058"/>
                  </a:lnTo>
                  <a:lnTo>
                    <a:pt x="28657" y="81754"/>
                  </a:lnTo>
                  <a:lnTo>
                    <a:pt x="28300" y="83447"/>
                  </a:lnTo>
                  <a:lnTo>
                    <a:pt x="27848" y="85442"/>
                  </a:lnTo>
                  <a:lnTo>
                    <a:pt x="27321" y="87662"/>
                  </a:lnTo>
                  <a:lnTo>
                    <a:pt x="26738" y="90033"/>
                  </a:lnTo>
                  <a:lnTo>
                    <a:pt x="26117" y="92517"/>
                  </a:lnTo>
                  <a:lnTo>
                    <a:pt x="25477" y="95019"/>
                  </a:lnTo>
                  <a:lnTo>
                    <a:pt x="24217" y="99836"/>
                  </a:lnTo>
                  <a:lnTo>
                    <a:pt x="23106" y="103957"/>
                  </a:lnTo>
                  <a:lnTo>
                    <a:pt x="22034" y="107889"/>
                  </a:lnTo>
                  <a:lnTo>
                    <a:pt x="44556" y="107889"/>
                  </a:lnTo>
                  <a:lnTo>
                    <a:pt x="53851" y="61565"/>
                  </a:lnTo>
                  <a:lnTo>
                    <a:pt x="52797" y="1562"/>
                  </a:lnTo>
                  <a:lnTo>
                    <a:pt x="51781" y="1524"/>
                  </a:lnTo>
                  <a:lnTo>
                    <a:pt x="50690" y="1486"/>
                  </a:lnTo>
                  <a:lnTo>
                    <a:pt x="49580" y="1486"/>
                  </a:lnTo>
                  <a:lnTo>
                    <a:pt x="48413" y="1505"/>
                  </a:lnTo>
                  <a:lnTo>
                    <a:pt x="47228" y="1562"/>
                  </a:lnTo>
                  <a:lnTo>
                    <a:pt x="46626" y="1618"/>
                  </a:lnTo>
                  <a:lnTo>
                    <a:pt x="46024" y="1675"/>
                  </a:lnTo>
                  <a:lnTo>
                    <a:pt x="45422" y="1769"/>
                  </a:lnTo>
                  <a:lnTo>
                    <a:pt x="44801" y="1863"/>
                  </a:lnTo>
                  <a:lnTo>
                    <a:pt x="44199" y="1957"/>
                  </a:lnTo>
                  <a:lnTo>
                    <a:pt x="43578" y="2089"/>
                  </a:lnTo>
                  <a:lnTo>
                    <a:pt x="42976" y="2239"/>
                  </a:lnTo>
                  <a:lnTo>
                    <a:pt x="42355" y="2408"/>
                  </a:lnTo>
                  <a:lnTo>
                    <a:pt x="41753" y="2578"/>
                  </a:lnTo>
                  <a:lnTo>
                    <a:pt x="41151" y="2785"/>
                  </a:lnTo>
                  <a:lnTo>
                    <a:pt x="40549" y="3029"/>
                  </a:lnTo>
                  <a:lnTo>
                    <a:pt x="39946" y="3274"/>
                  </a:lnTo>
                  <a:lnTo>
                    <a:pt x="39344" y="3556"/>
                  </a:lnTo>
                  <a:lnTo>
                    <a:pt x="38761" y="3857"/>
                  </a:lnTo>
                  <a:lnTo>
                    <a:pt x="38197" y="4196"/>
                  </a:lnTo>
                  <a:lnTo>
                    <a:pt x="37613" y="4553"/>
                  </a:lnTo>
                  <a:lnTo>
                    <a:pt x="37068" y="4949"/>
                  </a:lnTo>
                  <a:lnTo>
                    <a:pt x="36522" y="5362"/>
                  </a:lnTo>
                  <a:lnTo>
                    <a:pt x="35976" y="5814"/>
                  </a:lnTo>
                  <a:lnTo>
                    <a:pt x="35449" y="6303"/>
                  </a:lnTo>
                  <a:lnTo>
                    <a:pt x="34941" y="6811"/>
                  </a:lnTo>
                  <a:lnTo>
                    <a:pt x="34433" y="7376"/>
                  </a:lnTo>
                  <a:lnTo>
                    <a:pt x="32364" y="9822"/>
                  </a:lnTo>
                  <a:lnTo>
                    <a:pt x="30162" y="12456"/>
                  </a:lnTo>
                  <a:lnTo>
                    <a:pt x="27942" y="15147"/>
                  </a:lnTo>
                  <a:lnTo>
                    <a:pt x="25835" y="17724"/>
                  </a:lnTo>
                  <a:lnTo>
                    <a:pt x="22504" y="21845"/>
                  </a:lnTo>
                  <a:lnTo>
                    <a:pt x="21168" y="23501"/>
                  </a:lnTo>
                  <a:lnTo>
                    <a:pt x="14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7"/>
            <p:cNvSpPr/>
            <p:nvPr/>
          </p:nvSpPr>
          <p:spPr>
            <a:xfrm>
              <a:off x="1648179" y="1980698"/>
              <a:ext cx="352657" cy="1784969"/>
            </a:xfrm>
            <a:custGeom>
              <a:avLst/>
              <a:gdLst/>
              <a:ahLst/>
              <a:cxnLst/>
              <a:rect l="l" t="t" r="r" b="b"/>
              <a:pathLst>
                <a:path w="11855" h="60004" extrusionOk="0">
                  <a:moveTo>
                    <a:pt x="10800" y="1"/>
                  </a:moveTo>
                  <a:lnTo>
                    <a:pt x="0" y="19155"/>
                  </a:lnTo>
                  <a:lnTo>
                    <a:pt x="8016" y="33907"/>
                  </a:lnTo>
                  <a:lnTo>
                    <a:pt x="1882" y="46381"/>
                  </a:lnTo>
                  <a:lnTo>
                    <a:pt x="11854" y="60004"/>
                  </a:lnTo>
                  <a:lnTo>
                    <a:pt x="10800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7"/>
            <p:cNvSpPr/>
            <p:nvPr/>
          </p:nvSpPr>
          <p:spPr>
            <a:xfrm>
              <a:off x="607735" y="2154770"/>
              <a:ext cx="82847" cy="414204"/>
            </a:xfrm>
            <a:custGeom>
              <a:avLst/>
              <a:gdLst/>
              <a:ahLst/>
              <a:cxnLst/>
              <a:rect l="l" t="t" r="r" b="b"/>
              <a:pathLst>
                <a:path w="2785" h="13924" extrusionOk="0">
                  <a:moveTo>
                    <a:pt x="169" y="0"/>
                  </a:moveTo>
                  <a:lnTo>
                    <a:pt x="0" y="38"/>
                  </a:lnTo>
                  <a:lnTo>
                    <a:pt x="2615" y="13924"/>
                  </a:lnTo>
                  <a:lnTo>
                    <a:pt x="2785" y="13886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7"/>
            <p:cNvSpPr/>
            <p:nvPr/>
          </p:nvSpPr>
          <p:spPr>
            <a:xfrm>
              <a:off x="659225" y="2211286"/>
              <a:ext cx="45930" cy="46495"/>
            </a:xfrm>
            <a:custGeom>
              <a:avLst/>
              <a:gdLst/>
              <a:ahLst/>
              <a:cxnLst/>
              <a:rect l="l" t="t" r="r" b="b"/>
              <a:pathLst>
                <a:path w="1544" h="1563" extrusionOk="0">
                  <a:moveTo>
                    <a:pt x="772" y="1"/>
                  </a:moveTo>
                  <a:lnTo>
                    <a:pt x="621" y="20"/>
                  </a:lnTo>
                  <a:lnTo>
                    <a:pt x="471" y="76"/>
                  </a:lnTo>
                  <a:lnTo>
                    <a:pt x="339" y="132"/>
                  </a:lnTo>
                  <a:lnTo>
                    <a:pt x="226" y="227"/>
                  </a:lnTo>
                  <a:lnTo>
                    <a:pt x="132" y="339"/>
                  </a:lnTo>
                  <a:lnTo>
                    <a:pt x="57" y="471"/>
                  </a:lnTo>
                  <a:lnTo>
                    <a:pt x="19" y="622"/>
                  </a:lnTo>
                  <a:lnTo>
                    <a:pt x="0" y="791"/>
                  </a:lnTo>
                  <a:lnTo>
                    <a:pt x="19" y="942"/>
                  </a:lnTo>
                  <a:lnTo>
                    <a:pt x="57" y="1092"/>
                  </a:lnTo>
                  <a:lnTo>
                    <a:pt x="132" y="1224"/>
                  </a:lnTo>
                  <a:lnTo>
                    <a:pt x="226" y="1337"/>
                  </a:lnTo>
                  <a:lnTo>
                    <a:pt x="339" y="1431"/>
                  </a:lnTo>
                  <a:lnTo>
                    <a:pt x="471" y="1506"/>
                  </a:lnTo>
                  <a:lnTo>
                    <a:pt x="621" y="1544"/>
                  </a:lnTo>
                  <a:lnTo>
                    <a:pt x="772" y="1562"/>
                  </a:lnTo>
                  <a:lnTo>
                    <a:pt x="922" y="1544"/>
                  </a:lnTo>
                  <a:lnTo>
                    <a:pt x="1073" y="1506"/>
                  </a:lnTo>
                  <a:lnTo>
                    <a:pt x="1204" y="1431"/>
                  </a:lnTo>
                  <a:lnTo>
                    <a:pt x="1317" y="1337"/>
                  </a:lnTo>
                  <a:lnTo>
                    <a:pt x="1411" y="1224"/>
                  </a:lnTo>
                  <a:lnTo>
                    <a:pt x="1487" y="1092"/>
                  </a:lnTo>
                  <a:lnTo>
                    <a:pt x="1543" y="942"/>
                  </a:lnTo>
                  <a:lnTo>
                    <a:pt x="1543" y="791"/>
                  </a:lnTo>
                  <a:lnTo>
                    <a:pt x="1543" y="622"/>
                  </a:lnTo>
                  <a:lnTo>
                    <a:pt x="1487" y="471"/>
                  </a:lnTo>
                  <a:lnTo>
                    <a:pt x="1411" y="339"/>
                  </a:lnTo>
                  <a:lnTo>
                    <a:pt x="1317" y="227"/>
                  </a:lnTo>
                  <a:lnTo>
                    <a:pt x="1204" y="132"/>
                  </a:lnTo>
                  <a:lnTo>
                    <a:pt x="1073" y="76"/>
                  </a:lnTo>
                  <a:lnTo>
                    <a:pt x="922" y="20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7"/>
            <p:cNvSpPr/>
            <p:nvPr/>
          </p:nvSpPr>
          <p:spPr>
            <a:xfrm>
              <a:off x="705122" y="2384793"/>
              <a:ext cx="46466" cy="45930"/>
            </a:xfrm>
            <a:custGeom>
              <a:avLst/>
              <a:gdLst/>
              <a:ahLst/>
              <a:cxnLst/>
              <a:rect l="l" t="t" r="r" b="b"/>
              <a:pathLst>
                <a:path w="1562" h="1544" extrusionOk="0">
                  <a:moveTo>
                    <a:pt x="790" y="1"/>
                  </a:moveTo>
                  <a:lnTo>
                    <a:pt x="621" y="19"/>
                  </a:lnTo>
                  <a:lnTo>
                    <a:pt x="489" y="57"/>
                  </a:lnTo>
                  <a:lnTo>
                    <a:pt x="358" y="132"/>
                  </a:lnTo>
                  <a:lnTo>
                    <a:pt x="226" y="226"/>
                  </a:lnTo>
                  <a:lnTo>
                    <a:pt x="132" y="339"/>
                  </a:lnTo>
                  <a:lnTo>
                    <a:pt x="75" y="471"/>
                  </a:lnTo>
                  <a:lnTo>
                    <a:pt x="19" y="622"/>
                  </a:lnTo>
                  <a:lnTo>
                    <a:pt x="0" y="772"/>
                  </a:lnTo>
                  <a:lnTo>
                    <a:pt x="19" y="923"/>
                  </a:lnTo>
                  <a:lnTo>
                    <a:pt x="75" y="1073"/>
                  </a:lnTo>
                  <a:lnTo>
                    <a:pt x="132" y="1205"/>
                  </a:lnTo>
                  <a:lnTo>
                    <a:pt x="226" y="1318"/>
                  </a:lnTo>
                  <a:lnTo>
                    <a:pt x="358" y="1412"/>
                  </a:lnTo>
                  <a:lnTo>
                    <a:pt x="489" y="1487"/>
                  </a:lnTo>
                  <a:lnTo>
                    <a:pt x="621" y="1525"/>
                  </a:lnTo>
                  <a:lnTo>
                    <a:pt x="790" y="1544"/>
                  </a:lnTo>
                  <a:lnTo>
                    <a:pt x="941" y="1525"/>
                  </a:lnTo>
                  <a:lnTo>
                    <a:pt x="1091" y="1487"/>
                  </a:lnTo>
                  <a:lnTo>
                    <a:pt x="1223" y="1412"/>
                  </a:lnTo>
                  <a:lnTo>
                    <a:pt x="1336" y="1318"/>
                  </a:lnTo>
                  <a:lnTo>
                    <a:pt x="1430" y="1205"/>
                  </a:lnTo>
                  <a:lnTo>
                    <a:pt x="1505" y="1073"/>
                  </a:lnTo>
                  <a:lnTo>
                    <a:pt x="1543" y="923"/>
                  </a:lnTo>
                  <a:lnTo>
                    <a:pt x="1562" y="772"/>
                  </a:lnTo>
                  <a:lnTo>
                    <a:pt x="1543" y="622"/>
                  </a:lnTo>
                  <a:lnTo>
                    <a:pt x="1505" y="471"/>
                  </a:lnTo>
                  <a:lnTo>
                    <a:pt x="1430" y="339"/>
                  </a:lnTo>
                  <a:lnTo>
                    <a:pt x="1336" y="226"/>
                  </a:lnTo>
                  <a:lnTo>
                    <a:pt x="1223" y="132"/>
                  </a:lnTo>
                  <a:lnTo>
                    <a:pt x="1091" y="57"/>
                  </a:lnTo>
                  <a:lnTo>
                    <a:pt x="941" y="19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7"/>
            <p:cNvSpPr/>
            <p:nvPr/>
          </p:nvSpPr>
          <p:spPr>
            <a:xfrm>
              <a:off x="1417590" y="2649529"/>
              <a:ext cx="141063" cy="728219"/>
            </a:xfrm>
            <a:custGeom>
              <a:avLst/>
              <a:gdLst/>
              <a:ahLst/>
              <a:cxnLst/>
              <a:rect l="l" t="t" r="r" b="b"/>
              <a:pathLst>
                <a:path w="4742" h="24480" extrusionOk="0">
                  <a:moveTo>
                    <a:pt x="4685" y="0"/>
                  </a:moveTo>
                  <a:lnTo>
                    <a:pt x="659" y="9653"/>
                  </a:lnTo>
                  <a:lnTo>
                    <a:pt x="0" y="24480"/>
                  </a:lnTo>
                  <a:lnTo>
                    <a:pt x="188" y="24235"/>
                  </a:lnTo>
                  <a:lnTo>
                    <a:pt x="358" y="23953"/>
                  </a:lnTo>
                  <a:lnTo>
                    <a:pt x="508" y="23633"/>
                  </a:lnTo>
                  <a:lnTo>
                    <a:pt x="659" y="23257"/>
                  </a:lnTo>
                  <a:lnTo>
                    <a:pt x="791" y="22824"/>
                  </a:lnTo>
                  <a:lnTo>
                    <a:pt x="903" y="22335"/>
                  </a:lnTo>
                  <a:lnTo>
                    <a:pt x="1016" y="21808"/>
                  </a:lnTo>
                  <a:lnTo>
                    <a:pt x="1110" y="21187"/>
                  </a:lnTo>
                  <a:lnTo>
                    <a:pt x="1223" y="20434"/>
                  </a:lnTo>
                  <a:lnTo>
                    <a:pt x="1336" y="19795"/>
                  </a:lnTo>
                  <a:lnTo>
                    <a:pt x="1468" y="19230"/>
                  </a:lnTo>
                  <a:lnTo>
                    <a:pt x="1637" y="18684"/>
                  </a:lnTo>
                  <a:lnTo>
                    <a:pt x="1844" y="18082"/>
                  </a:lnTo>
                  <a:lnTo>
                    <a:pt x="2089" y="17405"/>
                  </a:lnTo>
                  <a:lnTo>
                    <a:pt x="2785" y="15523"/>
                  </a:lnTo>
                  <a:lnTo>
                    <a:pt x="3011" y="14902"/>
                  </a:lnTo>
                  <a:lnTo>
                    <a:pt x="3218" y="14263"/>
                  </a:lnTo>
                  <a:lnTo>
                    <a:pt x="3406" y="13604"/>
                  </a:lnTo>
                  <a:lnTo>
                    <a:pt x="3575" y="12946"/>
                  </a:lnTo>
                  <a:lnTo>
                    <a:pt x="3745" y="12287"/>
                  </a:lnTo>
                  <a:lnTo>
                    <a:pt x="3876" y="11610"/>
                  </a:lnTo>
                  <a:lnTo>
                    <a:pt x="4008" y="10951"/>
                  </a:lnTo>
                  <a:lnTo>
                    <a:pt x="4140" y="10274"/>
                  </a:lnTo>
                  <a:lnTo>
                    <a:pt x="4328" y="8957"/>
                  </a:lnTo>
                  <a:lnTo>
                    <a:pt x="4478" y="7677"/>
                  </a:lnTo>
                  <a:lnTo>
                    <a:pt x="4591" y="6435"/>
                  </a:lnTo>
                  <a:lnTo>
                    <a:pt x="4667" y="5250"/>
                  </a:lnTo>
                  <a:lnTo>
                    <a:pt x="4723" y="4159"/>
                  </a:lnTo>
                  <a:lnTo>
                    <a:pt x="4742" y="3143"/>
                  </a:lnTo>
                  <a:lnTo>
                    <a:pt x="4742" y="2258"/>
                  </a:lnTo>
                  <a:lnTo>
                    <a:pt x="4742" y="1487"/>
                  </a:lnTo>
                  <a:lnTo>
                    <a:pt x="4704" y="396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7"/>
            <p:cNvSpPr/>
            <p:nvPr/>
          </p:nvSpPr>
          <p:spPr>
            <a:xfrm>
              <a:off x="1390730" y="3857886"/>
              <a:ext cx="452816" cy="504904"/>
            </a:xfrm>
            <a:custGeom>
              <a:avLst/>
              <a:gdLst/>
              <a:ahLst/>
              <a:cxnLst/>
              <a:rect l="l" t="t" r="r" b="b"/>
              <a:pathLst>
                <a:path w="15222" h="16973" extrusionOk="0">
                  <a:moveTo>
                    <a:pt x="15222" y="0"/>
                  </a:moveTo>
                  <a:lnTo>
                    <a:pt x="1562" y="1092"/>
                  </a:lnTo>
                  <a:lnTo>
                    <a:pt x="1374" y="1769"/>
                  </a:lnTo>
                  <a:lnTo>
                    <a:pt x="1186" y="2559"/>
                  </a:lnTo>
                  <a:lnTo>
                    <a:pt x="941" y="3575"/>
                  </a:lnTo>
                  <a:lnTo>
                    <a:pt x="696" y="4780"/>
                  </a:lnTo>
                  <a:lnTo>
                    <a:pt x="433" y="6116"/>
                  </a:lnTo>
                  <a:lnTo>
                    <a:pt x="339" y="6831"/>
                  </a:lnTo>
                  <a:lnTo>
                    <a:pt x="226" y="7546"/>
                  </a:lnTo>
                  <a:lnTo>
                    <a:pt x="151" y="8298"/>
                  </a:lnTo>
                  <a:lnTo>
                    <a:pt x="75" y="9032"/>
                  </a:lnTo>
                  <a:lnTo>
                    <a:pt x="19" y="9785"/>
                  </a:lnTo>
                  <a:lnTo>
                    <a:pt x="0" y="10518"/>
                  </a:lnTo>
                  <a:lnTo>
                    <a:pt x="0" y="11233"/>
                  </a:lnTo>
                  <a:lnTo>
                    <a:pt x="19" y="11948"/>
                  </a:lnTo>
                  <a:lnTo>
                    <a:pt x="75" y="12645"/>
                  </a:lnTo>
                  <a:lnTo>
                    <a:pt x="169" y="13303"/>
                  </a:lnTo>
                  <a:lnTo>
                    <a:pt x="245" y="13604"/>
                  </a:lnTo>
                  <a:lnTo>
                    <a:pt x="301" y="13924"/>
                  </a:lnTo>
                  <a:lnTo>
                    <a:pt x="395" y="14206"/>
                  </a:lnTo>
                  <a:lnTo>
                    <a:pt x="489" y="14488"/>
                  </a:lnTo>
                  <a:lnTo>
                    <a:pt x="583" y="14771"/>
                  </a:lnTo>
                  <a:lnTo>
                    <a:pt x="696" y="15034"/>
                  </a:lnTo>
                  <a:lnTo>
                    <a:pt x="828" y="15279"/>
                  </a:lnTo>
                  <a:lnTo>
                    <a:pt x="960" y="15505"/>
                  </a:lnTo>
                  <a:lnTo>
                    <a:pt x="1110" y="15730"/>
                  </a:lnTo>
                  <a:lnTo>
                    <a:pt x="1280" y="15937"/>
                  </a:lnTo>
                  <a:lnTo>
                    <a:pt x="1449" y="16125"/>
                  </a:lnTo>
                  <a:lnTo>
                    <a:pt x="1637" y="16295"/>
                  </a:lnTo>
                  <a:lnTo>
                    <a:pt x="1844" y="16445"/>
                  </a:lnTo>
                  <a:lnTo>
                    <a:pt x="2070" y="16577"/>
                  </a:lnTo>
                  <a:lnTo>
                    <a:pt x="2296" y="16709"/>
                  </a:lnTo>
                  <a:lnTo>
                    <a:pt x="2540" y="16803"/>
                  </a:lnTo>
                  <a:lnTo>
                    <a:pt x="2804" y="16878"/>
                  </a:lnTo>
                  <a:lnTo>
                    <a:pt x="3086" y="16935"/>
                  </a:lnTo>
                  <a:lnTo>
                    <a:pt x="3387" y="16972"/>
                  </a:lnTo>
                  <a:lnTo>
                    <a:pt x="4177" y="16972"/>
                  </a:lnTo>
                  <a:lnTo>
                    <a:pt x="4666" y="16935"/>
                  </a:lnTo>
                  <a:lnTo>
                    <a:pt x="5118" y="16878"/>
                  </a:lnTo>
                  <a:lnTo>
                    <a:pt x="5570" y="16784"/>
                  </a:lnTo>
                  <a:lnTo>
                    <a:pt x="6002" y="16690"/>
                  </a:lnTo>
                  <a:lnTo>
                    <a:pt x="6435" y="16558"/>
                  </a:lnTo>
                  <a:lnTo>
                    <a:pt x="6849" y="16408"/>
                  </a:lnTo>
                  <a:lnTo>
                    <a:pt x="7244" y="16257"/>
                  </a:lnTo>
                  <a:lnTo>
                    <a:pt x="7620" y="16069"/>
                  </a:lnTo>
                  <a:lnTo>
                    <a:pt x="7997" y="15862"/>
                  </a:lnTo>
                  <a:lnTo>
                    <a:pt x="8354" y="15655"/>
                  </a:lnTo>
                  <a:lnTo>
                    <a:pt x="8693" y="15410"/>
                  </a:lnTo>
                  <a:lnTo>
                    <a:pt x="9032" y="15166"/>
                  </a:lnTo>
                  <a:lnTo>
                    <a:pt x="9351" y="14902"/>
                  </a:lnTo>
                  <a:lnTo>
                    <a:pt x="9671" y="14620"/>
                  </a:lnTo>
                  <a:lnTo>
                    <a:pt x="9972" y="14319"/>
                  </a:lnTo>
                  <a:lnTo>
                    <a:pt x="10273" y="14018"/>
                  </a:lnTo>
                  <a:lnTo>
                    <a:pt x="10537" y="13698"/>
                  </a:lnTo>
                  <a:lnTo>
                    <a:pt x="10819" y="13378"/>
                  </a:lnTo>
                  <a:lnTo>
                    <a:pt x="11064" y="13040"/>
                  </a:lnTo>
                  <a:lnTo>
                    <a:pt x="11327" y="12701"/>
                  </a:lnTo>
                  <a:lnTo>
                    <a:pt x="11553" y="12344"/>
                  </a:lnTo>
                  <a:lnTo>
                    <a:pt x="11779" y="11967"/>
                  </a:lnTo>
                  <a:lnTo>
                    <a:pt x="12004" y="11610"/>
                  </a:lnTo>
                  <a:lnTo>
                    <a:pt x="12418" y="10838"/>
                  </a:lnTo>
                  <a:lnTo>
                    <a:pt x="12795" y="10067"/>
                  </a:lnTo>
                  <a:lnTo>
                    <a:pt x="13133" y="9277"/>
                  </a:lnTo>
                  <a:lnTo>
                    <a:pt x="13434" y="8486"/>
                  </a:lnTo>
                  <a:lnTo>
                    <a:pt x="13717" y="7696"/>
                  </a:lnTo>
                  <a:lnTo>
                    <a:pt x="13961" y="6906"/>
                  </a:lnTo>
                  <a:lnTo>
                    <a:pt x="14187" y="6134"/>
                  </a:lnTo>
                  <a:lnTo>
                    <a:pt x="14375" y="5363"/>
                  </a:lnTo>
                  <a:lnTo>
                    <a:pt x="14545" y="4629"/>
                  </a:lnTo>
                  <a:lnTo>
                    <a:pt x="14695" y="3933"/>
                  </a:lnTo>
                  <a:lnTo>
                    <a:pt x="14808" y="3274"/>
                  </a:lnTo>
                  <a:lnTo>
                    <a:pt x="14921" y="2653"/>
                  </a:lnTo>
                  <a:lnTo>
                    <a:pt x="15071" y="1562"/>
                  </a:lnTo>
                  <a:lnTo>
                    <a:pt x="15166" y="715"/>
                  </a:lnTo>
                  <a:lnTo>
                    <a:pt x="1522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7"/>
            <p:cNvSpPr/>
            <p:nvPr/>
          </p:nvSpPr>
          <p:spPr>
            <a:xfrm>
              <a:off x="2385277" y="2001966"/>
              <a:ext cx="1520216" cy="3141723"/>
            </a:xfrm>
            <a:custGeom>
              <a:avLst/>
              <a:gdLst/>
              <a:ahLst/>
              <a:cxnLst/>
              <a:rect l="l" t="t" r="r" b="b"/>
              <a:pathLst>
                <a:path w="51104" h="105613" extrusionOk="0">
                  <a:moveTo>
                    <a:pt x="1054" y="1"/>
                  </a:moveTo>
                  <a:lnTo>
                    <a:pt x="0" y="59289"/>
                  </a:lnTo>
                  <a:lnTo>
                    <a:pt x="9295" y="105613"/>
                  </a:lnTo>
                  <a:lnTo>
                    <a:pt x="31818" y="105613"/>
                  </a:lnTo>
                  <a:lnTo>
                    <a:pt x="30745" y="101681"/>
                  </a:lnTo>
                  <a:lnTo>
                    <a:pt x="29635" y="97560"/>
                  </a:lnTo>
                  <a:lnTo>
                    <a:pt x="28374" y="92743"/>
                  </a:lnTo>
                  <a:lnTo>
                    <a:pt x="27735" y="90241"/>
                  </a:lnTo>
                  <a:lnTo>
                    <a:pt x="27114" y="87757"/>
                  </a:lnTo>
                  <a:lnTo>
                    <a:pt x="26530" y="85386"/>
                  </a:lnTo>
                  <a:lnTo>
                    <a:pt x="26004" y="83166"/>
                  </a:lnTo>
                  <a:lnTo>
                    <a:pt x="25552" y="81171"/>
                  </a:lnTo>
                  <a:lnTo>
                    <a:pt x="25195" y="79478"/>
                  </a:lnTo>
                  <a:lnTo>
                    <a:pt x="25063" y="78782"/>
                  </a:lnTo>
                  <a:lnTo>
                    <a:pt x="24969" y="78161"/>
                  </a:lnTo>
                  <a:lnTo>
                    <a:pt x="24912" y="77653"/>
                  </a:lnTo>
                  <a:lnTo>
                    <a:pt x="24875" y="77277"/>
                  </a:lnTo>
                  <a:lnTo>
                    <a:pt x="24856" y="76938"/>
                  </a:lnTo>
                  <a:lnTo>
                    <a:pt x="24837" y="76599"/>
                  </a:lnTo>
                  <a:lnTo>
                    <a:pt x="24743" y="75884"/>
                  </a:lnTo>
                  <a:lnTo>
                    <a:pt x="24611" y="75113"/>
                  </a:lnTo>
                  <a:lnTo>
                    <a:pt x="24461" y="74323"/>
                  </a:lnTo>
                  <a:lnTo>
                    <a:pt x="24273" y="73513"/>
                  </a:lnTo>
                  <a:lnTo>
                    <a:pt x="24066" y="72704"/>
                  </a:lnTo>
                  <a:lnTo>
                    <a:pt x="23614" y="71030"/>
                  </a:lnTo>
                  <a:lnTo>
                    <a:pt x="23181" y="69412"/>
                  </a:lnTo>
                  <a:lnTo>
                    <a:pt x="22974" y="68621"/>
                  </a:lnTo>
                  <a:lnTo>
                    <a:pt x="22786" y="67869"/>
                  </a:lnTo>
                  <a:lnTo>
                    <a:pt x="22617" y="67154"/>
                  </a:lnTo>
                  <a:lnTo>
                    <a:pt x="22485" y="66476"/>
                  </a:lnTo>
                  <a:lnTo>
                    <a:pt x="22410" y="65856"/>
                  </a:lnTo>
                  <a:lnTo>
                    <a:pt x="22372" y="65310"/>
                  </a:lnTo>
                  <a:lnTo>
                    <a:pt x="22335" y="64783"/>
                  </a:lnTo>
                  <a:lnTo>
                    <a:pt x="22240" y="64237"/>
                  </a:lnTo>
                  <a:lnTo>
                    <a:pt x="22146" y="63692"/>
                  </a:lnTo>
                  <a:lnTo>
                    <a:pt x="22015" y="63127"/>
                  </a:lnTo>
                  <a:lnTo>
                    <a:pt x="21845" y="62582"/>
                  </a:lnTo>
                  <a:lnTo>
                    <a:pt x="21676" y="62017"/>
                  </a:lnTo>
                  <a:lnTo>
                    <a:pt x="21319" y="60907"/>
                  </a:lnTo>
                  <a:lnTo>
                    <a:pt x="20961" y="59853"/>
                  </a:lnTo>
                  <a:lnTo>
                    <a:pt x="20792" y="59345"/>
                  </a:lnTo>
                  <a:lnTo>
                    <a:pt x="20660" y="58856"/>
                  </a:lnTo>
                  <a:lnTo>
                    <a:pt x="20547" y="58386"/>
                  </a:lnTo>
                  <a:lnTo>
                    <a:pt x="20453" y="57953"/>
                  </a:lnTo>
                  <a:lnTo>
                    <a:pt x="20415" y="57539"/>
                  </a:lnTo>
                  <a:lnTo>
                    <a:pt x="20397" y="57332"/>
                  </a:lnTo>
                  <a:lnTo>
                    <a:pt x="20397" y="57144"/>
                  </a:lnTo>
                  <a:lnTo>
                    <a:pt x="20415" y="56786"/>
                  </a:lnTo>
                  <a:lnTo>
                    <a:pt x="20415" y="56448"/>
                  </a:lnTo>
                  <a:lnTo>
                    <a:pt x="20397" y="56128"/>
                  </a:lnTo>
                  <a:lnTo>
                    <a:pt x="20359" y="55808"/>
                  </a:lnTo>
                  <a:lnTo>
                    <a:pt x="20302" y="55243"/>
                  </a:lnTo>
                  <a:lnTo>
                    <a:pt x="20208" y="54773"/>
                  </a:lnTo>
                  <a:lnTo>
                    <a:pt x="20114" y="54378"/>
                  </a:lnTo>
                  <a:lnTo>
                    <a:pt x="20020" y="54096"/>
                  </a:lnTo>
                  <a:lnTo>
                    <a:pt x="19945" y="53851"/>
                  </a:lnTo>
                  <a:lnTo>
                    <a:pt x="18948" y="43653"/>
                  </a:lnTo>
                  <a:lnTo>
                    <a:pt x="51104" y="42938"/>
                  </a:lnTo>
                  <a:lnTo>
                    <a:pt x="49015" y="40323"/>
                  </a:lnTo>
                  <a:lnTo>
                    <a:pt x="44198" y="34283"/>
                  </a:lnTo>
                  <a:lnTo>
                    <a:pt x="41414" y="30783"/>
                  </a:lnTo>
                  <a:lnTo>
                    <a:pt x="38761" y="27415"/>
                  </a:lnTo>
                  <a:lnTo>
                    <a:pt x="36484" y="24518"/>
                  </a:lnTo>
                  <a:lnTo>
                    <a:pt x="34847" y="22391"/>
                  </a:lnTo>
                  <a:lnTo>
                    <a:pt x="34264" y="21620"/>
                  </a:lnTo>
                  <a:lnTo>
                    <a:pt x="33643" y="20830"/>
                  </a:lnTo>
                  <a:lnTo>
                    <a:pt x="32984" y="20021"/>
                  </a:lnTo>
                  <a:lnTo>
                    <a:pt x="32288" y="19193"/>
                  </a:lnTo>
                  <a:lnTo>
                    <a:pt x="31573" y="18346"/>
                  </a:lnTo>
                  <a:lnTo>
                    <a:pt x="30820" y="17480"/>
                  </a:lnTo>
                  <a:lnTo>
                    <a:pt x="29202" y="15655"/>
                  </a:lnTo>
                  <a:lnTo>
                    <a:pt x="27452" y="13736"/>
                  </a:lnTo>
                  <a:lnTo>
                    <a:pt x="25533" y="11723"/>
                  </a:lnTo>
                  <a:lnTo>
                    <a:pt x="23501" y="9578"/>
                  </a:lnTo>
                  <a:lnTo>
                    <a:pt x="21300" y="7320"/>
                  </a:lnTo>
                  <a:lnTo>
                    <a:pt x="20754" y="6793"/>
                  </a:lnTo>
                  <a:lnTo>
                    <a:pt x="20227" y="6285"/>
                  </a:lnTo>
                  <a:lnTo>
                    <a:pt x="19663" y="5815"/>
                  </a:lnTo>
                  <a:lnTo>
                    <a:pt x="19098" y="5363"/>
                  </a:lnTo>
                  <a:lnTo>
                    <a:pt x="18534" y="4930"/>
                  </a:lnTo>
                  <a:lnTo>
                    <a:pt x="17951" y="4535"/>
                  </a:lnTo>
                  <a:lnTo>
                    <a:pt x="17367" y="4159"/>
                  </a:lnTo>
                  <a:lnTo>
                    <a:pt x="16765" y="3783"/>
                  </a:lnTo>
                  <a:lnTo>
                    <a:pt x="16144" y="3444"/>
                  </a:lnTo>
                  <a:lnTo>
                    <a:pt x="15542" y="3143"/>
                  </a:lnTo>
                  <a:lnTo>
                    <a:pt x="14921" y="2842"/>
                  </a:lnTo>
                  <a:lnTo>
                    <a:pt x="14281" y="2560"/>
                  </a:lnTo>
                  <a:lnTo>
                    <a:pt x="13661" y="2296"/>
                  </a:lnTo>
                  <a:lnTo>
                    <a:pt x="13021" y="2052"/>
                  </a:lnTo>
                  <a:lnTo>
                    <a:pt x="12362" y="1826"/>
                  </a:lnTo>
                  <a:lnTo>
                    <a:pt x="11723" y="1619"/>
                  </a:lnTo>
                  <a:lnTo>
                    <a:pt x="11064" y="1431"/>
                  </a:lnTo>
                  <a:lnTo>
                    <a:pt x="10405" y="1261"/>
                  </a:lnTo>
                  <a:lnTo>
                    <a:pt x="9747" y="1092"/>
                  </a:lnTo>
                  <a:lnTo>
                    <a:pt x="9088" y="941"/>
                  </a:lnTo>
                  <a:lnTo>
                    <a:pt x="8411" y="810"/>
                  </a:lnTo>
                  <a:lnTo>
                    <a:pt x="7752" y="678"/>
                  </a:lnTo>
                  <a:lnTo>
                    <a:pt x="7075" y="565"/>
                  </a:lnTo>
                  <a:lnTo>
                    <a:pt x="6398" y="471"/>
                  </a:lnTo>
                  <a:lnTo>
                    <a:pt x="5062" y="302"/>
                  </a:lnTo>
                  <a:lnTo>
                    <a:pt x="3726" y="170"/>
                  </a:lnTo>
                  <a:lnTo>
                    <a:pt x="2371" y="76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7"/>
            <p:cNvSpPr/>
            <p:nvPr/>
          </p:nvSpPr>
          <p:spPr>
            <a:xfrm>
              <a:off x="2385277" y="2001966"/>
              <a:ext cx="334749" cy="1763700"/>
            </a:xfrm>
            <a:custGeom>
              <a:avLst/>
              <a:gdLst/>
              <a:ahLst/>
              <a:cxnLst/>
              <a:rect l="l" t="t" r="r" b="b"/>
              <a:pathLst>
                <a:path w="11253" h="59289" extrusionOk="0">
                  <a:moveTo>
                    <a:pt x="1054" y="1"/>
                  </a:moveTo>
                  <a:lnTo>
                    <a:pt x="0" y="59270"/>
                  </a:lnTo>
                  <a:lnTo>
                    <a:pt x="0" y="59289"/>
                  </a:lnTo>
                  <a:lnTo>
                    <a:pt x="10123" y="44650"/>
                  </a:lnTo>
                  <a:lnTo>
                    <a:pt x="3839" y="33192"/>
                  </a:lnTo>
                  <a:lnTo>
                    <a:pt x="11252" y="16897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7"/>
            <p:cNvSpPr/>
            <p:nvPr/>
          </p:nvSpPr>
          <p:spPr>
            <a:xfrm>
              <a:off x="2473710" y="2504578"/>
              <a:ext cx="550240" cy="1235324"/>
            </a:xfrm>
            <a:custGeom>
              <a:avLst/>
              <a:gdLst/>
              <a:ahLst/>
              <a:cxnLst/>
              <a:rect l="l" t="t" r="r" b="b"/>
              <a:pathLst>
                <a:path w="18497" h="41527" extrusionOk="0">
                  <a:moveTo>
                    <a:pt x="11515" y="0"/>
                  </a:moveTo>
                  <a:lnTo>
                    <a:pt x="8129" y="14526"/>
                  </a:lnTo>
                  <a:lnTo>
                    <a:pt x="0" y="31874"/>
                  </a:lnTo>
                  <a:lnTo>
                    <a:pt x="17574" y="41526"/>
                  </a:lnTo>
                  <a:lnTo>
                    <a:pt x="17499" y="41188"/>
                  </a:lnTo>
                  <a:lnTo>
                    <a:pt x="17461" y="40849"/>
                  </a:lnTo>
                  <a:lnTo>
                    <a:pt x="17424" y="40548"/>
                  </a:lnTo>
                  <a:lnTo>
                    <a:pt x="17424" y="40247"/>
                  </a:lnTo>
                  <a:lnTo>
                    <a:pt x="17442" y="39889"/>
                  </a:lnTo>
                  <a:lnTo>
                    <a:pt x="17442" y="39551"/>
                  </a:lnTo>
                  <a:lnTo>
                    <a:pt x="17424" y="39231"/>
                  </a:lnTo>
                  <a:lnTo>
                    <a:pt x="17386" y="38911"/>
                  </a:lnTo>
                  <a:lnTo>
                    <a:pt x="17329" y="38346"/>
                  </a:lnTo>
                  <a:lnTo>
                    <a:pt x="17235" y="37876"/>
                  </a:lnTo>
                  <a:lnTo>
                    <a:pt x="17141" y="37481"/>
                  </a:lnTo>
                  <a:lnTo>
                    <a:pt x="17047" y="37199"/>
                  </a:lnTo>
                  <a:lnTo>
                    <a:pt x="16972" y="36954"/>
                  </a:lnTo>
                  <a:lnTo>
                    <a:pt x="15975" y="26756"/>
                  </a:lnTo>
                  <a:lnTo>
                    <a:pt x="18496" y="26700"/>
                  </a:lnTo>
                  <a:lnTo>
                    <a:pt x="16897" y="13246"/>
                  </a:lnTo>
                  <a:lnTo>
                    <a:pt x="16445" y="12701"/>
                  </a:lnTo>
                  <a:lnTo>
                    <a:pt x="16012" y="12155"/>
                  </a:lnTo>
                  <a:lnTo>
                    <a:pt x="15598" y="11591"/>
                  </a:lnTo>
                  <a:lnTo>
                    <a:pt x="15222" y="11026"/>
                  </a:lnTo>
                  <a:lnTo>
                    <a:pt x="14865" y="10462"/>
                  </a:lnTo>
                  <a:lnTo>
                    <a:pt x="14526" y="9897"/>
                  </a:lnTo>
                  <a:lnTo>
                    <a:pt x="14225" y="9314"/>
                  </a:lnTo>
                  <a:lnTo>
                    <a:pt x="13943" y="8749"/>
                  </a:lnTo>
                  <a:lnTo>
                    <a:pt x="13660" y="8185"/>
                  </a:lnTo>
                  <a:lnTo>
                    <a:pt x="13416" y="7639"/>
                  </a:lnTo>
                  <a:lnTo>
                    <a:pt x="13190" y="7075"/>
                  </a:lnTo>
                  <a:lnTo>
                    <a:pt x="12983" y="6529"/>
                  </a:lnTo>
                  <a:lnTo>
                    <a:pt x="12795" y="6002"/>
                  </a:lnTo>
                  <a:lnTo>
                    <a:pt x="12626" y="5476"/>
                  </a:lnTo>
                  <a:lnTo>
                    <a:pt x="12325" y="4478"/>
                  </a:lnTo>
                  <a:lnTo>
                    <a:pt x="12080" y="3538"/>
                  </a:lnTo>
                  <a:lnTo>
                    <a:pt x="11892" y="2691"/>
                  </a:lnTo>
                  <a:lnTo>
                    <a:pt x="11741" y="1919"/>
                  </a:lnTo>
                  <a:lnTo>
                    <a:pt x="11647" y="1261"/>
                  </a:lnTo>
                  <a:lnTo>
                    <a:pt x="11572" y="734"/>
                  </a:lnTo>
                  <a:lnTo>
                    <a:pt x="11534" y="339"/>
                  </a:lnTo>
                  <a:lnTo>
                    <a:pt x="11515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7"/>
            <p:cNvSpPr/>
            <p:nvPr/>
          </p:nvSpPr>
          <p:spPr>
            <a:xfrm>
              <a:off x="2542542" y="3857886"/>
              <a:ext cx="452846" cy="504904"/>
            </a:xfrm>
            <a:custGeom>
              <a:avLst/>
              <a:gdLst/>
              <a:ahLst/>
              <a:cxnLst/>
              <a:rect l="l" t="t" r="r" b="b"/>
              <a:pathLst>
                <a:path w="15223" h="16973" extrusionOk="0">
                  <a:moveTo>
                    <a:pt x="1" y="0"/>
                  </a:moveTo>
                  <a:lnTo>
                    <a:pt x="57" y="715"/>
                  </a:lnTo>
                  <a:lnTo>
                    <a:pt x="151" y="1562"/>
                  </a:lnTo>
                  <a:lnTo>
                    <a:pt x="302" y="2653"/>
                  </a:lnTo>
                  <a:lnTo>
                    <a:pt x="415" y="3274"/>
                  </a:lnTo>
                  <a:lnTo>
                    <a:pt x="527" y="3933"/>
                  </a:lnTo>
                  <a:lnTo>
                    <a:pt x="678" y="4629"/>
                  </a:lnTo>
                  <a:lnTo>
                    <a:pt x="847" y="5363"/>
                  </a:lnTo>
                  <a:lnTo>
                    <a:pt x="1036" y="6134"/>
                  </a:lnTo>
                  <a:lnTo>
                    <a:pt x="1261" y="6906"/>
                  </a:lnTo>
                  <a:lnTo>
                    <a:pt x="1506" y="7696"/>
                  </a:lnTo>
                  <a:lnTo>
                    <a:pt x="1788" y="8486"/>
                  </a:lnTo>
                  <a:lnTo>
                    <a:pt x="2089" y="9277"/>
                  </a:lnTo>
                  <a:lnTo>
                    <a:pt x="2428" y="10067"/>
                  </a:lnTo>
                  <a:lnTo>
                    <a:pt x="2804" y="10838"/>
                  </a:lnTo>
                  <a:lnTo>
                    <a:pt x="3218" y="11610"/>
                  </a:lnTo>
                  <a:lnTo>
                    <a:pt x="3444" y="11967"/>
                  </a:lnTo>
                  <a:lnTo>
                    <a:pt x="3670" y="12344"/>
                  </a:lnTo>
                  <a:lnTo>
                    <a:pt x="3895" y="12701"/>
                  </a:lnTo>
                  <a:lnTo>
                    <a:pt x="4159" y="13040"/>
                  </a:lnTo>
                  <a:lnTo>
                    <a:pt x="4403" y="13378"/>
                  </a:lnTo>
                  <a:lnTo>
                    <a:pt x="4686" y="13698"/>
                  </a:lnTo>
                  <a:lnTo>
                    <a:pt x="4949" y="14018"/>
                  </a:lnTo>
                  <a:lnTo>
                    <a:pt x="5250" y="14319"/>
                  </a:lnTo>
                  <a:lnTo>
                    <a:pt x="5551" y="14620"/>
                  </a:lnTo>
                  <a:lnTo>
                    <a:pt x="5871" y="14902"/>
                  </a:lnTo>
                  <a:lnTo>
                    <a:pt x="6191" y="15166"/>
                  </a:lnTo>
                  <a:lnTo>
                    <a:pt x="6530" y="15410"/>
                  </a:lnTo>
                  <a:lnTo>
                    <a:pt x="6868" y="15655"/>
                  </a:lnTo>
                  <a:lnTo>
                    <a:pt x="7226" y="15862"/>
                  </a:lnTo>
                  <a:lnTo>
                    <a:pt x="7602" y="16069"/>
                  </a:lnTo>
                  <a:lnTo>
                    <a:pt x="7978" y="16257"/>
                  </a:lnTo>
                  <a:lnTo>
                    <a:pt x="8374" y="16408"/>
                  </a:lnTo>
                  <a:lnTo>
                    <a:pt x="8788" y="16558"/>
                  </a:lnTo>
                  <a:lnTo>
                    <a:pt x="9220" y="16690"/>
                  </a:lnTo>
                  <a:lnTo>
                    <a:pt x="9653" y="16784"/>
                  </a:lnTo>
                  <a:lnTo>
                    <a:pt x="10105" y="16878"/>
                  </a:lnTo>
                  <a:lnTo>
                    <a:pt x="10556" y="16935"/>
                  </a:lnTo>
                  <a:lnTo>
                    <a:pt x="11045" y="16972"/>
                  </a:lnTo>
                  <a:lnTo>
                    <a:pt x="11836" y="16972"/>
                  </a:lnTo>
                  <a:lnTo>
                    <a:pt x="12137" y="16935"/>
                  </a:lnTo>
                  <a:lnTo>
                    <a:pt x="12419" y="16878"/>
                  </a:lnTo>
                  <a:lnTo>
                    <a:pt x="12682" y="16803"/>
                  </a:lnTo>
                  <a:lnTo>
                    <a:pt x="12927" y="16709"/>
                  </a:lnTo>
                  <a:lnTo>
                    <a:pt x="13153" y="16577"/>
                  </a:lnTo>
                  <a:lnTo>
                    <a:pt x="13379" y="16445"/>
                  </a:lnTo>
                  <a:lnTo>
                    <a:pt x="13586" y="16295"/>
                  </a:lnTo>
                  <a:lnTo>
                    <a:pt x="13774" y="16125"/>
                  </a:lnTo>
                  <a:lnTo>
                    <a:pt x="13943" y="15937"/>
                  </a:lnTo>
                  <a:lnTo>
                    <a:pt x="14112" y="15730"/>
                  </a:lnTo>
                  <a:lnTo>
                    <a:pt x="14263" y="15505"/>
                  </a:lnTo>
                  <a:lnTo>
                    <a:pt x="14395" y="15279"/>
                  </a:lnTo>
                  <a:lnTo>
                    <a:pt x="14526" y="15034"/>
                  </a:lnTo>
                  <a:lnTo>
                    <a:pt x="14639" y="14771"/>
                  </a:lnTo>
                  <a:lnTo>
                    <a:pt x="14733" y="14488"/>
                  </a:lnTo>
                  <a:lnTo>
                    <a:pt x="14827" y="14206"/>
                  </a:lnTo>
                  <a:lnTo>
                    <a:pt x="14921" y="13924"/>
                  </a:lnTo>
                  <a:lnTo>
                    <a:pt x="14978" y="13604"/>
                  </a:lnTo>
                  <a:lnTo>
                    <a:pt x="15053" y="13303"/>
                  </a:lnTo>
                  <a:lnTo>
                    <a:pt x="15147" y="12645"/>
                  </a:lnTo>
                  <a:lnTo>
                    <a:pt x="15204" y="11948"/>
                  </a:lnTo>
                  <a:lnTo>
                    <a:pt x="15222" y="11233"/>
                  </a:lnTo>
                  <a:lnTo>
                    <a:pt x="15222" y="10518"/>
                  </a:lnTo>
                  <a:lnTo>
                    <a:pt x="15204" y="9785"/>
                  </a:lnTo>
                  <a:lnTo>
                    <a:pt x="15147" y="9032"/>
                  </a:lnTo>
                  <a:lnTo>
                    <a:pt x="15072" y="8298"/>
                  </a:lnTo>
                  <a:lnTo>
                    <a:pt x="14997" y="7546"/>
                  </a:lnTo>
                  <a:lnTo>
                    <a:pt x="14884" y="6831"/>
                  </a:lnTo>
                  <a:lnTo>
                    <a:pt x="14790" y="6116"/>
                  </a:lnTo>
                  <a:lnTo>
                    <a:pt x="14526" y="4780"/>
                  </a:lnTo>
                  <a:lnTo>
                    <a:pt x="14282" y="3575"/>
                  </a:lnTo>
                  <a:lnTo>
                    <a:pt x="14037" y="2559"/>
                  </a:lnTo>
                  <a:lnTo>
                    <a:pt x="13849" y="1769"/>
                  </a:lnTo>
                  <a:lnTo>
                    <a:pt x="13661" y="10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7"/>
            <p:cNvSpPr/>
            <p:nvPr/>
          </p:nvSpPr>
          <p:spPr>
            <a:xfrm>
              <a:off x="2923138" y="2898589"/>
              <a:ext cx="1096493" cy="1009214"/>
            </a:xfrm>
            <a:custGeom>
              <a:avLst/>
              <a:gdLst/>
              <a:ahLst/>
              <a:cxnLst/>
              <a:rect l="l" t="t" r="r" b="b"/>
              <a:pathLst>
                <a:path w="36860" h="33926" extrusionOk="0">
                  <a:moveTo>
                    <a:pt x="1788" y="0"/>
                  </a:moveTo>
                  <a:lnTo>
                    <a:pt x="0" y="13303"/>
                  </a:lnTo>
                  <a:lnTo>
                    <a:pt x="226" y="13886"/>
                  </a:lnTo>
                  <a:lnTo>
                    <a:pt x="471" y="14413"/>
                  </a:lnTo>
                  <a:lnTo>
                    <a:pt x="753" y="14884"/>
                  </a:lnTo>
                  <a:lnTo>
                    <a:pt x="1035" y="15316"/>
                  </a:lnTo>
                  <a:lnTo>
                    <a:pt x="1336" y="15693"/>
                  </a:lnTo>
                  <a:lnTo>
                    <a:pt x="1675" y="16050"/>
                  </a:lnTo>
                  <a:lnTo>
                    <a:pt x="2014" y="16370"/>
                  </a:lnTo>
                  <a:lnTo>
                    <a:pt x="2390" y="16671"/>
                  </a:lnTo>
                  <a:lnTo>
                    <a:pt x="2766" y="16934"/>
                  </a:lnTo>
                  <a:lnTo>
                    <a:pt x="3161" y="17217"/>
                  </a:lnTo>
                  <a:lnTo>
                    <a:pt x="4027" y="17725"/>
                  </a:lnTo>
                  <a:lnTo>
                    <a:pt x="4930" y="18252"/>
                  </a:lnTo>
                  <a:lnTo>
                    <a:pt x="5400" y="18534"/>
                  </a:lnTo>
                  <a:lnTo>
                    <a:pt x="5890" y="18854"/>
                  </a:lnTo>
                  <a:lnTo>
                    <a:pt x="6097" y="18985"/>
                  </a:lnTo>
                  <a:lnTo>
                    <a:pt x="6266" y="19136"/>
                  </a:lnTo>
                  <a:lnTo>
                    <a:pt x="6435" y="19286"/>
                  </a:lnTo>
                  <a:lnTo>
                    <a:pt x="6605" y="19437"/>
                  </a:lnTo>
                  <a:lnTo>
                    <a:pt x="6755" y="19625"/>
                  </a:lnTo>
                  <a:lnTo>
                    <a:pt x="6887" y="19794"/>
                  </a:lnTo>
                  <a:lnTo>
                    <a:pt x="7150" y="20171"/>
                  </a:lnTo>
                  <a:lnTo>
                    <a:pt x="7395" y="20566"/>
                  </a:lnTo>
                  <a:lnTo>
                    <a:pt x="7639" y="20999"/>
                  </a:lnTo>
                  <a:lnTo>
                    <a:pt x="8091" y="21845"/>
                  </a:lnTo>
                  <a:lnTo>
                    <a:pt x="8336" y="22278"/>
                  </a:lnTo>
                  <a:lnTo>
                    <a:pt x="8618" y="22711"/>
                  </a:lnTo>
                  <a:lnTo>
                    <a:pt x="8919" y="23125"/>
                  </a:lnTo>
                  <a:lnTo>
                    <a:pt x="9088" y="23313"/>
                  </a:lnTo>
                  <a:lnTo>
                    <a:pt x="9258" y="23520"/>
                  </a:lnTo>
                  <a:lnTo>
                    <a:pt x="9446" y="23708"/>
                  </a:lnTo>
                  <a:lnTo>
                    <a:pt x="9653" y="23896"/>
                  </a:lnTo>
                  <a:lnTo>
                    <a:pt x="9860" y="24066"/>
                  </a:lnTo>
                  <a:lnTo>
                    <a:pt x="10104" y="24235"/>
                  </a:lnTo>
                  <a:lnTo>
                    <a:pt x="10349" y="24385"/>
                  </a:lnTo>
                  <a:lnTo>
                    <a:pt x="10612" y="24536"/>
                  </a:lnTo>
                  <a:lnTo>
                    <a:pt x="10894" y="24687"/>
                  </a:lnTo>
                  <a:lnTo>
                    <a:pt x="11196" y="24818"/>
                  </a:lnTo>
                  <a:lnTo>
                    <a:pt x="11854" y="25100"/>
                  </a:lnTo>
                  <a:lnTo>
                    <a:pt x="12456" y="25383"/>
                  </a:lnTo>
                  <a:lnTo>
                    <a:pt x="13021" y="25684"/>
                  </a:lnTo>
                  <a:lnTo>
                    <a:pt x="13510" y="25985"/>
                  </a:lnTo>
                  <a:lnTo>
                    <a:pt x="13980" y="26305"/>
                  </a:lnTo>
                  <a:lnTo>
                    <a:pt x="14413" y="26643"/>
                  </a:lnTo>
                  <a:lnTo>
                    <a:pt x="14827" y="27001"/>
                  </a:lnTo>
                  <a:lnTo>
                    <a:pt x="15222" y="27377"/>
                  </a:lnTo>
                  <a:lnTo>
                    <a:pt x="15617" y="27772"/>
                  </a:lnTo>
                  <a:lnTo>
                    <a:pt x="16031" y="28205"/>
                  </a:lnTo>
                  <a:lnTo>
                    <a:pt x="16878" y="29127"/>
                  </a:lnTo>
                  <a:lnTo>
                    <a:pt x="17875" y="30200"/>
                  </a:lnTo>
                  <a:lnTo>
                    <a:pt x="18421" y="30783"/>
                  </a:lnTo>
                  <a:lnTo>
                    <a:pt x="19042" y="31423"/>
                  </a:lnTo>
                  <a:lnTo>
                    <a:pt x="19380" y="31742"/>
                  </a:lnTo>
                  <a:lnTo>
                    <a:pt x="19719" y="32025"/>
                  </a:lnTo>
                  <a:lnTo>
                    <a:pt x="20058" y="32288"/>
                  </a:lnTo>
                  <a:lnTo>
                    <a:pt x="20415" y="32533"/>
                  </a:lnTo>
                  <a:lnTo>
                    <a:pt x="20791" y="32758"/>
                  </a:lnTo>
                  <a:lnTo>
                    <a:pt x="21149" y="32965"/>
                  </a:lnTo>
                  <a:lnTo>
                    <a:pt x="21544" y="33154"/>
                  </a:lnTo>
                  <a:lnTo>
                    <a:pt x="21920" y="33304"/>
                  </a:lnTo>
                  <a:lnTo>
                    <a:pt x="22316" y="33455"/>
                  </a:lnTo>
                  <a:lnTo>
                    <a:pt x="22711" y="33568"/>
                  </a:lnTo>
                  <a:lnTo>
                    <a:pt x="23106" y="33680"/>
                  </a:lnTo>
                  <a:lnTo>
                    <a:pt x="23520" y="33756"/>
                  </a:lnTo>
                  <a:lnTo>
                    <a:pt x="23934" y="33831"/>
                  </a:lnTo>
                  <a:lnTo>
                    <a:pt x="24348" y="33869"/>
                  </a:lnTo>
                  <a:lnTo>
                    <a:pt x="24762" y="33906"/>
                  </a:lnTo>
                  <a:lnTo>
                    <a:pt x="25176" y="33925"/>
                  </a:lnTo>
                  <a:lnTo>
                    <a:pt x="25608" y="33925"/>
                  </a:lnTo>
                  <a:lnTo>
                    <a:pt x="26022" y="33906"/>
                  </a:lnTo>
                  <a:lnTo>
                    <a:pt x="26455" y="33869"/>
                  </a:lnTo>
                  <a:lnTo>
                    <a:pt x="26888" y="33812"/>
                  </a:lnTo>
                  <a:lnTo>
                    <a:pt x="27302" y="33756"/>
                  </a:lnTo>
                  <a:lnTo>
                    <a:pt x="27734" y="33680"/>
                  </a:lnTo>
                  <a:lnTo>
                    <a:pt x="28167" y="33586"/>
                  </a:lnTo>
                  <a:lnTo>
                    <a:pt x="28600" y="33492"/>
                  </a:lnTo>
                  <a:lnTo>
                    <a:pt x="29014" y="33379"/>
                  </a:lnTo>
                  <a:lnTo>
                    <a:pt x="29447" y="33248"/>
                  </a:lnTo>
                  <a:lnTo>
                    <a:pt x="29861" y="33097"/>
                  </a:lnTo>
                  <a:lnTo>
                    <a:pt x="30275" y="32947"/>
                  </a:lnTo>
                  <a:lnTo>
                    <a:pt x="31121" y="32627"/>
                  </a:lnTo>
                  <a:lnTo>
                    <a:pt x="31930" y="32250"/>
                  </a:lnTo>
                  <a:lnTo>
                    <a:pt x="32325" y="32025"/>
                  </a:lnTo>
                  <a:lnTo>
                    <a:pt x="32702" y="31799"/>
                  </a:lnTo>
                  <a:lnTo>
                    <a:pt x="33059" y="31535"/>
                  </a:lnTo>
                  <a:lnTo>
                    <a:pt x="33398" y="31234"/>
                  </a:lnTo>
                  <a:lnTo>
                    <a:pt x="33718" y="30933"/>
                  </a:lnTo>
                  <a:lnTo>
                    <a:pt x="34038" y="30595"/>
                  </a:lnTo>
                  <a:lnTo>
                    <a:pt x="34320" y="30237"/>
                  </a:lnTo>
                  <a:lnTo>
                    <a:pt x="34602" y="29880"/>
                  </a:lnTo>
                  <a:lnTo>
                    <a:pt x="34866" y="29485"/>
                  </a:lnTo>
                  <a:lnTo>
                    <a:pt x="35110" y="29089"/>
                  </a:lnTo>
                  <a:lnTo>
                    <a:pt x="35336" y="28675"/>
                  </a:lnTo>
                  <a:lnTo>
                    <a:pt x="35543" y="28243"/>
                  </a:lnTo>
                  <a:lnTo>
                    <a:pt x="35750" y="27791"/>
                  </a:lnTo>
                  <a:lnTo>
                    <a:pt x="35919" y="27358"/>
                  </a:lnTo>
                  <a:lnTo>
                    <a:pt x="36089" y="26888"/>
                  </a:lnTo>
                  <a:lnTo>
                    <a:pt x="36220" y="26436"/>
                  </a:lnTo>
                  <a:lnTo>
                    <a:pt x="36352" y="25966"/>
                  </a:lnTo>
                  <a:lnTo>
                    <a:pt x="36484" y="25496"/>
                  </a:lnTo>
                  <a:lnTo>
                    <a:pt x="36578" y="25025"/>
                  </a:lnTo>
                  <a:lnTo>
                    <a:pt x="36653" y="24555"/>
                  </a:lnTo>
                  <a:lnTo>
                    <a:pt x="36728" y="24084"/>
                  </a:lnTo>
                  <a:lnTo>
                    <a:pt x="36785" y="23614"/>
                  </a:lnTo>
                  <a:lnTo>
                    <a:pt x="36822" y="23162"/>
                  </a:lnTo>
                  <a:lnTo>
                    <a:pt x="36841" y="22692"/>
                  </a:lnTo>
                  <a:lnTo>
                    <a:pt x="36860" y="22259"/>
                  </a:lnTo>
                  <a:lnTo>
                    <a:pt x="36841" y="21808"/>
                  </a:lnTo>
                  <a:lnTo>
                    <a:pt x="36822" y="21394"/>
                  </a:lnTo>
                  <a:lnTo>
                    <a:pt x="36785" y="20961"/>
                  </a:lnTo>
                  <a:lnTo>
                    <a:pt x="36728" y="20566"/>
                  </a:lnTo>
                  <a:lnTo>
                    <a:pt x="36672" y="20171"/>
                  </a:lnTo>
                  <a:lnTo>
                    <a:pt x="36597" y="19813"/>
                  </a:lnTo>
                  <a:lnTo>
                    <a:pt x="36484" y="19456"/>
                  </a:lnTo>
                  <a:lnTo>
                    <a:pt x="36277" y="18778"/>
                  </a:lnTo>
                  <a:lnTo>
                    <a:pt x="36032" y="18120"/>
                  </a:lnTo>
                  <a:lnTo>
                    <a:pt x="35769" y="17480"/>
                  </a:lnTo>
                  <a:lnTo>
                    <a:pt x="35486" y="16878"/>
                  </a:lnTo>
                  <a:lnTo>
                    <a:pt x="35204" y="16295"/>
                  </a:lnTo>
                  <a:lnTo>
                    <a:pt x="34903" y="15749"/>
                  </a:lnTo>
                  <a:lnTo>
                    <a:pt x="34621" y="15222"/>
                  </a:lnTo>
                  <a:lnTo>
                    <a:pt x="34339" y="14752"/>
                  </a:lnTo>
                  <a:lnTo>
                    <a:pt x="33831" y="13943"/>
                  </a:lnTo>
                  <a:lnTo>
                    <a:pt x="33417" y="13322"/>
                  </a:lnTo>
                  <a:lnTo>
                    <a:pt x="33135" y="12927"/>
                  </a:lnTo>
                  <a:lnTo>
                    <a:pt x="33022" y="1279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7"/>
            <p:cNvSpPr/>
            <p:nvPr/>
          </p:nvSpPr>
          <p:spPr>
            <a:xfrm>
              <a:off x="2812871" y="2357932"/>
              <a:ext cx="67200" cy="386242"/>
            </a:xfrm>
            <a:custGeom>
              <a:avLst/>
              <a:gdLst/>
              <a:ahLst/>
              <a:cxnLst/>
              <a:rect l="l" t="t" r="r" b="b"/>
              <a:pathLst>
                <a:path w="2259" h="12984" extrusionOk="0">
                  <a:moveTo>
                    <a:pt x="19" y="0"/>
                  </a:moveTo>
                  <a:lnTo>
                    <a:pt x="19" y="414"/>
                  </a:lnTo>
                  <a:lnTo>
                    <a:pt x="1" y="1468"/>
                  </a:lnTo>
                  <a:lnTo>
                    <a:pt x="1" y="2183"/>
                  </a:lnTo>
                  <a:lnTo>
                    <a:pt x="19" y="3011"/>
                  </a:lnTo>
                  <a:lnTo>
                    <a:pt x="57" y="3933"/>
                  </a:lnTo>
                  <a:lnTo>
                    <a:pt x="113" y="4911"/>
                  </a:lnTo>
                  <a:lnTo>
                    <a:pt x="208" y="5946"/>
                  </a:lnTo>
                  <a:lnTo>
                    <a:pt x="339" y="7000"/>
                  </a:lnTo>
                  <a:lnTo>
                    <a:pt x="509" y="8072"/>
                  </a:lnTo>
                  <a:lnTo>
                    <a:pt x="603" y="8618"/>
                  </a:lnTo>
                  <a:lnTo>
                    <a:pt x="716" y="9145"/>
                  </a:lnTo>
                  <a:lnTo>
                    <a:pt x="847" y="9672"/>
                  </a:lnTo>
                  <a:lnTo>
                    <a:pt x="979" y="10199"/>
                  </a:lnTo>
                  <a:lnTo>
                    <a:pt x="1130" y="10707"/>
                  </a:lnTo>
                  <a:lnTo>
                    <a:pt x="1299" y="11196"/>
                  </a:lnTo>
                  <a:lnTo>
                    <a:pt x="1468" y="11666"/>
                  </a:lnTo>
                  <a:lnTo>
                    <a:pt x="1675" y="12137"/>
                  </a:lnTo>
                  <a:lnTo>
                    <a:pt x="1882" y="12569"/>
                  </a:lnTo>
                  <a:lnTo>
                    <a:pt x="2127" y="12983"/>
                  </a:lnTo>
                  <a:lnTo>
                    <a:pt x="2258" y="12908"/>
                  </a:lnTo>
                  <a:lnTo>
                    <a:pt x="2033" y="12494"/>
                  </a:lnTo>
                  <a:lnTo>
                    <a:pt x="1826" y="12061"/>
                  </a:lnTo>
                  <a:lnTo>
                    <a:pt x="1619" y="11591"/>
                  </a:lnTo>
                  <a:lnTo>
                    <a:pt x="1449" y="11121"/>
                  </a:lnTo>
                  <a:lnTo>
                    <a:pt x="1280" y="10631"/>
                  </a:lnTo>
                  <a:lnTo>
                    <a:pt x="1130" y="10142"/>
                  </a:lnTo>
                  <a:lnTo>
                    <a:pt x="998" y="9615"/>
                  </a:lnTo>
                  <a:lnTo>
                    <a:pt x="866" y="9107"/>
                  </a:lnTo>
                  <a:lnTo>
                    <a:pt x="753" y="8580"/>
                  </a:lnTo>
                  <a:lnTo>
                    <a:pt x="659" y="8035"/>
                  </a:lnTo>
                  <a:lnTo>
                    <a:pt x="490" y="6962"/>
                  </a:lnTo>
                  <a:lnTo>
                    <a:pt x="358" y="5909"/>
                  </a:lnTo>
                  <a:lnTo>
                    <a:pt x="283" y="4893"/>
                  </a:lnTo>
                  <a:lnTo>
                    <a:pt x="208" y="3914"/>
                  </a:lnTo>
                  <a:lnTo>
                    <a:pt x="170" y="3011"/>
                  </a:lnTo>
                  <a:lnTo>
                    <a:pt x="151" y="2183"/>
                  </a:lnTo>
                  <a:lnTo>
                    <a:pt x="151" y="1468"/>
                  </a:lnTo>
                  <a:lnTo>
                    <a:pt x="170" y="414"/>
                  </a:lnTo>
                  <a:lnTo>
                    <a:pt x="189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7"/>
            <p:cNvSpPr/>
            <p:nvPr/>
          </p:nvSpPr>
          <p:spPr>
            <a:xfrm>
              <a:off x="2886759" y="2478819"/>
              <a:ext cx="38642" cy="322433"/>
            </a:xfrm>
            <a:custGeom>
              <a:avLst/>
              <a:gdLst/>
              <a:ahLst/>
              <a:cxnLst/>
              <a:rect l="l" t="t" r="r" b="b"/>
              <a:pathLst>
                <a:path w="1299" h="10839" extrusionOk="0">
                  <a:moveTo>
                    <a:pt x="170" y="1"/>
                  </a:moveTo>
                  <a:lnTo>
                    <a:pt x="0" y="19"/>
                  </a:lnTo>
                  <a:lnTo>
                    <a:pt x="1129" y="10838"/>
                  </a:lnTo>
                  <a:lnTo>
                    <a:pt x="1299" y="10820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7"/>
            <p:cNvSpPr/>
            <p:nvPr/>
          </p:nvSpPr>
          <p:spPr>
            <a:xfrm>
              <a:off x="1678966" y="1980698"/>
              <a:ext cx="321868" cy="1784969"/>
            </a:xfrm>
            <a:custGeom>
              <a:avLst/>
              <a:gdLst/>
              <a:ahLst/>
              <a:cxnLst/>
              <a:rect l="l" t="t" r="r" b="b"/>
              <a:pathLst>
                <a:path w="10820" h="60004" extrusionOk="0">
                  <a:moveTo>
                    <a:pt x="9765" y="1"/>
                  </a:moveTo>
                  <a:lnTo>
                    <a:pt x="0" y="13905"/>
                  </a:lnTo>
                  <a:lnTo>
                    <a:pt x="6981" y="33907"/>
                  </a:lnTo>
                  <a:lnTo>
                    <a:pt x="1336" y="42148"/>
                  </a:lnTo>
                  <a:lnTo>
                    <a:pt x="10819" y="60004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7"/>
            <p:cNvSpPr/>
            <p:nvPr/>
          </p:nvSpPr>
          <p:spPr>
            <a:xfrm>
              <a:off x="2385277" y="2001966"/>
              <a:ext cx="322433" cy="1763700"/>
            </a:xfrm>
            <a:custGeom>
              <a:avLst/>
              <a:gdLst/>
              <a:ahLst/>
              <a:cxnLst/>
              <a:rect l="l" t="t" r="r" b="b"/>
              <a:pathLst>
                <a:path w="10839" h="59289" extrusionOk="0">
                  <a:moveTo>
                    <a:pt x="1054" y="1"/>
                  </a:moveTo>
                  <a:lnTo>
                    <a:pt x="0" y="59270"/>
                  </a:lnTo>
                  <a:lnTo>
                    <a:pt x="0" y="59289"/>
                  </a:lnTo>
                  <a:lnTo>
                    <a:pt x="9484" y="41433"/>
                  </a:lnTo>
                  <a:lnTo>
                    <a:pt x="3839" y="33192"/>
                  </a:lnTo>
                  <a:lnTo>
                    <a:pt x="10838" y="13190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7"/>
            <p:cNvSpPr/>
            <p:nvPr/>
          </p:nvSpPr>
          <p:spPr>
            <a:xfrm>
              <a:off x="597086" y="1531271"/>
              <a:ext cx="38107" cy="24095"/>
            </a:xfrm>
            <a:custGeom>
              <a:avLst/>
              <a:gdLst/>
              <a:ahLst/>
              <a:cxnLst/>
              <a:rect l="l" t="t" r="r" b="b"/>
              <a:pathLst>
                <a:path w="1281" h="810" extrusionOk="0">
                  <a:moveTo>
                    <a:pt x="1186" y="1"/>
                  </a:moveTo>
                  <a:lnTo>
                    <a:pt x="1" y="678"/>
                  </a:lnTo>
                  <a:lnTo>
                    <a:pt x="76" y="810"/>
                  </a:lnTo>
                  <a:lnTo>
                    <a:pt x="1280" y="13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7"/>
            <p:cNvSpPr/>
            <p:nvPr/>
          </p:nvSpPr>
          <p:spPr>
            <a:xfrm>
              <a:off x="685520" y="1371210"/>
              <a:ext cx="133239" cy="545182"/>
            </a:xfrm>
            <a:custGeom>
              <a:avLst/>
              <a:gdLst/>
              <a:ahLst/>
              <a:cxnLst/>
              <a:rect l="l" t="t" r="r" b="b"/>
              <a:pathLst>
                <a:path w="4479" h="18327" extrusionOk="0">
                  <a:moveTo>
                    <a:pt x="621" y="0"/>
                  </a:moveTo>
                  <a:lnTo>
                    <a:pt x="490" y="19"/>
                  </a:lnTo>
                  <a:lnTo>
                    <a:pt x="377" y="38"/>
                  </a:lnTo>
                  <a:lnTo>
                    <a:pt x="264" y="113"/>
                  </a:lnTo>
                  <a:lnTo>
                    <a:pt x="189" y="189"/>
                  </a:lnTo>
                  <a:lnTo>
                    <a:pt x="95" y="264"/>
                  </a:lnTo>
                  <a:lnTo>
                    <a:pt x="38" y="377"/>
                  </a:lnTo>
                  <a:lnTo>
                    <a:pt x="0" y="490"/>
                  </a:lnTo>
                  <a:lnTo>
                    <a:pt x="0" y="621"/>
                  </a:lnTo>
                  <a:lnTo>
                    <a:pt x="0" y="734"/>
                  </a:lnTo>
                  <a:lnTo>
                    <a:pt x="38" y="847"/>
                  </a:lnTo>
                  <a:lnTo>
                    <a:pt x="95" y="960"/>
                  </a:lnTo>
                  <a:lnTo>
                    <a:pt x="170" y="1054"/>
                  </a:lnTo>
                  <a:lnTo>
                    <a:pt x="245" y="1129"/>
                  </a:lnTo>
                  <a:lnTo>
                    <a:pt x="339" y="1186"/>
                  </a:lnTo>
                  <a:lnTo>
                    <a:pt x="452" y="1223"/>
                  </a:lnTo>
                  <a:lnTo>
                    <a:pt x="584" y="1242"/>
                  </a:lnTo>
                  <a:lnTo>
                    <a:pt x="584" y="16671"/>
                  </a:lnTo>
                  <a:lnTo>
                    <a:pt x="584" y="16840"/>
                  </a:lnTo>
                  <a:lnTo>
                    <a:pt x="603" y="17010"/>
                  </a:lnTo>
                  <a:lnTo>
                    <a:pt x="640" y="17160"/>
                  </a:lnTo>
                  <a:lnTo>
                    <a:pt x="697" y="17311"/>
                  </a:lnTo>
                  <a:lnTo>
                    <a:pt x="772" y="17461"/>
                  </a:lnTo>
                  <a:lnTo>
                    <a:pt x="866" y="17593"/>
                  </a:lnTo>
                  <a:lnTo>
                    <a:pt x="960" y="17725"/>
                  </a:lnTo>
                  <a:lnTo>
                    <a:pt x="1054" y="17838"/>
                  </a:lnTo>
                  <a:lnTo>
                    <a:pt x="1186" y="17951"/>
                  </a:lnTo>
                  <a:lnTo>
                    <a:pt x="1299" y="18045"/>
                  </a:lnTo>
                  <a:lnTo>
                    <a:pt x="1449" y="18120"/>
                  </a:lnTo>
                  <a:lnTo>
                    <a:pt x="1581" y="18195"/>
                  </a:lnTo>
                  <a:lnTo>
                    <a:pt x="1732" y="18252"/>
                  </a:lnTo>
                  <a:lnTo>
                    <a:pt x="1901" y="18289"/>
                  </a:lnTo>
                  <a:lnTo>
                    <a:pt x="2070" y="18327"/>
                  </a:lnTo>
                  <a:lnTo>
                    <a:pt x="2409" y="18327"/>
                  </a:lnTo>
                  <a:lnTo>
                    <a:pt x="2559" y="18289"/>
                  </a:lnTo>
                  <a:lnTo>
                    <a:pt x="2729" y="18252"/>
                  </a:lnTo>
                  <a:lnTo>
                    <a:pt x="2879" y="18195"/>
                  </a:lnTo>
                  <a:lnTo>
                    <a:pt x="3030" y="18120"/>
                  </a:lnTo>
                  <a:lnTo>
                    <a:pt x="3162" y="18045"/>
                  </a:lnTo>
                  <a:lnTo>
                    <a:pt x="3293" y="17951"/>
                  </a:lnTo>
                  <a:lnTo>
                    <a:pt x="3406" y="17838"/>
                  </a:lnTo>
                  <a:lnTo>
                    <a:pt x="3519" y="17725"/>
                  </a:lnTo>
                  <a:lnTo>
                    <a:pt x="3613" y="17593"/>
                  </a:lnTo>
                  <a:lnTo>
                    <a:pt x="3688" y="17461"/>
                  </a:lnTo>
                  <a:lnTo>
                    <a:pt x="3764" y="17311"/>
                  </a:lnTo>
                  <a:lnTo>
                    <a:pt x="3820" y="17160"/>
                  </a:lnTo>
                  <a:lnTo>
                    <a:pt x="3858" y="17010"/>
                  </a:lnTo>
                  <a:lnTo>
                    <a:pt x="3876" y="16840"/>
                  </a:lnTo>
                  <a:lnTo>
                    <a:pt x="3895" y="16671"/>
                  </a:lnTo>
                  <a:lnTo>
                    <a:pt x="3895" y="1242"/>
                  </a:lnTo>
                  <a:lnTo>
                    <a:pt x="4008" y="1223"/>
                  </a:lnTo>
                  <a:lnTo>
                    <a:pt x="4121" y="1186"/>
                  </a:lnTo>
                  <a:lnTo>
                    <a:pt x="4215" y="1129"/>
                  </a:lnTo>
                  <a:lnTo>
                    <a:pt x="4309" y="1054"/>
                  </a:lnTo>
                  <a:lnTo>
                    <a:pt x="4366" y="960"/>
                  </a:lnTo>
                  <a:lnTo>
                    <a:pt x="4422" y="847"/>
                  </a:lnTo>
                  <a:lnTo>
                    <a:pt x="4460" y="734"/>
                  </a:lnTo>
                  <a:lnTo>
                    <a:pt x="4479" y="621"/>
                  </a:lnTo>
                  <a:lnTo>
                    <a:pt x="4460" y="490"/>
                  </a:lnTo>
                  <a:lnTo>
                    <a:pt x="4422" y="377"/>
                  </a:lnTo>
                  <a:lnTo>
                    <a:pt x="4366" y="264"/>
                  </a:lnTo>
                  <a:lnTo>
                    <a:pt x="4290" y="189"/>
                  </a:lnTo>
                  <a:lnTo>
                    <a:pt x="4196" y="113"/>
                  </a:lnTo>
                  <a:lnTo>
                    <a:pt x="4083" y="38"/>
                  </a:lnTo>
                  <a:lnTo>
                    <a:pt x="3971" y="19"/>
                  </a:lnTo>
                  <a:lnTo>
                    <a:pt x="3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7"/>
            <p:cNvSpPr/>
            <p:nvPr/>
          </p:nvSpPr>
          <p:spPr>
            <a:xfrm>
              <a:off x="581410" y="1581095"/>
              <a:ext cx="75588" cy="59911"/>
            </a:xfrm>
            <a:custGeom>
              <a:avLst/>
              <a:gdLst/>
              <a:ahLst/>
              <a:cxnLst/>
              <a:rect l="l" t="t" r="r" b="b"/>
              <a:pathLst>
                <a:path w="2541" h="2014" extrusionOk="0">
                  <a:moveTo>
                    <a:pt x="2447" y="0"/>
                  </a:moveTo>
                  <a:lnTo>
                    <a:pt x="1" y="1882"/>
                  </a:lnTo>
                  <a:lnTo>
                    <a:pt x="114" y="2014"/>
                  </a:lnTo>
                  <a:lnTo>
                    <a:pt x="2541" y="132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7"/>
            <p:cNvSpPr/>
            <p:nvPr/>
          </p:nvSpPr>
          <p:spPr>
            <a:xfrm>
              <a:off x="599882" y="1637047"/>
              <a:ext cx="79515" cy="52088"/>
            </a:xfrm>
            <a:custGeom>
              <a:avLst/>
              <a:gdLst/>
              <a:ahLst/>
              <a:cxnLst/>
              <a:rect l="l" t="t" r="r" b="b"/>
              <a:pathLst>
                <a:path w="2673" h="1751" extrusionOk="0">
                  <a:moveTo>
                    <a:pt x="2597" y="1"/>
                  </a:moveTo>
                  <a:lnTo>
                    <a:pt x="1" y="1619"/>
                  </a:lnTo>
                  <a:lnTo>
                    <a:pt x="95" y="1751"/>
                  </a:lnTo>
                  <a:lnTo>
                    <a:pt x="2673" y="133"/>
                  </a:lnTo>
                  <a:lnTo>
                    <a:pt x="2597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7"/>
            <p:cNvSpPr/>
            <p:nvPr/>
          </p:nvSpPr>
          <p:spPr>
            <a:xfrm>
              <a:off x="588698" y="1553105"/>
              <a:ext cx="112535" cy="170185"/>
            </a:xfrm>
            <a:custGeom>
              <a:avLst/>
              <a:gdLst/>
              <a:ahLst/>
              <a:cxnLst/>
              <a:rect l="l" t="t" r="r" b="b"/>
              <a:pathLst>
                <a:path w="3783" h="5721" extrusionOk="0">
                  <a:moveTo>
                    <a:pt x="1280" y="1"/>
                  </a:moveTo>
                  <a:lnTo>
                    <a:pt x="1148" y="19"/>
                  </a:lnTo>
                  <a:lnTo>
                    <a:pt x="1016" y="57"/>
                  </a:lnTo>
                  <a:lnTo>
                    <a:pt x="885" y="113"/>
                  </a:lnTo>
                  <a:lnTo>
                    <a:pt x="753" y="189"/>
                  </a:lnTo>
                  <a:lnTo>
                    <a:pt x="527" y="339"/>
                  </a:lnTo>
                  <a:lnTo>
                    <a:pt x="320" y="490"/>
                  </a:lnTo>
                  <a:lnTo>
                    <a:pt x="151" y="640"/>
                  </a:lnTo>
                  <a:lnTo>
                    <a:pt x="0" y="810"/>
                  </a:lnTo>
                  <a:lnTo>
                    <a:pt x="113" y="904"/>
                  </a:lnTo>
                  <a:lnTo>
                    <a:pt x="245" y="772"/>
                  </a:lnTo>
                  <a:lnTo>
                    <a:pt x="396" y="640"/>
                  </a:lnTo>
                  <a:lnTo>
                    <a:pt x="584" y="490"/>
                  </a:lnTo>
                  <a:lnTo>
                    <a:pt x="809" y="339"/>
                  </a:lnTo>
                  <a:lnTo>
                    <a:pt x="1035" y="226"/>
                  </a:lnTo>
                  <a:lnTo>
                    <a:pt x="1167" y="189"/>
                  </a:lnTo>
                  <a:lnTo>
                    <a:pt x="1280" y="151"/>
                  </a:lnTo>
                  <a:lnTo>
                    <a:pt x="1393" y="151"/>
                  </a:lnTo>
                  <a:lnTo>
                    <a:pt x="1524" y="170"/>
                  </a:lnTo>
                  <a:lnTo>
                    <a:pt x="1619" y="208"/>
                  </a:lnTo>
                  <a:lnTo>
                    <a:pt x="1731" y="264"/>
                  </a:lnTo>
                  <a:lnTo>
                    <a:pt x="1826" y="339"/>
                  </a:lnTo>
                  <a:lnTo>
                    <a:pt x="1901" y="433"/>
                  </a:lnTo>
                  <a:lnTo>
                    <a:pt x="1976" y="546"/>
                  </a:lnTo>
                  <a:lnTo>
                    <a:pt x="2051" y="697"/>
                  </a:lnTo>
                  <a:lnTo>
                    <a:pt x="2127" y="847"/>
                  </a:lnTo>
                  <a:lnTo>
                    <a:pt x="2183" y="1035"/>
                  </a:lnTo>
                  <a:lnTo>
                    <a:pt x="2183" y="1073"/>
                  </a:lnTo>
                  <a:lnTo>
                    <a:pt x="2221" y="1073"/>
                  </a:lnTo>
                  <a:lnTo>
                    <a:pt x="2277" y="1111"/>
                  </a:lnTo>
                  <a:lnTo>
                    <a:pt x="2409" y="1186"/>
                  </a:lnTo>
                  <a:lnTo>
                    <a:pt x="2578" y="1318"/>
                  </a:lnTo>
                  <a:lnTo>
                    <a:pt x="2672" y="1393"/>
                  </a:lnTo>
                  <a:lnTo>
                    <a:pt x="2747" y="1487"/>
                  </a:lnTo>
                  <a:lnTo>
                    <a:pt x="2842" y="1600"/>
                  </a:lnTo>
                  <a:lnTo>
                    <a:pt x="2898" y="1732"/>
                  </a:lnTo>
                  <a:lnTo>
                    <a:pt x="2973" y="1882"/>
                  </a:lnTo>
                  <a:lnTo>
                    <a:pt x="3011" y="2033"/>
                  </a:lnTo>
                  <a:lnTo>
                    <a:pt x="3030" y="2221"/>
                  </a:lnTo>
                  <a:lnTo>
                    <a:pt x="3030" y="2409"/>
                  </a:lnTo>
                  <a:lnTo>
                    <a:pt x="2992" y="2635"/>
                  </a:lnTo>
                  <a:lnTo>
                    <a:pt x="2936" y="2861"/>
                  </a:lnTo>
                  <a:lnTo>
                    <a:pt x="2917" y="2936"/>
                  </a:lnTo>
                  <a:lnTo>
                    <a:pt x="2973" y="2973"/>
                  </a:lnTo>
                  <a:lnTo>
                    <a:pt x="3105" y="3068"/>
                  </a:lnTo>
                  <a:lnTo>
                    <a:pt x="3255" y="3199"/>
                  </a:lnTo>
                  <a:lnTo>
                    <a:pt x="3387" y="3369"/>
                  </a:lnTo>
                  <a:lnTo>
                    <a:pt x="3462" y="3481"/>
                  </a:lnTo>
                  <a:lnTo>
                    <a:pt x="3519" y="3594"/>
                  </a:lnTo>
                  <a:lnTo>
                    <a:pt x="3575" y="3726"/>
                  </a:lnTo>
                  <a:lnTo>
                    <a:pt x="3613" y="3858"/>
                  </a:lnTo>
                  <a:lnTo>
                    <a:pt x="3632" y="4027"/>
                  </a:lnTo>
                  <a:lnTo>
                    <a:pt x="3613" y="4178"/>
                  </a:lnTo>
                  <a:lnTo>
                    <a:pt x="3594" y="4347"/>
                  </a:lnTo>
                  <a:lnTo>
                    <a:pt x="3538" y="4535"/>
                  </a:lnTo>
                  <a:lnTo>
                    <a:pt x="3462" y="4723"/>
                  </a:lnTo>
                  <a:lnTo>
                    <a:pt x="3387" y="4874"/>
                  </a:lnTo>
                  <a:lnTo>
                    <a:pt x="3312" y="5006"/>
                  </a:lnTo>
                  <a:lnTo>
                    <a:pt x="3237" y="5137"/>
                  </a:lnTo>
                  <a:lnTo>
                    <a:pt x="3143" y="5231"/>
                  </a:lnTo>
                  <a:lnTo>
                    <a:pt x="3067" y="5307"/>
                  </a:lnTo>
                  <a:lnTo>
                    <a:pt x="2898" y="5438"/>
                  </a:lnTo>
                  <a:lnTo>
                    <a:pt x="2747" y="5495"/>
                  </a:lnTo>
                  <a:lnTo>
                    <a:pt x="2635" y="5532"/>
                  </a:lnTo>
                  <a:lnTo>
                    <a:pt x="2522" y="5551"/>
                  </a:lnTo>
                  <a:lnTo>
                    <a:pt x="2522" y="5721"/>
                  </a:lnTo>
                  <a:lnTo>
                    <a:pt x="2578" y="5702"/>
                  </a:lnTo>
                  <a:lnTo>
                    <a:pt x="2691" y="5683"/>
                  </a:lnTo>
                  <a:lnTo>
                    <a:pt x="2842" y="5645"/>
                  </a:lnTo>
                  <a:lnTo>
                    <a:pt x="2992" y="5551"/>
                  </a:lnTo>
                  <a:lnTo>
                    <a:pt x="3180" y="5419"/>
                  </a:lnTo>
                  <a:lnTo>
                    <a:pt x="3274" y="5325"/>
                  </a:lnTo>
                  <a:lnTo>
                    <a:pt x="3368" y="5231"/>
                  </a:lnTo>
                  <a:lnTo>
                    <a:pt x="3444" y="5100"/>
                  </a:lnTo>
                  <a:lnTo>
                    <a:pt x="3538" y="4949"/>
                  </a:lnTo>
                  <a:lnTo>
                    <a:pt x="3613" y="4780"/>
                  </a:lnTo>
                  <a:lnTo>
                    <a:pt x="3688" y="4592"/>
                  </a:lnTo>
                  <a:lnTo>
                    <a:pt x="3745" y="4422"/>
                  </a:lnTo>
                  <a:lnTo>
                    <a:pt x="3782" y="4253"/>
                  </a:lnTo>
                  <a:lnTo>
                    <a:pt x="3782" y="4084"/>
                  </a:lnTo>
                  <a:lnTo>
                    <a:pt x="3782" y="3933"/>
                  </a:lnTo>
                  <a:lnTo>
                    <a:pt x="3764" y="3782"/>
                  </a:lnTo>
                  <a:lnTo>
                    <a:pt x="3726" y="3651"/>
                  </a:lnTo>
                  <a:lnTo>
                    <a:pt x="3669" y="3519"/>
                  </a:lnTo>
                  <a:lnTo>
                    <a:pt x="3613" y="3406"/>
                  </a:lnTo>
                  <a:lnTo>
                    <a:pt x="3481" y="3218"/>
                  </a:lnTo>
                  <a:lnTo>
                    <a:pt x="3331" y="3049"/>
                  </a:lnTo>
                  <a:lnTo>
                    <a:pt x="3199" y="2936"/>
                  </a:lnTo>
                  <a:lnTo>
                    <a:pt x="3105" y="2861"/>
                  </a:lnTo>
                  <a:lnTo>
                    <a:pt x="3161" y="2635"/>
                  </a:lnTo>
                  <a:lnTo>
                    <a:pt x="3180" y="2409"/>
                  </a:lnTo>
                  <a:lnTo>
                    <a:pt x="3199" y="2221"/>
                  </a:lnTo>
                  <a:lnTo>
                    <a:pt x="3161" y="2033"/>
                  </a:lnTo>
                  <a:lnTo>
                    <a:pt x="3124" y="1882"/>
                  </a:lnTo>
                  <a:lnTo>
                    <a:pt x="3086" y="1732"/>
                  </a:lnTo>
                  <a:lnTo>
                    <a:pt x="3011" y="1581"/>
                  </a:lnTo>
                  <a:lnTo>
                    <a:pt x="2936" y="1468"/>
                  </a:lnTo>
                  <a:lnTo>
                    <a:pt x="2842" y="1355"/>
                  </a:lnTo>
                  <a:lnTo>
                    <a:pt x="2766" y="1261"/>
                  </a:lnTo>
                  <a:lnTo>
                    <a:pt x="2578" y="1111"/>
                  </a:lnTo>
                  <a:lnTo>
                    <a:pt x="2428" y="998"/>
                  </a:lnTo>
                  <a:lnTo>
                    <a:pt x="2315" y="941"/>
                  </a:lnTo>
                  <a:lnTo>
                    <a:pt x="2258" y="753"/>
                  </a:lnTo>
                  <a:lnTo>
                    <a:pt x="2183" y="584"/>
                  </a:lnTo>
                  <a:lnTo>
                    <a:pt x="2108" y="433"/>
                  </a:lnTo>
                  <a:lnTo>
                    <a:pt x="2014" y="302"/>
                  </a:lnTo>
                  <a:lnTo>
                    <a:pt x="1901" y="189"/>
                  </a:lnTo>
                  <a:lnTo>
                    <a:pt x="1807" y="113"/>
                  </a:lnTo>
                  <a:lnTo>
                    <a:pt x="1675" y="57"/>
                  </a:lnTo>
                  <a:lnTo>
                    <a:pt x="1562" y="1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7"/>
            <p:cNvSpPr/>
            <p:nvPr/>
          </p:nvSpPr>
          <p:spPr>
            <a:xfrm>
              <a:off x="651372" y="1679583"/>
              <a:ext cx="32514" cy="62737"/>
            </a:xfrm>
            <a:custGeom>
              <a:avLst/>
              <a:gdLst/>
              <a:ahLst/>
              <a:cxnLst/>
              <a:rect l="l" t="t" r="r" b="b"/>
              <a:pathLst>
                <a:path w="1093" h="2109" extrusionOk="0">
                  <a:moveTo>
                    <a:pt x="584" y="1"/>
                  </a:moveTo>
                  <a:lnTo>
                    <a:pt x="1" y="1055"/>
                  </a:lnTo>
                  <a:lnTo>
                    <a:pt x="979" y="2108"/>
                  </a:lnTo>
                  <a:lnTo>
                    <a:pt x="1092" y="1995"/>
                  </a:lnTo>
                  <a:lnTo>
                    <a:pt x="189" y="1036"/>
                  </a:lnTo>
                  <a:lnTo>
                    <a:pt x="735" y="7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7"/>
            <p:cNvSpPr/>
            <p:nvPr/>
          </p:nvSpPr>
          <p:spPr>
            <a:xfrm>
              <a:off x="751555" y="1277184"/>
              <a:ext cx="57680" cy="57680"/>
            </a:xfrm>
            <a:custGeom>
              <a:avLst/>
              <a:gdLst/>
              <a:ahLst/>
              <a:cxnLst/>
              <a:rect l="l" t="t" r="r" b="b"/>
              <a:pathLst>
                <a:path w="1939" h="1939" extrusionOk="0">
                  <a:moveTo>
                    <a:pt x="979" y="0"/>
                  </a:moveTo>
                  <a:lnTo>
                    <a:pt x="772" y="19"/>
                  </a:lnTo>
                  <a:lnTo>
                    <a:pt x="603" y="76"/>
                  </a:lnTo>
                  <a:lnTo>
                    <a:pt x="433" y="151"/>
                  </a:lnTo>
                  <a:lnTo>
                    <a:pt x="283" y="283"/>
                  </a:lnTo>
                  <a:lnTo>
                    <a:pt x="170" y="414"/>
                  </a:lnTo>
                  <a:lnTo>
                    <a:pt x="76" y="584"/>
                  </a:lnTo>
                  <a:lnTo>
                    <a:pt x="20" y="772"/>
                  </a:lnTo>
                  <a:lnTo>
                    <a:pt x="1" y="960"/>
                  </a:lnTo>
                  <a:lnTo>
                    <a:pt x="20" y="1167"/>
                  </a:lnTo>
                  <a:lnTo>
                    <a:pt x="76" y="1355"/>
                  </a:lnTo>
                  <a:lnTo>
                    <a:pt x="170" y="1506"/>
                  </a:lnTo>
                  <a:lnTo>
                    <a:pt x="283" y="1656"/>
                  </a:lnTo>
                  <a:lnTo>
                    <a:pt x="433" y="1769"/>
                  </a:lnTo>
                  <a:lnTo>
                    <a:pt x="603" y="1863"/>
                  </a:lnTo>
                  <a:lnTo>
                    <a:pt x="772" y="1920"/>
                  </a:lnTo>
                  <a:lnTo>
                    <a:pt x="979" y="1938"/>
                  </a:lnTo>
                  <a:lnTo>
                    <a:pt x="1167" y="1920"/>
                  </a:lnTo>
                  <a:lnTo>
                    <a:pt x="1355" y="1863"/>
                  </a:lnTo>
                  <a:lnTo>
                    <a:pt x="1525" y="1769"/>
                  </a:lnTo>
                  <a:lnTo>
                    <a:pt x="1656" y="1656"/>
                  </a:lnTo>
                  <a:lnTo>
                    <a:pt x="1788" y="1506"/>
                  </a:lnTo>
                  <a:lnTo>
                    <a:pt x="1863" y="1355"/>
                  </a:lnTo>
                  <a:lnTo>
                    <a:pt x="1920" y="1167"/>
                  </a:lnTo>
                  <a:lnTo>
                    <a:pt x="1939" y="960"/>
                  </a:lnTo>
                  <a:lnTo>
                    <a:pt x="1920" y="772"/>
                  </a:lnTo>
                  <a:lnTo>
                    <a:pt x="1863" y="584"/>
                  </a:lnTo>
                  <a:lnTo>
                    <a:pt x="1788" y="414"/>
                  </a:lnTo>
                  <a:lnTo>
                    <a:pt x="1656" y="283"/>
                  </a:lnTo>
                  <a:lnTo>
                    <a:pt x="1525" y="151"/>
                  </a:lnTo>
                  <a:lnTo>
                    <a:pt x="1355" y="76"/>
                  </a:lnTo>
                  <a:lnTo>
                    <a:pt x="1167" y="19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7"/>
            <p:cNvSpPr/>
            <p:nvPr/>
          </p:nvSpPr>
          <p:spPr>
            <a:xfrm>
              <a:off x="789630" y="1119919"/>
              <a:ext cx="124850" cy="124850"/>
            </a:xfrm>
            <a:custGeom>
              <a:avLst/>
              <a:gdLst/>
              <a:ahLst/>
              <a:cxnLst/>
              <a:rect l="l" t="t" r="r" b="b"/>
              <a:pathLst>
                <a:path w="4197" h="4197" extrusionOk="0">
                  <a:moveTo>
                    <a:pt x="2089" y="0"/>
                  </a:moveTo>
                  <a:lnTo>
                    <a:pt x="1882" y="19"/>
                  </a:lnTo>
                  <a:lnTo>
                    <a:pt x="1675" y="57"/>
                  </a:lnTo>
                  <a:lnTo>
                    <a:pt x="1468" y="94"/>
                  </a:lnTo>
                  <a:lnTo>
                    <a:pt x="1280" y="170"/>
                  </a:lnTo>
                  <a:lnTo>
                    <a:pt x="1091" y="264"/>
                  </a:lnTo>
                  <a:lnTo>
                    <a:pt x="922" y="358"/>
                  </a:lnTo>
                  <a:lnTo>
                    <a:pt x="753" y="489"/>
                  </a:lnTo>
                  <a:lnTo>
                    <a:pt x="602" y="621"/>
                  </a:lnTo>
                  <a:lnTo>
                    <a:pt x="471" y="772"/>
                  </a:lnTo>
                  <a:lnTo>
                    <a:pt x="358" y="922"/>
                  </a:lnTo>
                  <a:lnTo>
                    <a:pt x="245" y="1110"/>
                  </a:lnTo>
                  <a:lnTo>
                    <a:pt x="170" y="1280"/>
                  </a:lnTo>
                  <a:lnTo>
                    <a:pt x="94" y="1487"/>
                  </a:lnTo>
                  <a:lnTo>
                    <a:pt x="38" y="1675"/>
                  </a:lnTo>
                  <a:lnTo>
                    <a:pt x="0" y="1882"/>
                  </a:lnTo>
                  <a:lnTo>
                    <a:pt x="0" y="2108"/>
                  </a:lnTo>
                  <a:lnTo>
                    <a:pt x="0" y="2315"/>
                  </a:lnTo>
                  <a:lnTo>
                    <a:pt x="38" y="2522"/>
                  </a:lnTo>
                  <a:lnTo>
                    <a:pt x="94" y="2728"/>
                  </a:lnTo>
                  <a:lnTo>
                    <a:pt x="170" y="2917"/>
                  </a:lnTo>
                  <a:lnTo>
                    <a:pt x="245" y="3105"/>
                  </a:lnTo>
                  <a:lnTo>
                    <a:pt x="358" y="3274"/>
                  </a:lnTo>
                  <a:lnTo>
                    <a:pt x="471" y="3425"/>
                  </a:lnTo>
                  <a:lnTo>
                    <a:pt x="602" y="3575"/>
                  </a:lnTo>
                  <a:lnTo>
                    <a:pt x="753" y="3726"/>
                  </a:lnTo>
                  <a:lnTo>
                    <a:pt x="922" y="3839"/>
                  </a:lnTo>
                  <a:lnTo>
                    <a:pt x="1091" y="3952"/>
                  </a:lnTo>
                  <a:lnTo>
                    <a:pt x="1280" y="4027"/>
                  </a:lnTo>
                  <a:lnTo>
                    <a:pt x="1468" y="4102"/>
                  </a:lnTo>
                  <a:lnTo>
                    <a:pt x="1675" y="4158"/>
                  </a:lnTo>
                  <a:lnTo>
                    <a:pt x="1882" y="4177"/>
                  </a:lnTo>
                  <a:lnTo>
                    <a:pt x="2089" y="4196"/>
                  </a:lnTo>
                  <a:lnTo>
                    <a:pt x="2315" y="4177"/>
                  </a:lnTo>
                  <a:lnTo>
                    <a:pt x="2521" y="4158"/>
                  </a:lnTo>
                  <a:lnTo>
                    <a:pt x="2710" y="4102"/>
                  </a:lnTo>
                  <a:lnTo>
                    <a:pt x="2917" y="4027"/>
                  </a:lnTo>
                  <a:lnTo>
                    <a:pt x="3086" y="3952"/>
                  </a:lnTo>
                  <a:lnTo>
                    <a:pt x="3255" y="3839"/>
                  </a:lnTo>
                  <a:lnTo>
                    <a:pt x="3425" y="3726"/>
                  </a:lnTo>
                  <a:lnTo>
                    <a:pt x="3575" y="3575"/>
                  </a:lnTo>
                  <a:lnTo>
                    <a:pt x="3707" y="3425"/>
                  </a:lnTo>
                  <a:lnTo>
                    <a:pt x="3820" y="3274"/>
                  </a:lnTo>
                  <a:lnTo>
                    <a:pt x="3933" y="3105"/>
                  </a:lnTo>
                  <a:lnTo>
                    <a:pt x="4027" y="2917"/>
                  </a:lnTo>
                  <a:lnTo>
                    <a:pt x="4102" y="2728"/>
                  </a:lnTo>
                  <a:lnTo>
                    <a:pt x="4140" y="2522"/>
                  </a:lnTo>
                  <a:lnTo>
                    <a:pt x="4177" y="2315"/>
                  </a:lnTo>
                  <a:lnTo>
                    <a:pt x="4196" y="2108"/>
                  </a:lnTo>
                  <a:lnTo>
                    <a:pt x="4177" y="1882"/>
                  </a:lnTo>
                  <a:lnTo>
                    <a:pt x="4140" y="1675"/>
                  </a:lnTo>
                  <a:lnTo>
                    <a:pt x="4102" y="1487"/>
                  </a:lnTo>
                  <a:lnTo>
                    <a:pt x="4027" y="1280"/>
                  </a:lnTo>
                  <a:lnTo>
                    <a:pt x="3933" y="1110"/>
                  </a:lnTo>
                  <a:lnTo>
                    <a:pt x="3820" y="922"/>
                  </a:lnTo>
                  <a:lnTo>
                    <a:pt x="3707" y="772"/>
                  </a:lnTo>
                  <a:lnTo>
                    <a:pt x="3575" y="621"/>
                  </a:lnTo>
                  <a:lnTo>
                    <a:pt x="3425" y="489"/>
                  </a:lnTo>
                  <a:lnTo>
                    <a:pt x="3255" y="358"/>
                  </a:lnTo>
                  <a:lnTo>
                    <a:pt x="3086" y="264"/>
                  </a:lnTo>
                  <a:lnTo>
                    <a:pt x="2917" y="170"/>
                  </a:lnTo>
                  <a:lnTo>
                    <a:pt x="2710" y="94"/>
                  </a:lnTo>
                  <a:lnTo>
                    <a:pt x="2521" y="57"/>
                  </a:lnTo>
                  <a:lnTo>
                    <a:pt x="2315" y="19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7"/>
            <p:cNvSpPr/>
            <p:nvPr/>
          </p:nvSpPr>
          <p:spPr>
            <a:xfrm>
              <a:off x="685520" y="1004625"/>
              <a:ext cx="85673" cy="86208"/>
            </a:xfrm>
            <a:custGeom>
              <a:avLst/>
              <a:gdLst/>
              <a:ahLst/>
              <a:cxnLst/>
              <a:rect l="l" t="t" r="r" b="b"/>
              <a:pathLst>
                <a:path w="2880" h="2898" extrusionOk="0">
                  <a:moveTo>
                    <a:pt x="1449" y="0"/>
                  </a:moveTo>
                  <a:lnTo>
                    <a:pt x="1299" y="19"/>
                  </a:lnTo>
                  <a:lnTo>
                    <a:pt x="1148" y="38"/>
                  </a:lnTo>
                  <a:lnTo>
                    <a:pt x="1017" y="75"/>
                  </a:lnTo>
                  <a:lnTo>
                    <a:pt x="885" y="132"/>
                  </a:lnTo>
                  <a:lnTo>
                    <a:pt x="753" y="188"/>
                  </a:lnTo>
                  <a:lnTo>
                    <a:pt x="640" y="264"/>
                  </a:lnTo>
                  <a:lnTo>
                    <a:pt x="527" y="339"/>
                  </a:lnTo>
                  <a:lnTo>
                    <a:pt x="414" y="433"/>
                  </a:lnTo>
                  <a:lnTo>
                    <a:pt x="320" y="527"/>
                  </a:lnTo>
                  <a:lnTo>
                    <a:pt x="245" y="640"/>
                  </a:lnTo>
                  <a:lnTo>
                    <a:pt x="170" y="772"/>
                  </a:lnTo>
                  <a:lnTo>
                    <a:pt x="113" y="885"/>
                  </a:lnTo>
                  <a:lnTo>
                    <a:pt x="57" y="1016"/>
                  </a:lnTo>
                  <a:lnTo>
                    <a:pt x="19" y="1167"/>
                  </a:lnTo>
                  <a:lnTo>
                    <a:pt x="0" y="1298"/>
                  </a:lnTo>
                  <a:lnTo>
                    <a:pt x="0" y="1449"/>
                  </a:lnTo>
                  <a:lnTo>
                    <a:pt x="0" y="1600"/>
                  </a:lnTo>
                  <a:lnTo>
                    <a:pt x="19" y="1750"/>
                  </a:lnTo>
                  <a:lnTo>
                    <a:pt x="57" y="1882"/>
                  </a:lnTo>
                  <a:lnTo>
                    <a:pt x="113" y="2013"/>
                  </a:lnTo>
                  <a:lnTo>
                    <a:pt x="170" y="2145"/>
                  </a:lnTo>
                  <a:lnTo>
                    <a:pt x="245" y="2258"/>
                  </a:lnTo>
                  <a:lnTo>
                    <a:pt x="320" y="2371"/>
                  </a:lnTo>
                  <a:lnTo>
                    <a:pt x="414" y="2465"/>
                  </a:lnTo>
                  <a:lnTo>
                    <a:pt x="527" y="2559"/>
                  </a:lnTo>
                  <a:lnTo>
                    <a:pt x="640" y="2653"/>
                  </a:lnTo>
                  <a:lnTo>
                    <a:pt x="753" y="2728"/>
                  </a:lnTo>
                  <a:lnTo>
                    <a:pt x="885" y="2785"/>
                  </a:lnTo>
                  <a:lnTo>
                    <a:pt x="1017" y="2823"/>
                  </a:lnTo>
                  <a:lnTo>
                    <a:pt x="1148" y="2860"/>
                  </a:lnTo>
                  <a:lnTo>
                    <a:pt x="1299" y="2879"/>
                  </a:lnTo>
                  <a:lnTo>
                    <a:pt x="1449" y="2898"/>
                  </a:lnTo>
                  <a:lnTo>
                    <a:pt x="1581" y="2879"/>
                  </a:lnTo>
                  <a:lnTo>
                    <a:pt x="1732" y="2860"/>
                  </a:lnTo>
                  <a:lnTo>
                    <a:pt x="1863" y="2823"/>
                  </a:lnTo>
                  <a:lnTo>
                    <a:pt x="1995" y="2785"/>
                  </a:lnTo>
                  <a:lnTo>
                    <a:pt x="2127" y="2728"/>
                  </a:lnTo>
                  <a:lnTo>
                    <a:pt x="2258" y="2653"/>
                  </a:lnTo>
                  <a:lnTo>
                    <a:pt x="2352" y="2559"/>
                  </a:lnTo>
                  <a:lnTo>
                    <a:pt x="2465" y="2465"/>
                  </a:lnTo>
                  <a:lnTo>
                    <a:pt x="2559" y="2371"/>
                  </a:lnTo>
                  <a:lnTo>
                    <a:pt x="2635" y="2258"/>
                  </a:lnTo>
                  <a:lnTo>
                    <a:pt x="2710" y="2145"/>
                  </a:lnTo>
                  <a:lnTo>
                    <a:pt x="2766" y="2013"/>
                  </a:lnTo>
                  <a:lnTo>
                    <a:pt x="2823" y="1882"/>
                  </a:lnTo>
                  <a:lnTo>
                    <a:pt x="2860" y="1750"/>
                  </a:lnTo>
                  <a:lnTo>
                    <a:pt x="2879" y="1600"/>
                  </a:lnTo>
                  <a:lnTo>
                    <a:pt x="2879" y="1449"/>
                  </a:lnTo>
                  <a:lnTo>
                    <a:pt x="2879" y="1298"/>
                  </a:lnTo>
                  <a:lnTo>
                    <a:pt x="2860" y="1167"/>
                  </a:lnTo>
                  <a:lnTo>
                    <a:pt x="2823" y="1016"/>
                  </a:lnTo>
                  <a:lnTo>
                    <a:pt x="2766" y="885"/>
                  </a:lnTo>
                  <a:lnTo>
                    <a:pt x="2710" y="772"/>
                  </a:lnTo>
                  <a:lnTo>
                    <a:pt x="2635" y="640"/>
                  </a:lnTo>
                  <a:lnTo>
                    <a:pt x="2559" y="527"/>
                  </a:lnTo>
                  <a:lnTo>
                    <a:pt x="2465" y="433"/>
                  </a:lnTo>
                  <a:lnTo>
                    <a:pt x="2352" y="339"/>
                  </a:lnTo>
                  <a:lnTo>
                    <a:pt x="2258" y="264"/>
                  </a:lnTo>
                  <a:lnTo>
                    <a:pt x="2127" y="188"/>
                  </a:lnTo>
                  <a:lnTo>
                    <a:pt x="1995" y="132"/>
                  </a:lnTo>
                  <a:lnTo>
                    <a:pt x="1863" y="75"/>
                  </a:lnTo>
                  <a:lnTo>
                    <a:pt x="1732" y="38"/>
                  </a:lnTo>
                  <a:lnTo>
                    <a:pt x="1581" y="19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7"/>
            <p:cNvSpPr/>
            <p:nvPr/>
          </p:nvSpPr>
          <p:spPr>
            <a:xfrm>
              <a:off x="2991969" y="3234388"/>
              <a:ext cx="46495" cy="46495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72" y="1"/>
                  </a:moveTo>
                  <a:lnTo>
                    <a:pt x="621" y="20"/>
                  </a:lnTo>
                  <a:lnTo>
                    <a:pt x="471" y="57"/>
                  </a:lnTo>
                  <a:lnTo>
                    <a:pt x="339" y="133"/>
                  </a:lnTo>
                  <a:lnTo>
                    <a:pt x="226" y="227"/>
                  </a:lnTo>
                  <a:lnTo>
                    <a:pt x="132" y="339"/>
                  </a:lnTo>
                  <a:lnTo>
                    <a:pt x="57" y="471"/>
                  </a:lnTo>
                  <a:lnTo>
                    <a:pt x="19" y="622"/>
                  </a:lnTo>
                  <a:lnTo>
                    <a:pt x="1" y="772"/>
                  </a:lnTo>
                  <a:lnTo>
                    <a:pt x="19" y="942"/>
                  </a:lnTo>
                  <a:lnTo>
                    <a:pt x="57" y="1092"/>
                  </a:lnTo>
                  <a:lnTo>
                    <a:pt x="132" y="1224"/>
                  </a:lnTo>
                  <a:lnTo>
                    <a:pt x="226" y="1337"/>
                  </a:lnTo>
                  <a:lnTo>
                    <a:pt x="339" y="1431"/>
                  </a:lnTo>
                  <a:lnTo>
                    <a:pt x="471" y="1506"/>
                  </a:lnTo>
                  <a:lnTo>
                    <a:pt x="621" y="1544"/>
                  </a:lnTo>
                  <a:lnTo>
                    <a:pt x="772" y="1562"/>
                  </a:lnTo>
                  <a:lnTo>
                    <a:pt x="941" y="1544"/>
                  </a:lnTo>
                  <a:lnTo>
                    <a:pt x="1092" y="1506"/>
                  </a:lnTo>
                  <a:lnTo>
                    <a:pt x="1224" y="1431"/>
                  </a:lnTo>
                  <a:lnTo>
                    <a:pt x="1336" y="1337"/>
                  </a:lnTo>
                  <a:lnTo>
                    <a:pt x="1431" y="1224"/>
                  </a:lnTo>
                  <a:lnTo>
                    <a:pt x="1506" y="1092"/>
                  </a:lnTo>
                  <a:lnTo>
                    <a:pt x="1543" y="942"/>
                  </a:lnTo>
                  <a:lnTo>
                    <a:pt x="1562" y="772"/>
                  </a:lnTo>
                  <a:lnTo>
                    <a:pt x="1543" y="622"/>
                  </a:lnTo>
                  <a:lnTo>
                    <a:pt x="1506" y="471"/>
                  </a:lnTo>
                  <a:lnTo>
                    <a:pt x="1431" y="339"/>
                  </a:lnTo>
                  <a:lnTo>
                    <a:pt x="1336" y="227"/>
                  </a:lnTo>
                  <a:lnTo>
                    <a:pt x="1224" y="133"/>
                  </a:lnTo>
                  <a:lnTo>
                    <a:pt x="1092" y="57"/>
                  </a:lnTo>
                  <a:lnTo>
                    <a:pt x="941" y="20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7"/>
            <p:cNvSpPr/>
            <p:nvPr/>
          </p:nvSpPr>
          <p:spPr>
            <a:xfrm>
              <a:off x="3130227" y="3314998"/>
              <a:ext cx="45900" cy="46466"/>
            </a:xfrm>
            <a:custGeom>
              <a:avLst/>
              <a:gdLst/>
              <a:ahLst/>
              <a:cxnLst/>
              <a:rect l="l" t="t" r="r" b="b"/>
              <a:pathLst>
                <a:path w="1543" h="1562" extrusionOk="0">
                  <a:moveTo>
                    <a:pt x="771" y="0"/>
                  </a:moveTo>
                  <a:lnTo>
                    <a:pt x="621" y="19"/>
                  </a:lnTo>
                  <a:lnTo>
                    <a:pt x="470" y="76"/>
                  </a:lnTo>
                  <a:lnTo>
                    <a:pt x="339" y="151"/>
                  </a:lnTo>
                  <a:lnTo>
                    <a:pt x="226" y="245"/>
                  </a:lnTo>
                  <a:lnTo>
                    <a:pt x="132" y="358"/>
                  </a:lnTo>
                  <a:lnTo>
                    <a:pt x="56" y="489"/>
                  </a:lnTo>
                  <a:lnTo>
                    <a:pt x="0" y="621"/>
                  </a:lnTo>
                  <a:lnTo>
                    <a:pt x="0" y="791"/>
                  </a:lnTo>
                  <a:lnTo>
                    <a:pt x="0" y="941"/>
                  </a:lnTo>
                  <a:lnTo>
                    <a:pt x="56" y="1092"/>
                  </a:lnTo>
                  <a:lnTo>
                    <a:pt x="132" y="1223"/>
                  </a:lnTo>
                  <a:lnTo>
                    <a:pt x="226" y="1336"/>
                  </a:lnTo>
                  <a:lnTo>
                    <a:pt x="339" y="1430"/>
                  </a:lnTo>
                  <a:lnTo>
                    <a:pt x="470" y="1506"/>
                  </a:lnTo>
                  <a:lnTo>
                    <a:pt x="621" y="1543"/>
                  </a:lnTo>
                  <a:lnTo>
                    <a:pt x="771" y="1562"/>
                  </a:lnTo>
                  <a:lnTo>
                    <a:pt x="922" y="1543"/>
                  </a:lnTo>
                  <a:lnTo>
                    <a:pt x="1073" y="1506"/>
                  </a:lnTo>
                  <a:lnTo>
                    <a:pt x="1204" y="1430"/>
                  </a:lnTo>
                  <a:lnTo>
                    <a:pt x="1317" y="1336"/>
                  </a:lnTo>
                  <a:lnTo>
                    <a:pt x="1411" y="1223"/>
                  </a:lnTo>
                  <a:lnTo>
                    <a:pt x="1486" y="1092"/>
                  </a:lnTo>
                  <a:lnTo>
                    <a:pt x="1524" y="941"/>
                  </a:lnTo>
                  <a:lnTo>
                    <a:pt x="1543" y="791"/>
                  </a:lnTo>
                  <a:lnTo>
                    <a:pt x="1524" y="621"/>
                  </a:lnTo>
                  <a:lnTo>
                    <a:pt x="1486" y="489"/>
                  </a:lnTo>
                  <a:lnTo>
                    <a:pt x="1411" y="358"/>
                  </a:lnTo>
                  <a:lnTo>
                    <a:pt x="1317" y="245"/>
                  </a:lnTo>
                  <a:lnTo>
                    <a:pt x="1204" y="151"/>
                  </a:lnTo>
                  <a:lnTo>
                    <a:pt x="1073" y="76"/>
                  </a:lnTo>
                  <a:lnTo>
                    <a:pt x="922" y="19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7"/>
            <p:cNvSpPr/>
            <p:nvPr/>
          </p:nvSpPr>
          <p:spPr>
            <a:xfrm>
              <a:off x="2942710" y="3134769"/>
              <a:ext cx="374491" cy="228967"/>
            </a:xfrm>
            <a:custGeom>
              <a:avLst/>
              <a:gdLst/>
              <a:ahLst/>
              <a:cxnLst/>
              <a:rect l="l" t="t" r="r" b="b"/>
              <a:pathLst>
                <a:path w="12589" h="7697" extrusionOk="0">
                  <a:moveTo>
                    <a:pt x="95" y="1"/>
                  </a:moveTo>
                  <a:lnTo>
                    <a:pt x="1" y="151"/>
                  </a:lnTo>
                  <a:lnTo>
                    <a:pt x="12513" y="7696"/>
                  </a:lnTo>
                  <a:lnTo>
                    <a:pt x="12588" y="754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7"/>
            <p:cNvSpPr/>
            <p:nvPr/>
          </p:nvSpPr>
          <p:spPr>
            <a:xfrm>
              <a:off x="2975193" y="2896358"/>
              <a:ext cx="761239" cy="315145"/>
            </a:xfrm>
            <a:custGeom>
              <a:avLst/>
              <a:gdLst/>
              <a:ahLst/>
              <a:cxnLst/>
              <a:rect l="l" t="t" r="r" b="b"/>
              <a:pathLst>
                <a:path w="25590" h="10594" extrusionOk="0">
                  <a:moveTo>
                    <a:pt x="75" y="0"/>
                  </a:moveTo>
                  <a:lnTo>
                    <a:pt x="0" y="151"/>
                  </a:lnTo>
                  <a:lnTo>
                    <a:pt x="25514" y="10593"/>
                  </a:lnTo>
                  <a:lnTo>
                    <a:pt x="25589" y="1044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7"/>
            <p:cNvSpPr/>
            <p:nvPr/>
          </p:nvSpPr>
          <p:spPr>
            <a:xfrm>
              <a:off x="3533757" y="3116297"/>
              <a:ext cx="168490" cy="22995"/>
            </a:xfrm>
            <a:custGeom>
              <a:avLst/>
              <a:gdLst/>
              <a:ahLst/>
              <a:cxnLst/>
              <a:rect l="l" t="t" r="r" b="b"/>
              <a:pathLst>
                <a:path w="5664" h="773" extrusionOk="0">
                  <a:moveTo>
                    <a:pt x="1769" y="1"/>
                  </a:moveTo>
                  <a:lnTo>
                    <a:pt x="1392" y="20"/>
                  </a:lnTo>
                  <a:lnTo>
                    <a:pt x="1073" y="38"/>
                  </a:lnTo>
                  <a:lnTo>
                    <a:pt x="790" y="76"/>
                  </a:lnTo>
                  <a:lnTo>
                    <a:pt x="565" y="114"/>
                  </a:lnTo>
                  <a:lnTo>
                    <a:pt x="358" y="170"/>
                  </a:lnTo>
                  <a:lnTo>
                    <a:pt x="94" y="245"/>
                  </a:lnTo>
                  <a:lnTo>
                    <a:pt x="0" y="302"/>
                  </a:lnTo>
                  <a:lnTo>
                    <a:pt x="57" y="433"/>
                  </a:lnTo>
                  <a:lnTo>
                    <a:pt x="151" y="415"/>
                  </a:lnTo>
                  <a:lnTo>
                    <a:pt x="395" y="321"/>
                  </a:lnTo>
                  <a:lnTo>
                    <a:pt x="583" y="283"/>
                  </a:lnTo>
                  <a:lnTo>
                    <a:pt x="828" y="245"/>
                  </a:lnTo>
                  <a:lnTo>
                    <a:pt x="1091" y="208"/>
                  </a:lnTo>
                  <a:lnTo>
                    <a:pt x="1411" y="170"/>
                  </a:lnTo>
                  <a:lnTo>
                    <a:pt x="2183" y="170"/>
                  </a:lnTo>
                  <a:lnTo>
                    <a:pt x="2634" y="189"/>
                  </a:lnTo>
                  <a:lnTo>
                    <a:pt x="3142" y="245"/>
                  </a:lnTo>
                  <a:lnTo>
                    <a:pt x="3688" y="321"/>
                  </a:lnTo>
                  <a:lnTo>
                    <a:pt x="4290" y="433"/>
                  </a:lnTo>
                  <a:lnTo>
                    <a:pt x="4930" y="584"/>
                  </a:lnTo>
                  <a:lnTo>
                    <a:pt x="5626" y="772"/>
                  </a:lnTo>
                  <a:lnTo>
                    <a:pt x="5664" y="622"/>
                  </a:lnTo>
                  <a:lnTo>
                    <a:pt x="4967" y="433"/>
                  </a:lnTo>
                  <a:lnTo>
                    <a:pt x="4309" y="264"/>
                  </a:lnTo>
                  <a:lnTo>
                    <a:pt x="3707" y="151"/>
                  </a:lnTo>
                  <a:lnTo>
                    <a:pt x="3161" y="76"/>
                  </a:lnTo>
                  <a:lnTo>
                    <a:pt x="2653" y="20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7"/>
            <p:cNvSpPr/>
            <p:nvPr/>
          </p:nvSpPr>
          <p:spPr>
            <a:xfrm>
              <a:off x="2418859" y="2613715"/>
              <a:ext cx="590518" cy="880467"/>
            </a:xfrm>
            <a:custGeom>
              <a:avLst/>
              <a:gdLst/>
              <a:ahLst/>
              <a:cxnLst/>
              <a:rect l="l" t="t" r="r" b="b"/>
              <a:pathLst>
                <a:path w="19851" h="29598" extrusionOk="0">
                  <a:moveTo>
                    <a:pt x="7545" y="0"/>
                  </a:moveTo>
                  <a:lnTo>
                    <a:pt x="7414" y="19"/>
                  </a:lnTo>
                  <a:lnTo>
                    <a:pt x="7263" y="57"/>
                  </a:lnTo>
                  <a:lnTo>
                    <a:pt x="7150" y="132"/>
                  </a:lnTo>
                  <a:lnTo>
                    <a:pt x="7037" y="226"/>
                  </a:lnTo>
                  <a:lnTo>
                    <a:pt x="6943" y="339"/>
                  </a:lnTo>
                  <a:lnTo>
                    <a:pt x="6887" y="452"/>
                  </a:lnTo>
                  <a:lnTo>
                    <a:pt x="6830" y="584"/>
                  </a:lnTo>
                  <a:lnTo>
                    <a:pt x="6830" y="734"/>
                  </a:lnTo>
                  <a:lnTo>
                    <a:pt x="6830" y="885"/>
                  </a:lnTo>
                  <a:lnTo>
                    <a:pt x="6887" y="1016"/>
                  </a:lnTo>
                  <a:lnTo>
                    <a:pt x="6943" y="1148"/>
                  </a:lnTo>
                  <a:lnTo>
                    <a:pt x="7037" y="1261"/>
                  </a:lnTo>
                  <a:lnTo>
                    <a:pt x="7150" y="1336"/>
                  </a:lnTo>
                  <a:lnTo>
                    <a:pt x="7263" y="1411"/>
                  </a:lnTo>
                  <a:lnTo>
                    <a:pt x="7414" y="1449"/>
                  </a:lnTo>
                  <a:lnTo>
                    <a:pt x="7545" y="1468"/>
                  </a:lnTo>
                  <a:lnTo>
                    <a:pt x="7903" y="1468"/>
                  </a:lnTo>
                  <a:lnTo>
                    <a:pt x="7903" y="9408"/>
                  </a:lnTo>
                  <a:lnTo>
                    <a:pt x="7884" y="9728"/>
                  </a:lnTo>
                  <a:lnTo>
                    <a:pt x="7865" y="10048"/>
                  </a:lnTo>
                  <a:lnTo>
                    <a:pt x="7809" y="10368"/>
                  </a:lnTo>
                  <a:lnTo>
                    <a:pt x="7752" y="10688"/>
                  </a:lnTo>
                  <a:lnTo>
                    <a:pt x="7658" y="11007"/>
                  </a:lnTo>
                  <a:lnTo>
                    <a:pt x="7564" y="11308"/>
                  </a:lnTo>
                  <a:lnTo>
                    <a:pt x="7433" y="11609"/>
                  </a:lnTo>
                  <a:lnTo>
                    <a:pt x="7301" y="11911"/>
                  </a:lnTo>
                  <a:lnTo>
                    <a:pt x="339" y="25307"/>
                  </a:lnTo>
                  <a:lnTo>
                    <a:pt x="245" y="25495"/>
                  </a:lnTo>
                  <a:lnTo>
                    <a:pt x="170" y="25665"/>
                  </a:lnTo>
                  <a:lnTo>
                    <a:pt x="113" y="25853"/>
                  </a:lnTo>
                  <a:lnTo>
                    <a:pt x="57" y="26041"/>
                  </a:lnTo>
                  <a:lnTo>
                    <a:pt x="38" y="26229"/>
                  </a:lnTo>
                  <a:lnTo>
                    <a:pt x="19" y="26417"/>
                  </a:lnTo>
                  <a:lnTo>
                    <a:pt x="0" y="26606"/>
                  </a:lnTo>
                  <a:lnTo>
                    <a:pt x="0" y="26794"/>
                  </a:lnTo>
                  <a:lnTo>
                    <a:pt x="19" y="26982"/>
                  </a:lnTo>
                  <a:lnTo>
                    <a:pt x="38" y="27170"/>
                  </a:lnTo>
                  <a:lnTo>
                    <a:pt x="76" y="27339"/>
                  </a:lnTo>
                  <a:lnTo>
                    <a:pt x="132" y="27528"/>
                  </a:lnTo>
                  <a:lnTo>
                    <a:pt x="264" y="27866"/>
                  </a:lnTo>
                  <a:lnTo>
                    <a:pt x="433" y="28186"/>
                  </a:lnTo>
                  <a:lnTo>
                    <a:pt x="640" y="28487"/>
                  </a:lnTo>
                  <a:lnTo>
                    <a:pt x="885" y="28751"/>
                  </a:lnTo>
                  <a:lnTo>
                    <a:pt x="1016" y="28882"/>
                  </a:lnTo>
                  <a:lnTo>
                    <a:pt x="1167" y="28995"/>
                  </a:lnTo>
                  <a:lnTo>
                    <a:pt x="1317" y="29108"/>
                  </a:lnTo>
                  <a:lnTo>
                    <a:pt x="1468" y="29202"/>
                  </a:lnTo>
                  <a:lnTo>
                    <a:pt x="1637" y="29296"/>
                  </a:lnTo>
                  <a:lnTo>
                    <a:pt x="1807" y="29371"/>
                  </a:lnTo>
                  <a:lnTo>
                    <a:pt x="1976" y="29447"/>
                  </a:lnTo>
                  <a:lnTo>
                    <a:pt x="2164" y="29503"/>
                  </a:lnTo>
                  <a:lnTo>
                    <a:pt x="2352" y="29541"/>
                  </a:lnTo>
                  <a:lnTo>
                    <a:pt x="2541" y="29578"/>
                  </a:lnTo>
                  <a:lnTo>
                    <a:pt x="2747" y="29597"/>
                  </a:lnTo>
                  <a:lnTo>
                    <a:pt x="17123" y="29597"/>
                  </a:lnTo>
                  <a:lnTo>
                    <a:pt x="17311" y="29578"/>
                  </a:lnTo>
                  <a:lnTo>
                    <a:pt x="17518" y="29541"/>
                  </a:lnTo>
                  <a:lnTo>
                    <a:pt x="17706" y="29503"/>
                  </a:lnTo>
                  <a:lnTo>
                    <a:pt x="17875" y="29447"/>
                  </a:lnTo>
                  <a:lnTo>
                    <a:pt x="18063" y="29371"/>
                  </a:lnTo>
                  <a:lnTo>
                    <a:pt x="18233" y="29296"/>
                  </a:lnTo>
                  <a:lnTo>
                    <a:pt x="18383" y="29202"/>
                  </a:lnTo>
                  <a:lnTo>
                    <a:pt x="18553" y="29108"/>
                  </a:lnTo>
                  <a:lnTo>
                    <a:pt x="18703" y="28995"/>
                  </a:lnTo>
                  <a:lnTo>
                    <a:pt x="18835" y="28882"/>
                  </a:lnTo>
                  <a:lnTo>
                    <a:pt x="18967" y="28751"/>
                  </a:lnTo>
                  <a:lnTo>
                    <a:pt x="19211" y="28487"/>
                  </a:lnTo>
                  <a:lnTo>
                    <a:pt x="19418" y="28186"/>
                  </a:lnTo>
                  <a:lnTo>
                    <a:pt x="19587" y="27866"/>
                  </a:lnTo>
                  <a:lnTo>
                    <a:pt x="19719" y="27528"/>
                  </a:lnTo>
                  <a:lnTo>
                    <a:pt x="19776" y="27339"/>
                  </a:lnTo>
                  <a:lnTo>
                    <a:pt x="19813" y="27170"/>
                  </a:lnTo>
                  <a:lnTo>
                    <a:pt x="19832" y="26982"/>
                  </a:lnTo>
                  <a:lnTo>
                    <a:pt x="19851" y="26794"/>
                  </a:lnTo>
                  <a:lnTo>
                    <a:pt x="19851" y="26606"/>
                  </a:lnTo>
                  <a:lnTo>
                    <a:pt x="19851" y="26417"/>
                  </a:lnTo>
                  <a:lnTo>
                    <a:pt x="19832" y="26229"/>
                  </a:lnTo>
                  <a:lnTo>
                    <a:pt x="19794" y="26041"/>
                  </a:lnTo>
                  <a:lnTo>
                    <a:pt x="19738" y="25853"/>
                  </a:lnTo>
                  <a:lnTo>
                    <a:pt x="19682" y="25665"/>
                  </a:lnTo>
                  <a:lnTo>
                    <a:pt x="19606" y="25495"/>
                  </a:lnTo>
                  <a:lnTo>
                    <a:pt x="19512" y="25307"/>
                  </a:lnTo>
                  <a:lnTo>
                    <a:pt x="12569" y="11911"/>
                  </a:lnTo>
                  <a:lnTo>
                    <a:pt x="12419" y="11609"/>
                  </a:lnTo>
                  <a:lnTo>
                    <a:pt x="12306" y="11308"/>
                  </a:lnTo>
                  <a:lnTo>
                    <a:pt x="12193" y="11007"/>
                  </a:lnTo>
                  <a:lnTo>
                    <a:pt x="12118" y="10688"/>
                  </a:lnTo>
                  <a:lnTo>
                    <a:pt x="12042" y="10368"/>
                  </a:lnTo>
                  <a:lnTo>
                    <a:pt x="11986" y="10048"/>
                  </a:lnTo>
                  <a:lnTo>
                    <a:pt x="11967" y="9728"/>
                  </a:lnTo>
                  <a:lnTo>
                    <a:pt x="11948" y="9408"/>
                  </a:lnTo>
                  <a:lnTo>
                    <a:pt x="11948" y="1468"/>
                  </a:lnTo>
                  <a:lnTo>
                    <a:pt x="12306" y="1468"/>
                  </a:lnTo>
                  <a:lnTo>
                    <a:pt x="12456" y="1449"/>
                  </a:lnTo>
                  <a:lnTo>
                    <a:pt x="12588" y="1411"/>
                  </a:lnTo>
                  <a:lnTo>
                    <a:pt x="12720" y="1336"/>
                  </a:lnTo>
                  <a:lnTo>
                    <a:pt x="12814" y="1261"/>
                  </a:lnTo>
                  <a:lnTo>
                    <a:pt x="12908" y="1148"/>
                  </a:lnTo>
                  <a:lnTo>
                    <a:pt x="12983" y="1016"/>
                  </a:lnTo>
                  <a:lnTo>
                    <a:pt x="13021" y="885"/>
                  </a:lnTo>
                  <a:lnTo>
                    <a:pt x="13040" y="734"/>
                  </a:lnTo>
                  <a:lnTo>
                    <a:pt x="13021" y="584"/>
                  </a:lnTo>
                  <a:lnTo>
                    <a:pt x="12983" y="452"/>
                  </a:lnTo>
                  <a:lnTo>
                    <a:pt x="12908" y="339"/>
                  </a:lnTo>
                  <a:lnTo>
                    <a:pt x="12814" y="226"/>
                  </a:lnTo>
                  <a:lnTo>
                    <a:pt x="12720" y="132"/>
                  </a:lnTo>
                  <a:lnTo>
                    <a:pt x="12588" y="57"/>
                  </a:lnTo>
                  <a:lnTo>
                    <a:pt x="12456" y="19"/>
                  </a:lnTo>
                  <a:lnTo>
                    <a:pt x="123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7"/>
            <p:cNvSpPr/>
            <p:nvPr/>
          </p:nvSpPr>
          <p:spPr>
            <a:xfrm>
              <a:off x="2460831" y="3126381"/>
              <a:ext cx="506570" cy="332488"/>
            </a:xfrm>
            <a:custGeom>
              <a:avLst/>
              <a:gdLst/>
              <a:ahLst/>
              <a:cxnLst/>
              <a:rect l="l" t="t" r="r" b="b"/>
              <a:pathLst>
                <a:path w="17029" h="11177" extrusionOk="0">
                  <a:moveTo>
                    <a:pt x="5683" y="0"/>
                  </a:moveTo>
                  <a:lnTo>
                    <a:pt x="5457" y="19"/>
                  </a:lnTo>
                  <a:lnTo>
                    <a:pt x="5250" y="57"/>
                  </a:lnTo>
                  <a:lnTo>
                    <a:pt x="5043" y="132"/>
                  </a:lnTo>
                  <a:lnTo>
                    <a:pt x="4855" y="245"/>
                  </a:lnTo>
                  <a:lnTo>
                    <a:pt x="4667" y="358"/>
                  </a:lnTo>
                  <a:lnTo>
                    <a:pt x="4516" y="508"/>
                  </a:lnTo>
                  <a:lnTo>
                    <a:pt x="4385" y="678"/>
                  </a:lnTo>
                  <a:lnTo>
                    <a:pt x="4253" y="866"/>
                  </a:lnTo>
                  <a:lnTo>
                    <a:pt x="189" y="8693"/>
                  </a:lnTo>
                  <a:lnTo>
                    <a:pt x="95" y="8919"/>
                  </a:lnTo>
                  <a:lnTo>
                    <a:pt x="38" y="9126"/>
                  </a:lnTo>
                  <a:lnTo>
                    <a:pt x="1" y="9352"/>
                  </a:lnTo>
                  <a:lnTo>
                    <a:pt x="1" y="9559"/>
                  </a:lnTo>
                  <a:lnTo>
                    <a:pt x="19" y="9766"/>
                  </a:lnTo>
                  <a:lnTo>
                    <a:pt x="76" y="9973"/>
                  </a:lnTo>
                  <a:lnTo>
                    <a:pt x="151" y="10180"/>
                  </a:lnTo>
                  <a:lnTo>
                    <a:pt x="245" y="10368"/>
                  </a:lnTo>
                  <a:lnTo>
                    <a:pt x="377" y="10537"/>
                  </a:lnTo>
                  <a:lnTo>
                    <a:pt x="509" y="10688"/>
                  </a:lnTo>
                  <a:lnTo>
                    <a:pt x="659" y="10819"/>
                  </a:lnTo>
                  <a:lnTo>
                    <a:pt x="847" y="10951"/>
                  </a:lnTo>
                  <a:lnTo>
                    <a:pt x="1035" y="11045"/>
                  </a:lnTo>
                  <a:lnTo>
                    <a:pt x="1242" y="11120"/>
                  </a:lnTo>
                  <a:lnTo>
                    <a:pt x="1468" y="11158"/>
                  </a:lnTo>
                  <a:lnTo>
                    <a:pt x="1694" y="11177"/>
                  </a:lnTo>
                  <a:lnTo>
                    <a:pt x="15335" y="11177"/>
                  </a:lnTo>
                  <a:lnTo>
                    <a:pt x="15580" y="11158"/>
                  </a:lnTo>
                  <a:lnTo>
                    <a:pt x="15787" y="11120"/>
                  </a:lnTo>
                  <a:lnTo>
                    <a:pt x="15994" y="11045"/>
                  </a:lnTo>
                  <a:lnTo>
                    <a:pt x="16201" y="10951"/>
                  </a:lnTo>
                  <a:lnTo>
                    <a:pt x="16370" y="10819"/>
                  </a:lnTo>
                  <a:lnTo>
                    <a:pt x="16521" y="10688"/>
                  </a:lnTo>
                  <a:lnTo>
                    <a:pt x="16671" y="10537"/>
                  </a:lnTo>
                  <a:lnTo>
                    <a:pt x="16784" y="10368"/>
                  </a:lnTo>
                  <a:lnTo>
                    <a:pt x="16878" y="10180"/>
                  </a:lnTo>
                  <a:lnTo>
                    <a:pt x="16953" y="9973"/>
                  </a:lnTo>
                  <a:lnTo>
                    <a:pt x="17010" y="9766"/>
                  </a:lnTo>
                  <a:lnTo>
                    <a:pt x="17029" y="9559"/>
                  </a:lnTo>
                  <a:lnTo>
                    <a:pt x="17029" y="9352"/>
                  </a:lnTo>
                  <a:lnTo>
                    <a:pt x="16991" y="9126"/>
                  </a:lnTo>
                  <a:lnTo>
                    <a:pt x="16935" y="8919"/>
                  </a:lnTo>
                  <a:lnTo>
                    <a:pt x="16841" y="8693"/>
                  </a:lnTo>
                  <a:lnTo>
                    <a:pt x="12776" y="866"/>
                  </a:lnTo>
                  <a:lnTo>
                    <a:pt x="12663" y="678"/>
                  </a:lnTo>
                  <a:lnTo>
                    <a:pt x="12513" y="508"/>
                  </a:lnTo>
                  <a:lnTo>
                    <a:pt x="12362" y="358"/>
                  </a:lnTo>
                  <a:lnTo>
                    <a:pt x="12174" y="245"/>
                  </a:lnTo>
                  <a:lnTo>
                    <a:pt x="11986" y="132"/>
                  </a:lnTo>
                  <a:lnTo>
                    <a:pt x="11779" y="57"/>
                  </a:lnTo>
                  <a:lnTo>
                    <a:pt x="11572" y="19"/>
                  </a:lnTo>
                  <a:lnTo>
                    <a:pt x="11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7"/>
            <p:cNvSpPr/>
            <p:nvPr/>
          </p:nvSpPr>
          <p:spPr>
            <a:xfrm>
              <a:off x="2653910" y="2657352"/>
              <a:ext cx="91265" cy="189789"/>
            </a:xfrm>
            <a:custGeom>
              <a:avLst/>
              <a:gdLst/>
              <a:ahLst/>
              <a:cxnLst/>
              <a:rect l="l" t="t" r="r" b="b"/>
              <a:pathLst>
                <a:path w="3068" h="6380" extrusionOk="0">
                  <a:moveTo>
                    <a:pt x="1" y="1"/>
                  </a:moveTo>
                  <a:lnTo>
                    <a:pt x="1" y="6379"/>
                  </a:lnTo>
                  <a:lnTo>
                    <a:pt x="306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7"/>
            <p:cNvSpPr/>
            <p:nvPr/>
          </p:nvSpPr>
          <p:spPr>
            <a:xfrm>
              <a:off x="2732825" y="3190751"/>
              <a:ext cx="59941" cy="59911"/>
            </a:xfrm>
            <a:custGeom>
              <a:avLst/>
              <a:gdLst/>
              <a:ahLst/>
              <a:cxnLst/>
              <a:rect l="l" t="t" r="r" b="b"/>
              <a:pathLst>
                <a:path w="2015" h="2014" extrusionOk="0">
                  <a:moveTo>
                    <a:pt x="1017" y="0"/>
                  </a:moveTo>
                  <a:lnTo>
                    <a:pt x="810" y="19"/>
                  </a:lnTo>
                  <a:lnTo>
                    <a:pt x="622" y="75"/>
                  </a:lnTo>
                  <a:lnTo>
                    <a:pt x="453" y="170"/>
                  </a:lnTo>
                  <a:lnTo>
                    <a:pt x="302" y="301"/>
                  </a:lnTo>
                  <a:lnTo>
                    <a:pt x="170" y="452"/>
                  </a:lnTo>
                  <a:lnTo>
                    <a:pt x="76" y="621"/>
                  </a:lnTo>
                  <a:lnTo>
                    <a:pt x="20" y="809"/>
                  </a:lnTo>
                  <a:lnTo>
                    <a:pt x="1" y="1016"/>
                  </a:lnTo>
                  <a:lnTo>
                    <a:pt x="20" y="1204"/>
                  </a:lnTo>
                  <a:lnTo>
                    <a:pt x="76" y="1393"/>
                  </a:lnTo>
                  <a:lnTo>
                    <a:pt x="170" y="1581"/>
                  </a:lnTo>
                  <a:lnTo>
                    <a:pt x="302" y="1731"/>
                  </a:lnTo>
                  <a:lnTo>
                    <a:pt x="453" y="1844"/>
                  </a:lnTo>
                  <a:lnTo>
                    <a:pt x="622" y="1938"/>
                  </a:lnTo>
                  <a:lnTo>
                    <a:pt x="810" y="1995"/>
                  </a:lnTo>
                  <a:lnTo>
                    <a:pt x="1017" y="2013"/>
                  </a:lnTo>
                  <a:lnTo>
                    <a:pt x="1224" y="1995"/>
                  </a:lnTo>
                  <a:lnTo>
                    <a:pt x="1412" y="1938"/>
                  </a:lnTo>
                  <a:lnTo>
                    <a:pt x="1581" y="1844"/>
                  </a:lnTo>
                  <a:lnTo>
                    <a:pt x="1732" y="1731"/>
                  </a:lnTo>
                  <a:lnTo>
                    <a:pt x="1845" y="1581"/>
                  </a:lnTo>
                  <a:lnTo>
                    <a:pt x="1939" y="1393"/>
                  </a:lnTo>
                  <a:lnTo>
                    <a:pt x="1995" y="1204"/>
                  </a:lnTo>
                  <a:lnTo>
                    <a:pt x="2014" y="1016"/>
                  </a:lnTo>
                  <a:lnTo>
                    <a:pt x="1995" y="809"/>
                  </a:lnTo>
                  <a:lnTo>
                    <a:pt x="1939" y="621"/>
                  </a:lnTo>
                  <a:lnTo>
                    <a:pt x="1845" y="452"/>
                  </a:lnTo>
                  <a:lnTo>
                    <a:pt x="1732" y="301"/>
                  </a:lnTo>
                  <a:lnTo>
                    <a:pt x="1581" y="170"/>
                  </a:lnTo>
                  <a:lnTo>
                    <a:pt x="1412" y="75"/>
                  </a:lnTo>
                  <a:lnTo>
                    <a:pt x="1224" y="19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7"/>
            <p:cNvSpPr/>
            <p:nvPr/>
          </p:nvSpPr>
          <p:spPr>
            <a:xfrm>
              <a:off x="2745140" y="3297627"/>
              <a:ext cx="40903" cy="41468"/>
            </a:xfrm>
            <a:custGeom>
              <a:avLst/>
              <a:gdLst/>
              <a:ahLst/>
              <a:cxnLst/>
              <a:rect l="l" t="t" r="r" b="b"/>
              <a:pathLst>
                <a:path w="1375" h="1394" extrusionOk="0">
                  <a:moveTo>
                    <a:pt x="697" y="1"/>
                  </a:moveTo>
                  <a:lnTo>
                    <a:pt x="547" y="20"/>
                  </a:lnTo>
                  <a:lnTo>
                    <a:pt x="415" y="57"/>
                  </a:lnTo>
                  <a:lnTo>
                    <a:pt x="302" y="114"/>
                  </a:lnTo>
                  <a:lnTo>
                    <a:pt x="208" y="208"/>
                  </a:lnTo>
                  <a:lnTo>
                    <a:pt x="114" y="302"/>
                  </a:lnTo>
                  <a:lnTo>
                    <a:pt x="57" y="415"/>
                  </a:lnTo>
                  <a:lnTo>
                    <a:pt x="1" y="547"/>
                  </a:lnTo>
                  <a:lnTo>
                    <a:pt x="1" y="697"/>
                  </a:lnTo>
                  <a:lnTo>
                    <a:pt x="1" y="829"/>
                  </a:lnTo>
                  <a:lnTo>
                    <a:pt x="57" y="961"/>
                  </a:lnTo>
                  <a:lnTo>
                    <a:pt x="114" y="1073"/>
                  </a:lnTo>
                  <a:lnTo>
                    <a:pt x="208" y="1186"/>
                  </a:lnTo>
                  <a:lnTo>
                    <a:pt x="302" y="1262"/>
                  </a:lnTo>
                  <a:lnTo>
                    <a:pt x="415" y="1337"/>
                  </a:lnTo>
                  <a:lnTo>
                    <a:pt x="547" y="1375"/>
                  </a:lnTo>
                  <a:lnTo>
                    <a:pt x="697" y="1393"/>
                  </a:lnTo>
                  <a:lnTo>
                    <a:pt x="829" y="1375"/>
                  </a:lnTo>
                  <a:lnTo>
                    <a:pt x="960" y="1337"/>
                  </a:lnTo>
                  <a:lnTo>
                    <a:pt x="1073" y="1262"/>
                  </a:lnTo>
                  <a:lnTo>
                    <a:pt x="1186" y="1186"/>
                  </a:lnTo>
                  <a:lnTo>
                    <a:pt x="1262" y="1073"/>
                  </a:lnTo>
                  <a:lnTo>
                    <a:pt x="1337" y="961"/>
                  </a:lnTo>
                  <a:lnTo>
                    <a:pt x="1374" y="829"/>
                  </a:lnTo>
                  <a:lnTo>
                    <a:pt x="1374" y="697"/>
                  </a:lnTo>
                  <a:lnTo>
                    <a:pt x="1374" y="547"/>
                  </a:lnTo>
                  <a:lnTo>
                    <a:pt x="1337" y="415"/>
                  </a:lnTo>
                  <a:lnTo>
                    <a:pt x="1262" y="302"/>
                  </a:lnTo>
                  <a:lnTo>
                    <a:pt x="1186" y="208"/>
                  </a:lnTo>
                  <a:lnTo>
                    <a:pt x="1073" y="114"/>
                  </a:lnTo>
                  <a:lnTo>
                    <a:pt x="960" y="57"/>
                  </a:lnTo>
                  <a:lnTo>
                    <a:pt x="829" y="2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7"/>
            <p:cNvSpPr/>
            <p:nvPr/>
          </p:nvSpPr>
          <p:spPr>
            <a:xfrm>
              <a:off x="2612504" y="3322256"/>
              <a:ext cx="95192" cy="94627"/>
            </a:xfrm>
            <a:custGeom>
              <a:avLst/>
              <a:gdLst/>
              <a:ahLst/>
              <a:cxnLst/>
              <a:rect l="l" t="t" r="r" b="b"/>
              <a:pathLst>
                <a:path w="3200" h="3181" extrusionOk="0">
                  <a:moveTo>
                    <a:pt x="1431" y="1"/>
                  </a:moveTo>
                  <a:lnTo>
                    <a:pt x="1280" y="20"/>
                  </a:lnTo>
                  <a:lnTo>
                    <a:pt x="1111" y="57"/>
                  </a:lnTo>
                  <a:lnTo>
                    <a:pt x="979" y="114"/>
                  </a:lnTo>
                  <a:lnTo>
                    <a:pt x="828" y="189"/>
                  </a:lnTo>
                  <a:lnTo>
                    <a:pt x="697" y="264"/>
                  </a:lnTo>
                  <a:lnTo>
                    <a:pt x="584" y="358"/>
                  </a:lnTo>
                  <a:lnTo>
                    <a:pt x="471" y="452"/>
                  </a:lnTo>
                  <a:lnTo>
                    <a:pt x="358" y="584"/>
                  </a:lnTo>
                  <a:lnTo>
                    <a:pt x="264" y="697"/>
                  </a:lnTo>
                  <a:lnTo>
                    <a:pt x="189" y="829"/>
                  </a:lnTo>
                  <a:lnTo>
                    <a:pt x="113" y="960"/>
                  </a:lnTo>
                  <a:lnTo>
                    <a:pt x="76" y="1111"/>
                  </a:lnTo>
                  <a:lnTo>
                    <a:pt x="38" y="1262"/>
                  </a:lnTo>
                  <a:lnTo>
                    <a:pt x="1" y="1431"/>
                  </a:lnTo>
                  <a:lnTo>
                    <a:pt x="1" y="1600"/>
                  </a:lnTo>
                  <a:lnTo>
                    <a:pt x="1" y="1751"/>
                  </a:lnTo>
                  <a:lnTo>
                    <a:pt x="38" y="1920"/>
                  </a:lnTo>
                  <a:lnTo>
                    <a:pt x="76" y="2071"/>
                  </a:lnTo>
                  <a:lnTo>
                    <a:pt x="113" y="2221"/>
                  </a:lnTo>
                  <a:lnTo>
                    <a:pt x="189" y="2353"/>
                  </a:lnTo>
                  <a:lnTo>
                    <a:pt x="264" y="2485"/>
                  </a:lnTo>
                  <a:lnTo>
                    <a:pt x="358" y="2616"/>
                  </a:lnTo>
                  <a:lnTo>
                    <a:pt x="471" y="2729"/>
                  </a:lnTo>
                  <a:lnTo>
                    <a:pt x="584" y="2823"/>
                  </a:lnTo>
                  <a:lnTo>
                    <a:pt x="697" y="2917"/>
                  </a:lnTo>
                  <a:lnTo>
                    <a:pt x="828" y="2993"/>
                  </a:lnTo>
                  <a:lnTo>
                    <a:pt x="979" y="3068"/>
                  </a:lnTo>
                  <a:lnTo>
                    <a:pt x="1111" y="3124"/>
                  </a:lnTo>
                  <a:lnTo>
                    <a:pt x="1280" y="3162"/>
                  </a:lnTo>
                  <a:lnTo>
                    <a:pt x="1431" y="3181"/>
                  </a:lnTo>
                  <a:lnTo>
                    <a:pt x="1750" y="3181"/>
                  </a:lnTo>
                  <a:lnTo>
                    <a:pt x="1920" y="3162"/>
                  </a:lnTo>
                  <a:lnTo>
                    <a:pt x="2070" y="3124"/>
                  </a:lnTo>
                  <a:lnTo>
                    <a:pt x="2221" y="3068"/>
                  </a:lnTo>
                  <a:lnTo>
                    <a:pt x="2353" y="2993"/>
                  </a:lnTo>
                  <a:lnTo>
                    <a:pt x="2484" y="2917"/>
                  </a:lnTo>
                  <a:lnTo>
                    <a:pt x="2616" y="2823"/>
                  </a:lnTo>
                  <a:lnTo>
                    <a:pt x="2729" y="2729"/>
                  </a:lnTo>
                  <a:lnTo>
                    <a:pt x="2823" y="2616"/>
                  </a:lnTo>
                  <a:lnTo>
                    <a:pt x="2917" y="2485"/>
                  </a:lnTo>
                  <a:lnTo>
                    <a:pt x="2992" y="2353"/>
                  </a:lnTo>
                  <a:lnTo>
                    <a:pt x="3068" y="2221"/>
                  </a:lnTo>
                  <a:lnTo>
                    <a:pt x="3124" y="2071"/>
                  </a:lnTo>
                  <a:lnTo>
                    <a:pt x="3162" y="1920"/>
                  </a:lnTo>
                  <a:lnTo>
                    <a:pt x="3180" y="1751"/>
                  </a:lnTo>
                  <a:lnTo>
                    <a:pt x="3199" y="1600"/>
                  </a:lnTo>
                  <a:lnTo>
                    <a:pt x="3180" y="1431"/>
                  </a:lnTo>
                  <a:lnTo>
                    <a:pt x="3162" y="1262"/>
                  </a:lnTo>
                  <a:lnTo>
                    <a:pt x="3124" y="1111"/>
                  </a:lnTo>
                  <a:lnTo>
                    <a:pt x="3068" y="960"/>
                  </a:lnTo>
                  <a:lnTo>
                    <a:pt x="2992" y="829"/>
                  </a:lnTo>
                  <a:lnTo>
                    <a:pt x="2917" y="697"/>
                  </a:lnTo>
                  <a:lnTo>
                    <a:pt x="2823" y="584"/>
                  </a:lnTo>
                  <a:lnTo>
                    <a:pt x="2729" y="452"/>
                  </a:lnTo>
                  <a:lnTo>
                    <a:pt x="2616" y="358"/>
                  </a:lnTo>
                  <a:lnTo>
                    <a:pt x="2484" y="264"/>
                  </a:lnTo>
                  <a:lnTo>
                    <a:pt x="2353" y="189"/>
                  </a:lnTo>
                  <a:lnTo>
                    <a:pt x="2221" y="114"/>
                  </a:lnTo>
                  <a:lnTo>
                    <a:pt x="2070" y="57"/>
                  </a:lnTo>
                  <a:lnTo>
                    <a:pt x="1920" y="20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7"/>
            <p:cNvSpPr/>
            <p:nvPr/>
          </p:nvSpPr>
          <p:spPr>
            <a:xfrm>
              <a:off x="2625384" y="2746916"/>
              <a:ext cx="341442" cy="344803"/>
            </a:xfrm>
            <a:custGeom>
              <a:avLst/>
              <a:gdLst/>
              <a:ahLst/>
              <a:cxnLst/>
              <a:rect l="l" t="t" r="r" b="b"/>
              <a:pathLst>
                <a:path w="11478" h="11591" extrusionOk="0">
                  <a:moveTo>
                    <a:pt x="809" y="0"/>
                  </a:moveTo>
                  <a:lnTo>
                    <a:pt x="715" y="19"/>
                  </a:lnTo>
                  <a:lnTo>
                    <a:pt x="640" y="38"/>
                  </a:lnTo>
                  <a:lnTo>
                    <a:pt x="565" y="76"/>
                  </a:lnTo>
                  <a:lnTo>
                    <a:pt x="527" y="132"/>
                  </a:lnTo>
                  <a:lnTo>
                    <a:pt x="490" y="189"/>
                  </a:lnTo>
                  <a:lnTo>
                    <a:pt x="490" y="264"/>
                  </a:lnTo>
                  <a:lnTo>
                    <a:pt x="527" y="339"/>
                  </a:lnTo>
                  <a:lnTo>
                    <a:pt x="565" y="414"/>
                  </a:lnTo>
                  <a:lnTo>
                    <a:pt x="640" y="508"/>
                  </a:lnTo>
                  <a:lnTo>
                    <a:pt x="734" y="621"/>
                  </a:lnTo>
                  <a:lnTo>
                    <a:pt x="979" y="828"/>
                  </a:lnTo>
                  <a:lnTo>
                    <a:pt x="1299" y="1054"/>
                  </a:lnTo>
                  <a:lnTo>
                    <a:pt x="1656" y="1299"/>
                  </a:lnTo>
                  <a:lnTo>
                    <a:pt x="2032" y="1543"/>
                  </a:lnTo>
                  <a:lnTo>
                    <a:pt x="2446" y="1788"/>
                  </a:lnTo>
                  <a:lnTo>
                    <a:pt x="3274" y="2258"/>
                  </a:lnTo>
                  <a:lnTo>
                    <a:pt x="4008" y="2635"/>
                  </a:lnTo>
                  <a:lnTo>
                    <a:pt x="4723" y="3011"/>
                  </a:lnTo>
                  <a:lnTo>
                    <a:pt x="4027" y="2747"/>
                  </a:lnTo>
                  <a:lnTo>
                    <a:pt x="3312" y="2503"/>
                  </a:lnTo>
                  <a:lnTo>
                    <a:pt x="2484" y="2221"/>
                  </a:lnTo>
                  <a:lnTo>
                    <a:pt x="1637" y="1976"/>
                  </a:lnTo>
                  <a:lnTo>
                    <a:pt x="1242" y="1863"/>
                  </a:lnTo>
                  <a:lnTo>
                    <a:pt x="885" y="1788"/>
                  </a:lnTo>
                  <a:lnTo>
                    <a:pt x="565" y="1731"/>
                  </a:lnTo>
                  <a:lnTo>
                    <a:pt x="207" y="1731"/>
                  </a:lnTo>
                  <a:lnTo>
                    <a:pt x="132" y="1750"/>
                  </a:lnTo>
                  <a:lnTo>
                    <a:pt x="57" y="1769"/>
                  </a:lnTo>
                  <a:lnTo>
                    <a:pt x="19" y="1825"/>
                  </a:lnTo>
                  <a:lnTo>
                    <a:pt x="0" y="1863"/>
                  </a:lnTo>
                  <a:lnTo>
                    <a:pt x="0" y="1920"/>
                  </a:lnTo>
                  <a:lnTo>
                    <a:pt x="19" y="1976"/>
                  </a:lnTo>
                  <a:lnTo>
                    <a:pt x="57" y="2051"/>
                  </a:lnTo>
                  <a:lnTo>
                    <a:pt x="189" y="2183"/>
                  </a:lnTo>
                  <a:lnTo>
                    <a:pt x="377" y="2333"/>
                  </a:lnTo>
                  <a:lnTo>
                    <a:pt x="602" y="2484"/>
                  </a:lnTo>
                  <a:lnTo>
                    <a:pt x="885" y="2653"/>
                  </a:lnTo>
                  <a:lnTo>
                    <a:pt x="1487" y="2973"/>
                  </a:lnTo>
                  <a:lnTo>
                    <a:pt x="2089" y="3274"/>
                  </a:lnTo>
                  <a:lnTo>
                    <a:pt x="2653" y="3538"/>
                  </a:lnTo>
                  <a:lnTo>
                    <a:pt x="3180" y="3763"/>
                  </a:lnTo>
                  <a:lnTo>
                    <a:pt x="2747" y="3613"/>
                  </a:lnTo>
                  <a:lnTo>
                    <a:pt x="2296" y="3462"/>
                  </a:lnTo>
                  <a:lnTo>
                    <a:pt x="1769" y="3312"/>
                  </a:lnTo>
                  <a:lnTo>
                    <a:pt x="1223" y="3199"/>
                  </a:lnTo>
                  <a:lnTo>
                    <a:pt x="979" y="3143"/>
                  </a:lnTo>
                  <a:lnTo>
                    <a:pt x="753" y="3124"/>
                  </a:lnTo>
                  <a:lnTo>
                    <a:pt x="546" y="3124"/>
                  </a:lnTo>
                  <a:lnTo>
                    <a:pt x="377" y="3143"/>
                  </a:lnTo>
                  <a:lnTo>
                    <a:pt x="320" y="3161"/>
                  </a:lnTo>
                  <a:lnTo>
                    <a:pt x="264" y="3199"/>
                  </a:lnTo>
                  <a:lnTo>
                    <a:pt x="226" y="3237"/>
                  </a:lnTo>
                  <a:lnTo>
                    <a:pt x="207" y="3274"/>
                  </a:lnTo>
                  <a:lnTo>
                    <a:pt x="189" y="3331"/>
                  </a:lnTo>
                  <a:lnTo>
                    <a:pt x="207" y="3387"/>
                  </a:lnTo>
                  <a:lnTo>
                    <a:pt x="226" y="3462"/>
                  </a:lnTo>
                  <a:lnTo>
                    <a:pt x="264" y="3519"/>
                  </a:lnTo>
                  <a:lnTo>
                    <a:pt x="395" y="3669"/>
                  </a:lnTo>
                  <a:lnTo>
                    <a:pt x="565" y="3839"/>
                  </a:lnTo>
                  <a:lnTo>
                    <a:pt x="772" y="3989"/>
                  </a:lnTo>
                  <a:lnTo>
                    <a:pt x="998" y="4177"/>
                  </a:lnTo>
                  <a:lnTo>
                    <a:pt x="1524" y="4516"/>
                  </a:lnTo>
                  <a:lnTo>
                    <a:pt x="2051" y="4836"/>
                  </a:lnTo>
                  <a:lnTo>
                    <a:pt x="2522" y="5081"/>
                  </a:lnTo>
                  <a:lnTo>
                    <a:pt x="2992" y="5325"/>
                  </a:lnTo>
                  <a:lnTo>
                    <a:pt x="2616" y="5212"/>
                  </a:lnTo>
                  <a:lnTo>
                    <a:pt x="2296" y="5118"/>
                  </a:lnTo>
                  <a:lnTo>
                    <a:pt x="1995" y="5043"/>
                  </a:lnTo>
                  <a:lnTo>
                    <a:pt x="1731" y="4987"/>
                  </a:lnTo>
                  <a:lnTo>
                    <a:pt x="1524" y="4968"/>
                  </a:lnTo>
                  <a:lnTo>
                    <a:pt x="1205" y="4968"/>
                  </a:lnTo>
                  <a:lnTo>
                    <a:pt x="1110" y="5005"/>
                  </a:lnTo>
                  <a:lnTo>
                    <a:pt x="1054" y="5062"/>
                  </a:lnTo>
                  <a:lnTo>
                    <a:pt x="1035" y="5099"/>
                  </a:lnTo>
                  <a:lnTo>
                    <a:pt x="1035" y="5137"/>
                  </a:lnTo>
                  <a:lnTo>
                    <a:pt x="1054" y="5231"/>
                  </a:lnTo>
                  <a:lnTo>
                    <a:pt x="1129" y="5344"/>
                  </a:lnTo>
                  <a:lnTo>
                    <a:pt x="1261" y="5476"/>
                  </a:lnTo>
                  <a:lnTo>
                    <a:pt x="1412" y="5607"/>
                  </a:lnTo>
                  <a:lnTo>
                    <a:pt x="1637" y="5758"/>
                  </a:lnTo>
                  <a:lnTo>
                    <a:pt x="1882" y="5927"/>
                  </a:lnTo>
                  <a:lnTo>
                    <a:pt x="2446" y="6247"/>
                  </a:lnTo>
                  <a:lnTo>
                    <a:pt x="3011" y="6548"/>
                  </a:lnTo>
                  <a:lnTo>
                    <a:pt x="3519" y="6812"/>
                  </a:lnTo>
                  <a:lnTo>
                    <a:pt x="3989" y="7037"/>
                  </a:lnTo>
                  <a:lnTo>
                    <a:pt x="4685" y="7338"/>
                  </a:lnTo>
                  <a:lnTo>
                    <a:pt x="4949" y="7451"/>
                  </a:lnTo>
                  <a:lnTo>
                    <a:pt x="5043" y="7696"/>
                  </a:lnTo>
                  <a:lnTo>
                    <a:pt x="5156" y="7941"/>
                  </a:lnTo>
                  <a:lnTo>
                    <a:pt x="5250" y="8166"/>
                  </a:lnTo>
                  <a:lnTo>
                    <a:pt x="5363" y="8373"/>
                  </a:lnTo>
                  <a:lnTo>
                    <a:pt x="5495" y="8561"/>
                  </a:lnTo>
                  <a:lnTo>
                    <a:pt x="5607" y="8731"/>
                  </a:lnTo>
                  <a:lnTo>
                    <a:pt x="5852" y="9051"/>
                  </a:lnTo>
                  <a:lnTo>
                    <a:pt x="6097" y="9295"/>
                  </a:lnTo>
                  <a:lnTo>
                    <a:pt x="6360" y="9502"/>
                  </a:lnTo>
                  <a:lnTo>
                    <a:pt x="6605" y="9653"/>
                  </a:lnTo>
                  <a:lnTo>
                    <a:pt x="6849" y="9784"/>
                  </a:lnTo>
                  <a:lnTo>
                    <a:pt x="7094" y="9879"/>
                  </a:lnTo>
                  <a:lnTo>
                    <a:pt x="7301" y="9935"/>
                  </a:lnTo>
                  <a:lnTo>
                    <a:pt x="7508" y="9973"/>
                  </a:lnTo>
                  <a:lnTo>
                    <a:pt x="7677" y="9991"/>
                  </a:lnTo>
                  <a:lnTo>
                    <a:pt x="8016" y="9991"/>
                  </a:lnTo>
                  <a:lnTo>
                    <a:pt x="10913" y="11591"/>
                  </a:lnTo>
                  <a:lnTo>
                    <a:pt x="11478" y="7451"/>
                  </a:lnTo>
                  <a:lnTo>
                    <a:pt x="9690" y="6925"/>
                  </a:lnTo>
                  <a:lnTo>
                    <a:pt x="9164" y="6172"/>
                  </a:lnTo>
                  <a:lnTo>
                    <a:pt x="8599" y="5382"/>
                  </a:lnTo>
                  <a:lnTo>
                    <a:pt x="7922" y="4478"/>
                  </a:lnTo>
                  <a:lnTo>
                    <a:pt x="7188" y="3538"/>
                  </a:lnTo>
                  <a:lnTo>
                    <a:pt x="6830" y="3086"/>
                  </a:lnTo>
                  <a:lnTo>
                    <a:pt x="6473" y="2672"/>
                  </a:lnTo>
                  <a:lnTo>
                    <a:pt x="6153" y="2315"/>
                  </a:lnTo>
                  <a:lnTo>
                    <a:pt x="5852" y="2014"/>
                  </a:lnTo>
                  <a:lnTo>
                    <a:pt x="5589" y="1769"/>
                  </a:lnTo>
                  <a:lnTo>
                    <a:pt x="5457" y="1694"/>
                  </a:lnTo>
                  <a:lnTo>
                    <a:pt x="5363" y="1637"/>
                  </a:lnTo>
                  <a:lnTo>
                    <a:pt x="4234" y="1110"/>
                  </a:lnTo>
                  <a:lnTo>
                    <a:pt x="3481" y="772"/>
                  </a:lnTo>
                  <a:lnTo>
                    <a:pt x="2710" y="471"/>
                  </a:lnTo>
                  <a:lnTo>
                    <a:pt x="2333" y="339"/>
                  </a:lnTo>
                  <a:lnTo>
                    <a:pt x="1976" y="207"/>
                  </a:lnTo>
                  <a:lnTo>
                    <a:pt x="1637" y="113"/>
                  </a:lnTo>
                  <a:lnTo>
                    <a:pt x="1317" y="38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B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7"/>
            <p:cNvSpPr/>
            <p:nvPr/>
          </p:nvSpPr>
          <p:spPr>
            <a:xfrm>
              <a:off x="2718845" y="2856618"/>
              <a:ext cx="63838" cy="35281"/>
            </a:xfrm>
            <a:custGeom>
              <a:avLst/>
              <a:gdLst/>
              <a:ahLst/>
              <a:cxnLst/>
              <a:rect l="l" t="t" r="r" b="b"/>
              <a:pathLst>
                <a:path w="2146" h="1186" extrusionOk="0">
                  <a:moveTo>
                    <a:pt x="76" y="0"/>
                  </a:moveTo>
                  <a:lnTo>
                    <a:pt x="1" y="151"/>
                  </a:lnTo>
                  <a:lnTo>
                    <a:pt x="2070" y="1186"/>
                  </a:lnTo>
                  <a:lnTo>
                    <a:pt x="2146" y="103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7"/>
            <p:cNvSpPr/>
            <p:nvPr/>
          </p:nvSpPr>
          <p:spPr>
            <a:xfrm>
              <a:off x="2713252" y="2903051"/>
              <a:ext cx="52088" cy="26921"/>
            </a:xfrm>
            <a:custGeom>
              <a:avLst/>
              <a:gdLst/>
              <a:ahLst/>
              <a:cxnLst/>
              <a:rect l="l" t="t" r="r" b="b"/>
              <a:pathLst>
                <a:path w="1751" h="905" extrusionOk="0">
                  <a:moveTo>
                    <a:pt x="57" y="1"/>
                  </a:moveTo>
                  <a:lnTo>
                    <a:pt x="0" y="151"/>
                  </a:lnTo>
                  <a:lnTo>
                    <a:pt x="1694" y="904"/>
                  </a:lnTo>
                  <a:lnTo>
                    <a:pt x="1750" y="75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7"/>
            <p:cNvSpPr/>
            <p:nvPr/>
          </p:nvSpPr>
          <p:spPr>
            <a:xfrm>
              <a:off x="1026375" y="2632723"/>
              <a:ext cx="73893" cy="198743"/>
            </a:xfrm>
            <a:custGeom>
              <a:avLst/>
              <a:gdLst/>
              <a:ahLst/>
              <a:cxnLst/>
              <a:rect l="l" t="t" r="r" b="b"/>
              <a:pathLst>
                <a:path w="2484" h="6681" extrusionOk="0">
                  <a:moveTo>
                    <a:pt x="151" y="1"/>
                  </a:moveTo>
                  <a:lnTo>
                    <a:pt x="0" y="57"/>
                  </a:lnTo>
                  <a:lnTo>
                    <a:pt x="2333" y="6681"/>
                  </a:lnTo>
                  <a:lnTo>
                    <a:pt x="2484" y="6624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7"/>
            <p:cNvSpPr/>
            <p:nvPr/>
          </p:nvSpPr>
          <p:spPr>
            <a:xfrm>
              <a:off x="1043717" y="2675259"/>
              <a:ext cx="157870" cy="58811"/>
            </a:xfrm>
            <a:custGeom>
              <a:avLst/>
              <a:gdLst/>
              <a:ahLst/>
              <a:cxnLst/>
              <a:rect l="l" t="t" r="r" b="b"/>
              <a:pathLst>
                <a:path w="5307" h="1977" extrusionOk="0">
                  <a:moveTo>
                    <a:pt x="132" y="1"/>
                  </a:moveTo>
                  <a:lnTo>
                    <a:pt x="0" y="20"/>
                  </a:lnTo>
                  <a:lnTo>
                    <a:pt x="19" y="170"/>
                  </a:lnTo>
                  <a:lnTo>
                    <a:pt x="433" y="170"/>
                  </a:lnTo>
                  <a:lnTo>
                    <a:pt x="922" y="208"/>
                  </a:lnTo>
                  <a:lnTo>
                    <a:pt x="1223" y="246"/>
                  </a:lnTo>
                  <a:lnTo>
                    <a:pt x="1543" y="302"/>
                  </a:lnTo>
                  <a:lnTo>
                    <a:pt x="1920" y="396"/>
                  </a:lnTo>
                  <a:lnTo>
                    <a:pt x="2315" y="509"/>
                  </a:lnTo>
                  <a:lnTo>
                    <a:pt x="2748" y="659"/>
                  </a:lnTo>
                  <a:lnTo>
                    <a:pt x="3199" y="829"/>
                  </a:lnTo>
                  <a:lnTo>
                    <a:pt x="3670" y="1055"/>
                  </a:lnTo>
                  <a:lnTo>
                    <a:pt x="4159" y="1318"/>
                  </a:lnTo>
                  <a:lnTo>
                    <a:pt x="4667" y="1619"/>
                  </a:lnTo>
                  <a:lnTo>
                    <a:pt x="5212" y="1977"/>
                  </a:lnTo>
                  <a:lnTo>
                    <a:pt x="5306" y="1845"/>
                  </a:lnTo>
                  <a:lnTo>
                    <a:pt x="4761" y="1487"/>
                  </a:lnTo>
                  <a:lnTo>
                    <a:pt x="4234" y="1168"/>
                  </a:lnTo>
                  <a:lnTo>
                    <a:pt x="3726" y="904"/>
                  </a:lnTo>
                  <a:lnTo>
                    <a:pt x="3237" y="678"/>
                  </a:lnTo>
                  <a:lnTo>
                    <a:pt x="2785" y="509"/>
                  </a:lnTo>
                  <a:lnTo>
                    <a:pt x="2352" y="358"/>
                  </a:lnTo>
                  <a:lnTo>
                    <a:pt x="1938" y="246"/>
                  </a:lnTo>
                  <a:lnTo>
                    <a:pt x="1562" y="151"/>
                  </a:lnTo>
                  <a:lnTo>
                    <a:pt x="1223" y="95"/>
                  </a:lnTo>
                  <a:lnTo>
                    <a:pt x="922" y="3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7"/>
            <p:cNvSpPr/>
            <p:nvPr/>
          </p:nvSpPr>
          <p:spPr>
            <a:xfrm>
              <a:off x="1434932" y="2632723"/>
              <a:ext cx="131008" cy="305090"/>
            </a:xfrm>
            <a:custGeom>
              <a:avLst/>
              <a:gdLst/>
              <a:ahLst/>
              <a:cxnLst/>
              <a:rect l="l" t="t" r="r" b="b"/>
              <a:pathLst>
                <a:path w="4404" h="10256" extrusionOk="0">
                  <a:moveTo>
                    <a:pt x="4253" y="1"/>
                  </a:moveTo>
                  <a:lnTo>
                    <a:pt x="1" y="10199"/>
                  </a:lnTo>
                  <a:lnTo>
                    <a:pt x="151" y="10255"/>
                  </a:lnTo>
                  <a:lnTo>
                    <a:pt x="4403" y="57"/>
                  </a:lnTo>
                  <a:lnTo>
                    <a:pt x="425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7"/>
            <p:cNvSpPr/>
            <p:nvPr/>
          </p:nvSpPr>
          <p:spPr>
            <a:xfrm>
              <a:off x="1499302" y="2741889"/>
              <a:ext cx="151147" cy="197047"/>
            </a:xfrm>
            <a:custGeom>
              <a:avLst/>
              <a:gdLst/>
              <a:ahLst/>
              <a:cxnLst/>
              <a:rect l="l" t="t" r="r" b="b"/>
              <a:pathLst>
                <a:path w="5081" h="6624" extrusionOk="0">
                  <a:moveTo>
                    <a:pt x="4930" y="0"/>
                  </a:moveTo>
                  <a:lnTo>
                    <a:pt x="4817" y="207"/>
                  </a:lnTo>
                  <a:lnTo>
                    <a:pt x="4535" y="753"/>
                  </a:lnTo>
                  <a:lnTo>
                    <a:pt x="4083" y="1562"/>
                  </a:lnTo>
                  <a:lnTo>
                    <a:pt x="3820" y="2013"/>
                  </a:lnTo>
                  <a:lnTo>
                    <a:pt x="3500" y="2521"/>
                  </a:lnTo>
                  <a:lnTo>
                    <a:pt x="3161" y="3048"/>
                  </a:lnTo>
                  <a:lnTo>
                    <a:pt x="2785" y="3575"/>
                  </a:lnTo>
                  <a:lnTo>
                    <a:pt x="2371" y="4121"/>
                  </a:lnTo>
                  <a:lnTo>
                    <a:pt x="1938" y="4647"/>
                  </a:lnTo>
                  <a:lnTo>
                    <a:pt x="1487" y="5156"/>
                  </a:lnTo>
                  <a:lnTo>
                    <a:pt x="1016" y="5645"/>
                  </a:lnTo>
                  <a:lnTo>
                    <a:pt x="772" y="5870"/>
                  </a:lnTo>
                  <a:lnTo>
                    <a:pt x="508" y="6096"/>
                  </a:lnTo>
                  <a:lnTo>
                    <a:pt x="264" y="6303"/>
                  </a:lnTo>
                  <a:lnTo>
                    <a:pt x="0" y="6491"/>
                  </a:lnTo>
                  <a:lnTo>
                    <a:pt x="94" y="6623"/>
                  </a:lnTo>
                  <a:lnTo>
                    <a:pt x="358" y="6416"/>
                  </a:lnTo>
                  <a:lnTo>
                    <a:pt x="621" y="6209"/>
                  </a:lnTo>
                  <a:lnTo>
                    <a:pt x="866" y="6002"/>
                  </a:lnTo>
                  <a:lnTo>
                    <a:pt x="1110" y="5776"/>
                  </a:lnTo>
                  <a:lnTo>
                    <a:pt x="1600" y="5287"/>
                  </a:lnTo>
                  <a:lnTo>
                    <a:pt x="2051" y="4760"/>
                  </a:lnTo>
                  <a:lnTo>
                    <a:pt x="2503" y="4234"/>
                  </a:lnTo>
                  <a:lnTo>
                    <a:pt x="2898" y="3688"/>
                  </a:lnTo>
                  <a:lnTo>
                    <a:pt x="3293" y="3142"/>
                  </a:lnTo>
                  <a:lnTo>
                    <a:pt x="3632" y="2615"/>
                  </a:lnTo>
                  <a:lnTo>
                    <a:pt x="3952" y="2107"/>
                  </a:lnTo>
                  <a:lnTo>
                    <a:pt x="4234" y="1637"/>
                  </a:lnTo>
                  <a:lnTo>
                    <a:pt x="4685" y="828"/>
                  </a:lnTo>
                  <a:lnTo>
                    <a:pt x="4968" y="282"/>
                  </a:lnTo>
                  <a:lnTo>
                    <a:pt x="5081" y="75"/>
                  </a:lnTo>
                  <a:lnTo>
                    <a:pt x="49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7"/>
            <p:cNvSpPr/>
            <p:nvPr/>
          </p:nvSpPr>
          <p:spPr>
            <a:xfrm>
              <a:off x="711280" y="1471393"/>
              <a:ext cx="81181" cy="434938"/>
            </a:xfrm>
            <a:custGeom>
              <a:avLst/>
              <a:gdLst/>
              <a:ahLst/>
              <a:cxnLst/>
              <a:rect l="l" t="t" r="r" b="b"/>
              <a:pathLst>
                <a:path w="2729" h="14621" extrusionOk="0">
                  <a:moveTo>
                    <a:pt x="0" y="0"/>
                  </a:moveTo>
                  <a:lnTo>
                    <a:pt x="0" y="13266"/>
                  </a:lnTo>
                  <a:lnTo>
                    <a:pt x="19" y="13416"/>
                  </a:lnTo>
                  <a:lnTo>
                    <a:pt x="38" y="13548"/>
                  </a:lnTo>
                  <a:lnTo>
                    <a:pt x="75" y="13679"/>
                  </a:lnTo>
                  <a:lnTo>
                    <a:pt x="113" y="13792"/>
                  </a:lnTo>
                  <a:lnTo>
                    <a:pt x="169" y="13924"/>
                  </a:lnTo>
                  <a:lnTo>
                    <a:pt x="245" y="14037"/>
                  </a:lnTo>
                  <a:lnTo>
                    <a:pt x="320" y="14131"/>
                  </a:lnTo>
                  <a:lnTo>
                    <a:pt x="414" y="14225"/>
                  </a:lnTo>
                  <a:lnTo>
                    <a:pt x="508" y="14319"/>
                  </a:lnTo>
                  <a:lnTo>
                    <a:pt x="602" y="14394"/>
                  </a:lnTo>
                  <a:lnTo>
                    <a:pt x="715" y="14470"/>
                  </a:lnTo>
                  <a:lnTo>
                    <a:pt x="847" y="14526"/>
                  </a:lnTo>
                  <a:lnTo>
                    <a:pt x="960" y="14564"/>
                  </a:lnTo>
                  <a:lnTo>
                    <a:pt x="1091" y="14601"/>
                  </a:lnTo>
                  <a:lnTo>
                    <a:pt x="1223" y="14620"/>
                  </a:lnTo>
                  <a:lnTo>
                    <a:pt x="1505" y="14620"/>
                  </a:lnTo>
                  <a:lnTo>
                    <a:pt x="1637" y="14601"/>
                  </a:lnTo>
                  <a:lnTo>
                    <a:pt x="1769" y="14564"/>
                  </a:lnTo>
                  <a:lnTo>
                    <a:pt x="1900" y="14526"/>
                  </a:lnTo>
                  <a:lnTo>
                    <a:pt x="2013" y="14470"/>
                  </a:lnTo>
                  <a:lnTo>
                    <a:pt x="2126" y="14394"/>
                  </a:lnTo>
                  <a:lnTo>
                    <a:pt x="2239" y="14319"/>
                  </a:lnTo>
                  <a:lnTo>
                    <a:pt x="2333" y="14225"/>
                  </a:lnTo>
                  <a:lnTo>
                    <a:pt x="2408" y="14131"/>
                  </a:lnTo>
                  <a:lnTo>
                    <a:pt x="2502" y="14037"/>
                  </a:lnTo>
                  <a:lnTo>
                    <a:pt x="2559" y="13924"/>
                  </a:lnTo>
                  <a:lnTo>
                    <a:pt x="2615" y="13792"/>
                  </a:lnTo>
                  <a:lnTo>
                    <a:pt x="2672" y="13679"/>
                  </a:lnTo>
                  <a:lnTo>
                    <a:pt x="2691" y="13548"/>
                  </a:lnTo>
                  <a:lnTo>
                    <a:pt x="2728" y="13416"/>
                  </a:lnTo>
                  <a:lnTo>
                    <a:pt x="2728" y="13266"/>
                  </a:lnTo>
                  <a:lnTo>
                    <a:pt x="27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6" name="Google Shape;8126;p37"/>
          <p:cNvGrpSpPr/>
          <p:nvPr/>
        </p:nvGrpSpPr>
        <p:grpSpPr>
          <a:xfrm>
            <a:off x="8268150" y="4126050"/>
            <a:ext cx="657650" cy="757825"/>
            <a:chOff x="1381575" y="2568425"/>
            <a:chExt cx="657650" cy="757825"/>
          </a:xfrm>
        </p:grpSpPr>
        <p:sp>
          <p:nvSpPr>
            <p:cNvPr id="8127" name="Google Shape;8127;p37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7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7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7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7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7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7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7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7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7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7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7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7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7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7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7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7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7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37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37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37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37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37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37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37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37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37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4" name="Google Shape;8154;p37"/>
          <p:cNvGrpSpPr/>
          <p:nvPr/>
        </p:nvGrpSpPr>
        <p:grpSpPr>
          <a:xfrm>
            <a:off x="385150" y="182225"/>
            <a:ext cx="544275" cy="562150"/>
            <a:chOff x="5071000" y="258425"/>
            <a:chExt cx="544275" cy="562150"/>
          </a:xfrm>
        </p:grpSpPr>
        <p:sp>
          <p:nvSpPr>
            <p:cNvPr id="8155" name="Google Shape;8155;p37"/>
            <p:cNvSpPr/>
            <p:nvPr/>
          </p:nvSpPr>
          <p:spPr>
            <a:xfrm>
              <a:off x="5071000" y="404725"/>
              <a:ext cx="544275" cy="273775"/>
            </a:xfrm>
            <a:custGeom>
              <a:avLst/>
              <a:gdLst/>
              <a:ahLst/>
              <a:cxnLst/>
              <a:rect l="l" t="t" r="r" b="b"/>
              <a:pathLst>
                <a:path w="21771" h="10951" extrusionOk="0">
                  <a:moveTo>
                    <a:pt x="5269" y="979"/>
                  </a:moveTo>
                  <a:lnTo>
                    <a:pt x="5702" y="997"/>
                  </a:lnTo>
                  <a:lnTo>
                    <a:pt x="6135" y="997"/>
                  </a:lnTo>
                  <a:lnTo>
                    <a:pt x="7038" y="1073"/>
                  </a:lnTo>
                  <a:lnTo>
                    <a:pt x="7960" y="1167"/>
                  </a:lnTo>
                  <a:lnTo>
                    <a:pt x="8920" y="1317"/>
                  </a:lnTo>
                  <a:lnTo>
                    <a:pt x="9917" y="1524"/>
                  </a:lnTo>
                  <a:lnTo>
                    <a:pt x="10914" y="1769"/>
                  </a:lnTo>
                  <a:lnTo>
                    <a:pt x="11911" y="2051"/>
                  </a:lnTo>
                  <a:lnTo>
                    <a:pt x="12984" y="2390"/>
                  </a:lnTo>
                  <a:lnTo>
                    <a:pt x="13981" y="2747"/>
                  </a:lnTo>
                  <a:lnTo>
                    <a:pt x="14922" y="3142"/>
                  </a:lnTo>
                  <a:lnTo>
                    <a:pt x="15806" y="3556"/>
                  </a:lnTo>
                  <a:lnTo>
                    <a:pt x="16634" y="3970"/>
                  </a:lnTo>
                  <a:lnTo>
                    <a:pt x="17387" y="4403"/>
                  </a:lnTo>
                  <a:lnTo>
                    <a:pt x="18064" y="4836"/>
                  </a:lnTo>
                  <a:lnTo>
                    <a:pt x="18685" y="5287"/>
                  </a:lnTo>
                  <a:lnTo>
                    <a:pt x="19230" y="5720"/>
                  </a:lnTo>
                  <a:lnTo>
                    <a:pt x="19475" y="5946"/>
                  </a:lnTo>
                  <a:lnTo>
                    <a:pt x="19682" y="6153"/>
                  </a:lnTo>
                  <a:lnTo>
                    <a:pt x="19889" y="6360"/>
                  </a:lnTo>
                  <a:lnTo>
                    <a:pt x="20077" y="6586"/>
                  </a:lnTo>
                  <a:lnTo>
                    <a:pt x="20228" y="6793"/>
                  </a:lnTo>
                  <a:lnTo>
                    <a:pt x="20378" y="7000"/>
                  </a:lnTo>
                  <a:lnTo>
                    <a:pt x="20491" y="7188"/>
                  </a:lnTo>
                  <a:lnTo>
                    <a:pt x="20604" y="7376"/>
                  </a:lnTo>
                  <a:lnTo>
                    <a:pt x="20679" y="7583"/>
                  </a:lnTo>
                  <a:lnTo>
                    <a:pt x="20736" y="7752"/>
                  </a:lnTo>
                  <a:lnTo>
                    <a:pt x="20773" y="7940"/>
                  </a:lnTo>
                  <a:lnTo>
                    <a:pt x="20773" y="8110"/>
                  </a:lnTo>
                  <a:lnTo>
                    <a:pt x="20773" y="8279"/>
                  </a:lnTo>
                  <a:lnTo>
                    <a:pt x="20736" y="8430"/>
                  </a:lnTo>
                  <a:lnTo>
                    <a:pt x="20679" y="8580"/>
                  </a:lnTo>
                  <a:lnTo>
                    <a:pt x="20604" y="8712"/>
                  </a:lnTo>
                  <a:lnTo>
                    <a:pt x="20491" y="8862"/>
                  </a:lnTo>
                  <a:lnTo>
                    <a:pt x="20378" y="8994"/>
                  </a:lnTo>
                  <a:lnTo>
                    <a:pt x="20228" y="9107"/>
                  </a:lnTo>
                  <a:lnTo>
                    <a:pt x="20058" y="9220"/>
                  </a:lnTo>
                  <a:lnTo>
                    <a:pt x="19870" y="9333"/>
                  </a:lnTo>
                  <a:lnTo>
                    <a:pt x="19663" y="9427"/>
                  </a:lnTo>
                  <a:lnTo>
                    <a:pt x="19437" y="9521"/>
                  </a:lnTo>
                  <a:lnTo>
                    <a:pt x="19193" y="9615"/>
                  </a:lnTo>
                  <a:lnTo>
                    <a:pt x="18911" y="9690"/>
                  </a:lnTo>
                  <a:lnTo>
                    <a:pt x="18628" y="9747"/>
                  </a:lnTo>
                  <a:lnTo>
                    <a:pt x="18327" y="9803"/>
                  </a:lnTo>
                  <a:lnTo>
                    <a:pt x="18007" y="9860"/>
                  </a:lnTo>
                  <a:lnTo>
                    <a:pt x="17330" y="9935"/>
                  </a:lnTo>
                  <a:lnTo>
                    <a:pt x="16916" y="9954"/>
                  </a:lnTo>
                  <a:lnTo>
                    <a:pt x="16088" y="9954"/>
                  </a:lnTo>
                  <a:lnTo>
                    <a:pt x="15655" y="9935"/>
                  </a:lnTo>
                  <a:lnTo>
                    <a:pt x="14752" y="9878"/>
                  </a:lnTo>
                  <a:lnTo>
                    <a:pt x="13812" y="9766"/>
                  </a:lnTo>
                  <a:lnTo>
                    <a:pt x="12852" y="9615"/>
                  </a:lnTo>
                  <a:lnTo>
                    <a:pt x="11874" y="9427"/>
                  </a:lnTo>
                  <a:lnTo>
                    <a:pt x="10876" y="9182"/>
                  </a:lnTo>
                  <a:lnTo>
                    <a:pt x="9860" y="8900"/>
                  </a:lnTo>
                  <a:lnTo>
                    <a:pt x="8863" y="8580"/>
                  </a:lnTo>
                  <a:lnTo>
                    <a:pt x="7903" y="8223"/>
                  </a:lnTo>
                  <a:lnTo>
                    <a:pt x="6963" y="7846"/>
                  </a:lnTo>
                  <a:lnTo>
                    <a:pt x="6078" y="7451"/>
                  </a:lnTo>
                  <a:lnTo>
                    <a:pt x="5250" y="7018"/>
                  </a:lnTo>
                  <a:lnTo>
                    <a:pt x="4460" y="6586"/>
                  </a:lnTo>
                  <a:lnTo>
                    <a:pt x="4084" y="6360"/>
                  </a:lnTo>
                  <a:lnTo>
                    <a:pt x="3726" y="6115"/>
                  </a:lnTo>
                  <a:lnTo>
                    <a:pt x="3388" y="5890"/>
                  </a:lnTo>
                  <a:lnTo>
                    <a:pt x="3068" y="5645"/>
                  </a:lnTo>
                  <a:lnTo>
                    <a:pt x="2522" y="5212"/>
                  </a:lnTo>
                  <a:lnTo>
                    <a:pt x="2296" y="4986"/>
                  </a:lnTo>
                  <a:lnTo>
                    <a:pt x="2071" y="4779"/>
                  </a:lnTo>
                  <a:lnTo>
                    <a:pt x="1864" y="4572"/>
                  </a:lnTo>
                  <a:lnTo>
                    <a:pt x="1694" y="4365"/>
                  </a:lnTo>
                  <a:lnTo>
                    <a:pt x="1525" y="4158"/>
                  </a:lnTo>
                  <a:lnTo>
                    <a:pt x="1393" y="3951"/>
                  </a:lnTo>
                  <a:lnTo>
                    <a:pt x="1262" y="3745"/>
                  </a:lnTo>
                  <a:lnTo>
                    <a:pt x="1167" y="3556"/>
                  </a:lnTo>
                  <a:lnTo>
                    <a:pt x="1092" y="3368"/>
                  </a:lnTo>
                  <a:lnTo>
                    <a:pt x="1036" y="3180"/>
                  </a:lnTo>
                  <a:lnTo>
                    <a:pt x="998" y="3011"/>
                  </a:lnTo>
                  <a:lnTo>
                    <a:pt x="998" y="2841"/>
                  </a:lnTo>
                  <a:lnTo>
                    <a:pt x="1017" y="2672"/>
                  </a:lnTo>
                  <a:lnTo>
                    <a:pt x="1036" y="2522"/>
                  </a:lnTo>
                  <a:lnTo>
                    <a:pt x="1092" y="2390"/>
                  </a:lnTo>
                  <a:lnTo>
                    <a:pt x="1149" y="2277"/>
                  </a:lnTo>
                  <a:lnTo>
                    <a:pt x="1224" y="2164"/>
                  </a:lnTo>
                  <a:lnTo>
                    <a:pt x="1318" y="2051"/>
                  </a:lnTo>
                  <a:lnTo>
                    <a:pt x="1431" y="1938"/>
                  </a:lnTo>
                  <a:lnTo>
                    <a:pt x="1544" y="1844"/>
                  </a:lnTo>
                  <a:lnTo>
                    <a:pt x="1694" y="1750"/>
                  </a:lnTo>
                  <a:lnTo>
                    <a:pt x="1845" y="1656"/>
                  </a:lnTo>
                  <a:lnTo>
                    <a:pt x="2184" y="1487"/>
                  </a:lnTo>
                  <a:lnTo>
                    <a:pt x="2579" y="1336"/>
                  </a:lnTo>
                  <a:lnTo>
                    <a:pt x="3011" y="1223"/>
                  </a:lnTo>
                  <a:lnTo>
                    <a:pt x="3519" y="1129"/>
                  </a:lnTo>
                  <a:lnTo>
                    <a:pt x="3971" y="1054"/>
                  </a:lnTo>
                  <a:lnTo>
                    <a:pt x="4460" y="1016"/>
                  </a:lnTo>
                  <a:lnTo>
                    <a:pt x="4855" y="997"/>
                  </a:lnTo>
                  <a:lnTo>
                    <a:pt x="5269" y="979"/>
                  </a:lnTo>
                  <a:close/>
                  <a:moveTo>
                    <a:pt x="4799" y="0"/>
                  </a:moveTo>
                  <a:lnTo>
                    <a:pt x="4385" y="19"/>
                  </a:lnTo>
                  <a:lnTo>
                    <a:pt x="3952" y="57"/>
                  </a:lnTo>
                  <a:lnTo>
                    <a:pt x="3519" y="113"/>
                  </a:lnTo>
                  <a:lnTo>
                    <a:pt x="3124" y="188"/>
                  </a:lnTo>
                  <a:lnTo>
                    <a:pt x="2748" y="264"/>
                  </a:lnTo>
                  <a:lnTo>
                    <a:pt x="2409" y="358"/>
                  </a:lnTo>
                  <a:lnTo>
                    <a:pt x="2071" y="471"/>
                  </a:lnTo>
                  <a:lnTo>
                    <a:pt x="1770" y="583"/>
                  </a:lnTo>
                  <a:lnTo>
                    <a:pt x="1487" y="715"/>
                  </a:lnTo>
                  <a:lnTo>
                    <a:pt x="1224" y="866"/>
                  </a:lnTo>
                  <a:lnTo>
                    <a:pt x="979" y="1035"/>
                  </a:lnTo>
                  <a:lnTo>
                    <a:pt x="772" y="1204"/>
                  </a:lnTo>
                  <a:lnTo>
                    <a:pt x="584" y="1374"/>
                  </a:lnTo>
                  <a:lnTo>
                    <a:pt x="415" y="1581"/>
                  </a:lnTo>
                  <a:lnTo>
                    <a:pt x="283" y="1788"/>
                  </a:lnTo>
                  <a:lnTo>
                    <a:pt x="170" y="1995"/>
                  </a:lnTo>
                  <a:lnTo>
                    <a:pt x="95" y="2239"/>
                  </a:lnTo>
                  <a:lnTo>
                    <a:pt x="39" y="2465"/>
                  </a:lnTo>
                  <a:lnTo>
                    <a:pt x="1" y="2710"/>
                  </a:lnTo>
                  <a:lnTo>
                    <a:pt x="1" y="2954"/>
                  </a:lnTo>
                  <a:lnTo>
                    <a:pt x="39" y="3218"/>
                  </a:lnTo>
                  <a:lnTo>
                    <a:pt x="95" y="3462"/>
                  </a:lnTo>
                  <a:lnTo>
                    <a:pt x="170" y="3726"/>
                  </a:lnTo>
                  <a:lnTo>
                    <a:pt x="283" y="3989"/>
                  </a:lnTo>
                  <a:lnTo>
                    <a:pt x="415" y="4253"/>
                  </a:lnTo>
                  <a:lnTo>
                    <a:pt x="584" y="4535"/>
                  </a:lnTo>
                  <a:lnTo>
                    <a:pt x="772" y="4798"/>
                  </a:lnTo>
                  <a:lnTo>
                    <a:pt x="998" y="5062"/>
                  </a:lnTo>
                  <a:lnTo>
                    <a:pt x="1224" y="5344"/>
                  </a:lnTo>
                  <a:lnTo>
                    <a:pt x="1506" y="5607"/>
                  </a:lnTo>
                  <a:lnTo>
                    <a:pt x="1788" y="5890"/>
                  </a:lnTo>
                  <a:lnTo>
                    <a:pt x="2108" y="6172"/>
                  </a:lnTo>
                  <a:lnTo>
                    <a:pt x="2466" y="6435"/>
                  </a:lnTo>
                  <a:lnTo>
                    <a:pt x="2804" y="6699"/>
                  </a:lnTo>
                  <a:lnTo>
                    <a:pt x="3162" y="6943"/>
                  </a:lnTo>
                  <a:lnTo>
                    <a:pt x="3538" y="7188"/>
                  </a:lnTo>
                  <a:lnTo>
                    <a:pt x="3933" y="7432"/>
                  </a:lnTo>
                  <a:lnTo>
                    <a:pt x="4329" y="7658"/>
                  </a:lnTo>
                  <a:lnTo>
                    <a:pt x="4742" y="7884"/>
                  </a:lnTo>
                  <a:lnTo>
                    <a:pt x="5627" y="8336"/>
                  </a:lnTo>
                  <a:lnTo>
                    <a:pt x="6549" y="8749"/>
                  </a:lnTo>
                  <a:lnTo>
                    <a:pt x="7527" y="9145"/>
                  </a:lnTo>
                  <a:lnTo>
                    <a:pt x="8543" y="9521"/>
                  </a:lnTo>
                  <a:lnTo>
                    <a:pt x="9578" y="9860"/>
                  </a:lnTo>
                  <a:lnTo>
                    <a:pt x="10632" y="10142"/>
                  </a:lnTo>
                  <a:lnTo>
                    <a:pt x="11667" y="10405"/>
                  </a:lnTo>
                  <a:lnTo>
                    <a:pt x="12701" y="10593"/>
                  </a:lnTo>
                  <a:lnTo>
                    <a:pt x="13699" y="10763"/>
                  </a:lnTo>
                  <a:lnTo>
                    <a:pt x="14677" y="10876"/>
                  </a:lnTo>
                  <a:lnTo>
                    <a:pt x="15166" y="10913"/>
                  </a:lnTo>
                  <a:lnTo>
                    <a:pt x="15637" y="10932"/>
                  </a:lnTo>
                  <a:lnTo>
                    <a:pt x="16088" y="10951"/>
                  </a:lnTo>
                  <a:lnTo>
                    <a:pt x="16540" y="10951"/>
                  </a:lnTo>
                  <a:lnTo>
                    <a:pt x="16973" y="10932"/>
                  </a:lnTo>
                  <a:lnTo>
                    <a:pt x="17387" y="10913"/>
                  </a:lnTo>
                  <a:lnTo>
                    <a:pt x="17913" y="10876"/>
                  </a:lnTo>
                  <a:lnTo>
                    <a:pt x="18403" y="10800"/>
                  </a:lnTo>
                  <a:lnTo>
                    <a:pt x="18741" y="10744"/>
                  </a:lnTo>
                  <a:lnTo>
                    <a:pt x="19042" y="10669"/>
                  </a:lnTo>
                  <a:lnTo>
                    <a:pt x="19343" y="10593"/>
                  </a:lnTo>
                  <a:lnTo>
                    <a:pt x="19626" y="10499"/>
                  </a:lnTo>
                  <a:lnTo>
                    <a:pt x="19908" y="10405"/>
                  </a:lnTo>
                  <a:lnTo>
                    <a:pt x="20152" y="10292"/>
                  </a:lnTo>
                  <a:lnTo>
                    <a:pt x="20397" y="10179"/>
                  </a:lnTo>
                  <a:lnTo>
                    <a:pt x="20604" y="10048"/>
                  </a:lnTo>
                  <a:lnTo>
                    <a:pt x="20811" y="9916"/>
                  </a:lnTo>
                  <a:lnTo>
                    <a:pt x="20980" y="9766"/>
                  </a:lnTo>
                  <a:lnTo>
                    <a:pt x="21150" y="9615"/>
                  </a:lnTo>
                  <a:lnTo>
                    <a:pt x="21300" y="9446"/>
                  </a:lnTo>
                  <a:lnTo>
                    <a:pt x="21413" y="9276"/>
                  </a:lnTo>
                  <a:lnTo>
                    <a:pt x="21526" y="9088"/>
                  </a:lnTo>
                  <a:lnTo>
                    <a:pt x="21620" y="8900"/>
                  </a:lnTo>
                  <a:lnTo>
                    <a:pt x="21695" y="8712"/>
                  </a:lnTo>
                  <a:lnTo>
                    <a:pt x="21752" y="8467"/>
                  </a:lnTo>
                  <a:lnTo>
                    <a:pt x="21771" y="8223"/>
                  </a:lnTo>
                  <a:lnTo>
                    <a:pt x="21771" y="7978"/>
                  </a:lnTo>
                  <a:lnTo>
                    <a:pt x="21752" y="7733"/>
                  </a:lnTo>
                  <a:lnTo>
                    <a:pt x="21695" y="7470"/>
                  </a:lnTo>
                  <a:lnTo>
                    <a:pt x="21601" y="7207"/>
                  </a:lnTo>
                  <a:lnTo>
                    <a:pt x="21488" y="6943"/>
                  </a:lnTo>
                  <a:lnTo>
                    <a:pt x="21357" y="6680"/>
                  </a:lnTo>
                  <a:lnTo>
                    <a:pt x="21187" y="6416"/>
                  </a:lnTo>
                  <a:lnTo>
                    <a:pt x="20999" y="6153"/>
                  </a:lnTo>
                  <a:lnTo>
                    <a:pt x="20792" y="5871"/>
                  </a:lnTo>
                  <a:lnTo>
                    <a:pt x="20548" y="5607"/>
                  </a:lnTo>
                  <a:lnTo>
                    <a:pt x="20284" y="5325"/>
                  </a:lnTo>
                  <a:lnTo>
                    <a:pt x="19983" y="5062"/>
                  </a:lnTo>
                  <a:lnTo>
                    <a:pt x="19663" y="4779"/>
                  </a:lnTo>
                  <a:lnTo>
                    <a:pt x="19325" y="4516"/>
                  </a:lnTo>
                  <a:lnTo>
                    <a:pt x="18986" y="4253"/>
                  </a:lnTo>
                  <a:lnTo>
                    <a:pt x="18610" y="4008"/>
                  </a:lnTo>
                  <a:lnTo>
                    <a:pt x="18252" y="3763"/>
                  </a:lnTo>
                  <a:lnTo>
                    <a:pt x="17857" y="3519"/>
                  </a:lnTo>
                  <a:lnTo>
                    <a:pt x="17443" y="3274"/>
                  </a:lnTo>
                  <a:lnTo>
                    <a:pt x="17029" y="3048"/>
                  </a:lnTo>
                  <a:lnTo>
                    <a:pt x="16145" y="2616"/>
                  </a:lnTo>
                  <a:lnTo>
                    <a:pt x="15223" y="2183"/>
                  </a:lnTo>
                  <a:lnTo>
                    <a:pt x="14244" y="1788"/>
                  </a:lnTo>
                  <a:lnTo>
                    <a:pt x="13247" y="1430"/>
                  </a:lnTo>
                  <a:lnTo>
                    <a:pt x="12212" y="1092"/>
                  </a:lnTo>
                  <a:lnTo>
                    <a:pt x="11159" y="790"/>
                  </a:lnTo>
                  <a:lnTo>
                    <a:pt x="10105" y="546"/>
                  </a:lnTo>
                  <a:lnTo>
                    <a:pt x="9089" y="339"/>
                  </a:lnTo>
                  <a:lnTo>
                    <a:pt x="8073" y="188"/>
                  </a:lnTo>
                  <a:lnTo>
                    <a:pt x="7094" y="75"/>
                  </a:lnTo>
                  <a:lnTo>
                    <a:pt x="6624" y="38"/>
                  </a:lnTo>
                  <a:lnTo>
                    <a:pt x="6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37"/>
            <p:cNvSpPr/>
            <p:nvPr/>
          </p:nvSpPr>
          <p:spPr>
            <a:xfrm>
              <a:off x="5221075" y="262650"/>
              <a:ext cx="244150" cy="557925"/>
            </a:xfrm>
            <a:custGeom>
              <a:avLst/>
              <a:gdLst/>
              <a:ahLst/>
              <a:cxnLst/>
              <a:rect l="l" t="t" r="r" b="b"/>
              <a:pathLst>
                <a:path w="9766" h="22317" extrusionOk="0">
                  <a:moveTo>
                    <a:pt x="3556" y="998"/>
                  </a:moveTo>
                  <a:lnTo>
                    <a:pt x="3726" y="1036"/>
                  </a:lnTo>
                  <a:lnTo>
                    <a:pt x="3895" y="1092"/>
                  </a:lnTo>
                  <a:lnTo>
                    <a:pt x="4064" y="1167"/>
                  </a:lnTo>
                  <a:lnTo>
                    <a:pt x="4252" y="1280"/>
                  </a:lnTo>
                  <a:lnTo>
                    <a:pt x="4422" y="1412"/>
                  </a:lnTo>
                  <a:lnTo>
                    <a:pt x="4610" y="1544"/>
                  </a:lnTo>
                  <a:lnTo>
                    <a:pt x="4798" y="1713"/>
                  </a:lnTo>
                  <a:lnTo>
                    <a:pt x="4967" y="1901"/>
                  </a:lnTo>
                  <a:lnTo>
                    <a:pt x="5156" y="2108"/>
                  </a:lnTo>
                  <a:lnTo>
                    <a:pt x="5344" y="2334"/>
                  </a:lnTo>
                  <a:lnTo>
                    <a:pt x="5532" y="2597"/>
                  </a:lnTo>
                  <a:lnTo>
                    <a:pt x="5720" y="2861"/>
                  </a:lnTo>
                  <a:lnTo>
                    <a:pt x="6078" y="3444"/>
                  </a:lnTo>
                  <a:lnTo>
                    <a:pt x="6435" y="4122"/>
                  </a:lnTo>
                  <a:lnTo>
                    <a:pt x="6793" y="4855"/>
                  </a:lnTo>
                  <a:lnTo>
                    <a:pt x="7112" y="5646"/>
                  </a:lnTo>
                  <a:lnTo>
                    <a:pt x="7432" y="6530"/>
                  </a:lnTo>
                  <a:lnTo>
                    <a:pt x="7714" y="7452"/>
                  </a:lnTo>
                  <a:lnTo>
                    <a:pt x="7978" y="8430"/>
                  </a:lnTo>
                  <a:lnTo>
                    <a:pt x="8223" y="9484"/>
                  </a:lnTo>
                  <a:lnTo>
                    <a:pt x="8411" y="10575"/>
                  </a:lnTo>
                  <a:lnTo>
                    <a:pt x="8580" y="11685"/>
                  </a:lnTo>
                  <a:lnTo>
                    <a:pt x="8693" y="12739"/>
                  </a:lnTo>
                  <a:lnTo>
                    <a:pt x="8749" y="13774"/>
                  </a:lnTo>
                  <a:lnTo>
                    <a:pt x="8768" y="14734"/>
                  </a:lnTo>
                  <a:lnTo>
                    <a:pt x="8749" y="15656"/>
                  </a:lnTo>
                  <a:lnTo>
                    <a:pt x="8693" y="16521"/>
                  </a:lnTo>
                  <a:lnTo>
                    <a:pt x="8599" y="17330"/>
                  </a:lnTo>
                  <a:lnTo>
                    <a:pt x="8467" y="18083"/>
                  </a:lnTo>
                  <a:lnTo>
                    <a:pt x="8317" y="18760"/>
                  </a:lnTo>
                  <a:lnTo>
                    <a:pt x="8223" y="19061"/>
                  </a:lnTo>
                  <a:lnTo>
                    <a:pt x="8128" y="19362"/>
                  </a:lnTo>
                  <a:lnTo>
                    <a:pt x="8016" y="19644"/>
                  </a:lnTo>
                  <a:lnTo>
                    <a:pt x="7921" y="19889"/>
                  </a:lnTo>
                  <a:lnTo>
                    <a:pt x="7790" y="20134"/>
                  </a:lnTo>
                  <a:lnTo>
                    <a:pt x="7677" y="20359"/>
                  </a:lnTo>
                  <a:lnTo>
                    <a:pt x="7545" y="20548"/>
                  </a:lnTo>
                  <a:lnTo>
                    <a:pt x="7413" y="20717"/>
                  </a:lnTo>
                  <a:lnTo>
                    <a:pt x="7282" y="20867"/>
                  </a:lnTo>
                  <a:lnTo>
                    <a:pt x="7150" y="20999"/>
                  </a:lnTo>
                  <a:lnTo>
                    <a:pt x="7000" y="21112"/>
                  </a:lnTo>
                  <a:lnTo>
                    <a:pt x="6849" y="21206"/>
                  </a:lnTo>
                  <a:lnTo>
                    <a:pt x="6698" y="21263"/>
                  </a:lnTo>
                  <a:lnTo>
                    <a:pt x="6548" y="21300"/>
                  </a:lnTo>
                  <a:lnTo>
                    <a:pt x="6379" y="21319"/>
                  </a:lnTo>
                  <a:lnTo>
                    <a:pt x="6228" y="21300"/>
                  </a:lnTo>
                  <a:lnTo>
                    <a:pt x="6059" y="21263"/>
                  </a:lnTo>
                  <a:lnTo>
                    <a:pt x="5871" y="21206"/>
                  </a:lnTo>
                  <a:lnTo>
                    <a:pt x="5701" y="21131"/>
                  </a:lnTo>
                  <a:lnTo>
                    <a:pt x="5532" y="21037"/>
                  </a:lnTo>
                  <a:lnTo>
                    <a:pt x="5344" y="20905"/>
                  </a:lnTo>
                  <a:lnTo>
                    <a:pt x="5156" y="20755"/>
                  </a:lnTo>
                  <a:lnTo>
                    <a:pt x="4986" y="20585"/>
                  </a:lnTo>
                  <a:lnTo>
                    <a:pt x="4798" y="20397"/>
                  </a:lnTo>
                  <a:lnTo>
                    <a:pt x="4610" y="20190"/>
                  </a:lnTo>
                  <a:lnTo>
                    <a:pt x="4422" y="19964"/>
                  </a:lnTo>
                  <a:lnTo>
                    <a:pt x="4234" y="19720"/>
                  </a:lnTo>
                  <a:lnTo>
                    <a:pt x="4045" y="19456"/>
                  </a:lnTo>
                  <a:lnTo>
                    <a:pt x="3688" y="18854"/>
                  </a:lnTo>
                  <a:lnTo>
                    <a:pt x="3330" y="18196"/>
                  </a:lnTo>
                  <a:lnTo>
                    <a:pt x="2992" y="17462"/>
                  </a:lnTo>
                  <a:lnTo>
                    <a:pt x="2653" y="16653"/>
                  </a:lnTo>
                  <a:lnTo>
                    <a:pt x="2333" y="15787"/>
                  </a:lnTo>
                  <a:lnTo>
                    <a:pt x="2051" y="14865"/>
                  </a:lnTo>
                  <a:lnTo>
                    <a:pt x="1788" y="13868"/>
                  </a:lnTo>
                  <a:lnTo>
                    <a:pt x="1562" y="12833"/>
                  </a:lnTo>
                  <a:lnTo>
                    <a:pt x="1355" y="11723"/>
                  </a:lnTo>
                  <a:lnTo>
                    <a:pt x="1204" y="10632"/>
                  </a:lnTo>
                  <a:lnTo>
                    <a:pt x="1091" y="9559"/>
                  </a:lnTo>
                  <a:lnTo>
                    <a:pt x="1016" y="8543"/>
                  </a:lnTo>
                  <a:lnTo>
                    <a:pt x="997" y="7565"/>
                  </a:lnTo>
                  <a:lnTo>
                    <a:pt x="1016" y="6643"/>
                  </a:lnTo>
                  <a:lnTo>
                    <a:pt x="1073" y="5777"/>
                  </a:lnTo>
                  <a:lnTo>
                    <a:pt x="1167" y="4968"/>
                  </a:lnTo>
                  <a:lnTo>
                    <a:pt x="1298" y="4234"/>
                  </a:lnTo>
                  <a:lnTo>
                    <a:pt x="1468" y="3557"/>
                  </a:lnTo>
                  <a:lnTo>
                    <a:pt x="1543" y="3237"/>
                  </a:lnTo>
                  <a:lnTo>
                    <a:pt x="1637" y="2936"/>
                  </a:lnTo>
                  <a:lnTo>
                    <a:pt x="1750" y="2673"/>
                  </a:lnTo>
                  <a:lnTo>
                    <a:pt x="1863" y="2409"/>
                  </a:lnTo>
                  <a:lnTo>
                    <a:pt x="1976" y="2183"/>
                  </a:lnTo>
                  <a:lnTo>
                    <a:pt x="2089" y="1958"/>
                  </a:lnTo>
                  <a:lnTo>
                    <a:pt x="2220" y="1770"/>
                  </a:lnTo>
                  <a:lnTo>
                    <a:pt x="2352" y="1581"/>
                  </a:lnTo>
                  <a:lnTo>
                    <a:pt x="2484" y="1431"/>
                  </a:lnTo>
                  <a:lnTo>
                    <a:pt x="2634" y="1299"/>
                  </a:lnTo>
                  <a:lnTo>
                    <a:pt x="2766" y="1186"/>
                  </a:lnTo>
                  <a:lnTo>
                    <a:pt x="2917" y="1111"/>
                  </a:lnTo>
                  <a:lnTo>
                    <a:pt x="3067" y="1055"/>
                  </a:lnTo>
                  <a:lnTo>
                    <a:pt x="3236" y="1017"/>
                  </a:lnTo>
                  <a:lnTo>
                    <a:pt x="3387" y="998"/>
                  </a:lnTo>
                  <a:close/>
                  <a:moveTo>
                    <a:pt x="3312" y="1"/>
                  </a:moveTo>
                  <a:lnTo>
                    <a:pt x="3067" y="20"/>
                  </a:lnTo>
                  <a:lnTo>
                    <a:pt x="2822" y="76"/>
                  </a:lnTo>
                  <a:lnTo>
                    <a:pt x="2597" y="170"/>
                  </a:lnTo>
                  <a:lnTo>
                    <a:pt x="2371" y="264"/>
                  </a:lnTo>
                  <a:lnTo>
                    <a:pt x="2164" y="415"/>
                  </a:lnTo>
                  <a:lnTo>
                    <a:pt x="1957" y="565"/>
                  </a:lnTo>
                  <a:lnTo>
                    <a:pt x="1750" y="753"/>
                  </a:lnTo>
                  <a:lnTo>
                    <a:pt x="1562" y="979"/>
                  </a:lnTo>
                  <a:lnTo>
                    <a:pt x="1392" y="1205"/>
                  </a:lnTo>
                  <a:lnTo>
                    <a:pt x="1223" y="1468"/>
                  </a:lnTo>
                  <a:lnTo>
                    <a:pt x="1054" y="1770"/>
                  </a:lnTo>
                  <a:lnTo>
                    <a:pt x="922" y="2071"/>
                  </a:lnTo>
                  <a:lnTo>
                    <a:pt x="772" y="2409"/>
                  </a:lnTo>
                  <a:lnTo>
                    <a:pt x="640" y="2786"/>
                  </a:lnTo>
                  <a:lnTo>
                    <a:pt x="527" y="3162"/>
                  </a:lnTo>
                  <a:lnTo>
                    <a:pt x="414" y="3576"/>
                  </a:lnTo>
                  <a:lnTo>
                    <a:pt x="320" y="3990"/>
                  </a:lnTo>
                  <a:lnTo>
                    <a:pt x="245" y="4423"/>
                  </a:lnTo>
                  <a:lnTo>
                    <a:pt x="188" y="4855"/>
                  </a:lnTo>
                  <a:lnTo>
                    <a:pt x="132" y="5288"/>
                  </a:lnTo>
                  <a:lnTo>
                    <a:pt x="75" y="5740"/>
                  </a:lnTo>
                  <a:lnTo>
                    <a:pt x="38" y="6210"/>
                  </a:lnTo>
                  <a:lnTo>
                    <a:pt x="19" y="6699"/>
                  </a:lnTo>
                  <a:lnTo>
                    <a:pt x="0" y="7678"/>
                  </a:lnTo>
                  <a:lnTo>
                    <a:pt x="38" y="8694"/>
                  </a:lnTo>
                  <a:lnTo>
                    <a:pt x="113" y="9747"/>
                  </a:lnTo>
                  <a:lnTo>
                    <a:pt x="226" y="10801"/>
                  </a:lnTo>
                  <a:lnTo>
                    <a:pt x="376" y="11892"/>
                  </a:lnTo>
                  <a:lnTo>
                    <a:pt x="565" y="12965"/>
                  </a:lnTo>
                  <a:lnTo>
                    <a:pt x="809" y="14019"/>
                  </a:lnTo>
                  <a:lnTo>
                    <a:pt x="1073" y="15035"/>
                  </a:lnTo>
                  <a:lnTo>
                    <a:pt x="1374" y="15994"/>
                  </a:lnTo>
                  <a:lnTo>
                    <a:pt x="1694" y="16935"/>
                  </a:lnTo>
                  <a:lnTo>
                    <a:pt x="1863" y="17368"/>
                  </a:lnTo>
                  <a:lnTo>
                    <a:pt x="2051" y="17800"/>
                  </a:lnTo>
                  <a:lnTo>
                    <a:pt x="2239" y="18233"/>
                  </a:lnTo>
                  <a:lnTo>
                    <a:pt x="2427" y="18628"/>
                  </a:lnTo>
                  <a:lnTo>
                    <a:pt x="2634" y="19024"/>
                  </a:lnTo>
                  <a:lnTo>
                    <a:pt x="2841" y="19381"/>
                  </a:lnTo>
                  <a:lnTo>
                    <a:pt x="3067" y="19757"/>
                  </a:lnTo>
                  <a:lnTo>
                    <a:pt x="3293" y="20115"/>
                  </a:lnTo>
                  <a:lnTo>
                    <a:pt x="3537" y="20453"/>
                  </a:lnTo>
                  <a:lnTo>
                    <a:pt x="3763" y="20755"/>
                  </a:lnTo>
                  <a:lnTo>
                    <a:pt x="4008" y="21018"/>
                  </a:lnTo>
                  <a:lnTo>
                    <a:pt x="4252" y="21281"/>
                  </a:lnTo>
                  <a:lnTo>
                    <a:pt x="4497" y="21488"/>
                  </a:lnTo>
                  <a:lnTo>
                    <a:pt x="4742" y="21695"/>
                  </a:lnTo>
                  <a:lnTo>
                    <a:pt x="4986" y="21865"/>
                  </a:lnTo>
                  <a:lnTo>
                    <a:pt x="5231" y="22015"/>
                  </a:lnTo>
                  <a:lnTo>
                    <a:pt x="5475" y="22128"/>
                  </a:lnTo>
                  <a:lnTo>
                    <a:pt x="5720" y="22203"/>
                  </a:lnTo>
                  <a:lnTo>
                    <a:pt x="5965" y="22279"/>
                  </a:lnTo>
                  <a:lnTo>
                    <a:pt x="6209" y="22297"/>
                  </a:lnTo>
                  <a:lnTo>
                    <a:pt x="6454" y="22316"/>
                  </a:lnTo>
                  <a:lnTo>
                    <a:pt x="6698" y="22279"/>
                  </a:lnTo>
                  <a:lnTo>
                    <a:pt x="6943" y="22222"/>
                  </a:lnTo>
                  <a:lnTo>
                    <a:pt x="7169" y="22147"/>
                  </a:lnTo>
                  <a:lnTo>
                    <a:pt x="7395" y="22034"/>
                  </a:lnTo>
                  <a:lnTo>
                    <a:pt x="7602" y="21902"/>
                  </a:lnTo>
                  <a:lnTo>
                    <a:pt x="7809" y="21733"/>
                  </a:lnTo>
                  <a:lnTo>
                    <a:pt x="8016" y="21545"/>
                  </a:lnTo>
                  <a:lnTo>
                    <a:pt x="8204" y="21338"/>
                  </a:lnTo>
                  <a:lnTo>
                    <a:pt x="8373" y="21093"/>
                  </a:lnTo>
                  <a:lnTo>
                    <a:pt x="8542" y="20830"/>
                  </a:lnTo>
                  <a:lnTo>
                    <a:pt x="8712" y="20548"/>
                  </a:lnTo>
                  <a:lnTo>
                    <a:pt x="8862" y="20228"/>
                  </a:lnTo>
                  <a:lnTo>
                    <a:pt x="8994" y="19889"/>
                  </a:lnTo>
                  <a:lnTo>
                    <a:pt x="9126" y="19532"/>
                  </a:lnTo>
                  <a:lnTo>
                    <a:pt x="9239" y="19155"/>
                  </a:lnTo>
                  <a:lnTo>
                    <a:pt x="9351" y="18741"/>
                  </a:lnTo>
                  <a:lnTo>
                    <a:pt x="9446" y="18309"/>
                  </a:lnTo>
                  <a:lnTo>
                    <a:pt x="9521" y="17895"/>
                  </a:lnTo>
                  <a:lnTo>
                    <a:pt x="9596" y="17462"/>
                  </a:lnTo>
                  <a:lnTo>
                    <a:pt x="9652" y="17010"/>
                  </a:lnTo>
                  <a:lnTo>
                    <a:pt x="9690" y="16559"/>
                  </a:lnTo>
                  <a:lnTo>
                    <a:pt x="9728" y="16088"/>
                  </a:lnTo>
                  <a:lnTo>
                    <a:pt x="9747" y="15618"/>
                  </a:lnTo>
                  <a:lnTo>
                    <a:pt x="9765" y="14639"/>
                  </a:lnTo>
                  <a:lnTo>
                    <a:pt x="9747" y="13605"/>
                  </a:lnTo>
                  <a:lnTo>
                    <a:pt x="9671" y="12570"/>
                  </a:lnTo>
                  <a:lnTo>
                    <a:pt x="9558" y="11497"/>
                  </a:lnTo>
                  <a:lnTo>
                    <a:pt x="9408" y="10425"/>
                  </a:lnTo>
                  <a:lnTo>
                    <a:pt x="9201" y="9352"/>
                  </a:lnTo>
                  <a:lnTo>
                    <a:pt x="8975" y="8299"/>
                  </a:lnTo>
                  <a:lnTo>
                    <a:pt x="8712" y="7283"/>
                  </a:lnTo>
                  <a:lnTo>
                    <a:pt x="8411" y="6304"/>
                  </a:lnTo>
                  <a:lnTo>
                    <a:pt x="8072" y="5382"/>
                  </a:lnTo>
                  <a:lnTo>
                    <a:pt x="7903" y="4931"/>
                  </a:lnTo>
                  <a:lnTo>
                    <a:pt x="7714" y="4498"/>
                  </a:lnTo>
                  <a:lnTo>
                    <a:pt x="7526" y="4084"/>
                  </a:lnTo>
                  <a:lnTo>
                    <a:pt x="7338" y="3689"/>
                  </a:lnTo>
                  <a:lnTo>
                    <a:pt x="7131" y="3294"/>
                  </a:lnTo>
                  <a:lnTo>
                    <a:pt x="6924" y="2917"/>
                  </a:lnTo>
                  <a:lnTo>
                    <a:pt x="6698" y="2541"/>
                  </a:lnTo>
                  <a:lnTo>
                    <a:pt x="6473" y="2183"/>
                  </a:lnTo>
                  <a:lnTo>
                    <a:pt x="6247" y="1864"/>
                  </a:lnTo>
                  <a:lnTo>
                    <a:pt x="6002" y="1563"/>
                  </a:lnTo>
                  <a:lnTo>
                    <a:pt x="5758" y="1280"/>
                  </a:lnTo>
                  <a:lnTo>
                    <a:pt x="5532" y="1036"/>
                  </a:lnTo>
                  <a:lnTo>
                    <a:pt x="5287" y="810"/>
                  </a:lnTo>
                  <a:lnTo>
                    <a:pt x="5043" y="622"/>
                  </a:lnTo>
                  <a:lnTo>
                    <a:pt x="4798" y="452"/>
                  </a:lnTo>
                  <a:lnTo>
                    <a:pt x="4553" y="302"/>
                  </a:lnTo>
                  <a:lnTo>
                    <a:pt x="4290" y="189"/>
                  </a:lnTo>
                  <a:lnTo>
                    <a:pt x="4045" y="95"/>
                  </a:lnTo>
                  <a:lnTo>
                    <a:pt x="3801" y="39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37"/>
            <p:cNvSpPr/>
            <p:nvPr/>
          </p:nvSpPr>
          <p:spPr>
            <a:xfrm>
              <a:off x="5103000" y="352975"/>
              <a:ext cx="480300" cy="377275"/>
            </a:xfrm>
            <a:custGeom>
              <a:avLst/>
              <a:gdLst/>
              <a:ahLst/>
              <a:cxnLst/>
              <a:rect l="l" t="t" r="r" b="b"/>
              <a:pathLst>
                <a:path w="19212" h="15091" extrusionOk="0">
                  <a:moveTo>
                    <a:pt x="16182" y="979"/>
                  </a:moveTo>
                  <a:lnTo>
                    <a:pt x="16596" y="998"/>
                  </a:lnTo>
                  <a:lnTo>
                    <a:pt x="16972" y="1035"/>
                  </a:lnTo>
                  <a:lnTo>
                    <a:pt x="17141" y="1073"/>
                  </a:lnTo>
                  <a:lnTo>
                    <a:pt x="17311" y="1129"/>
                  </a:lnTo>
                  <a:lnTo>
                    <a:pt x="17461" y="1186"/>
                  </a:lnTo>
                  <a:lnTo>
                    <a:pt x="17593" y="1242"/>
                  </a:lnTo>
                  <a:lnTo>
                    <a:pt x="17706" y="1336"/>
                  </a:lnTo>
                  <a:lnTo>
                    <a:pt x="17819" y="1412"/>
                  </a:lnTo>
                  <a:lnTo>
                    <a:pt x="17913" y="1506"/>
                  </a:lnTo>
                  <a:lnTo>
                    <a:pt x="18007" y="1619"/>
                  </a:lnTo>
                  <a:lnTo>
                    <a:pt x="18082" y="1750"/>
                  </a:lnTo>
                  <a:lnTo>
                    <a:pt x="18157" y="1901"/>
                  </a:lnTo>
                  <a:lnTo>
                    <a:pt x="18195" y="2070"/>
                  </a:lnTo>
                  <a:lnTo>
                    <a:pt x="18214" y="2240"/>
                  </a:lnTo>
                  <a:lnTo>
                    <a:pt x="18214" y="2428"/>
                  </a:lnTo>
                  <a:lnTo>
                    <a:pt x="18214" y="2635"/>
                  </a:lnTo>
                  <a:lnTo>
                    <a:pt x="18176" y="2860"/>
                  </a:lnTo>
                  <a:lnTo>
                    <a:pt x="18120" y="3086"/>
                  </a:lnTo>
                  <a:lnTo>
                    <a:pt x="18045" y="3331"/>
                  </a:lnTo>
                  <a:lnTo>
                    <a:pt x="17969" y="3575"/>
                  </a:lnTo>
                  <a:lnTo>
                    <a:pt x="17856" y="3839"/>
                  </a:lnTo>
                  <a:lnTo>
                    <a:pt x="17743" y="4102"/>
                  </a:lnTo>
                  <a:lnTo>
                    <a:pt x="17593" y="4366"/>
                  </a:lnTo>
                  <a:lnTo>
                    <a:pt x="17442" y="4648"/>
                  </a:lnTo>
                  <a:lnTo>
                    <a:pt x="17066" y="5250"/>
                  </a:lnTo>
                  <a:lnTo>
                    <a:pt x="16615" y="5852"/>
                  </a:lnTo>
                  <a:lnTo>
                    <a:pt x="16107" y="6492"/>
                  </a:lnTo>
                  <a:lnTo>
                    <a:pt x="15523" y="7132"/>
                  </a:lnTo>
                  <a:lnTo>
                    <a:pt x="14884" y="7809"/>
                  </a:lnTo>
                  <a:lnTo>
                    <a:pt x="14187" y="8468"/>
                  </a:lnTo>
                  <a:lnTo>
                    <a:pt x="13397" y="9145"/>
                  </a:lnTo>
                  <a:lnTo>
                    <a:pt x="12569" y="9803"/>
                  </a:lnTo>
                  <a:lnTo>
                    <a:pt x="11666" y="10462"/>
                  </a:lnTo>
                  <a:lnTo>
                    <a:pt x="10801" y="11045"/>
                  </a:lnTo>
                  <a:lnTo>
                    <a:pt x="9935" y="11591"/>
                  </a:lnTo>
                  <a:lnTo>
                    <a:pt x="9070" y="12099"/>
                  </a:lnTo>
                  <a:lnTo>
                    <a:pt x="8204" y="12551"/>
                  </a:lnTo>
                  <a:lnTo>
                    <a:pt x="7357" y="12946"/>
                  </a:lnTo>
                  <a:lnTo>
                    <a:pt x="6511" y="13284"/>
                  </a:lnTo>
                  <a:lnTo>
                    <a:pt x="6115" y="13454"/>
                  </a:lnTo>
                  <a:lnTo>
                    <a:pt x="5702" y="13585"/>
                  </a:lnTo>
                  <a:lnTo>
                    <a:pt x="5306" y="13698"/>
                  </a:lnTo>
                  <a:lnTo>
                    <a:pt x="4930" y="13811"/>
                  </a:lnTo>
                  <a:lnTo>
                    <a:pt x="4253" y="13962"/>
                  </a:lnTo>
                  <a:lnTo>
                    <a:pt x="3933" y="14018"/>
                  </a:lnTo>
                  <a:lnTo>
                    <a:pt x="3632" y="14056"/>
                  </a:lnTo>
                  <a:lnTo>
                    <a:pt x="3331" y="14093"/>
                  </a:lnTo>
                  <a:lnTo>
                    <a:pt x="2559" y="14093"/>
                  </a:lnTo>
                  <a:lnTo>
                    <a:pt x="2334" y="14056"/>
                  </a:lnTo>
                  <a:lnTo>
                    <a:pt x="2108" y="14018"/>
                  </a:lnTo>
                  <a:lnTo>
                    <a:pt x="1920" y="13962"/>
                  </a:lnTo>
                  <a:lnTo>
                    <a:pt x="1731" y="13886"/>
                  </a:lnTo>
                  <a:lnTo>
                    <a:pt x="1581" y="13811"/>
                  </a:lnTo>
                  <a:lnTo>
                    <a:pt x="1430" y="13717"/>
                  </a:lnTo>
                  <a:lnTo>
                    <a:pt x="1317" y="13604"/>
                  </a:lnTo>
                  <a:lnTo>
                    <a:pt x="1205" y="13472"/>
                  </a:lnTo>
                  <a:lnTo>
                    <a:pt x="1129" y="13341"/>
                  </a:lnTo>
                  <a:lnTo>
                    <a:pt x="1073" y="13190"/>
                  </a:lnTo>
                  <a:lnTo>
                    <a:pt x="1016" y="13021"/>
                  </a:lnTo>
                  <a:lnTo>
                    <a:pt x="998" y="12833"/>
                  </a:lnTo>
                  <a:lnTo>
                    <a:pt x="998" y="12645"/>
                  </a:lnTo>
                  <a:lnTo>
                    <a:pt x="998" y="12438"/>
                  </a:lnTo>
                  <a:lnTo>
                    <a:pt x="1035" y="12231"/>
                  </a:lnTo>
                  <a:lnTo>
                    <a:pt x="1092" y="12005"/>
                  </a:lnTo>
                  <a:lnTo>
                    <a:pt x="1148" y="11779"/>
                  </a:lnTo>
                  <a:lnTo>
                    <a:pt x="1242" y="11516"/>
                  </a:lnTo>
                  <a:lnTo>
                    <a:pt x="1336" y="11271"/>
                  </a:lnTo>
                  <a:lnTo>
                    <a:pt x="1468" y="11008"/>
                  </a:lnTo>
                  <a:lnTo>
                    <a:pt x="1600" y="10725"/>
                  </a:lnTo>
                  <a:lnTo>
                    <a:pt x="1769" y="10443"/>
                  </a:lnTo>
                  <a:lnTo>
                    <a:pt x="2127" y="9860"/>
                  </a:lnTo>
                  <a:lnTo>
                    <a:pt x="2371" y="9540"/>
                  </a:lnTo>
                  <a:lnTo>
                    <a:pt x="2616" y="9201"/>
                  </a:lnTo>
                  <a:lnTo>
                    <a:pt x="2879" y="8863"/>
                  </a:lnTo>
                  <a:lnTo>
                    <a:pt x="3161" y="8524"/>
                  </a:lnTo>
                  <a:lnTo>
                    <a:pt x="3763" y="7865"/>
                  </a:lnTo>
                  <a:lnTo>
                    <a:pt x="4422" y="7188"/>
                  </a:lnTo>
                  <a:lnTo>
                    <a:pt x="5137" y="6530"/>
                  </a:lnTo>
                  <a:lnTo>
                    <a:pt x="5890" y="5871"/>
                  </a:lnTo>
                  <a:lnTo>
                    <a:pt x="6699" y="5231"/>
                  </a:lnTo>
                  <a:lnTo>
                    <a:pt x="7545" y="4629"/>
                  </a:lnTo>
                  <a:lnTo>
                    <a:pt x="8411" y="4027"/>
                  </a:lnTo>
                  <a:lnTo>
                    <a:pt x="9276" y="3481"/>
                  </a:lnTo>
                  <a:lnTo>
                    <a:pt x="10161" y="2992"/>
                  </a:lnTo>
                  <a:lnTo>
                    <a:pt x="11008" y="2541"/>
                  </a:lnTo>
                  <a:lnTo>
                    <a:pt x="11873" y="2127"/>
                  </a:lnTo>
                  <a:lnTo>
                    <a:pt x="12701" y="1788"/>
                  </a:lnTo>
                  <a:lnTo>
                    <a:pt x="13115" y="1637"/>
                  </a:lnTo>
                  <a:lnTo>
                    <a:pt x="13510" y="1506"/>
                  </a:lnTo>
                  <a:lnTo>
                    <a:pt x="13905" y="1374"/>
                  </a:lnTo>
                  <a:lnTo>
                    <a:pt x="14300" y="1280"/>
                  </a:lnTo>
                  <a:lnTo>
                    <a:pt x="14771" y="1167"/>
                  </a:lnTo>
                  <a:lnTo>
                    <a:pt x="15222" y="1073"/>
                  </a:lnTo>
                  <a:lnTo>
                    <a:pt x="15711" y="1017"/>
                  </a:lnTo>
                  <a:lnTo>
                    <a:pt x="16182" y="979"/>
                  </a:lnTo>
                  <a:close/>
                  <a:moveTo>
                    <a:pt x="16031" y="0"/>
                  </a:moveTo>
                  <a:lnTo>
                    <a:pt x="15655" y="19"/>
                  </a:lnTo>
                  <a:lnTo>
                    <a:pt x="15279" y="57"/>
                  </a:lnTo>
                  <a:lnTo>
                    <a:pt x="14884" y="132"/>
                  </a:lnTo>
                  <a:lnTo>
                    <a:pt x="14470" y="207"/>
                  </a:lnTo>
                  <a:lnTo>
                    <a:pt x="14037" y="302"/>
                  </a:lnTo>
                  <a:lnTo>
                    <a:pt x="13642" y="414"/>
                  </a:lnTo>
                  <a:lnTo>
                    <a:pt x="13228" y="546"/>
                  </a:lnTo>
                  <a:lnTo>
                    <a:pt x="12795" y="697"/>
                  </a:lnTo>
                  <a:lnTo>
                    <a:pt x="12362" y="847"/>
                  </a:lnTo>
                  <a:lnTo>
                    <a:pt x="11929" y="1035"/>
                  </a:lnTo>
                  <a:lnTo>
                    <a:pt x="11497" y="1223"/>
                  </a:lnTo>
                  <a:lnTo>
                    <a:pt x="10594" y="1637"/>
                  </a:lnTo>
                  <a:lnTo>
                    <a:pt x="9690" y="2108"/>
                  </a:lnTo>
                  <a:lnTo>
                    <a:pt x="8787" y="2616"/>
                  </a:lnTo>
                  <a:lnTo>
                    <a:pt x="7865" y="3199"/>
                  </a:lnTo>
                  <a:lnTo>
                    <a:pt x="6962" y="3801"/>
                  </a:lnTo>
                  <a:lnTo>
                    <a:pt x="6097" y="4460"/>
                  </a:lnTo>
                  <a:lnTo>
                    <a:pt x="5250" y="5118"/>
                  </a:lnTo>
                  <a:lnTo>
                    <a:pt x="4460" y="5796"/>
                  </a:lnTo>
                  <a:lnTo>
                    <a:pt x="3707" y="6492"/>
                  </a:lnTo>
                  <a:lnTo>
                    <a:pt x="3011" y="7207"/>
                  </a:lnTo>
                  <a:lnTo>
                    <a:pt x="2691" y="7546"/>
                  </a:lnTo>
                  <a:lnTo>
                    <a:pt x="2390" y="7903"/>
                  </a:lnTo>
                  <a:lnTo>
                    <a:pt x="2089" y="8261"/>
                  </a:lnTo>
                  <a:lnTo>
                    <a:pt x="1807" y="8618"/>
                  </a:lnTo>
                  <a:lnTo>
                    <a:pt x="1562" y="8957"/>
                  </a:lnTo>
                  <a:lnTo>
                    <a:pt x="1317" y="9314"/>
                  </a:lnTo>
                  <a:lnTo>
                    <a:pt x="1073" y="9672"/>
                  </a:lnTo>
                  <a:lnTo>
                    <a:pt x="847" y="10029"/>
                  </a:lnTo>
                  <a:lnTo>
                    <a:pt x="659" y="10387"/>
                  </a:lnTo>
                  <a:lnTo>
                    <a:pt x="490" y="10744"/>
                  </a:lnTo>
                  <a:lnTo>
                    <a:pt x="358" y="11064"/>
                  </a:lnTo>
                  <a:lnTo>
                    <a:pt x="226" y="11403"/>
                  </a:lnTo>
                  <a:lnTo>
                    <a:pt x="132" y="11723"/>
                  </a:lnTo>
                  <a:lnTo>
                    <a:pt x="76" y="12024"/>
                  </a:lnTo>
                  <a:lnTo>
                    <a:pt x="19" y="12325"/>
                  </a:lnTo>
                  <a:lnTo>
                    <a:pt x="0" y="12607"/>
                  </a:lnTo>
                  <a:lnTo>
                    <a:pt x="0" y="12870"/>
                  </a:lnTo>
                  <a:lnTo>
                    <a:pt x="38" y="13134"/>
                  </a:lnTo>
                  <a:lnTo>
                    <a:pt x="94" y="13378"/>
                  </a:lnTo>
                  <a:lnTo>
                    <a:pt x="170" y="13623"/>
                  </a:lnTo>
                  <a:lnTo>
                    <a:pt x="264" y="13849"/>
                  </a:lnTo>
                  <a:lnTo>
                    <a:pt x="396" y="14056"/>
                  </a:lnTo>
                  <a:lnTo>
                    <a:pt x="527" y="14206"/>
                  </a:lnTo>
                  <a:lnTo>
                    <a:pt x="678" y="14357"/>
                  </a:lnTo>
                  <a:lnTo>
                    <a:pt x="828" y="14489"/>
                  </a:lnTo>
                  <a:lnTo>
                    <a:pt x="1016" y="14620"/>
                  </a:lnTo>
                  <a:lnTo>
                    <a:pt x="1205" y="14733"/>
                  </a:lnTo>
                  <a:lnTo>
                    <a:pt x="1393" y="14827"/>
                  </a:lnTo>
                  <a:lnTo>
                    <a:pt x="1619" y="14902"/>
                  </a:lnTo>
                  <a:lnTo>
                    <a:pt x="1844" y="14978"/>
                  </a:lnTo>
                  <a:lnTo>
                    <a:pt x="2108" y="15015"/>
                  </a:lnTo>
                  <a:lnTo>
                    <a:pt x="2352" y="15053"/>
                  </a:lnTo>
                  <a:lnTo>
                    <a:pt x="2635" y="15091"/>
                  </a:lnTo>
                  <a:lnTo>
                    <a:pt x="3218" y="15091"/>
                  </a:lnTo>
                  <a:lnTo>
                    <a:pt x="3519" y="15072"/>
                  </a:lnTo>
                  <a:lnTo>
                    <a:pt x="3839" y="15034"/>
                  </a:lnTo>
                  <a:lnTo>
                    <a:pt x="4177" y="14978"/>
                  </a:lnTo>
                  <a:lnTo>
                    <a:pt x="4667" y="14902"/>
                  </a:lnTo>
                  <a:lnTo>
                    <a:pt x="5175" y="14771"/>
                  </a:lnTo>
                  <a:lnTo>
                    <a:pt x="5589" y="14658"/>
                  </a:lnTo>
                  <a:lnTo>
                    <a:pt x="6003" y="14526"/>
                  </a:lnTo>
                  <a:lnTo>
                    <a:pt x="6417" y="14394"/>
                  </a:lnTo>
                  <a:lnTo>
                    <a:pt x="6849" y="14225"/>
                  </a:lnTo>
                  <a:lnTo>
                    <a:pt x="7282" y="14056"/>
                  </a:lnTo>
                  <a:lnTo>
                    <a:pt x="7734" y="13868"/>
                  </a:lnTo>
                  <a:lnTo>
                    <a:pt x="8618" y="13454"/>
                  </a:lnTo>
                  <a:lnTo>
                    <a:pt x="9521" y="12983"/>
                  </a:lnTo>
                  <a:lnTo>
                    <a:pt x="10443" y="12456"/>
                  </a:lnTo>
                  <a:lnTo>
                    <a:pt x="11346" y="11892"/>
                  </a:lnTo>
                  <a:lnTo>
                    <a:pt x="12249" y="11271"/>
                  </a:lnTo>
                  <a:lnTo>
                    <a:pt x="13134" y="10631"/>
                  </a:lnTo>
                  <a:lnTo>
                    <a:pt x="13962" y="9954"/>
                  </a:lnTo>
                  <a:lnTo>
                    <a:pt x="14771" y="9277"/>
                  </a:lnTo>
                  <a:lnTo>
                    <a:pt x="15504" y="8580"/>
                  </a:lnTo>
                  <a:lnTo>
                    <a:pt x="16201" y="7884"/>
                  </a:lnTo>
                  <a:lnTo>
                    <a:pt x="16520" y="7527"/>
                  </a:lnTo>
                  <a:lnTo>
                    <a:pt x="16840" y="7188"/>
                  </a:lnTo>
                  <a:lnTo>
                    <a:pt x="17123" y="6831"/>
                  </a:lnTo>
                  <a:lnTo>
                    <a:pt x="17405" y="6473"/>
                  </a:lnTo>
                  <a:lnTo>
                    <a:pt x="17668" y="6116"/>
                  </a:lnTo>
                  <a:lnTo>
                    <a:pt x="17913" y="5777"/>
                  </a:lnTo>
                  <a:lnTo>
                    <a:pt x="18139" y="5401"/>
                  </a:lnTo>
                  <a:lnTo>
                    <a:pt x="18364" y="5043"/>
                  </a:lnTo>
                  <a:lnTo>
                    <a:pt x="18553" y="4686"/>
                  </a:lnTo>
                  <a:lnTo>
                    <a:pt x="18722" y="4347"/>
                  </a:lnTo>
                  <a:lnTo>
                    <a:pt x="18872" y="4008"/>
                  </a:lnTo>
                  <a:lnTo>
                    <a:pt x="18985" y="3688"/>
                  </a:lnTo>
                  <a:lnTo>
                    <a:pt x="19079" y="3368"/>
                  </a:lnTo>
                  <a:lnTo>
                    <a:pt x="19155" y="3067"/>
                  </a:lnTo>
                  <a:lnTo>
                    <a:pt x="19192" y="2766"/>
                  </a:lnTo>
                  <a:lnTo>
                    <a:pt x="19211" y="2484"/>
                  </a:lnTo>
                  <a:lnTo>
                    <a:pt x="19211" y="2202"/>
                  </a:lnTo>
                  <a:lnTo>
                    <a:pt x="19192" y="1957"/>
                  </a:lnTo>
                  <a:lnTo>
                    <a:pt x="19136" y="1694"/>
                  </a:lnTo>
                  <a:lnTo>
                    <a:pt x="19042" y="1468"/>
                  </a:lnTo>
                  <a:lnTo>
                    <a:pt x="18948" y="1242"/>
                  </a:lnTo>
                  <a:lnTo>
                    <a:pt x="18816" y="1035"/>
                  </a:lnTo>
                  <a:lnTo>
                    <a:pt x="18665" y="847"/>
                  </a:lnTo>
                  <a:lnTo>
                    <a:pt x="18496" y="678"/>
                  </a:lnTo>
                  <a:lnTo>
                    <a:pt x="18289" y="527"/>
                  </a:lnTo>
                  <a:lnTo>
                    <a:pt x="18082" y="396"/>
                  </a:lnTo>
                  <a:lnTo>
                    <a:pt x="17838" y="264"/>
                  </a:lnTo>
                  <a:lnTo>
                    <a:pt x="17593" y="170"/>
                  </a:lnTo>
                  <a:lnTo>
                    <a:pt x="17311" y="95"/>
                  </a:lnTo>
                  <a:lnTo>
                    <a:pt x="17010" y="38"/>
                  </a:lnTo>
                  <a:lnTo>
                    <a:pt x="167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37"/>
            <p:cNvSpPr/>
            <p:nvPr/>
          </p:nvSpPr>
          <p:spPr>
            <a:xfrm>
              <a:off x="5281275" y="479975"/>
              <a:ext cx="123725" cy="123275"/>
            </a:xfrm>
            <a:custGeom>
              <a:avLst/>
              <a:gdLst/>
              <a:ahLst/>
              <a:cxnLst/>
              <a:rect l="l" t="t" r="r" b="b"/>
              <a:pathLst>
                <a:path w="4949" h="4931" extrusionOk="0">
                  <a:moveTo>
                    <a:pt x="2334" y="1"/>
                  </a:moveTo>
                  <a:lnTo>
                    <a:pt x="2070" y="20"/>
                  </a:lnTo>
                  <a:lnTo>
                    <a:pt x="1826" y="76"/>
                  </a:lnTo>
                  <a:lnTo>
                    <a:pt x="1600" y="151"/>
                  </a:lnTo>
                  <a:lnTo>
                    <a:pt x="1374" y="245"/>
                  </a:lnTo>
                  <a:lnTo>
                    <a:pt x="1167" y="377"/>
                  </a:lnTo>
                  <a:lnTo>
                    <a:pt x="960" y="509"/>
                  </a:lnTo>
                  <a:lnTo>
                    <a:pt x="791" y="659"/>
                  </a:lnTo>
                  <a:lnTo>
                    <a:pt x="621" y="829"/>
                  </a:lnTo>
                  <a:lnTo>
                    <a:pt x="471" y="1017"/>
                  </a:lnTo>
                  <a:lnTo>
                    <a:pt x="339" y="1224"/>
                  </a:lnTo>
                  <a:lnTo>
                    <a:pt x="226" y="1431"/>
                  </a:lnTo>
                  <a:lnTo>
                    <a:pt x="132" y="1656"/>
                  </a:lnTo>
                  <a:lnTo>
                    <a:pt x="76" y="1882"/>
                  </a:lnTo>
                  <a:lnTo>
                    <a:pt x="19" y="2108"/>
                  </a:lnTo>
                  <a:lnTo>
                    <a:pt x="0" y="2353"/>
                  </a:lnTo>
                  <a:lnTo>
                    <a:pt x="0" y="2616"/>
                  </a:lnTo>
                  <a:lnTo>
                    <a:pt x="38" y="2861"/>
                  </a:lnTo>
                  <a:lnTo>
                    <a:pt x="95" y="3105"/>
                  </a:lnTo>
                  <a:lnTo>
                    <a:pt x="170" y="3350"/>
                  </a:lnTo>
                  <a:lnTo>
                    <a:pt x="264" y="3576"/>
                  </a:lnTo>
                  <a:lnTo>
                    <a:pt x="377" y="3783"/>
                  </a:lnTo>
                  <a:lnTo>
                    <a:pt x="527" y="3971"/>
                  </a:lnTo>
                  <a:lnTo>
                    <a:pt x="678" y="4159"/>
                  </a:lnTo>
                  <a:lnTo>
                    <a:pt x="847" y="4328"/>
                  </a:lnTo>
                  <a:lnTo>
                    <a:pt x="1035" y="4460"/>
                  </a:lnTo>
                  <a:lnTo>
                    <a:pt x="1224" y="4592"/>
                  </a:lnTo>
                  <a:lnTo>
                    <a:pt x="1449" y="4705"/>
                  </a:lnTo>
                  <a:lnTo>
                    <a:pt x="1656" y="4799"/>
                  </a:lnTo>
                  <a:lnTo>
                    <a:pt x="1901" y="4874"/>
                  </a:lnTo>
                  <a:lnTo>
                    <a:pt x="2127" y="4912"/>
                  </a:lnTo>
                  <a:lnTo>
                    <a:pt x="2371" y="4930"/>
                  </a:lnTo>
                  <a:lnTo>
                    <a:pt x="2616" y="4930"/>
                  </a:lnTo>
                  <a:lnTo>
                    <a:pt x="2879" y="4893"/>
                  </a:lnTo>
                  <a:lnTo>
                    <a:pt x="3124" y="4855"/>
                  </a:lnTo>
                  <a:lnTo>
                    <a:pt x="3350" y="4780"/>
                  </a:lnTo>
                  <a:lnTo>
                    <a:pt x="3575" y="4667"/>
                  </a:lnTo>
                  <a:lnTo>
                    <a:pt x="3801" y="4554"/>
                  </a:lnTo>
                  <a:lnTo>
                    <a:pt x="3989" y="4422"/>
                  </a:lnTo>
                  <a:lnTo>
                    <a:pt x="4178" y="4272"/>
                  </a:lnTo>
                  <a:lnTo>
                    <a:pt x="4328" y="4084"/>
                  </a:lnTo>
                  <a:lnTo>
                    <a:pt x="4479" y="3914"/>
                  </a:lnTo>
                  <a:lnTo>
                    <a:pt x="4610" y="3707"/>
                  </a:lnTo>
                  <a:lnTo>
                    <a:pt x="4723" y="3500"/>
                  </a:lnTo>
                  <a:lnTo>
                    <a:pt x="4817" y="3275"/>
                  </a:lnTo>
                  <a:lnTo>
                    <a:pt x="4874" y="3049"/>
                  </a:lnTo>
                  <a:lnTo>
                    <a:pt x="4930" y="2804"/>
                  </a:lnTo>
                  <a:lnTo>
                    <a:pt x="4949" y="2560"/>
                  </a:lnTo>
                  <a:lnTo>
                    <a:pt x="4949" y="2315"/>
                  </a:lnTo>
                  <a:lnTo>
                    <a:pt x="4911" y="2070"/>
                  </a:lnTo>
                  <a:lnTo>
                    <a:pt x="4855" y="1826"/>
                  </a:lnTo>
                  <a:lnTo>
                    <a:pt x="4780" y="1581"/>
                  </a:lnTo>
                  <a:lnTo>
                    <a:pt x="4686" y="1355"/>
                  </a:lnTo>
                  <a:lnTo>
                    <a:pt x="4573" y="1148"/>
                  </a:lnTo>
                  <a:lnTo>
                    <a:pt x="4441" y="941"/>
                  </a:lnTo>
                  <a:lnTo>
                    <a:pt x="4272" y="772"/>
                  </a:lnTo>
                  <a:lnTo>
                    <a:pt x="4102" y="603"/>
                  </a:lnTo>
                  <a:lnTo>
                    <a:pt x="3914" y="452"/>
                  </a:lnTo>
                  <a:lnTo>
                    <a:pt x="3726" y="321"/>
                  </a:lnTo>
                  <a:lnTo>
                    <a:pt x="3519" y="208"/>
                  </a:lnTo>
                  <a:lnTo>
                    <a:pt x="3293" y="132"/>
                  </a:lnTo>
                  <a:lnTo>
                    <a:pt x="3067" y="57"/>
                  </a:lnTo>
                  <a:lnTo>
                    <a:pt x="2823" y="20"/>
                  </a:lnTo>
                  <a:lnTo>
                    <a:pt x="2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37"/>
            <p:cNvSpPr/>
            <p:nvPr/>
          </p:nvSpPr>
          <p:spPr>
            <a:xfrm>
              <a:off x="5329250" y="25842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2880" h="2880" extrusionOk="0">
                  <a:moveTo>
                    <a:pt x="1355" y="1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5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83" y="603"/>
                  </a:lnTo>
                  <a:lnTo>
                    <a:pt x="208" y="716"/>
                  </a:lnTo>
                  <a:lnTo>
                    <a:pt x="132" y="847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20" y="1242"/>
                  </a:lnTo>
                  <a:lnTo>
                    <a:pt x="1" y="1374"/>
                  </a:lnTo>
                  <a:lnTo>
                    <a:pt x="1" y="1525"/>
                  </a:lnTo>
                  <a:lnTo>
                    <a:pt x="20" y="1675"/>
                  </a:lnTo>
                  <a:lnTo>
                    <a:pt x="57" y="1826"/>
                  </a:lnTo>
                  <a:lnTo>
                    <a:pt x="95" y="1957"/>
                  </a:lnTo>
                  <a:lnTo>
                    <a:pt x="151" y="2089"/>
                  </a:lnTo>
                  <a:lnTo>
                    <a:pt x="226" y="2202"/>
                  </a:lnTo>
                  <a:lnTo>
                    <a:pt x="302" y="2315"/>
                  </a:lnTo>
                  <a:lnTo>
                    <a:pt x="396" y="2428"/>
                  </a:lnTo>
                  <a:lnTo>
                    <a:pt x="490" y="2522"/>
                  </a:lnTo>
                  <a:lnTo>
                    <a:pt x="603" y="2616"/>
                  </a:lnTo>
                  <a:lnTo>
                    <a:pt x="716" y="2691"/>
                  </a:lnTo>
                  <a:lnTo>
                    <a:pt x="847" y="2748"/>
                  </a:lnTo>
                  <a:lnTo>
                    <a:pt x="979" y="2804"/>
                  </a:lnTo>
                  <a:lnTo>
                    <a:pt x="1111" y="2842"/>
                  </a:lnTo>
                  <a:lnTo>
                    <a:pt x="1243" y="2861"/>
                  </a:lnTo>
                  <a:lnTo>
                    <a:pt x="1393" y="2879"/>
                  </a:lnTo>
                  <a:lnTo>
                    <a:pt x="1525" y="2879"/>
                  </a:lnTo>
                  <a:lnTo>
                    <a:pt x="1675" y="2861"/>
                  </a:lnTo>
                  <a:lnTo>
                    <a:pt x="1826" y="2823"/>
                  </a:lnTo>
                  <a:lnTo>
                    <a:pt x="1958" y="2785"/>
                  </a:lnTo>
                  <a:lnTo>
                    <a:pt x="2089" y="2729"/>
                  </a:lnTo>
                  <a:lnTo>
                    <a:pt x="2202" y="2654"/>
                  </a:lnTo>
                  <a:lnTo>
                    <a:pt x="2334" y="2578"/>
                  </a:lnTo>
                  <a:lnTo>
                    <a:pt x="2428" y="2484"/>
                  </a:lnTo>
                  <a:lnTo>
                    <a:pt x="2522" y="2390"/>
                  </a:lnTo>
                  <a:lnTo>
                    <a:pt x="2616" y="2277"/>
                  </a:lnTo>
                  <a:lnTo>
                    <a:pt x="2691" y="2164"/>
                  </a:lnTo>
                  <a:lnTo>
                    <a:pt x="2748" y="2051"/>
                  </a:lnTo>
                  <a:lnTo>
                    <a:pt x="2804" y="1920"/>
                  </a:lnTo>
                  <a:lnTo>
                    <a:pt x="2842" y="1788"/>
                  </a:lnTo>
                  <a:lnTo>
                    <a:pt x="2861" y="1637"/>
                  </a:lnTo>
                  <a:lnTo>
                    <a:pt x="2879" y="1506"/>
                  </a:lnTo>
                  <a:lnTo>
                    <a:pt x="2879" y="1355"/>
                  </a:lnTo>
                  <a:lnTo>
                    <a:pt x="2861" y="1205"/>
                  </a:lnTo>
                  <a:lnTo>
                    <a:pt x="2842" y="1073"/>
                  </a:lnTo>
                  <a:lnTo>
                    <a:pt x="2785" y="922"/>
                  </a:lnTo>
                  <a:lnTo>
                    <a:pt x="2729" y="791"/>
                  </a:lnTo>
                  <a:lnTo>
                    <a:pt x="2654" y="678"/>
                  </a:lnTo>
                  <a:lnTo>
                    <a:pt x="2578" y="565"/>
                  </a:lnTo>
                  <a:lnTo>
                    <a:pt x="2484" y="452"/>
                  </a:lnTo>
                  <a:lnTo>
                    <a:pt x="2390" y="358"/>
                  </a:lnTo>
                  <a:lnTo>
                    <a:pt x="2277" y="264"/>
                  </a:lnTo>
                  <a:lnTo>
                    <a:pt x="2164" y="189"/>
                  </a:lnTo>
                  <a:lnTo>
                    <a:pt x="2052" y="132"/>
                  </a:lnTo>
                  <a:lnTo>
                    <a:pt x="1920" y="76"/>
                  </a:lnTo>
                  <a:lnTo>
                    <a:pt x="1788" y="38"/>
                  </a:lnTo>
                  <a:lnTo>
                    <a:pt x="1638" y="19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37"/>
            <p:cNvSpPr/>
            <p:nvPr/>
          </p:nvSpPr>
          <p:spPr>
            <a:xfrm>
              <a:off x="5083700" y="619675"/>
              <a:ext cx="72475" cy="72950"/>
            </a:xfrm>
            <a:custGeom>
              <a:avLst/>
              <a:gdLst/>
              <a:ahLst/>
              <a:cxnLst/>
              <a:rect l="l" t="t" r="r" b="b"/>
              <a:pathLst>
                <a:path w="2899" h="2918" extrusionOk="0">
                  <a:moveTo>
                    <a:pt x="1506" y="1"/>
                  </a:moveTo>
                  <a:lnTo>
                    <a:pt x="1374" y="20"/>
                  </a:lnTo>
                  <a:lnTo>
                    <a:pt x="1224" y="20"/>
                  </a:lnTo>
                  <a:lnTo>
                    <a:pt x="1073" y="57"/>
                  </a:lnTo>
                  <a:lnTo>
                    <a:pt x="942" y="95"/>
                  </a:lnTo>
                  <a:lnTo>
                    <a:pt x="810" y="170"/>
                  </a:lnTo>
                  <a:lnTo>
                    <a:pt x="678" y="227"/>
                  </a:lnTo>
                  <a:lnTo>
                    <a:pt x="565" y="321"/>
                  </a:lnTo>
                  <a:lnTo>
                    <a:pt x="453" y="396"/>
                  </a:lnTo>
                  <a:lnTo>
                    <a:pt x="358" y="509"/>
                  </a:lnTo>
                  <a:lnTo>
                    <a:pt x="283" y="622"/>
                  </a:lnTo>
                  <a:lnTo>
                    <a:pt x="189" y="735"/>
                  </a:lnTo>
                  <a:lnTo>
                    <a:pt x="133" y="848"/>
                  </a:lnTo>
                  <a:lnTo>
                    <a:pt x="76" y="979"/>
                  </a:lnTo>
                  <a:lnTo>
                    <a:pt x="39" y="1111"/>
                  </a:lnTo>
                  <a:lnTo>
                    <a:pt x="20" y="1262"/>
                  </a:lnTo>
                  <a:lnTo>
                    <a:pt x="1" y="1393"/>
                  </a:lnTo>
                  <a:lnTo>
                    <a:pt x="1" y="1544"/>
                  </a:lnTo>
                  <a:lnTo>
                    <a:pt x="20" y="1694"/>
                  </a:lnTo>
                  <a:lnTo>
                    <a:pt x="57" y="1845"/>
                  </a:lnTo>
                  <a:lnTo>
                    <a:pt x="95" y="1977"/>
                  </a:lnTo>
                  <a:lnTo>
                    <a:pt x="151" y="2108"/>
                  </a:lnTo>
                  <a:lnTo>
                    <a:pt x="227" y="2240"/>
                  </a:lnTo>
                  <a:lnTo>
                    <a:pt x="302" y="2353"/>
                  </a:lnTo>
                  <a:lnTo>
                    <a:pt x="396" y="2466"/>
                  </a:lnTo>
                  <a:lnTo>
                    <a:pt x="490" y="2560"/>
                  </a:lnTo>
                  <a:lnTo>
                    <a:pt x="603" y="2635"/>
                  </a:lnTo>
                  <a:lnTo>
                    <a:pt x="716" y="2710"/>
                  </a:lnTo>
                  <a:lnTo>
                    <a:pt x="848" y="2786"/>
                  </a:lnTo>
                  <a:lnTo>
                    <a:pt x="979" y="2842"/>
                  </a:lnTo>
                  <a:lnTo>
                    <a:pt x="1111" y="2880"/>
                  </a:lnTo>
                  <a:lnTo>
                    <a:pt x="1243" y="2899"/>
                  </a:lnTo>
                  <a:lnTo>
                    <a:pt x="1393" y="2917"/>
                  </a:lnTo>
                  <a:lnTo>
                    <a:pt x="1544" y="2917"/>
                  </a:lnTo>
                  <a:lnTo>
                    <a:pt x="1694" y="2899"/>
                  </a:lnTo>
                  <a:lnTo>
                    <a:pt x="1826" y="2861"/>
                  </a:lnTo>
                  <a:lnTo>
                    <a:pt x="1977" y="2823"/>
                  </a:lnTo>
                  <a:lnTo>
                    <a:pt x="2108" y="2767"/>
                  </a:lnTo>
                  <a:lnTo>
                    <a:pt x="2221" y="2692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35" y="2315"/>
                  </a:lnTo>
                  <a:lnTo>
                    <a:pt x="2710" y="2184"/>
                  </a:lnTo>
                  <a:lnTo>
                    <a:pt x="2767" y="2071"/>
                  </a:lnTo>
                  <a:lnTo>
                    <a:pt x="2823" y="1939"/>
                  </a:lnTo>
                  <a:lnTo>
                    <a:pt x="2861" y="1807"/>
                  </a:lnTo>
                  <a:lnTo>
                    <a:pt x="2899" y="1657"/>
                  </a:lnTo>
                  <a:lnTo>
                    <a:pt x="2899" y="1525"/>
                  </a:lnTo>
                  <a:lnTo>
                    <a:pt x="2899" y="1375"/>
                  </a:lnTo>
                  <a:lnTo>
                    <a:pt x="2880" y="1224"/>
                  </a:lnTo>
                  <a:lnTo>
                    <a:pt x="2861" y="1073"/>
                  </a:lnTo>
                  <a:lnTo>
                    <a:pt x="2804" y="942"/>
                  </a:lnTo>
                  <a:lnTo>
                    <a:pt x="2748" y="810"/>
                  </a:lnTo>
                  <a:lnTo>
                    <a:pt x="2692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77"/>
                  </a:lnTo>
                  <a:lnTo>
                    <a:pt x="2296" y="283"/>
                  </a:lnTo>
                  <a:lnTo>
                    <a:pt x="2184" y="208"/>
                  </a:lnTo>
                  <a:lnTo>
                    <a:pt x="2052" y="133"/>
                  </a:lnTo>
                  <a:lnTo>
                    <a:pt x="1939" y="95"/>
                  </a:lnTo>
                  <a:lnTo>
                    <a:pt x="1788" y="57"/>
                  </a:lnTo>
                  <a:lnTo>
                    <a:pt x="1657" y="20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37"/>
            <p:cNvSpPr/>
            <p:nvPr/>
          </p:nvSpPr>
          <p:spPr>
            <a:xfrm>
              <a:off x="5526825" y="506325"/>
              <a:ext cx="72450" cy="72450"/>
            </a:xfrm>
            <a:custGeom>
              <a:avLst/>
              <a:gdLst/>
              <a:ahLst/>
              <a:cxnLst/>
              <a:rect l="l" t="t" r="r" b="b"/>
              <a:pathLst>
                <a:path w="2898" h="2898" extrusionOk="0">
                  <a:moveTo>
                    <a:pt x="1355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22" y="94"/>
                  </a:lnTo>
                  <a:lnTo>
                    <a:pt x="790" y="151"/>
                  </a:lnTo>
                  <a:lnTo>
                    <a:pt x="678" y="207"/>
                  </a:lnTo>
                  <a:lnTo>
                    <a:pt x="565" y="301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2"/>
                  </a:lnTo>
                  <a:lnTo>
                    <a:pt x="188" y="715"/>
                  </a:lnTo>
                  <a:lnTo>
                    <a:pt x="132" y="82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2"/>
                  </a:lnTo>
                  <a:lnTo>
                    <a:pt x="0" y="1393"/>
                  </a:lnTo>
                  <a:lnTo>
                    <a:pt x="0" y="1524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6"/>
                  </a:lnTo>
                  <a:lnTo>
                    <a:pt x="489" y="2540"/>
                  </a:lnTo>
                  <a:lnTo>
                    <a:pt x="602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0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24" y="2898"/>
                  </a:lnTo>
                  <a:lnTo>
                    <a:pt x="1675" y="2879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7"/>
                  </a:lnTo>
                  <a:lnTo>
                    <a:pt x="2220" y="2672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79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19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07" y="1458001"/>
            <a:ext cx="6813693" cy="177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2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ử dụng Hình 8.2 để trình bày về một số ứng dụng của hydrochloric ac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1340834"/>
            <a:ext cx="7908698" cy="2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7911" y="1950720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75939" y="1962912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82563" y="1950720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088" y="799844"/>
            <a:ext cx="334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2</a:t>
            </a:r>
            <a:r>
              <a:rPr lang="en-US" sz="2800" smtClean="0">
                <a:solidFill>
                  <a:schemeClr val="bg1"/>
                </a:solidFill>
              </a:rPr>
              <a:t>. Hydrochloric acid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6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1"/>
    </mc:Choice>
    <mc:Fallback xmlns="">
      <p:transition spd="slow" advTm="2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839" y="318028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3. Acetic acid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170" name="Picture 2" descr="Sử dụng Hình 8.3 để trình bày về các ứng dụng của acetic ac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81" y="841248"/>
            <a:ext cx="5978398" cy="37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4375" y="1011936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81015" y="1036320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4374" y="2704170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68823" y="2704170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0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0"/>
    </mc:Choice>
    <mc:Fallback xmlns="">
      <p:transition spd="slow" advTm="2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4" name="Google Shape;10044;p64"/>
          <p:cNvSpPr/>
          <p:nvPr/>
        </p:nvSpPr>
        <p:spPr>
          <a:xfrm>
            <a:off x="1547373" y="1925850"/>
            <a:ext cx="1484100" cy="1291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5" name="Google Shape;10045;p64"/>
          <p:cNvSpPr txBox="1">
            <a:spLocks noGrp="1"/>
          </p:cNvSpPr>
          <p:nvPr>
            <p:ph type="title"/>
          </p:nvPr>
        </p:nvSpPr>
        <p:spPr>
          <a:xfrm>
            <a:off x="3192327" y="1928738"/>
            <a:ext cx="440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sz="4400" dirty="0"/>
          </a:p>
        </p:txBody>
      </p:sp>
      <p:sp>
        <p:nvSpPr>
          <p:cNvPr id="10046" name="Google Shape;10046;p64"/>
          <p:cNvSpPr txBox="1">
            <a:spLocks noGrp="1"/>
          </p:cNvSpPr>
          <p:nvPr>
            <p:ph type="title" idx="2"/>
          </p:nvPr>
        </p:nvSpPr>
        <p:spPr>
          <a:xfrm>
            <a:off x="1740723" y="2226299"/>
            <a:ext cx="1215128" cy="778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10048" name="Google Shape;10048;p64"/>
          <p:cNvGrpSpPr/>
          <p:nvPr/>
        </p:nvGrpSpPr>
        <p:grpSpPr>
          <a:xfrm>
            <a:off x="219525" y="4147788"/>
            <a:ext cx="657650" cy="757825"/>
            <a:chOff x="1381575" y="2568425"/>
            <a:chExt cx="657650" cy="757825"/>
          </a:xfrm>
        </p:grpSpPr>
        <p:sp>
          <p:nvSpPr>
            <p:cNvPr id="10049" name="Google Shape;10049;p64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64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64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64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64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64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64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64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64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64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64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64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64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64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64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64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64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64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64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64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64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64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64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64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64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64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64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6" name="Google Shape;10076;p64"/>
          <p:cNvGrpSpPr/>
          <p:nvPr/>
        </p:nvGrpSpPr>
        <p:grpSpPr>
          <a:xfrm>
            <a:off x="8430775" y="207738"/>
            <a:ext cx="356575" cy="789325"/>
            <a:chOff x="2893925" y="3549875"/>
            <a:chExt cx="356575" cy="789325"/>
          </a:xfrm>
        </p:grpSpPr>
        <p:sp>
          <p:nvSpPr>
            <p:cNvPr id="10077" name="Google Shape;10077;p64"/>
            <p:cNvSpPr/>
            <p:nvPr/>
          </p:nvSpPr>
          <p:spPr>
            <a:xfrm>
              <a:off x="2933900" y="3773775"/>
              <a:ext cx="316600" cy="565425"/>
            </a:xfrm>
            <a:custGeom>
              <a:avLst/>
              <a:gdLst/>
              <a:ahLst/>
              <a:cxnLst/>
              <a:rect l="l" t="t" r="r" b="b"/>
              <a:pathLst>
                <a:path w="12664" h="22617" extrusionOk="0">
                  <a:moveTo>
                    <a:pt x="6830" y="0"/>
                  </a:moveTo>
                  <a:lnTo>
                    <a:pt x="6341" y="57"/>
                  </a:lnTo>
                  <a:lnTo>
                    <a:pt x="5739" y="151"/>
                  </a:lnTo>
                  <a:lnTo>
                    <a:pt x="5081" y="320"/>
                  </a:lnTo>
                  <a:lnTo>
                    <a:pt x="4347" y="508"/>
                  </a:lnTo>
                  <a:lnTo>
                    <a:pt x="3575" y="753"/>
                  </a:lnTo>
                  <a:lnTo>
                    <a:pt x="2804" y="1035"/>
                  </a:lnTo>
                  <a:lnTo>
                    <a:pt x="2108" y="1317"/>
                  </a:lnTo>
                  <a:lnTo>
                    <a:pt x="1487" y="1600"/>
                  </a:lnTo>
                  <a:lnTo>
                    <a:pt x="960" y="1882"/>
                  </a:lnTo>
                  <a:lnTo>
                    <a:pt x="527" y="2127"/>
                  </a:lnTo>
                  <a:lnTo>
                    <a:pt x="358" y="2258"/>
                  </a:lnTo>
                  <a:lnTo>
                    <a:pt x="207" y="2371"/>
                  </a:lnTo>
                  <a:lnTo>
                    <a:pt x="113" y="2484"/>
                  </a:lnTo>
                  <a:lnTo>
                    <a:pt x="38" y="2578"/>
                  </a:lnTo>
                  <a:lnTo>
                    <a:pt x="0" y="2672"/>
                  </a:lnTo>
                  <a:lnTo>
                    <a:pt x="0" y="2747"/>
                  </a:lnTo>
                  <a:lnTo>
                    <a:pt x="395" y="3914"/>
                  </a:lnTo>
                  <a:lnTo>
                    <a:pt x="433" y="4008"/>
                  </a:lnTo>
                  <a:lnTo>
                    <a:pt x="490" y="4083"/>
                  </a:lnTo>
                  <a:lnTo>
                    <a:pt x="546" y="4159"/>
                  </a:lnTo>
                  <a:lnTo>
                    <a:pt x="621" y="4215"/>
                  </a:lnTo>
                  <a:lnTo>
                    <a:pt x="697" y="4272"/>
                  </a:lnTo>
                  <a:lnTo>
                    <a:pt x="791" y="4309"/>
                  </a:lnTo>
                  <a:lnTo>
                    <a:pt x="885" y="4328"/>
                  </a:lnTo>
                  <a:lnTo>
                    <a:pt x="979" y="4347"/>
                  </a:lnTo>
                  <a:lnTo>
                    <a:pt x="1468" y="4347"/>
                  </a:lnTo>
                  <a:lnTo>
                    <a:pt x="1769" y="4328"/>
                  </a:lnTo>
                  <a:lnTo>
                    <a:pt x="2108" y="4309"/>
                  </a:lnTo>
                  <a:lnTo>
                    <a:pt x="2559" y="5645"/>
                  </a:lnTo>
                  <a:lnTo>
                    <a:pt x="7752" y="20905"/>
                  </a:lnTo>
                  <a:lnTo>
                    <a:pt x="7828" y="21130"/>
                  </a:lnTo>
                  <a:lnTo>
                    <a:pt x="7941" y="21356"/>
                  </a:lnTo>
                  <a:lnTo>
                    <a:pt x="8072" y="21563"/>
                  </a:lnTo>
                  <a:lnTo>
                    <a:pt x="8223" y="21751"/>
                  </a:lnTo>
                  <a:lnTo>
                    <a:pt x="8392" y="21921"/>
                  </a:lnTo>
                  <a:lnTo>
                    <a:pt x="8561" y="22071"/>
                  </a:lnTo>
                  <a:lnTo>
                    <a:pt x="8750" y="22203"/>
                  </a:lnTo>
                  <a:lnTo>
                    <a:pt x="8957" y="22335"/>
                  </a:lnTo>
                  <a:lnTo>
                    <a:pt x="9164" y="22429"/>
                  </a:lnTo>
                  <a:lnTo>
                    <a:pt x="9389" y="22504"/>
                  </a:lnTo>
                  <a:lnTo>
                    <a:pt x="9615" y="22560"/>
                  </a:lnTo>
                  <a:lnTo>
                    <a:pt x="9860" y="22598"/>
                  </a:lnTo>
                  <a:lnTo>
                    <a:pt x="10085" y="22617"/>
                  </a:lnTo>
                  <a:lnTo>
                    <a:pt x="10330" y="22617"/>
                  </a:lnTo>
                  <a:lnTo>
                    <a:pt x="10575" y="22579"/>
                  </a:lnTo>
                  <a:lnTo>
                    <a:pt x="10819" y="22523"/>
                  </a:lnTo>
                  <a:lnTo>
                    <a:pt x="10951" y="22485"/>
                  </a:lnTo>
                  <a:lnTo>
                    <a:pt x="11177" y="22391"/>
                  </a:lnTo>
                  <a:lnTo>
                    <a:pt x="11403" y="22278"/>
                  </a:lnTo>
                  <a:lnTo>
                    <a:pt x="11610" y="22128"/>
                  </a:lnTo>
                  <a:lnTo>
                    <a:pt x="11817" y="21977"/>
                  </a:lnTo>
                  <a:lnTo>
                    <a:pt x="11986" y="21808"/>
                  </a:lnTo>
                  <a:lnTo>
                    <a:pt x="12136" y="21620"/>
                  </a:lnTo>
                  <a:lnTo>
                    <a:pt x="12268" y="21431"/>
                  </a:lnTo>
                  <a:lnTo>
                    <a:pt x="12400" y="21206"/>
                  </a:lnTo>
                  <a:lnTo>
                    <a:pt x="12494" y="20999"/>
                  </a:lnTo>
                  <a:lnTo>
                    <a:pt x="12569" y="20754"/>
                  </a:lnTo>
                  <a:lnTo>
                    <a:pt x="12626" y="20528"/>
                  </a:lnTo>
                  <a:lnTo>
                    <a:pt x="12644" y="20284"/>
                  </a:lnTo>
                  <a:lnTo>
                    <a:pt x="12663" y="20039"/>
                  </a:lnTo>
                  <a:lnTo>
                    <a:pt x="12644" y="19776"/>
                  </a:lnTo>
                  <a:lnTo>
                    <a:pt x="12588" y="19531"/>
                  </a:lnTo>
                  <a:lnTo>
                    <a:pt x="12513" y="19286"/>
                  </a:lnTo>
                  <a:lnTo>
                    <a:pt x="7075" y="3237"/>
                  </a:lnTo>
                  <a:lnTo>
                    <a:pt x="6906" y="2729"/>
                  </a:lnTo>
                  <a:lnTo>
                    <a:pt x="7432" y="2409"/>
                  </a:lnTo>
                  <a:lnTo>
                    <a:pt x="7809" y="2164"/>
                  </a:lnTo>
                  <a:lnTo>
                    <a:pt x="7884" y="2089"/>
                  </a:lnTo>
                  <a:lnTo>
                    <a:pt x="7959" y="2014"/>
                  </a:lnTo>
                  <a:lnTo>
                    <a:pt x="8016" y="1920"/>
                  </a:lnTo>
                  <a:lnTo>
                    <a:pt x="8053" y="1825"/>
                  </a:lnTo>
                  <a:lnTo>
                    <a:pt x="8072" y="1731"/>
                  </a:lnTo>
                  <a:lnTo>
                    <a:pt x="8072" y="1637"/>
                  </a:lnTo>
                  <a:lnTo>
                    <a:pt x="8072" y="1524"/>
                  </a:lnTo>
                  <a:lnTo>
                    <a:pt x="8035" y="1430"/>
                  </a:lnTo>
                  <a:lnTo>
                    <a:pt x="7621" y="189"/>
                  </a:lnTo>
                  <a:lnTo>
                    <a:pt x="7583" y="113"/>
                  </a:lnTo>
                  <a:lnTo>
                    <a:pt x="7489" y="76"/>
                  </a:lnTo>
                  <a:lnTo>
                    <a:pt x="7376" y="38"/>
                  </a:lnTo>
                  <a:lnTo>
                    <a:pt x="72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64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extrusionOk="0">
                  <a:moveTo>
                    <a:pt x="4799" y="1"/>
                  </a:move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64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fill="none" extrusionOk="0">
                  <a:moveTo>
                    <a:pt x="4799" y="1"/>
                  </a:moveTo>
                  <a:lnTo>
                    <a:pt x="4799" y="1"/>
                  </a:ln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lnTo>
                    <a:pt x="47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64"/>
            <p:cNvSpPr/>
            <p:nvPr/>
          </p:nvSpPr>
          <p:spPr>
            <a:xfrm>
              <a:off x="3053375" y="3989200"/>
              <a:ext cx="173125" cy="318025"/>
            </a:xfrm>
            <a:custGeom>
              <a:avLst/>
              <a:gdLst/>
              <a:ahLst/>
              <a:cxnLst/>
              <a:rect l="l" t="t" r="r" b="b"/>
              <a:pathLst>
                <a:path w="6925" h="12721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3557" y="11535"/>
                  </a:lnTo>
                  <a:lnTo>
                    <a:pt x="3613" y="11704"/>
                  </a:lnTo>
                  <a:lnTo>
                    <a:pt x="3688" y="11855"/>
                  </a:lnTo>
                  <a:lnTo>
                    <a:pt x="3782" y="12005"/>
                  </a:lnTo>
                  <a:lnTo>
                    <a:pt x="3895" y="12137"/>
                  </a:lnTo>
                  <a:lnTo>
                    <a:pt x="4008" y="12250"/>
                  </a:lnTo>
                  <a:lnTo>
                    <a:pt x="4140" y="12363"/>
                  </a:lnTo>
                  <a:lnTo>
                    <a:pt x="4290" y="12457"/>
                  </a:lnTo>
                  <a:lnTo>
                    <a:pt x="4422" y="12532"/>
                  </a:lnTo>
                  <a:lnTo>
                    <a:pt x="4573" y="12607"/>
                  </a:lnTo>
                  <a:lnTo>
                    <a:pt x="4742" y="12664"/>
                  </a:lnTo>
                  <a:lnTo>
                    <a:pt x="4911" y="12702"/>
                  </a:lnTo>
                  <a:lnTo>
                    <a:pt x="5062" y="12720"/>
                  </a:lnTo>
                  <a:lnTo>
                    <a:pt x="5250" y="12720"/>
                  </a:lnTo>
                  <a:lnTo>
                    <a:pt x="5419" y="12702"/>
                  </a:lnTo>
                  <a:lnTo>
                    <a:pt x="5589" y="12683"/>
                  </a:lnTo>
                  <a:lnTo>
                    <a:pt x="5758" y="12626"/>
                  </a:lnTo>
                  <a:lnTo>
                    <a:pt x="5927" y="12570"/>
                  </a:lnTo>
                  <a:lnTo>
                    <a:pt x="6078" y="12476"/>
                  </a:lnTo>
                  <a:lnTo>
                    <a:pt x="6210" y="12382"/>
                  </a:lnTo>
                  <a:lnTo>
                    <a:pt x="6341" y="12288"/>
                  </a:lnTo>
                  <a:lnTo>
                    <a:pt x="6473" y="12156"/>
                  </a:lnTo>
                  <a:lnTo>
                    <a:pt x="6586" y="12024"/>
                  </a:lnTo>
                  <a:lnTo>
                    <a:pt x="6680" y="11892"/>
                  </a:lnTo>
                  <a:lnTo>
                    <a:pt x="6755" y="11742"/>
                  </a:lnTo>
                  <a:lnTo>
                    <a:pt x="6812" y="11591"/>
                  </a:lnTo>
                  <a:lnTo>
                    <a:pt x="6868" y="11441"/>
                  </a:lnTo>
                  <a:lnTo>
                    <a:pt x="6906" y="11272"/>
                  </a:lnTo>
                  <a:lnTo>
                    <a:pt x="6925" y="11102"/>
                  </a:lnTo>
                  <a:lnTo>
                    <a:pt x="6925" y="10933"/>
                  </a:lnTo>
                  <a:lnTo>
                    <a:pt x="6925" y="10764"/>
                  </a:lnTo>
                  <a:lnTo>
                    <a:pt x="6887" y="10594"/>
                  </a:lnTo>
                  <a:lnTo>
                    <a:pt x="6849" y="1042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64"/>
            <p:cNvSpPr/>
            <p:nvPr/>
          </p:nvSpPr>
          <p:spPr>
            <a:xfrm>
              <a:off x="3127700" y="416232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extrusionOk="0">
                  <a:moveTo>
                    <a:pt x="678" y="0"/>
                  </a:moveTo>
                  <a:lnTo>
                    <a:pt x="546" y="38"/>
                  </a:lnTo>
                  <a:lnTo>
                    <a:pt x="395" y="94"/>
                  </a:lnTo>
                  <a:lnTo>
                    <a:pt x="264" y="169"/>
                  </a:lnTo>
                  <a:lnTo>
                    <a:pt x="170" y="282"/>
                  </a:lnTo>
                  <a:lnTo>
                    <a:pt x="94" y="395"/>
                  </a:lnTo>
                  <a:lnTo>
                    <a:pt x="38" y="527"/>
                  </a:lnTo>
                  <a:lnTo>
                    <a:pt x="0" y="659"/>
                  </a:lnTo>
                  <a:lnTo>
                    <a:pt x="0" y="809"/>
                  </a:lnTo>
                  <a:lnTo>
                    <a:pt x="19" y="960"/>
                  </a:lnTo>
                  <a:lnTo>
                    <a:pt x="76" y="1091"/>
                  </a:lnTo>
                  <a:lnTo>
                    <a:pt x="170" y="1223"/>
                  </a:lnTo>
                  <a:lnTo>
                    <a:pt x="264" y="1317"/>
                  </a:lnTo>
                  <a:lnTo>
                    <a:pt x="395" y="1411"/>
                  </a:lnTo>
                  <a:lnTo>
                    <a:pt x="527" y="1468"/>
                  </a:lnTo>
                  <a:lnTo>
                    <a:pt x="659" y="1487"/>
                  </a:lnTo>
                  <a:lnTo>
                    <a:pt x="809" y="1487"/>
                  </a:lnTo>
                  <a:lnTo>
                    <a:pt x="941" y="1468"/>
                  </a:lnTo>
                  <a:lnTo>
                    <a:pt x="1092" y="1411"/>
                  </a:lnTo>
                  <a:lnTo>
                    <a:pt x="1223" y="1336"/>
                  </a:lnTo>
                  <a:lnTo>
                    <a:pt x="1317" y="1223"/>
                  </a:lnTo>
                  <a:lnTo>
                    <a:pt x="1393" y="1110"/>
                  </a:lnTo>
                  <a:lnTo>
                    <a:pt x="1449" y="979"/>
                  </a:lnTo>
                  <a:lnTo>
                    <a:pt x="1487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395"/>
                  </a:lnTo>
                  <a:lnTo>
                    <a:pt x="1317" y="282"/>
                  </a:lnTo>
                  <a:lnTo>
                    <a:pt x="1223" y="169"/>
                  </a:lnTo>
                  <a:lnTo>
                    <a:pt x="1092" y="94"/>
                  </a:lnTo>
                  <a:lnTo>
                    <a:pt x="960" y="38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64"/>
            <p:cNvSpPr/>
            <p:nvPr/>
          </p:nvSpPr>
          <p:spPr>
            <a:xfrm>
              <a:off x="3074550" y="4040950"/>
              <a:ext cx="37175" cy="37650"/>
            </a:xfrm>
            <a:custGeom>
              <a:avLst/>
              <a:gdLst/>
              <a:ahLst/>
              <a:cxnLst/>
              <a:rect l="l" t="t" r="r" b="b"/>
              <a:pathLst>
                <a:path w="1487" h="1506" extrusionOk="0">
                  <a:moveTo>
                    <a:pt x="678" y="1"/>
                  </a:moveTo>
                  <a:lnTo>
                    <a:pt x="527" y="38"/>
                  </a:lnTo>
                  <a:lnTo>
                    <a:pt x="395" y="95"/>
                  </a:lnTo>
                  <a:lnTo>
                    <a:pt x="264" y="170"/>
                  </a:lnTo>
                  <a:lnTo>
                    <a:pt x="170" y="283"/>
                  </a:lnTo>
                  <a:lnTo>
                    <a:pt x="75" y="396"/>
                  </a:lnTo>
                  <a:lnTo>
                    <a:pt x="19" y="528"/>
                  </a:lnTo>
                  <a:lnTo>
                    <a:pt x="0" y="678"/>
                  </a:lnTo>
                  <a:lnTo>
                    <a:pt x="0" y="810"/>
                  </a:lnTo>
                  <a:lnTo>
                    <a:pt x="19" y="960"/>
                  </a:lnTo>
                  <a:lnTo>
                    <a:pt x="75" y="1092"/>
                  </a:lnTo>
                  <a:lnTo>
                    <a:pt x="170" y="1224"/>
                  </a:lnTo>
                  <a:lnTo>
                    <a:pt x="264" y="1337"/>
                  </a:lnTo>
                  <a:lnTo>
                    <a:pt x="377" y="1412"/>
                  </a:lnTo>
                  <a:lnTo>
                    <a:pt x="508" y="1468"/>
                  </a:lnTo>
                  <a:lnTo>
                    <a:pt x="659" y="1487"/>
                  </a:lnTo>
                  <a:lnTo>
                    <a:pt x="809" y="1506"/>
                  </a:lnTo>
                  <a:lnTo>
                    <a:pt x="941" y="1468"/>
                  </a:lnTo>
                  <a:lnTo>
                    <a:pt x="1091" y="1412"/>
                  </a:lnTo>
                  <a:lnTo>
                    <a:pt x="1204" y="1337"/>
                  </a:lnTo>
                  <a:lnTo>
                    <a:pt x="1317" y="1224"/>
                  </a:lnTo>
                  <a:lnTo>
                    <a:pt x="1393" y="1111"/>
                  </a:lnTo>
                  <a:lnTo>
                    <a:pt x="1449" y="979"/>
                  </a:lnTo>
                  <a:lnTo>
                    <a:pt x="1487" y="829"/>
                  </a:lnTo>
                  <a:lnTo>
                    <a:pt x="1487" y="697"/>
                  </a:lnTo>
                  <a:lnTo>
                    <a:pt x="1449" y="546"/>
                  </a:lnTo>
                  <a:lnTo>
                    <a:pt x="1393" y="415"/>
                  </a:lnTo>
                  <a:lnTo>
                    <a:pt x="1317" y="283"/>
                  </a:lnTo>
                  <a:lnTo>
                    <a:pt x="1223" y="170"/>
                  </a:lnTo>
                  <a:lnTo>
                    <a:pt x="1091" y="95"/>
                  </a:lnTo>
                  <a:lnTo>
                    <a:pt x="960" y="38"/>
                  </a:lnTo>
                  <a:lnTo>
                    <a:pt x="828" y="19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64"/>
            <p:cNvSpPr/>
            <p:nvPr/>
          </p:nvSpPr>
          <p:spPr>
            <a:xfrm>
              <a:off x="3179900" y="4236175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34" y="0"/>
                  </a:moveTo>
                  <a:lnTo>
                    <a:pt x="340" y="19"/>
                  </a:lnTo>
                  <a:lnTo>
                    <a:pt x="245" y="57"/>
                  </a:lnTo>
                  <a:lnTo>
                    <a:pt x="170" y="94"/>
                  </a:lnTo>
                  <a:lnTo>
                    <a:pt x="114" y="170"/>
                  </a:lnTo>
                  <a:lnTo>
                    <a:pt x="57" y="245"/>
                  </a:lnTo>
                  <a:lnTo>
                    <a:pt x="20" y="320"/>
                  </a:lnTo>
                  <a:lnTo>
                    <a:pt x="1" y="414"/>
                  </a:lnTo>
                  <a:lnTo>
                    <a:pt x="1" y="489"/>
                  </a:lnTo>
                  <a:lnTo>
                    <a:pt x="20" y="583"/>
                  </a:lnTo>
                  <a:lnTo>
                    <a:pt x="57" y="678"/>
                  </a:lnTo>
                  <a:lnTo>
                    <a:pt x="114" y="753"/>
                  </a:lnTo>
                  <a:lnTo>
                    <a:pt x="170" y="828"/>
                  </a:lnTo>
                  <a:lnTo>
                    <a:pt x="245" y="866"/>
                  </a:lnTo>
                  <a:lnTo>
                    <a:pt x="321" y="903"/>
                  </a:lnTo>
                  <a:lnTo>
                    <a:pt x="415" y="922"/>
                  </a:lnTo>
                  <a:lnTo>
                    <a:pt x="509" y="922"/>
                  </a:lnTo>
                  <a:lnTo>
                    <a:pt x="603" y="903"/>
                  </a:lnTo>
                  <a:lnTo>
                    <a:pt x="678" y="866"/>
                  </a:lnTo>
                  <a:lnTo>
                    <a:pt x="754" y="828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2"/>
                  </a:lnTo>
                  <a:lnTo>
                    <a:pt x="923" y="508"/>
                  </a:lnTo>
                  <a:lnTo>
                    <a:pt x="923" y="414"/>
                  </a:lnTo>
                  <a:lnTo>
                    <a:pt x="904" y="339"/>
                  </a:lnTo>
                  <a:lnTo>
                    <a:pt x="885" y="245"/>
                  </a:lnTo>
                  <a:lnTo>
                    <a:pt x="829" y="170"/>
                  </a:lnTo>
                  <a:lnTo>
                    <a:pt x="754" y="94"/>
                  </a:lnTo>
                  <a:lnTo>
                    <a:pt x="678" y="57"/>
                  </a:lnTo>
                  <a:lnTo>
                    <a:pt x="603" y="1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64"/>
            <p:cNvSpPr/>
            <p:nvPr/>
          </p:nvSpPr>
          <p:spPr>
            <a:xfrm>
              <a:off x="3138975" y="4106800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15" y="1"/>
                  </a:moveTo>
                  <a:lnTo>
                    <a:pt x="340" y="20"/>
                  </a:lnTo>
                  <a:lnTo>
                    <a:pt x="246" y="57"/>
                  </a:lnTo>
                  <a:lnTo>
                    <a:pt x="170" y="114"/>
                  </a:lnTo>
                  <a:lnTo>
                    <a:pt x="95" y="170"/>
                  </a:lnTo>
                  <a:lnTo>
                    <a:pt x="57" y="245"/>
                  </a:lnTo>
                  <a:lnTo>
                    <a:pt x="20" y="321"/>
                  </a:lnTo>
                  <a:lnTo>
                    <a:pt x="1" y="415"/>
                  </a:lnTo>
                  <a:lnTo>
                    <a:pt x="1" y="509"/>
                  </a:lnTo>
                  <a:lnTo>
                    <a:pt x="20" y="603"/>
                  </a:lnTo>
                  <a:lnTo>
                    <a:pt x="57" y="678"/>
                  </a:lnTo>
                  <a:lnTo>
                    <a:pt x="95" y="753"/>
                  </a:lnTo>
                  <a:lnTo>
                    <a:pt x="170" y="829"/>
                  </a:lnTo>
                  <a:lnTo>
                    <a:pt x="246" y="866"/>
                  </a:lnTo>
                  <a:lnTo>
                    <a:pt x="321" y="904"/>
                  </a:lnTo>
                  <a:lnTo>
                    <a:pt x="415" y="923"/>
                  </a:lnTo>
                  <a:lnTo>
                    <a:pt x="509" y="923"/>
                  </a:lnTo>
                  <a:lnTo>
                    <a:pt x="584" y="904"/>
                  </a:lnTo>
                  <a:lnTo>
                    <a:pt x="678" y="885"/>
                  </a:lnTo>
                  <a:lnTo>
                    <a:pt x="754" y="829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3"/>
                  </a:lnTo>
                  <a:lnTo>
                    <a:pt x="923" y="509"/>
                  </a:lnTo>
                  <a:lnTo>
                    <a:pt x="923" y="434"/>
                  </a:lnTo>
                  <a:lnTo>
                    <a:pt x="904" y="340"/>
                  </a:lnTo>
                  <a:lnTo>
                    <a:pt x="866" y="245"/>
                  </a:lnTo>
                  <a:lnTo>
                    <a:pt x="829" y="170"/>
                  </a:lnTo>
                  <a:lnTo>
                    <a:pt x="754" y="114"/>
                  </a:lnTo>
                  <a:lnTo>
                    <a:pt x="678" y="57"/>
                  </a:lnTo>
                  <a:lnTo>
                    <a:pt x="603" y="20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64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64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extrusionOk="0">
                  <a:moveTo>
                    <a:pt x="4403" y="0"/>
                  </a:move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64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fill="none" extrusionOk="0">
                  <a:moveTo>
                    <a:pt x="4572" y="0"/>
                  </a:moveTo>
                  <a:lnTo>
                    <a:pt x="4572" y="0"/>
                  </a:lnTo>
                  <a:lnTo>
                    <a:pt x="4403" y="0"/>
                  </a:ln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lnTo>
                    <a:pt x="45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64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extrusionOk="0">
                  <a:moveTo>
                    <a:pt x="2070" y="1"/>
                  </a:move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64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fill="none" extrusionOk="0">
                  <a:moveTo>
                    <a:pt x="2070" y="1"/>
                  </a:moveTo>
                  <a:lnTo>
                    <a:pt x="2070" y="1"/>
                  </a:ln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070" y="4140"/>
                  </a:lnTo>
                  <a:lnTo>
                    <a:pt x="207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64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extrusionOk="0">
                  <a:moveTo>
                    <a:pt x="1111" y="0"/>
                  </a:moveTo>
                  <a:lnTo>
                    <a:pt x="923" y="19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64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fill="none" extrusionOk="0">
                  <a:moveTo>
                    <a:pt x="1111" y="0"/>
                  </a:moveTo>
                  <a:lnTo>
                    <a:pt x="1111" y="0"/>
                  </a:lnTo>
                  <a:lnTo>
                    <a:pt x="923" y="19"/>
                  </a:lnTo>
                  <a:lnTo>
                    <a:pt x="753" y="57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64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extrusionOk="0">
                  <a:moveTo>
                    <a:pt x="1562" y="0"/>
                  </a:moveTo>
                  <a:lnTo>
                    <a:pt x="1317" y="38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64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fill="none" extrusionOk="0">
                  <a:moveTo>
                    <a:pt x="1562" y="0"/>
                  </a:moveTo>
                  <a:lnTo>
                    <a:pt x="1562" y="0"/>
                  </a:lnTo>
                  <a:lnTo>
                    <a:pt x="1317" y="38"/>
                  </a:lnTo>
                  <a:lnTo>
                    <a:pt x="1054" y="94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64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5" name="Google Shape;10095;p64"/>
          <p:cNvGrpSpPr/>
          <p:nvPr/>
        </p:nvGrpSpPr>
        <p:grpSpPr>
          <a:xfrm>
            <a:off x="252213" y="283950"/>
            <a:ext cx="922000" cy="501475"/>
            <a:chOff x="1470950" y="1480875"/>
            <a:chExt cx="922000" cy="501475"/>
          </a:xfrm>
        </p:grpSpPr>
        <p:sp>
          <p:nvSpPr>
            <p:cNvPr id="10096" name="Google Shape;10096;p64"/>
            <p:cNvSpPr/>
            <p:nvPr/>
          </p:nvSpPr>
          <p:spPr>
            <a:xfrm>
              <a:off x="1470950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0"/>
                  </a:moveTo>
                  <a:lnTo>
                    <a:pt x="11159" y="5175"/>
                  </a:lnTo>
                  <a:lnTo>
                    <a:pt x="8543" y="9709"/>
                  </a:lnTo>
                  <a:lnTo>
                    <a:pt x="3312" y="9709"/>
                  </a:lnTo>
                  <a:lnTo>
                    <a:pt x="678" y="5175"/>
                  </a:lnTo>
                  <a:lnTo>
                    <a:pt x="3312" y="640"/>
                  </a:lnTo>
                  <a:close/>
                  <a:moveTo>
                    <a:pt x="3030" y="0"/>
                  </a:moveTo>
                  <a:lnTo>
                    <a:pt x="2955" y="38"/>
                  </a:lnTo>
                  <a:lnTo>
                    <a:pt x="2899" y="94"/>
                  </a:lnTo>
                  <a:lnTo>
                    <a:pt x="2842" y="151"/>
                  </a:lnTo>
                  <a:lnTo>
                    <a:pt x="39" y="5005"/>
                  </a:lnTo>
                  <a:lnTo>
                    <a:pt x="1" y="5081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9" y="5325"/>
                  </a:lnTo>
                  <a:lnTo>
                    <a:pt x="2842" y="10180"/>
                  </a:lnTo>
                  <a:lnTo>
                    <a:pt x="2899" y="10255"/>
                  </a:lnTo>
                  <a:lnTo>
                    <a:pt x="2955" y="10311"/>
                  </a:lnTo>
                  <a:lnTo>
                    <a:pt x="3030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7" y="10330"/>
                  </a:lnTo>
                  <a:lnTo>
                    <a:pt x="8882" y="10311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5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081"/>
                  </a:lnTo>
                  <a:lnTo>
                    <a:pt x="11798" y="5005"/>
                  </a:lnTo>
                  <a:lnTo>
                    <a:pt x="8995" y="151"/>
                  </a:lnTo>
                  <a:lnTo>
                    <a:pt x="8957" y="94"/>
                  </a:lnTo>
                  <a:lnTo>
                    <a:pt x="8882" y="38"/>
                  </a:lnTo>
                  <a:lnTo>
                    <a:pt x="88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64"/>
            <p:cNvSpPr/>
            <p:nvPr/>
          </p:nvSpPr>
          <p:spPr>
            <a:xfrm>
              <a:off x="1679350" y="1480875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9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1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6"/>
                  </a:lnTo>
                  <a:lnTo>
                    <a:pt x="2973" y="10293"/>
                  </a:lnTo>
                  <a:lnTo>
                    <a:pt x="3048" y="10331"/>
                  </a:lnTo>
                  <a:lnTo>
                    <a:pt x="3124" y="10350"/>
                  </a:lnTo>
                  <a:lnTo>
                    <a:pt x="8731" y="10350"/>
                  </a:lnTo>
                  <a:lnTo>
                    <a:pt x="8825" y="10331"/>
                  </a:lnTo>
                  <a:lnTo>
                    <a:pt x="8900" y="10293"/>
                  </a:lnTo>
                  <a:lnTo>
                    <a:pt x="8956" y="10256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1"/>
                  </a:lnTo>
                  <a:lnTo>
                    <a:pt x="11854" y="5175"/>
                  </a:lnTo>
                  <a:lnTo>
                    <a:pt x="11835" y="5081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9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64"/>
            <p:cNvSpPr/>
            <p:nvPr/>
          </p:nvSpPr>
          <p:spPr>
            <a:xfrm>
              <a:off x="1893375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61" y="640"/>
                  </a:moveTo>
                  <a:lnTo>
                    <a:pt x="11177" y="5175"/>
                  </a:lnTo>
                  <a:lnTo>
                    <a:pt x="8561" y="9709"/>
                  </a:lnTo>
                  <a:lnTo>
                    <a:pt x="3312" y="9709"/>
                  </a:lnTo>
                  <a:lnTo>
                    <a:pt x="697" y="5175"/>
                  </a:lnTo>
                  <a:lnTo>
                    <a:pt x="3312" y="640"/>
                  </a:lnTo>
                  <a:close/>
                  <a:moveTo>
                    <a:pt x="3048" y="0"/>
                  </a:moveTo>
                  <a:lnTo>
                    <a:pt x="2973" y="38"/>
                  </a:lnTo>
                  <a:lnTo>
                    <a:pt x="2898" y="94"/>
                  </a:lnTo>
                  <a:lnTo>
                    <a:pt x="2860" y="151"/>
                  </a:lnTo>
                  <a:lnTo>
                    <a:pt x="57" y="5005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57" y="5325"/>
                  </a:lnTo>
                  <a:lnTo>
                    <a:pt x="2860" y="10180"/>
                  </a:lnTo>
                  <a:lnTo>
                    <a:pt x="2898" y="10255"/>
                  </a:lnTo>
                  <a:lnTo>
                    <a:pt x="2973" y="10311"/>
                  </a:lnTo>
                  <a:lnTo>
                    <a:pt x="3048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0"/>
                  </a:lnTo>
                  <a:lnTo>
                    <a:pt x="8900" y="10311"/>
                  </a:lnTo>
                  <a:lnTo>
                    <a:pt x="8957" y="10255"/>
                  </a:lnTo>
                  <a:lnTo>
                    <a:pt x="9013" y="10180"/>
                  </a:lnTo>
                  <a:lnTo>
                    <a:pt x="11817" y="5325"/>
                  </a:lnTo>
                  <a:lnTo>
                    <a:pt x="11854" y="5250"/>
                  </a:lnTo>
                  <a:lnTo>
                    <a:pt x="11854" y="5175"/>
                  </a:lnTo>
                  <a:lnTo>
                    <a:pt x="11854" y="5081"/>
                  </a:lnTo>
                  <a:lnTo>
                    <a:pt x="11817" y="5005"/>
                  </a:lnTo>
                  <a:lnTo>
                    <a:pt x="9013" y="151"/>
                  </a:lnTo>
                  <a:lnTo>
                    <a:pt x="8957" y="94"/>
                  </a:lnTo>
                  <a:lnTo>
                    <a:pt x="8900" y="38"/>
                  </a:lnTo>
                  <a:lnTo>
                    <a:pt x="88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64"/>
            <p:cNvSpPr/>
            <p:nvPr/>
          </p:nvSpPr>
          <p:spPr>
            <a:xfrm>
              <a:off x="2096575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58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78" y="5175"/>
                  </a:lnTo>
                  <a:lnTo>
                    <a:pt x="3312" y="641"/>
                  </a:lnTo>
                  <a:close/>
                  <a:moveTo>
                    <a:pt x="3030" y="1"/>
                  </a:moveTo>
                  <a:lnTo>
                    <a:pt x="2955" y="38"/>
                  </a:lnTo>
                  <a:lnTo>
                    <a:pt x="2898" y="95"/>
                  </a:lnTo>
                  <a:lnTo>
                    <a:pt x="2842" y="151"/>
                  </a:lnTo>
                  <a:lnTo>
                    <a:pt x="38" y="5006"/>
                  </a:lnTo>
                  <a:lnTo>
                    <a:pt x="1" y="5100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8" y="5326"/>
                  </a:lnTo>
                  <a:lnTo>
                    <a:pt x="2842" y="10180"/>
                  </a:lnTo>
                  <a:lnTo>
                    <a:pt x="2898" y="10255"/>
                  </a:lnTo>
                  <a:lnTo>
                    <a:pt x="2955" y="10312"/>
                  </a:lnTo>
                  <a:lnTo>
                    <a:pt x="3030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6" y="10331"/>
                  </a:lnTo>
                  <a:lnTo>
                    <a:pt x="8882" y="10312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6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100"/>
                  </a:lnTo>
                  <a:lnTo>
                    <a:pt x="11798" y="5006"/>
                  </a:lnTo>
                  <a:lnTo>
                    <a:pt x="8995" y="151"/>
                  </a:lnTo>
                  <a:lnTo>
                    <a:pt x="8957" y="95"/>
                  </a:lnTo>
                  <a:lnTo>
                    <a:pt x="8882" y="38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64"/>
            <p:cNvSpPr/>
            <p:nvPr/>
          </p:nvSpPr>
          <p:spPr>
            <a:xfrm>
              <a:off x="1679350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8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100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5"/>
                  </a:lnTo>
                  <a:lnTo>
                    <a:pt x="2973" y="10312"/>
                  </a:lnTo>
                  <a:lnTo>
                    <a:pt x="3048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1"/>
                  </a:lnTo>
                  <a:lnTo>
                    <a:pt x="8900" y="10312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100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8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64"/>
            <p:cNvSpPr/>
            <p:nvPr/>
          </p:nvSpPr>
          <p:spPr>
            <a:xfrm>
              <a:off x="1723100" y="1695375"/>
              <a:ext cx="72450" cy="7247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9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7" y="208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1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6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07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16"/>
                  </a:lnTo>
                  <a:lnTo>
                    <a:pt x="715" y="2710"/>
                  </a:lnTo>
                  <a:lnTo>
                    <a:pt x="847" y="2767"/>
                  </a:lnTo>
                  <a:lnTo>
                    <a:pt x="960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2" y="2899"/>
                  </a:lnTo>
                  <a:lnTo>
                    <a:pt x="1524" y="2899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15" y="2296"/>
                  </a:lnTo>
                  <a:lnTo>
                    <a:pt x="2710" y="2184"/>
                  </a:lnTo>
                  <a:lnTo>
                    <a:pt x="2766" y="2052"/>
                  </a:lnTo>
                  <a:lnTo>
                    <a:pt x="2822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8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9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64"/>
            <p:cNvSpPr/>
            <p:nvPr/>
          </p:nvSpPr>
          <p:spPr>
            <a:xfrm>
              <a:off x="1931475" y="1574025"/>
              <a:ext cx="72475" cy="72475"/>
            </a:xfrm>
            <a:custGeom>
              <a:avLst/>
              <a:gdLst/>
              <a:ahLst/>
              <a:cxnLst/>
              <a:rect l="l" t="t" r="r" b="b"/>
              <a:pathLst>
                <a:path w="2899" h="2899" extrusionOk="0">
                  <a:moveTo>
                    <a:pt x="1374" y="0"/>
                  </a:moveTo>
                  <a:lnTo>
                    <a:pt x="1223" y="19"/>
                  </a:lnTo>
                  <a:lnTo>
                    <a:pt x="1073" y="38"/>
                  </a:lnTo>
                  <a:lnTo>
                    <a:pt x="941" y="95"/>
                  </a:lnTo>
                  <a:lnTo>
                    <a:pt x="809" y="151"/>
                  </a:lnTo>
                  <a:lnTo>
                    <a:pt x="678" y="207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9" y="715"/>
                  </a:lnTo>
                  <a:lnTo>
                    <a:pt x="132" y="828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19" y="1242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57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6" y="2447"/>
                  </a:lnTo>
                  <a:lnTo>
                    <a:pt x="490" y="2541"/>
                  </a:lnTo>
                  <a:lnTo>
                    <a:pt x="603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1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43" y="2898"/>
                  </a:lnTo>
                  <a:lnTo>
                    <a:pt x="1694" y="2879"/>
                  </a:lnTo>
                  <a:lnTo>
                    <a:pt x="1826" y="2842"/>
                  </a:lnTo>
                  <a:lnTo>
                    <a:pt x="1976" y="2804"/>
                  </a:lnTo>
                  <a:lnTo>
                    <a:pt x="2108" y="2748"/>
                  </a:lnTo>
                  <a:lnTo>
                    <a:pt x="2221" y="2672"/>
                  </a:lnTo>
                  <a:lnTo>
                    <a:pt x="2334" y="2597"/>
                  </a:lnTo>
                  <a:lnTo>
                    <a:pt x="2446" y="2503"/>
                  </a:lnTo>
                  <a:lnTo>
                    <a:pt x="2541" y="2409"/>
                  </a:lnTo>
                  <a:lnTo>
                    <a:pt x="2635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98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60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91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38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64"/>
            <p:cNvSpPr/>
            <p:nvPr/>
          </p:nvSpPr>
          <p:spPr>
            <a:xfrm>
              <a:off x="2068350" y="1806875"/>
              <a:ext cx="72475" cy="72925"/>
            </a:xfrm>
            <a:custGeom>
              <a:avLst/>
              <a:gdLst/>
              <a:ahLst/>
              <a:cxnLst/>
              <a:rect l="l" t="t" r="r" b="b"/>
              <a:pathLst>
                <a:path w="2899" h="2917" extrusionOk="0">
                  <a:moveTo>
                    <a:pt x="1355" y="0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4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1"/>
                  </a:lnTo>
                  <a:lnTo>
                    <a:pt x="452" y="395"/>
                  </a:lnTo>
                  <a:lnTo>
                    <a:pt x="358" y="508"/>
                  </a:lnTo>
                  <a:lnTo>
                    <a:pt x="264" y="602"/>
                  </a:lnTo>
                  <a:lnTo>
                    <a:pt x="189" y="734"/>
                  </a:lnTo>
                  <a:lnTo>
                    <a:pt x="132" y="847"/>
                  </a:lnTo>
                  <a:lnTo>
                    <a:pt x="76" y="979"/>
                  </a:lnTo>
                  <a:lnTo>
                    <a:pt x="38" y="1110"/>
                  </a:lnTo>
                  <a:lnTo>
                    <a:pt x="1" y="1261"/>
                  </a:lnTo>
                  <a:lnTo>
                    <a:pt x="1" y="1393"/>
                  </a:lnTo>
                  <a:lnTo>
                    <a:pt x="1" y="1543"/>
                  </a:lnTo>
                  <a:lnTo>
                    <a:pt x="20" y="1694"/>
                  </a:lnTo>
                  <a:lnTo>
                    <a:pt x="38" y="1844"/>
                  </a:lnTo>
                  <a:lnTo>
                    <a:pt x="95" y="1976"/>
                  </a:lnTo>
                  <a:lnTo>
                    <a:pt x="151" y="2108"/>
                  </a:lnTo>
                  <a:lnTo>
                    <a:pt x="208" y="2239"/>
                  </a:lnTo>
                  <a:lnTo>
                    <a:pt x="302" y="2352"/>
                  </a:lnTo>
                  <a:lnTo>
                    <a:pt x="396" y="2446"/>
                  </a:lnTo>
                  <a:lnTo>
                    <a:pt x="490" y="2559"/>
                  </a:lnTo>
                  <a:lnTo>
                    <a:pt x="603" y="2634"/>
                  </a:lnTo>
                  <a:lnTo>
                    <a:pt x="716" y="2710"/>
                  </a:lnTo>
                  <a:lnTo>
                    <a:pt x="847" y="2785"/>
                  </a:lnTo>
                  <a:lnTo>
                    <a:pt x="960" y="2823"/>
                  </a:lnTo>
                  <a:lnTo>
                    <a:pt x="1111" y="2879"/>
                  </a:lnTo>
                  <a:lnTo>
                    <a:pt x="1243" y="2898"/>
                  </a:lnTo>
                  <a:lnTo>
                    <a:pt x="1393" y="2917"/>
                  </a:lnTo>
                  <a:lnTo>
                    <a:pt x="1525" y="2917"/>
                  </a:lnTo>
                  <a:lnTo>
                    <a:pt x="1675" y="2898"/>
                  </a:lnTo>
                  <a:lnTo>
                    <a:pt x="1826" y="2860"/>
                  </a:lnTo>
                  <a:lnTo>
                    <a:pt x="1958" y="2823"/>
                  </a:lnTo>
                  <a:lnTo>
                    <a:pt x="2089" y="2766"/>
                  </a:lnTo>
                  <a:lnTo>
                    <a:pt x="2221" y="2691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16" y="2315"/>
                  </a:lnTo>
                  <a:lnTo>
                    <a:pt x="2691" y="2183"/>
                  </a:lnTo>
                  <a:lnTo>
                    <a:pt x="2767" y="2070"/>
                  </a:lnTo>
                  <a:lnTo>
                    <a:pt x="2823" y="1938"/>
                  </a:lnTo>
                  <a:lnTo>
                    <a:pt x="2861" y="1807"/>
                  </a:lnTo>
                  <a:lnTo>
                    <a:pt x="2880" y="1656"/>
                  </a:lnTo>
                  <a:lnTo>
                    <a:pt x="2898" y="1524"/>
                  </a:lnTo>
                  <a:lnTo>
                    <a:pt x="2898" y="1374"/>
                  </a:lnTo>
                  <a:lnTo>
                    <a:pt x="2880" y="1223"/>
                  </a:lnTo>
                  <a:lnTo>
                    <a:pt x="2842" y="1073"/>
                  </a:lnTo>
                  <a:lnTo>
                    <a:pt x="2804" y="941"/>
                  </a:lnTo>
                  <a:lnTo>
                    <a:pt x="2748" y="809"/>
                  </a:lnTo>
                  <a:lnTo>
                    <a:pt x="2673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58"/>
                  </a:lnTo>
                  <a:lnTo>
                    <a:pt x="2296" y="282"/>
                  </a:lnTo>
                  <a:lnTo>
                    <a:pt x="2183" y="207"/>
                  </a:lnTo>
                  <a:lnTo>
                    <a:pt x="2052" y="132"/>
                  </a:lnTo>
                  <a:lnTo>
                    <a:pt x="1920" y="94"/>
                  </a:lnTo>
                  <a:lnTo>
                    <a:pt x="1788" y="57"/>
                  </a:lnTo>
                  <a:lnTo>
                    <a:pt x="1657" y="1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04" name="Google Shape;10104;p64"/>
          <p:cNvSpPr/>
          <p:nvPr/>
        </p:nvSpPr>
        <p:spPr>
          <a:xfrm>
            <a:off x="2126425" y="1651675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546">
        <p14:reveal/>
      </p:transition>
    </mc:Choice>
    <mc:Fallback xmlns="">
      <p:transition spd="slow" advTm="125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p39"/>
          <p:cNvSpPr/>
          <p:nvPr/>
        </p:nvSpPr>
        <p:spPr>
          <a:xfrm>
            <a:off x="46868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46868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8006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8006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 txBox="1">
            <a:spLocks noGrp="1"/>
          </p:cNvSpPr>
          <p:nvPr>
            <p:ph type="title" idx="6"/>
          </p:nvPr>
        </p:nvSpPr>
        <p:spPr>
          <a:xfrm>
            <a:off x="601275" y="358499"/>
            <a:ext cx="7822725" cy="782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pt-BR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pt-BR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 chất gồm công thức hóa học của acid là: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3" name="Google Shape;8213;p39"/>
          <p:cNvSpPr txBox="1">
            <a:spLocks noGrp="1"/>
          </p:cNvSpPr>
          <p:nvPr>
            <p:ph type="title"/>
          </p:nvPr>
        </p:nvSpPr>
        <p:spPr>
          <a:xfrm>
            <a:off x="2008001" y="1494701"/>
            <a:ext cx="2270488" cy="882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Ca(OH)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CaCO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HCl. 	</a:t>
            </a:r>
            <a:endParaRPr sz="2400" dirty="0"/>
          </a:p>
        </p:txBody>
      </p:sp>
      <p:sp>
        <p:nvSpPr>
          <p:cNvPr id="8215" name="Google Shape;8215;p39"/>
          <p:cNvSpPr txBox="1">
            <a:spLocks noGrp="1"/>
          </p:cNvSpPr>
          <p:nvPr>
            <p:ph type="title" idx="2"/>
          </p:nvPr>
        </p:nvSpPr>
        <p:spPr>
          <a:xfrm flipH="1">
            <a:off x="5894723" y="1494706"/>
            <a:ext cx="2546423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KOH, Ba(OH)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Cu(OH)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sz="2400" dirty="0"/>
          </a:p>
        </p:txBody>
      </p:sp>
      <p:sp>
        <p:nvSpPr>
          <p:cNvPr id="8216" name="Google Shape;8216;p39"/>
          <p:cNvSpPr txBox="1">
            <a:spLocks noGrp="1"/>
          </p:cNvSpPr>
          <p:nvPr>
            <p:ph type="title" idx="7"/>
          </p:nvPr>
        </p:nvSpPr>
        <p:spPr>
          <a:xfrm>
            <a:off x="2008000" y="3257024"/>
            <a:ext cx="252077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HNO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HCl. </a:t>
            </a:r>
            <a:endParaRPr sz="2400" dirty="0"/>
          </a:p>
        </p:txBody>
      </p:sp>
      <p:sp>
        <p:nvSpPr>
          <p:cNvPr id="8218" name="Google Shape;8218;p39"/>
          <p:cNvSpPr txBox="1">
            <a:spLocks noGrp="1"/>
          </p:cNvSpPr>
          <p:nvPr>
            <p:ph type="title" idx="9"/>
          </p:nvPr>
        </p:nvSpPr>
        <p:spPr>
          <a:xfrm flipH="1">
            <a:off x="5894721" y="3257024"/>
            <a:ext cx="1815589" cy="796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ZnO, SO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20" name="Google Shape;8220;p39"/>
          <p:cNvSpPr txBox="1">
            <a:spLocks noGrp="1"/>
          </p:cNvSpPr>
          <p:nvPr>
            <p:ph type="title" idx="4"/>
          </p:nvPr>
        </p:nvSpPr>
        <p:spPr>
          <a:xfrm>
            <a:off x="9587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A.</a:t>
            </a:r>
            <a:endParaRPr dirty="0"/>
          </a:p>
        </p:txBody>
      </p:sp>
      <p:sp>
        <p:nvSpPr>
          <p:cNvPr id="8221" name="Google Shape;8221;p39"/>
          <p:cNvSpPr txBox="1">
            <a:spLocks noGrp="1"/>
          </p:cNvSpPr>
          <p:nvPr>
            <p:ph type="title" idx="14"/>
          </p:nvPr>
        </p:nvSpPr>
        <p:spPr>
          <a:xfrm>
            <a:off x="9587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sp>
        <p:nvSpPr>
          <p:cNvPr id="8222" name="Google Shape;8222;p39"/>
          <p:cNvSpPr txBox="1">
            <a:spLocks noGrp="1"/>
          </p:cNvSpPr>
          <p:nvPr>
            <p:ph type="title" idx="5"/>
          </p:nvPr>
        </p:nvSpPr>
        <p:spPr>
          <a:xfrm flipH="1">
            <a:off x="48449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sp>
        <p:nvSpPr>
          <p:cNvPr id="8223" name="Google Shape;8223;p39"/>
          <p:cNvSpPr txBox="1">
            <a:spLocks noGrp="1"/>
          </p:cNvSpPr>
          <p:nvPr>
            <p:ph type="title" idx="15"/>
          </p:nvPr>
        </p:nvSpPr>
        <p:spPr>
          <a:xfrm flipH="1">
            <a:off x="48449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D.</a:t>
            </a:r>
            <a:endParaRPr dirty="0"/>
          </a:p>
        </p:txBody>
      </p:sp>
      <p:grpSp>
        <p:nvGrpSpPr>
          <p:cNvPr id="8224" name="Google Shape;8224;p39"/>
          <p:cNvGrpSpPr/>
          <p:nvPr/>
        </p:nvGrpSpPr>
        <p:grpSpPr>
          <a:xfrm>
            <a:off x="247050" y="4147350"/>
            <a:ext cx="657650" cy="757825"/>
            <a:chOff x="1381575" y="2568425"/>
            <a:chExt cx="657650" cy="757825"/>
          </a:xfrm>
        </p:grpSpPr>
        <p:sp>
          <p:nvSpPr>
            <p:cNvPr id="8225" name="Google Shape;8225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9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9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9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9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9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9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9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2" name="Google Shape;8252;p39"/>
          <p:cNvGrpSpPr/>
          <p:nvPr/>
        </p:nvGrpSpPr>
        <p:grpSpPr>
          <a:xfrm rot="406514">
            <a:off x="8311277" y="147668"/>
            <a:ext cx="486737" cy="875736"/>
            <a:chOff x="204138" y="189927"/>
            <a:chExt cx="452861" cy="814710"/>
          </a:xfrm>
        </p:grpSpPr>
        <p:sp>
          <p:nvSpPr>
            <p:cNvPr id="8253" name="Google Shape;8253;p39"/>
            <p:cNvSpPr/>
            <p:nvPr/>
          </p:nvSpPr>
          <p:spPr>
            <a:xfrm>
              <a:off x="223986" y="405915"/>
              <a:ext cx="241479" cy="598722"/>
            </a:xfrm>
            <a:custGeom>
              <a:avLst/>
              <a:gdLst/>
              <a:ahLst/>
              <a:cxnLst/>
              <a:rect l="l" t="t" r="r" b="b"/>
              <a:pathLst>
                <a:path w="13736" h="34057" extrusionOk="0">
                  <a:moveTo>
                    <a:pt x="866" y="1"/>
                  </a:moveTo>
                  <a:lnTo>
                    <a:pt x="678" y="19"/>
                  </a:lnTo>
                  <a:lnTo>
                    <a:pt x="527" y="57"/>
                  </a:lnTo>
                  <a:lnTo>
                    <a:pt x="377" y="151"/>
                  </a:lnTo>
                  <a:lnTo>
                    <a:pt x="245" y="245"/>
                  </a:lnTo>
                  <a:lnTo>
                    <a:pt x="151" y="377"/>
                  </a:lnTo>
                  <a:lnTo>
                    <a:pt x="57" y="527"/>
                  </a:lnTo>
                  <a:lnTo>
                    <a:pt x="19" y="678"/>
                  </a:lnTo>
                  <a:lnTo>
                    <a:pt x="0" y="866"/>
                  </a:lnTo>
                  <a:lnTo>
                    <a:pt x="0" y="34057"/>
                  </a:lnTo>
                  <a:lnTo>
                    <a:pt x="1713" y="34057"/>
                  </a:lnTo>
                  <a:lnTo>
                    <a:pt x="1713" y="1713"/>
                  </a:lnTo>
                  <a:lnTo>
                    <a:pt x="12870" y="1713"/>
                  </a:lnTo>
                  <a:lnTo>
                    <a:pt x="13040" y="1694"/>
                  </a:lnTo>
                  <a:lnTo>
                    <a:pt x="13209" y="1656"/>
                  </a:lnTo>
                  <a:lnTo>
                    <a:pt x="13360" y="1581"/>
                  </a:lnTo>
                  <a:lnTo>
                    <a:pt x="13472" y="1468"/>
                  </a:lnTo>
                  <a:lnTo>
                    <a:pt x="13585" y="1337"/>
                  </a:lnTo>
                  <a:lnTo>
                    <a:pt x="13661" y="1186"/>
                  </a:lnTo>
                  <a:lnTo>
                    <a:pt x="13717" y="1036"/>
                  </a:lnTo>
                  <a:lnTo>
                    <a:pt x="13736" y="866"/>
                  </a:lnTo>
                  <a:lnTo>
                    <a:pt x="13717" y="678"/>
                  </a:lnTo>
                  <a:lnTo>
                    <a:pt x="13661" y="527"/>
                  </a:lnTo>
                  <a:lnTo>
                    <a:pt x="13585" y="377"/>
                  </a:lnTo>
                  <a:lnTo>
                    <a:pt x="13472" y="245"/>
                  </a:lnTo>
                  <a:lnTo>
                    <a:pt x="13360" y="151"/>
                  </a:lnTo>
                  <a:lnTo>
                    <a:pt x="13209" y="57"/>
                  </a:lnTo>
                  <a:lnTo>
                    <a:pt x="13040" y="19"/>
                  </a:lnTo>
                  <a:lnTo>
                    <a:pt x="128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9"/>
            <p:cNvSpPr/>
            <p:nvPr/>
          </p:nvSpPr>
          <p:spPr>
            <a:xfrm>
              <a:off x="204138" y="379457"/>
              <a:ext cx="80393" cy="80393"/>
            </a:xfrm>
            <a:custGeom>
              <a:avLst/>
              <a:gdLst/>
              <a:ahLst/>
              <a:cxnLst/>
              <a:rect l="l" t="t" r="r" b="b"/>
              <a:pathLst>
                <a:path w="4573" h="4573" extrusionOk="0">
                  <a:moveTo>
                    <a:pt x="2277" y="0"/>
                  </a:moveTo>
                  <a:lnTo>
                    <a:pt x="2051" y="19"/>
                  </a:lnTo>
                  <a:lnTo>
                    <a:pt x="1826" y="57"/>
                  </a:lnTo>
                  <a:lnTo>
                    <a:pt x="1600" y="113"/>
                  </a:lnTo>
                  <a:lnTo>
                    <a:pt x="1393" y="189"/>
                  </a:lnTo>
                  <a:lnTo>
                    <a:pt x="1186" y="283"/>
                  </a:lnTo>
                  <a:lnTo>
                    <a:pt x="998" y="396"/>
                  </a:lnTo>
                  <a:lnTo>
                    <a:pt x="828" y="527"/>
                  </a:lnTo>
                  <a:lnTo>
                    <a:pt x="659" y="678"/>
                  </a:lnTo>
                  <a:lnTo>
                    <a:pt x="527" y="828"/>
                  </a:lnTo>
                  <a:lnTo>
                    <a:pt x="396" y="1016"/>
                  </a:lnTo>
                  <a:lnTo>
                    <a:pt x="283" y="1205"/>
                  </a:lnTo>
                  <a:lnTo>
                    <a:pt x="170" y="1393"/>
                  </a:lnTo>
                  <a:lnTo>
                    <a:pt x="95" y="1600"/>
                  </a:lnTo>
                  <a:lnTo>
                    <a:pt x="38" y="1826"/>
                  </a:lnTo>
                  <a:lnTo>
                    <a:pt x="19" y="2051"/>
                  </a:lnTo>
                  <a:lnTo>
                    <a:pt x="1" y="2296"/>
                  </a:lnTo>
                  <a:lnTo>
                    <a:pt x="19" y="2522"/>
                  </a:lnTo>
                  <a:lnTo>
                    <a:pt x="38" y="2747"/>
                  </a:lnTo>
                  <a:lnTo>
                    <a:pt x="95" y="2973"/>
                  </a:lnTo>
                  <a:lnTo>
                    <a:pt x="170" y="3180"/>
                  </a:lnTo>
                  <a:lnTo>
                    <a:pt x="283" y="3368"/>
                  </a:lnTo>
                  <a:lnTo>
                    <a:pt x="396" y="3557"/>
                  </a:lnTo>
                  <a:lnTo>
                    <a:pt x="527" y="3745"/>
                  </a:lnTo>
                  <a:lnTo>
                    <a:pt x="659" y="3895"/>
                  </a:lnTo>
                  <a:lnTo>
                    <a:pt x="828" y="4046"/>
                  </a:lnTo>
                  <a:lnTo>
                    <a:pt x="998" y="4177"/>
                  </a:lnTo>
                  <a:lnTo>
                    <a:pt x="1186" y="4290"/>
                  </a:lnTo>
                  <a:lnTo>
                    <a:pt x="1393" y="4384"/>
                  </a:lnTo>
                  <a:lnTo>
                    <a:pt x="1600" y="4460"/>
                  </a:lnTo>
                  <a:lnTo>
                    <a:pt x="1826" y="4516"/>
                  </a:lnTo>
                  <a:lnTo>
                    <a:pt x="2051" y="4554"/>
                  </a:lnTo>
                  <a:lnTo>
                    <a:pt x="2277" y="4573"/>
                  </a:lnTo>
                  <a:lnTo>
                    <a:pt x="2522" y="4554"/>
                  </a:lnTo>
                  <a:lnTo>
                    <a:pt x="2748" y="4516"/>
                  </a:lnTo>
                  <a:lnTo>
                    <a:pt x="2955" y="4460"/>
                  </a:lnTo>
                  <a:lnTo>
                    <a:pt x="3162" y="4384"/>
                  </a:lnTo>
                  <a:lnTo>
                    <a:pt x="3368" y="4290"/>
                  </a:lnTo>
                  <a:lnTo>
                    <a:pt x="3557" y="4177"/>
                  </a:lnTo>
                  <a:lnTo>
                    <a:pt x="3726" y="4046"/>
                  </a:lnTo>
                  <a:lnTo>
                    <a:pt x="3895" y="3895"/>
                  </a:lnTo>
                  <a:lnTo>
                    <a:pt x="4046" y="3745"/>
                  </a:lnTo>
                  <a:lnTo>
                    <a:pt x="4178" y="3557"/>
                  </a:lnTo>
                  <a:lnTo>
                    <a:pt x="4290" y="3368"/>
                  </a:lnTo>
                  <a:lnTo>
                    <a:pt x="4385" y="3180"/>
                  </a:lnTo>
                  <a:lnTo>
                    <a:pt x="4460" y="2973"/>
                  </a:lnTo>
                  <a:lnTo>
                    <a:pt x="4516" y="2747"/>
                  </a:lnTo>
                  <a:lnTo>
                    <a:pt x="4554" y="2522"/>
                  </a:lnTo>
                  <a:lnTo>
                    <a:pt x="4573" y="2296"/>
                  </a:lnTo>
                  <a:lnTo>
                    <a:pt x="4554" y="2051"/>
                  </a:lnTo>
                  <a:lnTo>
                    <a:pt x="4516" y="1826"/>
                  </a:lnTo>
                  <a:lnTo>
                    <a:pt x="4460" y="1600"/>
                  </a:lnTo>
                  <a:lnTo>
                    <a:pt x="4385" y="1393"/>
                  </a:lnTo>
                  <a:lnTo>
                    <a:pt x="4290" y="1205"/>
                  </a:lnTo>
                  <a:lnTo>
                    <a:pt x="4178" y="1016"/>
                  </a:lnTo>
                  <a:lnTo>
                    <a:pt x="4046" y="828"/>
                  </a:lnTo>
                  <a:lnTo>
                    <a:pt x="3895" y="678"/>
                  </a:lnTo>
                  <a:lnTo>
                    <a:pt x="3726" y="527"/>
                  </a:lnTo>
                  <a:lnTo>
                    <a:pt x="3557" y="396"/>
                  </a:lnTo>
                  <a:lnTo>
                    <a:pt x="3368" y="283"/>
                  </a:lnTo>
                  <a:lnTo>
                    <a:pt x="3162" y="189"/>
                  </a:lnTo>
                  <a:lnTo>
                    <a:pt x="2955" y="113"/>
                  </a:lnTo>
                  <a:lnTo>
                    <a:pt x="2748" y="57"/>
                  </a:lnTo>
                  <a:lnTo>
                    <a:pt x="2522" y="19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9"/>
            <p:cNvSpPr/>
            <p:nvPr/>
          </p:nvSpPr>
          <p:spPr>
            <a:xfrm>
              <a:off x="225639" y="401291"/>
              <a:ext cx="37059" cy="36725"/>
            </a:xfrm>
            <a:custGeom>
              <a:avLst/>
              <a:gdLst/>
              <a:ahLst/>
              <a:cxnLst/>
              <a:rect l="l" t="t" r="r" b="b"/>
              <a:pathLst>
                <a:path w="2108" h="2089" extrusionOk="0">
                  <a:moveTo>
                    <a:pt x="1054" y="0"/>
                  </a:moveTo>
                  <a:lnTo>
                    <a:pt x="847" y="19"/>
                  </a:lnTo>
                  <a:lnTo>
                    <a:pt x="640" y="75"/>
                  </a:lnTo>
                  <a:lnTo>
                    <a:pt x="471" y="170"/>
                  </a:lnTo>
                  <a:lnTo>
                    <a:pt x="320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54"/>
                  </a:lnTo>
                  <a:lnTo>
                    <a:pt x="19" y="1261"/>
                  </a:lnTo>
                  <a:lnTo>
                    <a:pt x="95" y="1449"/>
                  </a:lnTo>
                  <a:lnTo>
                    <a:pt x="189" y="1637"/>
                  </a:lnTo>
                  <a:lnTo>
                    <a:pt x="320" y="1788"/>
                  </a:lnTo>
                  <a:lnTo>
                    <a:pt x="471" y="1919"/>
                  </a:lnTo>
                  <a:lnTo>
                    <a:pt x="640" y="2014"/>
                  </a:lnTo>
                  <a:lnTo>
                    <a:pt x="847" y="2070"/>
                  </a:lnTo>
                  <a:lnTo>
                    <a:pt x="1054" y="2089"/>
                  </a:lnTo>
                  <a:lnTo>
                    <a:pt x="1261" y="2070"/>
                  </a:lnTo>
                  <a:lnTo>
                    <a:pt x="1468" y="2014"/>
                  </a:lnTo>
                  <a:lnTo>
                    <a:pt x="1637" y="1919"/>
                  </a:lnTo>
                  <a:lnTo>
                    <a:pt x="1807" y="1788"/>
                  </a:lnTo>
                  <a:lnTo>
                    <a:pt x="1939" y="1637"/>
                  </a:lnTo>
                  <a:lnTo>
                    <a:pt x="2033" y="1449"/>
                  </a:lnTo>
                  <a:lnTo>
                    <a:pt x="2089" y="1261"/>
                  </a:lnTo>
                  <a:lnTo>
                    <a:pt x="2108" y="1054"/>
                  </a:lnTo>
                  <a:lnTo>
                    <a:pt x="2089" y="828"/>
                  </a:lnTo>
                  <a:lnTo>
                    <a:pt x="2033" y="640"/>
                  </a:lnTo>
                  <a:lnTo>
                    <a:pt x="1939" y="452"/>
                  </a:lnTo>
                  <a:lnTo>
                    <a:pt x="1807" y="301"/>
                  </a:lnTo>
                  <a:lnTo>
                    <a:pt x="1637" y="170"/>
                  </a:lnTo>
                  <a:lnTo>
                    <a:pt x="1468" y="75"/>
                  </a:lnTo>
                  <a:lnTo>
                    <a:pt x="1261" y="1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extrusionOk="0">
                  <a:moveTo>
                    <a:pt x="7244" y="0"/>
                  </a:moveTo>
                  <a:lnTo>
                    <a:pt x="7244" y="4874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fill="none" extrusionOk="0">
                  <a:moveTo>
                    <a:pt x="1712" y="22937"/>
                  </a:moveTo>
                  <a:lnTo>
                    <a:pt x="17499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lnTo>
                    <a:pt x="7244" y="0"/>
                  </a:lnTo>
                  <a:lnTo>
                    <a:pt x="7244" y="4874"/>
                  </a:lnTo>
                  <a:lnTo>
                    <a:pt x="151" y="20528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extrusionOk="0">
                  <a:moveTo>
                    <a:pt x="7245" y="0"/>
                  </a:moveTo>
                  <a:lnTo>
                    <a:pt x="7245" y="1882"/>
                  </a:lnTo>
                  <a:lnTo>
                    <a:pt x="38" y="17781"/>
                  </a:lnTo>
                  <a:lnTo>
                    <a:pt x="19" y="17837"/>
                  </a:lnTo>
                  <a:lnTo>
                    <a:pt x="1" y="17913"/>
                  </a:lnTo>
                  <a:lnTo>
                    <a:pt x="1" y="18026"/>
                  </a:lnTo>
                  <a:lnTo>
                    <a:pt x="38" y="18120"/>
                  </a:lnTo>
                  <a:lnTo>
                    <a:pt x="76" y="18176"/>
                  </a:lnTo>
                  <a:lnTo>
                    <a:pt x="114" y="18251"/>
                  </a:lnTo>
                  <a:lnTo>
                    <a:pt x="189" y="18308"/>
                  </a:lnTo>
                  <a:lnTo>
                    <a:pt x="302" y="18364"/>
                  </a:lnTo>
                  <a:lnTo>
                    <a:pt x="358" y="18383"/>
                  </a:lnTo>
                  <a:lnTo>
                    <a:pt x="16295" y="18383"/>
                  </a:lnTo>
                  <a:lnTo>
                    <a:pt x="16351" y="18364"/>
                  </a:lnTo>
                  <a:lnTo>
                    <a:pt x="16445" y="18308"/>
                  </a:lnTo>
                  <a:lnTo>
                    <a:pt x="16521" y="18251"/>
                  </a:lnTo>
                  <a:lnTo>
                    <a:pt x="16577" y="18176"/>
                  </a:lnTo>
                  <a:lnTo>
                    <a:pt x="16615" y="18120"/>
                  </a:lnTo>
                  <a:lnTo>
                    <a:pt x="16634" y="18026"/>
                  </a:lnTo>
                  <a:lnTo>
                    <a:pt x="16634" y="17913"/>
                  </a:lnTo>
                  <a:lnTo>
                    <a:pt x="16634" y="17837"/>
                  </a:lnTo>
                  <a:lnTo>
                    <a:pt x="16615" y="17781"/>
                  </a:lnTo>
                  <a:lnTo>
                    <a:pt x="9408" y="1882"/>
                  </a:lnTo>
                  <a:lnTo>
                    <a:pt x="9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fill="none" extrusionOk="0">
                  <a:moveTo>
                    <a:pt x="38" y="17781"/>
                  </a:moveTo>
                  <a:lnTo>
                    <a:pt x="7245" y="1882"/>
                  </a:lnTo>
                  <a:lnTo>
                    <a:pt x="7245" y="0"/>
                  </a:lnTo>
                  <a:lnTo>
                    <a:pt x="9408" y="0"/>
                  </a:lnTo>
                  <a:lnTo>
                    <a:pt x="9408" y="1882"/>
                  </a:lnTo>
                  <a:lnTo>
                    <a:pt x="16615" y="17781"/>
                  </a:lnTo>
                  <a:lnTo>
                    <a:pt x="16615" y="17781"/>
                  </a:lnTo>
                  <a:lnTo>
                    <a:pt x="16634" y="17837"/>
                  </a:lnTo>
                  <a:lnTo>
                    <a:pt x="16634" y="17913"/>
                  </a:lnTo>
                  <a:lnTo>
                    <a:pt x="16634" y="18026"/>
                  </a:lnTo>
                  <a:lnTo>
                    <a:pt x="16615" y="18120"/>
                  </a:lnTo>
                  <a:lnTo>
                    <a:pt x="16577" y="18176"/>
                  </a:lnTo>
                  <a:lnTo>
                    <a:pt x="16577" y="18176"/>
                  </a:lnTo>
                  <a:lnTo>
                    <a:pt x="16521" y="18251"/>
                  </a:lnTo>
                  <a:lnTo>
                    <a:pt x="16445" y="18308"/>
                  </a:lnTo>
                  <a:lnTo>
                    <a:pt x="16351" y="18364"/>
                  </a:lnTo>
                  <a:lnTo>
                    <a:pt x="16295" y="18383"/>
                  </a:lnTo>
                  <a:lnTo>
                    <a:pt x="16220" y="18383"/>
                  </a:lnTo>
                  <a:lnTo>
                    <a:pt x="433" y="18383"/>
                  </a:lnTo>
                  <a:lnTo>
                    <a:pt x="433" y="18383"/>
                  </a:lnTo>
                  <a:lnTo>
                    <a:pt x="358" y="18383"/>
                  </a:lnTo>
                  <a:lnTo>
                    <a:pt x="302" y="18364"/>
                  </a:lnTo>
                  <a:lnTo>
                    <a:pt x="189" y="18308"/>
                  </a:lnTo>
                  <a:lnTo>
                    <a:pt x="114" y="18251"/>
                  </a:lnTo>
                  <a:lnTo>
                    <a:pt x="76" y="18176"/>
                  </a:lnTo>
                  <a:lnTo>
                    <a:pt x="76" y="18176"/>
                  </a:lnTo>
                  <a:lnTo>
                    <a:pt x="38" y="18120"/>
                  </a:lnTo>
                  <a:lnTo>
                    <a:pt x="1" y="18026"/>
                  </a:lnTo>
                  <a:lnTo>
                    <a:pt x="1" y="17913"/>
                  </a:lnTo>
                  <a:lnTo>
                    <a:pt x="19" y="17837"/>
                  </a:lnTo>
                  <a:lnTo>
                    <a:pt x="38" y="177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89"/>
                  </a:lnTo>
                  <a:lnTo>
                    <a:pt x="5344" y="113"/>
                  </a:lnTo>
                  <a:lnTo>
                    <a:pt x="5306" y="57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525"/>
                  </a:lnTo>
                  <a:lnTo>
                    <a:pt x="3970" y="1374"/>
                  </a:lnTo>
                  <a:lnTo>
                    <a:pt x="3124" y="1280"/>
                  </a:lnTo>
                  <a:lnTo>
                    <a:pt x="2258" y="1167"/>
                  </a:lnTo>
                  <a:lnTo>
                    <a:pt x="1919" y="1111"/>
                  </a:lnTo>
                  <a:lnTo>
                    <a:pt x="1637" y="1035"/>
                  </a:lnTo>
                  <a:lnTo>
                    <a:pt x="1374" y="960"/>
                  </a:lnTo>
                  <a:lnTo>
                    <a:pt x="1148" y="866"/>
                  </a:lnTo>
                  <a:lnTo>
                    <a:pt x="960" y="772"/>
                  </a:lnTo>
                  <a:lnTo>
                    <a:pt x="791" y="678"/>
                  </a:lnTo>
                  <a:lnTo>
                    <a:pt x="640" y="584"/>
                  </a:lnTo>
                  <a:lnTo>
                    <a:pt x="527" y="471"/>
                  </a:lnTo>
                  <a:lnTo>
                    <a:pt x="433" y="377"/>
                  </a:lnTo>
                  <a:lnTo>
                    <a:pt x="358" y="302"/>
                  </a:lnTo>
                  <a:lnTo>
                    <a:pt x="264" y="132"/>
                  </a:lnTo>
                  <a:lnTo>
                    <a:pt x="207" y="3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extrusionOk="0">
                  <a:moveTo>
                    <a:pt x="5401" y="0"/>
                  </a:move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fill="none" extrusionOk="0">
                  <a:moveTo>
                    <a:pt x="6191" y="245"/>
                  </a:move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lnTo>
                    <a:pt x="5401" y="0"/>
                  </a:ln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522" y="3782"/>
                  </a:lnTo>
                  <a:lnTo>
                    <a:pt x="2767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extrusionOk="0">
                  <a:moveTo>
                    <a:pt x="5100" y="0"/>
                  </a:move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fill="none" extrusionOk="0">
                  <a:moveTo>
                    <a:pt x="3952" y="264"/>
                  </a:moveTo>
                  <a:lnTo>
                    <a:pt x="38" y="8919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lnTo>
                    <a:pt x="5344" y="0"/>
                  </a:lnTo>
                  <a:lnTo>
                    <a:pt x="5100" y="0"/>
                  </a:ln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9"/>
            <p:cNvSpPr/>
            <p:nvPr/>
          </p:nvSpPr>
          <p:spPr>
            <a:xfrm>
              <a:off x="408559" y="625559"/>
              <a:ext cx="36742" cy="36391"/>
            </a:xfrm>
            <a:custGeom>
              <a:avLst/>
              <a:gdLst/>
              <a:ahLst/>
              <a:cxnLst/>
              <a:rect l="l" t="t" r="r" b="b"/>
              <a:pathLst>
                <a:path w="2090" h="2070" extrusionOk="0">
                  <a:moveTo>
                    <a:pt x="1035" y="0"/>
                  </a:moveTo>
                  <a:lnTo>
                    <a:pt x="828" y="19"/>
                  </a:lnTo>
                  <a:lnTo>
                    <a:pt x="640" y="76"/>
                  </a:lnTo>
                  <a:lnTo>
                    <a:pt x="471" y="170"/>
                  </a:lnTo>
                  <a:lnTo>
                    <a:pt x="302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35"/>
                  </a:lnTo>
                  <a:lnTo>
                    <a:pt x="19" y="1242"/>
                  </a:lnTo>
                  <a:lnTo>
                    <a:pt x="95" y="1449"/>
                  </a:lnTo>
                  <a:lnTo>
                    <a:pt x="189" y="1618"/>
                  </a:lnTo>
                  <a:lnTo>
                    <a:pt x="302" y="1769"/>
                  </a:lnTo>
                  <a:lnTo>
                    <a:pt x="471" y="1901"/>
                  </a:lnTo>
                  <a:lnTo>
                    <a:pt x="640" y="1995"/>
                  </a:lnTo>
                  <a:lnTo>
                    <a:pt x="828" y="2051"/>
                  </a:lnTo>
                  <a:lnTo>
                    <a:pt x="1035" y="2070"/>
                  </a:lnTo>
                  <a:lnTo>
                    <a:pt x="1261" y="2051"/>
                  </a:lnTo>
                  <a:lnTo>
                    <a:pt x="1449" y="1995"/>
                  </a:lnTo>
                  <a:lnTo>
                    <a:pt x="1619" y="1901"/>
                  </a:lnTo>
                  <a:lnTo>
                    <a:pt x="1788" y="1769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70" y="1242"/>
                  </a:lnTo>
                  <a:lnTo>
                    <a:pt x="2089" y="1035"/>
                  </a:lnTo>
                  <a:lnTo>
                    <a:pt x="2070" y="828"/>
                  </a:lnTo>
                  <a:lnTo>
                    <a:pt x="1995" y="640"/>
                  </a:lnTo>
                  <a:lnTo>
                    <a:pt x="1901" y="452"/>
                  </a:lnTo>
                  <a:lnTo>
                    <a:pt x="1788" y="301"/>
                  </a:lnTo>
                  <a:lnTo>
                    <a:pt x="1619" y="170"/>
                  </a:lnTo>
                  <a:lnTo>
                    <a:pt x="1449" y="76"/>
                  </a:lnTo>
                  <a:lnTo>
                    <a:pt x="1261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1B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0" y="1054"/>
                  </a:move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9"/>
            <p:cNvSpPr/>
            <p:nvPr/>
          </p:nvSpPr>
          <p:spPr>
            <a:xfrm>
              <a:off x="435685" y="704950"/>
              <a:ext cx="22836" cy="22502"/>
            </a:xfrm>
            <a:custGeom>
              <a:avLst/>
              <a:gdLst/>
              <a:ahLst/>
              <a:cxnLst/>
              <a:rect l="l" t="t" r="r" b="b"/>
              <a:pathLst>
                <a:path w="1299" h="1280" extrusionOk="0">
                  <a:moveTo>
                    <a:pt x="527" y="0"/>
                  </a:moveTo>
                  <a:lnTo>
                    <a:pt x="396" y="38"/>
                  </a:lnTo>
                  <a:lnTo>
                    <a:pt x="301" y="94"/>
                  </a:lnTo>
                  <a:lnTo>
                    <a:pt x="189" y="188"/>
                  </a:lnTo>
                  <a:lnTo>
                    <a:pt x="113" y="282"/>
                  </a:lnTo>
                  <a:lnTo>
                    <a:pt x="57" y="395"/>
                  </a:lnTo>
                  <a:lnTo>
                    <a:pt x="19" y="508"/>
                  </a:lnTo>
                  <a:lnTo>
                    <a:pt x="0" y="640"/>
                  </a:lnTo>
                  <a:lnTo>
                    <a:pt x="19" y="771"/>
                  </a:lnTo>
                  <a:lnTo>
                    <a:pt x="57" y="884"/>
                  </a:lnTo>
                  <a:lnTo>
                    <a:pt x="113" y="997"/>
                  </a:lnTo>
                  <a:lnTo>
                    <a:pt x="189" y="1091"/>
                  </a:lnTo>
                  <a:lnTo>
                    <a:pt x="301" y="1167"/>
                  </a:lnTo>
                  <a:lnTo>
                    <a:pt x="396" y="1242"/>
                  </a:lnTo>
                  <a:lnTo>
                    <a:pt x="527" y="1279"/>
                  </a:lnTo>
                  <a:lnTo>
                    <a:pt x="791" y="1279"/>
                  </a:lnTo>
                  <a:lnTo>
                    <a:pt x="904" y="1242"/>
                  </a:lnTo>
                  <a:lnTo>
                    <a:pt x="1016" y="1167"/>
                  </a:lnTo>
                  <a:lnTo>
                    <a:pt x="1111" y="1091"/>
                  </a:lnTo>
                  <a:lnTo>
                    <a:pt x="1186" y="997"/>
                  </a:lnTo>
                  <a:lnTo>
                    <a:pt x="1242" y="884"/>
                  </a:lnTo>
                  <a:lnTo>
                    <a:pt x="1280" y="771"/>
                  </a:lnTo>
                  <a:lnTo>
                    <a:pt x="1299" y="640"/>
                  </a:lnTo>
                  <a:lnTo>
                    <a:pt x="1280" y="508"/>
                  </a:lnTo>
                  <a:lnTo>
                    <a:pt x="1242" y="395"/>
                  </a:lnTo>
                  <a:lnTo>
                    <a:pt x="1186" y="282"/>
                  </a:lnTo>
                  <a:lnTo>
                    <a:pt x="1111" y="188"/>
                  </a:lnTo>
                  <a:lnTo>
                    <a:pt x="1016" y="94"/>
                  </a:lnTo>
                  <a:lnTo>
                    <a:pt x="904" y="38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9" y="1"/>
                  </a:move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fill="none" extrusionOk="0">
                  <a:moveTo>
                    <a:pt x="1" y="659"/>
                  </a:move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lnTo>
                    <a:pt x="659" y="1"/>
                  </a:ln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9"/>
            <p:cNvSpPr/>
            <p:nvPr/>
          </p:nvSpPr>
          <p:spPr>
            <a:xfrm>
              <a:off x="512755" y="483653"/>
              <a:ext cx="41700" cy="95618"/>
            </a:xfrm>
            <a:custGeom>
              <a:avLst/>
              <a:gdLst/>
              <a:ahLst/>
              <a:cxnLst/>
              <a:rect l="l" t="t" r="r" b="b"/>
              <a:pathLst>
                <a:path w="2372" h="5439" extrusionOk="0">
                  <a:moveTo>
                    <a:pt x="0" y="0"/>
                  </a:moveTo>
                  <a:lnTo>
                    <a:pt x="508" y="1713"/>
                  </a:lnTo>
                  <a:lnTo>
                    <a:pt x="1035" y="3444"/>
                  </a:lnTo>
                  <a:lnTo>
                    <a:pt x="1600" y="5438"/>
                  </a:lnTo>
                  <a:lnTo>
                    <a:pt x="1769" y="5382"/>
                  </a:lnTo>
                  <a:lnTo>
                    <a:pt x="1938" y="5344"/>
                  </a:lnTo>
                  <a:lnTo>
                    <a:pt x="2089" y="5325"/>
                  </a:lnTo>
                  <a:lnTo>
                    <a:pt x="2371" y="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extrusionOk="0">
                  <a:moveTo>
                    <a:pt x="490" y="0"/>
                  </a:move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fill="none" extrusionOk="0">
                  <a:moveTo>
                    <a:pt x="622" y="0"/>
                  </a:moveTo>
                  <a:lnTo>
                    <a:pt x="622" y="0"/>
                  </a:lnTo>
                  <a:lnTo>
                    <a:pt x="490" y="0"/>
                  </a:ln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2089"/>
                  </a:moveTo>
                  <a:lnTo>
                    <a:pt x="1035" y="2089"/>
                  </a:lnTo>
                  <a:lnTo>
                    <a:pt x="828" y="2070"/>
                  </a:lnTo>
                  <a:lnTo>
                    <a:pt x="621" y="1995"/>
                  </a:lnTo>
                  <a:lnTo>
                    <a:pt x="452" y="1901"/>
                  </a:lnTo>
                  <a:lnTo>
                    <a:pt x="301" y="1788"/>
                  </a:lnTo>
                  <a:lnTo>
                    <a:pt x="170" y="1618"/>
                  </a:lnTo>
                  <a:lnTo>
                    <a:pt x="76" y="1449"/>
                  </a:lnTo>
                  <a:lnTo>
                    <a:pt x="19" y="1261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828"/>
                  </a:lnTo>
                  <a:lnTo>
                    <a:pt x="76" y="640"/>
                  </a:lnTo>
                  <a:lnTo>
                    <a:pt x="170" y="471"/>
                  </a:lnTo>
                  <a:lnTo>
                    <a:pt x="301" y="320"/>
                  </a:lnTo>
                  <a:lnTo>
                    <a:pt x="452" y="188"/>
                  </a:lnTo>
                  <a:lnTo>
                    <a:pt x="621" y="94"/>
                  </a:lnTo>
                  <a:lnTo>
                    <a:pt x="828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242" y="19"/>
                  </a:lnTo>
                  <a:lnTo>
                    <a:pt x="1430" y="94"/>
                  </a:lnTo>
                  <a:lnTo>
                    <a:pt x="1618" y="188"/>
                  </a:lnTo>
                  <a:lnTo>
                    <a:pt x="1769" y="320"/>
                  </a:lnTo>
                  <a:lnTo>
                    <a:pt x="1901" y="471"/>
                  </a:lnTo>
                  <a:lnTo>
                    <a:pt x="1995" y="640"/>
                  </a:lnTo>
                  <a:lnTo>
                    <a:pt x="2051" y="828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1261"/>
                  </a:lnTo>
                  <a:lnTo>
                    <a:pt x="1995" y="1449"/>
                  </a:lnTo>
                  <a:lnTo>
                    <a:pt x="1901" y="1618"/>
                  </a:lnTo>
                  <a:lnTo>
                    <a:pt x="1769" y="1788"/>
                  </a:lnTo>
                  <a:lnTo>
                    <a:pt x="1618" y="1901"/>
                  </a:lnTo>
                  <a:lnTo>
                    <a:pt x="1430" y="1995"/>
                  </a:lnTo>
                  <a:lnTo>
                    <a:pt x="1242" y="2070"/>
                  </a:lnTo>
                  <a:lnTo>
                    <a:pt x="1035" y="20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9"/>
            <p:cNvSpPr/>
            <p:nvPr/>
          </p:nvSpPr>
          <p:spPr>
            <a:xfrm>
              <a:off x="477033" y="659295"/>
              <a:ext cx="22836" cy="2283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0" y="0"/>
                  </a:moveTo>
                  <a:lnTo>
                    <a:pt x="508" y="19"/>
                  </a:lnTo>
                  <a:lnTo>
                    <a:pt x="396" y="57"/>
                  </a:lnTo>
                  <a:lnTo>
                    <a:pt x="283" y="113"/>
                  </a:lnTo>
                  <a:lnTo>
                    <a:pt x="189" y="189"/>
                  </a:lnTo>
                  <a:lnTo>
                    <a:pt x="113" y="283"/>
                  </a:lnTo>
                  <a:lnTo>
                    <a:pt x="57" y="396"/>
                  </a:lnTo>
                  <a:lnTo>
                    <a:pt x="19" y="527"/>
                  </a:lnTo>
                  <a:lnTo>
                    <a:pt x="0" y="640"/>
                  </a:lnTo>
                  <a:lnTo>
                    <a:pt x="19" y="772"/>
                  </a:lnTo>
                  <a:lnTo>
                    <a:pt x="57" y="904"/>
                  </a:lnTo>
                  <a:lnTo>
                    <a:pt x="113" y="1016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2"/>
                  </a:lnTo>
                  <a:lnTo>
                    <a:pt x="508" y="1280"/>
                  </a:lnTo>
                  <a:lnTo>
                    <a:pt x="640" y="1299"/>
                  </a:lnTo>
                  <a:lnTo>
                    <a:pt x="772" y="1280"/>
                  </a:lnTo>
                  <a:lnTo>
                    <a:pt x="904" y="1242"/>
                  </a:lnTo>
                  <a:lnTo>
                    <a:pt x="998" y="1186"/>
                  </a:lnTo>
                  <a:lnTo>
                    <a:pt x="1110" y="1111"/>
                  </a:lnTo>
                  <a:lnTo>
                    <a:pt x="1186" y="1016"/>
                  </a:lnTo>
                  <a:lnTo>
                    <a:pt x="1242" y="904"/>
                  </a:lnTo>
                  <a:lnTo>
                    <a:pt x="1280" y="772"/>
                  </a:lnTo>
                  <a:lnTo>
                    <a:pt x="1299" y="640"/>
                  </a:lnTo>
                  <a:lnTo>
                    <a:pt x="1280" y="527"/>
                  </a:lnTo>
                  <a:lnTo>
                    <a:pt x="1242" y="396"/>
                  </a:lnTo>
                  <a:lnTo>
                    <a:pt x="1186" y="283"/>
                  </a:lnTo>
                  <a:lnTo>
                    <a:pt x="1110" y="189"/>
                  </a:lnTo>
                  <a:lnTo>
                    <a:pt x="998" y="113"/>
                  </a:lnTo>
                  <a:lnTo>
                    <a:pt x="904" y="57"/>
                  </a:lnTo>
                  <a:lnTo>
                    <a:pt x="772" y="19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9"/>
            <p:cNvSpPr/>
            <p:nvPr/>
          </p:nvSpPr>
          <p:spPr>
            <a:xfrm>
              <a:off x="446936" y="363582"/>
              <a:ext cx="82714" cy="20182"/>
            </a:xfrm>
            <a:custGeom>
              <a:avLst/>
              <a:gdLst/>
              <a:ahLst/>
              <a:cxnLst/>
              <a:rect l="l" t="t" r="r" b="b"/>
              <a:pathLst>
                <a:path w="4705" h="1148" extrusionOk="0">
                  <a:moveTo>
                    <a:pt x="0" y="0"/>
                  </a:moveTo>
                  <a:lnTo>
                    <a:pt x="0" y="339"/>
                  </a:lnTo>
                  <a:lnTo>
                    <a:pt x="4704" y="114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9"/>
            <p:cNvSpPr/>
            <p:nvPr/>
          </p:nvSpPr>
          <p:spPr>
            <a:xfrm>
              <a:off x="430059" y="338777"/>
              <a:ext cx="116450" cy="24823"/>
            </a:xfrm>
            <a:custGeom>
              <a:avLst/>
              <a:gdLst/>
              <a:ahLst/>
              <a:cxnLst/>
              <a:rect l="l" t="t" r="r" b="b"/>
              <a:pathLst>
                <a:path w="6624" h="1412" extrusionOk="0">
                  <a:moveTo>
                    <a:pt x="113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1" y="113"/>
                  </a:lnTo>
                  <a:lnTo>
                    <a:pt x="1" y="1298"/>
                  </a:lnTo>
                  <a:lnTo>
                    <a:pt x="19" y="1355"/>
                  </a:lnTo>
                  <a:lnTo>
                    <a:pt x="38" y="1374"/>
                  </a:lnTo>
                  <a:lnTo>
                    <a:pt x="76" y="1411"/>
                  </a:lnTo>
                  <a:lnTo>
                    <a:pt x="6567" y="1411"/>
                  </a:lnTo>
                  <a:lnTo>
                    <a:pt x="6586" y="1374"/>
                  </a:lnTo>
                  <a:lnTo>
                    <a:pt x="6624" y="1355"/>
                  </a:lnTo>
                  <a:lnTo>
                    <a:pt x="6624" y="1298"/>
                  </a:lnTo>
                  <a:lnTo>
                    <a:pt x="6624" y="113"/>
                  </a:lnTo>
                  <a:lnTo>
                    <a:pt x="6624" y="75"/>
                  </a:lnTo>
                  <a:lnTo>
                    <a:pt x="6586" y="38"/>
                  </a:lnTo>
                  <a:lnTo>
                    <a:pt x="6567" y="19"/>
                  </a:lnTo>
                  <a:lnTo>
                    <a:pt x="6511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9"/>
            <p:cNvSpPr/>
            <p:nvPr/>
          </p:nvSpPr>
          <p:spPr>
            <a:xfrm>
              <a:off x="493242" y="189927"/>
              <a:ext cx="71463" cy="71463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2032" y="0"/>
                  </a:moveTo>
                  <a:lnTo>
                    <a:pt x="1825" y="19"/>
                  </a:lnTo>
                  <a:lnTo>
                    <a:pt x="1618" y="38"/>
                  </a:lnTo>
                  <a:lnTo>
                    <a:pt x="1430" y="94"/>
                  </a:lnTo>
                  <a:lnTo>
                    <a:pt x="1242" y="151"/>
                  </a:lnTo>
                  <a:lnTo>
                    <a:pt x="1054" y="245"/>
                  </a:lnTo>
                  <a:lnTo>
                    <a:pt x="885" y="339"/>
                  </a:lnTo>
                  <a:lnTo>
                    <a:pt x="734" y="470"/>
                  </a:lnTo>
                  <a:lnTo>
                    <a:pt x="602" y="602"/>
                  </a:lnTo>
                  <a:lnTo>
                    <a:pt x="471" y="734"/>
                  </a:lnTo>
                  <a:lnTo>
                    <a:pt x="339" y="903"/>
                  </a:lnTo>
                  <a:lnTo>
                    <a:pt x="245" y="1054"/>
                  </a:lnTo>
                  <a:lnTo>
                    <a:pt x="151" y="1242"/>
                  </a:lnTo>
                  <a:lnTo>
                    <a:pt x="94" y="1430"/>
                  </a:lnTo>
                  <a:lnTo>
                    <a:pt x="38" y="1618"/>
                  </a:lnTo>
                  <a:lnTo>
                    <a:pt x="0" y="1825"/>
                  </a:lnTo>
                  <a:lnTo>
                    <a:pt x="0" y="2032"/>
                  </a:lnTo>
                  <a:lnTo>
                    <a:pt x="0" y="2239"/>
                  </a:lnTo>
                  <a:lnTo>
                    <a:pt x="38" y="2446"/>
                  </a:lnTo>
                  <a:lnTo>
                    <a:pt x="94" y="2634"/>
                  </a:lnTo>
                  <a:lnTo>
                    <a:pt x="151" y="2822"/>
                  </a:lnTo>
                  <a:lnTo>
                    <a:pt x="245" y="2992"/>
                  </a:lnTo>
                  <a:lnTo>
                    <a:pt x="339" y="3161"/>
                  </a:lnTo>
                  <a:lnTo>
                    <a:pt x="471" y="3312"/>
                  </a:lnTo>
                  <a:lnTo>
                    <a:pt x="602" y="3462"/>
                  </a:lnTo>
                  <a:lnTo>
                    <a:pt x="734" y="3594"/>
                  </a:lnTo>
                  <a:lnTo>
                    <a:pt x="885" y="3707"/>
                  </a:lnTo>
                  <a:lnTo>
                    <a:pt x="1054" y="3820"/>
                  </a:lnTo>
                  <a:lnTo>
                    <a:pt x="1242" y="3895"/>
                  </a:lnTo>
                  <a:lnTo>
                    <a:pt x="1430" y="3970"/>
                  </a:lnTo>
                  <a:lnTo>
                    <a:pt x="1618" y="4008"/>
                  </a:lnTo>
                  <a:lnTo>
                    <a:pt x="1825" y="4045"/>
                  </a:lnTo>
                  <a:lnTo>
                    <a:pt x="2032" y="4064"/>
                  </a:lnTo>
                  <a:lnTo>
                    <a:pt x="2239" y="4045"/>
                  </a:lnTo>
                  <a:lnTo>
                    <a:pt x="2428" y="4008"/>
                  </a:lnTo>
                  <a:lnTo>
                    <a:pt x="2635" y="3970"/>
                  </a:lnTo>
                  <a:lnTo>
                    <a:pt x="2823" y="3895"/>
                  </a:lnTo>
                  <a:lnTo>
                    <a:pt x="2992" y="3820"/>
                  </a:lnTo>
                  <a:lnTo>
                    <a:pt x="3161" y="3707"/>
                  </a:lnTo>
                  <a:lnTo>
                    <a:pt x="3312" y="3594"/>
                  </a:lnTo>
                  <a:lnTo>
                    <a:pt x="3462" y="3462"/>
                  </a:lnTo>
                  <a:lnTo>
                    <a:pt x="3594" y="3312"/>
                  </a:lnTo>
                  <a:lnTo>
                    <a:pt x="3707" y="3161"/>
                  </a:lnTo>
                  <a:lnTo>
                    <a:pt x="3820" y="2992"/>
                  </a:lnTo>
                  <a:lnTo>
                    <a:pt x="3895" y="2822"/>
                  </a:lnTo>
                  <a:lnTo>
                    <a:pt x="3970" y="2634"/>
                  </a:lnTo>
                  <a:lnTo>
                    <a:pt x="4008" y="2446"/>
                  </a:lnTo>
                  <a:lnTo>
                    <a:pt x="4046" y="2239"/>
                  </a:lnTo>
                  <a:lnTo>
                    <a:pt x="4065" y="2032"/>
                  </a:lnTo>
                  <a:lnTo>
                    <a:pt x="4046" y="1825"/>
                  </a:lnTo>
                  <a:lnTo>
                    <a:pt x="4008" y="1618"/>
                  </a:lnTo>
                  <a:lnTo>
                    <a:pt x="3970" y="1430"/>
                  </a:lnTo>
                  <a:lnTo>
                    <a:pt x="3895" y="1242"/>
                  </a:lnTo>
                  <a:lnTo>
                    <a:pt x="3820" y="1054"/>
                  </a:lnTo>
                  <a:lnTo>
                    <a:pt x="3707" y="903"/>
                  </a:lnTo>
                  <a:lnTo>
                    <a:pt x="3594" y="734"/>
                  </a:lnTo>
                  <a:lnTo>
                    <a:pt x="3462" y="602"/>
                  </a:lnTo>
                  <a:lnTo>
                    <a:pt x="3312" y="470"/>
                  </a:lnTo>
                  <a:lnTo>
                    <a:pt x="3161" y="339"/>
                  </a:lnTo>
                  <a:lnTo>
                    <a:pt x="2992" y="245"/>
                  </a:lnTo>
                  <a:lnTo>
                    <a:pt x="2823" y="151"/>
                  </a:lnTo>
                  <a:lnTo>
                    <a:pt x="2635" y="94"/>
                  </a:lnTo>
                  <a:lnTo>
                    <a:pt x="2428" y="38"/>
                  </a:lnTo>
                  <a:lnTo>
                    <a:pt x="2239" y="1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9"/>
            <p:cNvSpPr/>
            <p:nvPr/>
          </p:nvSpPr>
          <p:spPr>
            <a:xfrm>
              <a:off x="432714" y="268316"/>
              <a:ext cx="46657" cy="46657"/>
            </a:xfrm>
            <a:custGeom>
              <a:avLst/>
              <a:gdLst/>
              <a:ahLst/>
              <a:cxnLst/>
              <a:rect l="l" t="t" r="r" b="b"/>
              <a:pathLst>
                <a:path w="2654" h="2654" extrusionOk="0">
                  <a:moveTo>
                    <a:pt x="1336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41" y="57"/>
                  </a:lnTo>
                  <a:lnTo>
                    <a:pt x="809" y="113"/>
                  </a:lnTo>
                  <a:lnTo>
                    <a:pt x="696" y="170"/>
                  </a:lnTo>
                  <a:lnTo>
                    <a:pt x="583" y="226"/>
                  </a:lnTo>
                  <a:lnTo>
                    <a:pt x="489" y="301"/>
                  </a:lnTo>
                  <a:lnTo>
                    <a:pt x="395" y="395"/>
                  </a:lnTo>
                  <a:lnTo>
                    <a:pt x="301" y="490"/>
                  </a:lnTo>
                  <a:lnTo>
                    <a:pt x="226" y="584"/>
                  </a:lnTo>
                  <a:lnTo>
                    <a:pt x="169" y="697"/>
                  </a:lnTo>
                  <a:lnTo>
                    <a:pt x="113" y="809"/>
                  </a:lnTo>
                  <a:lnTo>
                    <a:pt x="57" y="941"/>
                  </a:lnTo>
                  <a:lnTo>
                    <a:pt x="38" y="1073"/>
                  </a:lnTo>
                  <a:lnTo>
                    <a:pt x="19" y="1205"/>
                  </a:lnTo>
                  <a:lnTo>
                    <a:pt x="0" y="1336"/>
                  </a:lnTo>
                  <a:lnTo>
                    <a:pt x="19" y="1468"/>
                  </a:lnTo>
                  <a:lnTo>
                    <a:pt x="38" y="1600"/>
                  </a:lnTo>
                  <a:lnTo>
                    <a:pt x="57" y="1731"/>
                  </a:lnTo>
                  <a:lnTo>
                    <a:pt x="113" y="1844"/>
                  </a:lnTo>
                  <a:lnTo>
                    <a:pt x="169" y="1957"/>
                  </a:lnTo>
                  <a:lnTo>
                    <a:pt x="226" y="2070"/>
                  </a:lnTo>
                  <a:lnTo>
                    <a:pt x="301" y="2183"/>
                  </a:lnTo>
                  <a:lnTo>
                    <a:pt x="395" y="2277"/>
                  </a:lnTo>
                  <a:lnTo>
                    <a:pt x="489" y="2352"/>
                  </a:lnTo>
                  <a:lnTo>
                    <a:pt x="583" y="2428"/>
                  </a:lnTo>
                  <a:lnTo>
                    <a:pt x="696" y="2503"/>
                  </a:lnTo>
                  <a:lnTo>
                    <a:pt x="809" y="2559"/>
                  </a:lnTo>
                  <a:lnTo>
                    <a:pt x="941" y="2597"/>
                  </a:lnTo>
                  <a:lnTo>
                    <a:pt x="1073" y="2635"/>
                  </a:lnTo>
                  <a:lnTo>
                    <a:pt x="1204" y="2653"/>
                  </a:lnTo>
                  <a:lnTo>
                    <a:pt x="1468" y="2653"/>
                  </a:lnTo>
                  <a:lnTo>
                    <a:pt x="1599" y="2635"/>
                  </a:lnTo>
                  <a:lnTo>
                    <a:pt x="1731" y="2597"/>
                  </a:lnTo>
                  <a:lnTo>
                    <a:pt x="1844" y="2559"/>
                  </a:lnTo>
                  <a:lnTo>
                    <a:pt x="1957" y="2503"/>
                  </a:lnTo>
                  <a:lnTo>
                    <a:pt x="2070" y="2428"/>
                  </a:lnTo>
                  <a:lnTo>
                    <a:pt x="2183" y="2352"/>
                  </a:lnTo>
                  <a:lnTo>
                    <a:pt x="2277" y="2277"/>
                  </a:lnTo>
                  <a:lnTo>
                    <a:pt x="2352" y="2183"/>
                  </a:lnTo>
                  <a:lnTo>
                    <a:pt x="2427" y="2070"/>
                  </a:lnTo>
                  <a:lnTo>
                    <a:pt x="2503" y="1957"/>
                  </a:lnTo>
                  <a:lnTo>
                    <a:pt x="2559" y="1844"/>
                  </a:lnTo>
                  <a:lnTo>
                    <a:pt x="2597" y="1731"/>
                  </a:lnTo>
                  <a:lnTo>
                    <a:pt x="2634" y="1600"/>
                  </a:lnTo>
                  <a:lnTo>
                    <a:pt x="2653" y="1468"/>
                  </a:lnTo>
                  <a:lnTo>
                    <a:pt x="2653" y="1336"/>
                  </a:lnTo>
                  <a:lnTo>
                    <a:pt x="2653" y="1205"/>
                  </a:lnTo>
                  <a:lnTo>
                    <a:pt x="2634" y="1073"/>
                  </a:lnTo>
                  <a:lnTo>
                    <a:pt x="2597" y="941"/>
                  </a:lnTo>
                  <a:lnTo>
                    <a:pt x="2559" y="809"/>
                  </a:lnTo>
                  <a:lnTo>
                    <a:pt x="2503" y="697"/>
                  </a:lnTo>
                  <a:lnTo>
                    <a:pt x="2427" y="584"/>
                  </a:lnTo>
                  <a:lnTo>
                    <a:pt x="2352" y="490"/>
                  </a:lnTo>
                  <a:lnTo>
                    <a:pt x="2277" y="395"/>
                  </a:lnTo>
                  <a:lnTo>
                    <a:pt x="2183" y="301"/>
                  </a:lnTo>
                  <a:lnTo>
                    <a:pt x="2070" y="226"/>
                  </a:lnTo>
                  <a:lnTo>
                    <a:pt x="1957" y="170"/>
                  </a:lnTo>
                  <a:lnTo>
                    <a:pt x="1844" y="113"/>
                  </a:lnTo>
                  <a:lnTo>
                    <a:pt x="1731" y="57"/>
                  </a:lnTo>
                  <a:lnTo>
                    <a:pt x="1599" y="38"/>
                  </a:lnTo>
                  <a:lnTo>
                    <a:pt x="1468" y="19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9"/>
            <p:cNvSpPr/>
            <p:nvPr/>
          </p:nvSpPr>
          <p:spPr>
            <a:xfrm>
              <a:off x="418157" y="194216"/>
              <a:ext cx="35406" cy="35406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16" y="1"/>
                  </a:moveTo>
                  <a:lnTo>
                    <a:pt x="809" y="19"/>
                  </a:lnTo>
                  <a:lnTo>
                    <a:pt x="621" y="76"/>
                  </a:lnTo>
                  <a:lnTo>
                    <a:pt x="452" y="170"/>
                  </a:lnTo>
                  <a:lnTo>
                    <a:pt x="301" y="302"/>
                  </a:lnTo>
                  <a:lnTo>
                    <a:pt x="170" y="452"/>
                  </a:lnTo>
                  <a:lnTo>
                    <a:pt x="75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75" y="1412"/>
                  </a:lnTo>
                  <a:lnTo>
                    <a:pt x="170" y="1581"/>
                  </a:lnTo>
                  <a:lnTo>
                    <a:pt x="301" y="1732"/>
                  </a:lnTo>
                  <a:lnTo>
                    <a:pt x="452" y="1845"/>
                  </a:lnTo>
                  <a:lnTo>
                    <a:pt x="621" y="1939"/>
                  </a:lnTo>
                  <a:lnTo>
                    <a:pt x="809" y="1995"/>
                  </a:lnTo>
                  <a:lnTo>
                    <a:pt x="1016" y="2014"/>
                  </a:lnTo>
                  <a:lnTo>
                    <a:pt x="1204" y="1995"/>
                  </a:lnTo>
                  <a:lnTo>
                    <a:pt x="1393" y="1939"/>
                  </a:lnTo>
                  <a:lnTo>
                    <a:pt x="1581" y="1845"/>
                  </a:lnTo>
                  <a:lnTo>
                    <a:pt x="1731" y="1732"/>
                  </a:lnTo>
                  <a:lnTo>
                    <a:pt x="1844" y="1581"/>
                  </a:lnTo>
                  <a:lnTo>
                    <a:pt x="1938" y="1412"/>
                  </a:lnTo>
                  <a:lnTo>
                    <a:pt x="1995" y="1224"/>
                  </a:lnTo>
                  <a:lnTo>
                    <a:pt x="2013" y="1017"/>
                  </a:lnTo>
                  <a:lnTo>
                    <a:pt x="1995" y="810"/>
                  </a:lnTo>
                  <a:lnTo>
                    <a:pt x="1938" y="622"/>
                  </a:lnTo>
                  <a:lnTo>
                    <a:pt x="1844" y="452"/>
                  </a:lnTo>
                  <a:lnTo>
                    <a:pt x="1731" y="302"/>
                  </a:lnTo>
                  <a:lnTo>
                    <a:pt x="1581" y="170"/>
                  </a:lnTo>
                  <a:lnTo>
                    <a:pt x="1393" y="76"/>
                  </a:lnTo>
                  <a:lnTo>
                    <a:pt x="1204" y="19"/>
                  </a:ln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0"/>
    </mc:Choice>
    <mc:Fallback xmlns="">
      <p:transition spd="slow" advTm="1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p39"/>
          <p:cNvSpPr/>
          <p:nvPr/>
        </p:nvSpPr>
        <p:spPr>
          <a:xfrm>
            <a:off x="46868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46868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8006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8006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 txBox="1">
            <a:spLocks noGrp="1"/>
          </p:cNvSpPr>
          <p:nvPr>
            <p:ph type="title" idx="6"/>
          </p:nvPr>
        </p:nvSpPr>
        <p:spPr>
          <a:xfrm>
            <a:off x="601275" y="358499"/>
            <a:ext cx="7822725" cy="782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pt-BR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Khi nhỏ dung dịch H</a:t>
            </a:r>
            <a:r>
              <a:rPr lang="pt-BR" sz="3200" baseline="-25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pt-BR" sz="3200" baseline="-25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pt-BR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giấy quỳ tím thì giấy quỳ tím sẽ: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3" name="Google Shape;8213;p39"/>
          <p:cNvSpPr txBox="1">
            <a:spLocks noGrp="1"/>
          </p:cNvSpPr>
          <p:nvPr>
            <p:ph type="title"/>
          </p:nvPr>
        </p:nvSpPr>
        <p:spPr>
          <a:xfrm>
            <a:off x="2008001" y="1494701"/>
            <a:ext cx="2270488" cy="882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 đỏ</a:t>
            </a:r>
            <a:endParaRPr sz="2400" dirty="0"/>
          </a:p>
        </p:txBody>
      </p:sp>
      <p:sp>
        <p:nvSpPr>
          <p:cNvPr id="8215" name="Google Shape;8215;p39"/>
          <p:cNvSpPr txBox="1">
            <a:spLocks noGrp="1"/>
          </p:cNvSpPr>
          <p:nvPr>
            <p:ph type="title" idx="2"/>
          </p:nvPr>
        </p:nvSpPr>
        <p:spPr>
          <a:xfrm flipH="1">
            <a:off x="5894723" y="1494706"/>
            <a:ext cx="2546423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endParaRPr sz="2400" dirty="0"/>
          </a:p>
        </p:txBody>
      </p:sp>
      <p:sp>
        <p:nvSpPr>
          <p:cNvPr id="8216" name="Google Shape;8216;p39"/>
          <p:cNvSpPr txBox="1">
            <a:spLocks noGrp="1"/>
          </p:cNvSpPr>
          <p:nvPr>
            <p:ph type="title" idx="7"/>
          </p:nvPr>
        </p:nvSpPr>
        <p:spPr>
          <a:xfrm>
            <a:off x="2008000" y="3257024"/>
            <a:ext cx="252077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 đen</a:t>
            </a:r>
            <a:endParaRPr sz="2400" dirty="0"/>
          </a:p>
        </p:txBody>
      </p:sp>
      <p:sp>
        <p:nvSpPr>
          <p:cNvPr id="8218" name="Google Shape;8218;p39"/>
          <p:cNvSpPr txBox="1">
            <a:spLocks noGrp="1"/>
          </p:cNvSpPr>
          <p:nvPr>
            <p:ph type="title" idx="9"/>
          </p:nvPr>
        </p:nvSpPr>
        <p:spPr>
          <a:xfrm flipH="1">
            <a:off x="5894721" y="3257024"/>
            <a:ext cx="1815589" cy="796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đổi màu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20" name="Google Shape;8220;p39"/>
          <p:cNvSpPr txBox="1">
            <a:spLocks noGrp="1"/>
          </p:cNvSpPr>
          <p:nvPr>
            <p:ph type="title" idx="4"/>
          </p:nvPr>
        </p:nvSpPr>
        <p:spPr>
          <a:xfrm>
            <a:off x="9587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A.</a:t>
            </a:r>
            <a:endParaRPr dirty="0"/>
          </a:p>
        </p:txBody>
      </p:sp>
      <p:sp>
        <p:nvSpPr>
          <p:cNvPr id="8221" name="Google Shape;8221;p39"/>
          <p:cNvSpPr txBox="1">
            <a:spLocks noGrp="1"/>
          </p:cNvSpPr>
          <p:nvPr>
            <p:ph type="title" idx="14"/>
          </p:nvPr>
        </p:nvSpPr>
        <p:spPr>
          <a:xfrm>
            <a:off x="9587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sp>
        <p:nvSpPr>
          <p:cNvPr id="8222" name="Google Shape;8222;p39"/>
          <p:cNvSpPr txBox="1">
            <a:spLocks noGrp="1"/>
          </p:cNvSpPr>
          <p:nvPr>
            <p:ph type="title" idx="5"/>
          </p:nvPr>
        </p:nvSpPr>
        <p:spPr>
          <a:xfrm flipH="1">
            <a:off x="48449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sp>
        <p:nvSpPr>
          <p:cNvPr id="8223" name="Google Shape;8223;p39"/>
          <p:cNvSpPr txBox="1">
            <a:spLocks noGrp="1"/>
          </p:cNvSpPr>
          <p:nvPr>
            <p:ph type="title" idx="15"/>
          </p:nvPr>
        </p:nvSpPr>
        <p:spPr>
          <a:xfrm flipH="1">
            <a:off x="48449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D.</a:t>
            </a:r>
            <a:endParaRPr dirty="0"/>
          </a:p>
        </p:txBody>
      </p:sp>
      <p:grpSp>
        <p:nvGrpSpPr>
          <p:cNvPr id="8224" name="Google Shape;8224;p39"/>
          <p:cNvGrpSpPr/>
          <p:nvPr/>
        </p:nvGrpSpPr>
        <p:grpSpPr>
          <a:xfrm>
            <a:off x="247050" y="4147350"/>
            <a:ext cx="657650" cy="757825"/>
            <a:chOff x="1381575" y="2568425"/>
            <a:chExt cx="657650" cy="757825"/>
          </a:xfrm>
        </p:grpSpPr>
        <p:sp>
          <p:nvSpPr>
            <p:cNvPr id="8225" name="Google Shape;8225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9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9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9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9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9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9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9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2" name="Google Shape;8252;p39"/>
          <p:cNvGrpSpPr/>
          <p:nvPr/>
        </p:nvGrpSpPr>
        <p:grpSpPr>
          <a:xfrm rot="406514">
            <a:off x="8311277" y="147668"/>
            <a:ext cx="486737" cy="875736"/>
            <a:chOff x="204138" y="189927"/>
            <a:chExt cx="452861" cy="814710"/>
          </a:xfrm>
        </p:grpSpPr>
        <p:sp>
          <p:nvSpPr>
            <p:cNvPr id="8253" name="Google Shape;8253;p39"/>
            <p:cNvSpPr/>
            <p:nvPr/>
          </p:nvSpPr>
          <p:spPr>
            <a:xfrm>
              <a:off x="223986" y="405915"/>
              <a:ext cx="241479" cy="598722"/>
            </a:xfrm>
            <a:custGeom>
              <a:avLst/>
              <a:gdLst/>
              <a:ahLst/>
              <a:cxnLst/>
              <a:rect l="l" t="t" r="r" b="b"/>
              <a:pathLst>
                <a:path w="13736" h="34057" extrusionOk="0">
                  <a:moveTo>
                    <a:pt x="866" y="1"/>
                  </a:moveTo>
                  <a:lnTo>
                    <a:pt x="678" y="19"/>
                  </a:lnTo>
                  <a:lnTo>
                    <a:pt x="527" y="57"/>
                  </a:lnTo>
                  <a:lnTo>
                    <a:pt x="377" y="151"/>
                  </a:lnTo>
                  <a:lnTo>
                    <a:pt x="245" y="245"/>
                  </a:lnTo>
                  <a:lnTo>
                    <a:pt x="151" y="377"/>
                  </a:lnTo>
                  <a:lnTo>
                    <a:pt x="57" y="527"/>
                  </a:lnTo>
                  <a:lnTo>
                    <a:pt x="19" y="678"/>
                  </a:lnTo>
                  <a:lnTo>
                    <a:pt x="0" y="866"/>
                  </a:lnTo>
                  <a:lnTo>
                    <a:pt x="0" y="34057"/>
                  </a:lnTo>
                  <a:lnTo>
                    <a:pt x="1713" y="34057"/>
                  </a:lnTo>
                  <a:lnTo>
                    <a:pt x="1713" y="1713"/>
                  </a:lnTo>
                  <a:lnTo>
                    <a:pt x="12870" y="1713"/>
                  </a:lnTo>
                  <a:lnTo>
                    <a:pt x="13040" y="1694"/>
                  </a:lnTo>
                  <a:lnTo>
                    <a:pt x="13209" y="1656"/>
                  </a:lnTo>
                  <a:lnTo>
                    <a:pt x="13360" y="1581"/>
                  </a:lnTo>
                  <a:lnTo>
                    <a:pt x="13472" y="1468"/>
                  </a:lnTo>
                  <a:lnTo>
                    <a:pt x="13585" y="1337"/>
                  </a:lnTo>
                  <a:lnTo>
                    <a:pt x="13661" y="1186"/>
                  </a:lnTo>
                  <a:lnTo>
                    <a:pt x="13717" y="1036"/>
                  </a:lnTo>
                  <a:lnTo>
                    <a:pt x="13736" y="866"/>
                  </a:lnTo>
                  <a:lnTo>
                    <a:pt x="13717" y="678"/>
                  </a:lnTo>
                  <a:lnTo>
                    <a:pt x="13661" y="527"/>
                  </a:lnTo>
                  <a:lnTo>
                    <a:pt x="13585" y="377"/>
                  </a:lnTo>
                  <a:lnTo>
                    <a:pt x="13472" y="245"/>
                  </a:lnTo>
                  <a:lnTo>
                    <a:pt x="13360" y="151"/>
                  </a:lnTo>
                  <a:lnTo>
                    <a:pt x="13209" y="57"/>
                  </a:lnTo>
                  <a:lnTo>
                    <a:pt x="13040" y="19"/>
                  </a:lnTo>
                  <a:lnTo>
                    <a:pt x="128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9"/>
            <p:cNvSpPr/>
            <p:nvPr/>
          </p:nvSpPr>
          <p:spPr>
            <a:xfrm>
              <a:off x="204138" y="379457"/>
              <a:ext cx="80393" cy="80393"/>
            </a:xfrm>
            <a:custGeom>
              <a:avLst/>
              <a:gdLst/>
              <a:ahLst/>
              <a:cxnLst/>
              <a:rect l="l" t="t" r="r" b="b"/>
              <a:pathLst>
                <a:path w="4573" h="4573" extrusionOk="0">
                  <a:moveTo>
                    <a:pt x="2277" y="0"/>
                  </a:moveTo>
                  <a:lnTo>
                    <a:pt x="2051" y="19"/>
                  </a:lnTo>
                  <a:lnTo>
                    <a:pt x="1826" y="57"/>
                  </a:lnTo>
                  <a:lnTo>
                    <a:pt x="1600" y="113"/>
                  </a:lnTo>
                  <a:lnTo>
                    <a:pt x="1393" y="189"/>
                  </a:lnTo>
                  <a:lnTo>
                    <a:pt x="1186" y="283"/>
                  </a:lnTo>
                  <a:lnTo>
                    <a:pt x="998" y="396"/>
                  </a:lnTo>
                  <a:lnTo>
                    <a:pt x="828" y="527"/>
                  </a:lnTo>
                  <a:lnTo>
                    <a:pt x="659" y="678"/>
                  </a:lnTo>
                  <a:lnTo>
                    <a:pt x="527" y="828"/>
                  </a:lnTo>
                  <a:lnTo>
                    <a:pt x="396" y="1016"/>
                  </a:lnTo>
                  <a:lnTo>
                    <a:pt x="283" y="1205"/>
                  </a:lnTo>
                  <a:lnTo>
                    <a:pt x="170" y="1393"/>
                  </a:lnTo>
                  <a:lnTo>
                    <a:pt x="95" y="1600"/>
                  </a:lnTo>
                  <a:lnTo>
                    <a:pt x="38" y="1826"/>
                  </a:lnTo>
                  <a:lnTo>
                    <a:pt x="19" y="2051"/>
                  </a:lnTo>
                  <a:lnTo>
                    <a:pt x="1" y="2296"/>
                  </a:lnTo>
                  <a:lnTo>
                    <a:pt x="19" y="2522"/>
                  </a:lnTo>
                  <a:lnTo>
                    <a:pt x="38" y="2747"/>
                  </a:lnTo>
                  <a:lnTo>
                    <a:pt x="95" y="2973"/>
                  </a:lnTo>
                  <a:lnTo>
                    <a:pt x="170" y="3180"/>
                  </a:lnTo>
                  <a:lnTo>
                    <a:pt x="283" y="3368"/>
                  </a:lnTo>
                  <a:lnTo>
                    <a:pt x="396" y="3557"/>
                  </a:lnTo>
                  <a:lnTo>
                    <a:pt x="527" y="3745"/>
                  </a:lnTo>
                  <a:lnTo>
                    <a:pt x="659" y="3895"/>
                  </a:lnTo>
                  <a:lnTo>
                    <a:pt x="828" y="4046"/>
                  </a:lnTo>
                  <a:lnTo>
                    <a:pt x="998" y="4177"/>
                  </a:lnTo>
                  <a:lnTo>
                    <a:pt x="1186" y="4290"/>
                  </a:lnTo>
                  <a:lnTo>
                    <a:pt x="1393" y="4384"/>
                  </a:lnTo>
                  <a:lnTo>
                    <a:pt x="1600" y="4460"/>
                  </a:lnTo>
                  <a:lnTo>
                    <a:pt x="1826" y="4516"/>
                  </a:lnTo>
                  <a:lnTo>
                    <a:pt x="2051" y="4554"/>
                  </a:lnTo>
                  <a:lnTo>
                    <a:pt x="2277" y="4573"/>
                  </a:lnTo>
                  <a:lnTo>
                    <a:pt x="2522" y="4554"/>
                  </a:lnTo>
                  <a:lnTo>
                    <a:pt x="2748" y="4516"/>
                  </a:lnTo>
                  <a:lnTo>
                    <a:pt x="2955" y="4460"/>
                  </a:lnTo>
                  <a:lnTo>
                    <a:pt x="3162" y="4384"/>
                  </a:lnTo>
                  <a:lnTo>
                    <a:pt x="3368" y="4290"/>
                  </a:lnTo>
                  <a:lnTo>
                    <a:pt x="3557" y="4177"/>
                  </a:lnTo>
                  <a:lnTo>
                    <a:pt x="3726" y="4046"/>
                  </a:lnTo>
                  <a:lnTo>
                    <a:pt x="3895" y="3895"/>
                  </a:lnTo>
                  <a:lnTo>
                    <a:pt x="4046" y="3745"/>
                  </a:lnTo>
                  <a:lnTo>
                    <a:pt x="4178" y="3557"/>
                  </a:lnTo>
                  <a:lnTo>
                    <a:pt x="4290" y="3368"/>
                  </a:lnTo>
                  <a:lnTo>
                    <a:pt x="4385" y="3180"/>
                  </a:lnTo>
                  <a:lnTo>
                    <a:pt x="4460" y="2973"/>
                  </a:lnTo>
                  <a:lnTo>
                    <a:pt x="4516" y="2747"/>
                  </a:lnTo>
                  <a:lnTo>
                    <a:pt x="4554" y="2522"/>
                  </a:lnTo>
                  <a:lnTo>
                    <a:pt x="4573" y="2296"/>
                  </a:lnTo>
                  <a:lnTo>
                    <a:pt x="4554" y="2051"/>
                  </a:lnTo>
                  <a:lnTo>
                    <a:pt x="4516" y="1826"/>
                  </a:lnTo>
                  <a:lnTo>
                    <a:pt x="4460" y="1600"/>
                  </a:lnTo>
                  <a:lnTo>
                    <a:pt x="4385" y="1393"/>
                  </a:lnTo>
                  <a:lnTo>
                    <a:pt x="4290" y="1205"/>
                  </a:lnTo>
                  <a:lnTo>
                    <a:pt x="4178" y="1016"/>
                  </a:lnTo>
                  <a:lnTo>
                    <a:pt x="4046" y="828"/>
                  </a:lnTo>
                  <a:lnTo>
                    <a:pt x="3895" y="678"/>
                  </a:lnTo>
                  <a:lnTo>
                    <a:pt x="3726" y="527"/>
                  </a:lnTo>
                  <a:lnTo>
                    <a:pt x="3557" y="396"/>
                  </a:lnTo>
                  <a:lnTo>
                    <a:pt x="3368" y="283"/>
                  </a:lnTo>
                  <a:lnTo>
                    <a:pt x="3162" y="189"/>
                  </a:lnTo>
                  <a:lnTo>
                    <a:pt x="2955" y="113"/>
                  </a:lnTo>
                  <a:lnTo>
                    <a:pt x="2748" y="57"/>
                  </a:lnTo>
                  <a:lnTo>
                    <a:pt x="2522" y="19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9"/>
            <p:cNvSpPr/>
            <p:nvPr/>
          </p:nvSpPr>
          <p:spPr>
            <a:xfrm>
              <a:off x="225639" y="401291"/>
              <a:ext cx="37059" cy="36725"/>
            </a:xfrm>
            <a:custGeom>
              <a:avLst/>
              <a:gdLst/>
              <a:ahLst/>
              <a:cxnLst/>
              <a:rect l="l" t="t" r="r" b="b"/>
              <a:pathLst>
                <a:path w="2108" h="2089" extrusionOk="0">
                  <a:moveTo>
                    <a:pt x="1054" y="0"/>
                  </a:moveTo>
                  <a:lnTo>
                    <a:pt x="847" y="19"/>
                  </a:lnTo>
                  <a:lnTo>
                    <a:pt x="640" y="75"/>
                  </a:lnTo>
                  <a:lnTo>
                    <a:pt x="471" y="170"/>
                  </a:lnTo>
                  <a:lnTo>
                    <a:pt x="320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54"/>
                  </a:lnTo>
                  <a:lnTo>
                    <a:pt x="19" y="1261"/>
                  </a:lnTo>
                  <a:lnTo>
                    <a:pt x="95" y="1449"/>
                  </a:lnTo>
                  <a:lnTo>
                    <a:pt x="189" y="1637"/>
                  </a:lnTo>
                  <a:lnTo>
                    <a:pt x="320" y="1788"/>
                  </a:lnTo>
                  <a:lnTo>
                    <a:pt x="471" y="1919"/>
                  </a:lnTo>
                  <a:lnTo>
                    <a:pt x="640" y="2014"/>
                  </a:lnTo>
                  <a:lnTo>
                    <a:pt x="847" y="2070"/>
                  </a:lnTo>
                  <a:lnTo>
                    <a:pt x="1054" y="2089"/>
                  </a:lnTo>
                  <a:lnTo>
                    <a:pt x="1261" y="2070"/>
                  </a:lnTo>
                  <a:lnTo>
                    <a:pt x="1468" y="2014"/>
                  </a:lnTo>
                  <a:lnTo>
                    <a:pt x="1637" y="1919"/>
                  </a:lnTo>
                  <a:lnTo>
                    <a:pt x="1807" y="1788"/>
                  </a:lnTo>
                  <a:lnTo>
                    <a:pt x="1939" y="1637"/>
                  </a:lnTo>
                  <a:lnTo>
                    <a:pt x="2033" y="1449"/>
                  </a:lnTo>
                  <a:lnTo>
                    <a:pt x="2089" y="1261"/>
                  </a:lnTo>
                  <a:lnTo>
                    <a:pt x="2108" y="1054"/>
                  </a:lnTo>
                  <a:lnTo>
                    <a:pt x="2089" y="828"/>
                  </a:lnTo>
                  <a:lnTo>
                    <a:pt x="2033" y="640"/>
                  </a:lnTo>
                  <a:lnTo>
                    <a:pt x="1939" y="452"/>
                  </a:lnTo>
                  <a:lnTo>
                    <a:pt x="1807" y="301"/>
                  </a:lnTo>
                  <a:lnTo>
                    <a:pt x="1637" y="170"/>
                  </a:lnTo>
                  <a:lnTo>
                    <a:pt x="1468" y="75"/>
                  </a:lnTo>
                  <a:lnTo>
                    <a:pt x="1261" y="1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extrusionOk="0">
                  <a:moveTo>
                    <a:pt x="7244" y="0"/>
                  </a:moveTo>
                  <a:lnTo>
                    <a:pt x="7244" y="4874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fill="none" extrusionOk="0">
                  <a:moveTo>
                    <a:pt x="1712" y="22937"/>
                  </a:moveTo>
                  <a:lnTo>
                    <a:pt x="17499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lnTo>
                    <a:pt x="7244" y="0"/>
                  </a:lnTo>
                  <a:lnTo>
                    <a:pt x="7244" y="4874"/>
                  </a:lnTo>
                  <a:lnTo>
                    <a:pt x="151" y="20528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extrusionOk="0">
                  <a:moveTo>
                    <a:pt x="7245" y="0"/>
                  </a:moveTo>
                  <a:lnTo>
                    <a:pt x="7245" y="1882"/>
                  </a:lnTo>
                  <a:lnTo>
                    <a:pt x="38" y="17781"/>
                  </a:lnTo>
                  <a:lnTo>
                    <a:pt x="19" y="17837"/>
                  </a:lnTo>
                  <a:lnTo>
                    <a:pt x="1" y="17913"/>
                  </a:lnTo>
                  <a:lnTo>
                    <a:pt x="1" y="18026"/>
                  </a:lnTo>
                  <a:lnTo>
                    <a:pt x="38" y="18120"/>
                  </a:lnTo>
                  <a:lnTo>
                    <a:pt x="76" y="18176"/>
                  </a:lnTo>
                  <a:lnTo>
                    <a:pt x="114" y="18251"/>
                  </a:lnTo>
                  <a:lnTo>
                    <a:pt x="189" y="18308"/>
                  </a:lnTo>
                  <a:lnTo>
                    <a:pt x="302" y="18364"/>
                  </a:lnTo>
                  <a:lnTo>
                    <a:pt x="358" y="18383"/>
                  </a:lnTo>
                  <a:lnTo>
                    <a:pt x="16295" y="18383"/>
                  </a:lnTo>
                  <a:lnTo>
                    <a:pt x="16351" y="18364"/>
                  </a:lnTo>
                  <a:lnTo>
                    <a:pt x="16445" y="18308"/>
                  </a:lnTo>
                  <a:lnTo>
                    <a:pt x="16521" y="18251"/>
                  </a:lnTo>
                  <a:lnTo>
                    <a:pt x="16577" y="18176"/>
                  </a:lnTo>
                  <a:lnTo>
                    <a:pt x="16615" y="18120"/>
                  </a:lnTo>
                  <a:lnTo>
                    <a:pt x="16634" y="18026"/>
                  </a:lnTo>
                  <a:lnTo>
                    <a:pt x="16634" y="17913"/>
                  </a:lnTo>
                  <a:lnTo>
                    <a:pt x="16634" y="17837"/>
                  </a:lnTo>
                  <a:lnTo>
                    <a:pt x="16615" y="17781"/>
                  </a:lnTo>
                  <a:lnTo>
                    <a:pt x="9408" y="1882"/>
                  </a:lnTo>
                  <a:lnTo>
                    <a:pt x="9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fill="none" extrusionOk="0">
                  <a:moveTo>
                    <a:pt x="38" y="17781"/>
                  </a:moveTo>
                  <a:lnTo>
                    <a:pt x="7245" y="1882"/>
                  </a:lnTo>
                  <a:lnTo>
                    <a:pt x="7245" y="0"/>
                  </a:lnTo>
                  <a:lnTo>
                    <a:pt x="9408" y="0"/>
                  </a:lnTo>
                  <a:lnTo>
                    <a:pt x="9408" y="1882"/>
                  </a:lnTo>
                  <a:lnTo>
                    <a:pt x="16615" y="17781"/>
                  </a:lnTo>
                  <a:lnTo>
                    <a:pt x="16615" y="17781"/>
                  </a:lnTo>
                  <a:lnTo>
                    <a:pt x="16634" y="17837"/>
                  </a:lnTo>
                  <a:lnTo>
                    <a:pt x="16634" y="17913"/>
                  </a:lnTo>
                  <a:lnTo>
                    <a:pt x="16634" y="18026"/>
                  </a:lnTo>
                  <a:lnTo>
                    <a:pt x="16615" y="18120"/>
                  </a:lnTo>
                  <a:lnTo>
                    <a:pt x="16577" y="18176"/>
                  </a:lnTo>
                  <a:lnTo>
                    <a:pt x="16577" y="18176"/>
                  </a:lnTo>
                  <a:lnTo>
                    <a:pt x="16521" y="18251"/>
                  </a:lnTo>
                  <a:lnTo>
                    <a:pt x="16445" y="18308"/>
                  </a:lnTo>
                  <a:lnTo>
                    <a:pt x="16351" y="18364"/>
                  </a:lnTo>
                  <a:lnTo>
                    <a:pt x="16295" y="18383"/>
                  </a:lnTo>
                  <a:lnTo>
                    <a:pt x="16220" y="18383"/>
                  </a:lnTo>
                  <a:lnTo>
                    <a:pt x="433" y="18383"/>
                  </a:lnTo>
                  <a:lnTo>
                    <a:pt x="433" y="18383"/>
                  </a:lnTo>
                  <a:lnTo>
                    <a:pt x="358" y="18383"/>
                  </a:lnTo>
                  <a:lnTo>
                    <a:pt x="302" y="18364"/>
                  </a:lnTo>
                  <a:lnTo>
                    <a:pt x="189" y="18308"/>
                  </a:lnTo>
                  <a:lnTo>
                    <a:pt x="114" y="18251"/>
                  </a:lnTo>
                  <a:lnTo>
                    <a:pt x="76" y="18176"/>
                  </a:lnTo>
                  <a:lnTo>
                    <a:pt x="76" y="18176"/>
                  </a:lnTo>
                  <a:lnTo>
                    <a:pt x="38" y="18120"/>
                  </a:lnTo>
                  <a:lnTo>
                    <a:pt x="1" y="18026"/>
                  </a:lnTo>
                  <a:lnTo>
                    <a:pt x="1" y="17913"/>
                  </a:lnTo>
                  <a:lnTo>
                    <a:pt x="19" y="17837"/>
                  </a:lnTo>
                  <a:lnTo>
                    <a:pt x="38" y="177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89"/>
                  </a:lnTo>
                  <a:lnTo>
                    <a:pt x="5344" y="113"/>
                  </a:lnTo>
                  <a:lnTo>
                    <a:pt x="5306" y="57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525"/>
                  </a:lnTo>
                  <a:lnTo>
                    <a:pt x="3970" y="1374"/>
                  </a:lnTo>
                  <a:lnTo>
                    <a:pt x="3124" y="1280"/>
                  </a:lnTo>
                  <a:lnTo>
                    <a:pt x="2258" y="1167"/>
                  </a:lnTo>
                  <a:lnTo>
                    <a:pt x="1919" y="1111"/>
                  </a:lnTo>
                  <a:lnTo>
                    <a:pt x="1637" y="1035"/>
                  </a:lnTo>
                  <a:lnTo>
                    <a:pt x="1374" y="960"/>
                  </a:lnTo>
                  <a:lnTo>
                    <a:pt x="1148" y="866"/>
                  </a:lnTo>
                  <a:lnTo>
                    <a:pt x="960" y="772"/>
                  </a:lnTo>
                  <a:lnTo>
                    <a:pt x="791" y="678"/>
                  </a:lnTo>
                  <a:lnTo>
                    <a:pt x="640" y="584"/>
                  </a:lnTo>
                  <a:lnTo>
                    <a:pt x="527" y="471"/>
                  </a:lnTo>
                  <a:lnTo>
                    <a:pt x="433" y="377"/>
                  </a:lnTo>
                  <a:lnTo>
                    <a:pt x="358" y="302"/>
                  </a:lnTo>
                  <a:lnTo>
                    <a:pt x="264" y="132"/>
                  </a:lnTo>
                  <a:lnTo>
                    <a:pt x="207" y="3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extrusionOk="0">
                  <a:moveTo>
                    <a:pt x="5401" y="0"/>
                  </a:move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fill="none" extrusionOk="0">
                  <a:moveTo>
                    <a:pt x="6191" y="245"/>
                  </a:move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lnTo>
                    <a:pt x="5401" y="0"/>
                  </a:ln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522" y="3782"/>
                  </a:lnTo>
                  <a:lnTo>
                    <a:pt x="2767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extrusionOk="0">
                  <a:moveTo>
                    <a:pt x="5100" y="0"/>
                  </a:move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fill="none" extrusionOk="0">
                  <a:moveTo>
                    <a:pt x="3952" y="264"/>
                  </a:moveTo>
                  <a:lnTo>
                    <a:pt x="38" y="8919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lnTo>
                    <a:pt x="5344" y="0"/>
                  </a:lnTo>
                  <a:lnTo>
                    <a:pt x="5100" y="0"/>
                  </a:ln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9"/>
            <p:cNvSpPr/>
            <p:nvPr/>
          </p:nvSpPr>
          <p:spPr>
            <a:xfrm>
              <a:off x="408559" y="625559"/>
              <a:ext cx="36742" cy="36391"/>
            </a:xfrm>
            <a:custGeom>
              <a:avLst/>
              <a:gdLst/>
              <a:ahLst/>
              <a:cxnLst/>
              <a:rect l="l" t="t" r="r" b="b"/>
              <a:pathLst>
                <a:path w="2090" h="2070" extrusionOk="0">
                  <a:moveTo>
                    <a:pt x="1035" y="0"/>
                  </a:moveTo>
                  <a:lnTo>
                    <a:pt x="828" y="19"/>
                  </a:lnTo>
                  <a:lnTo>
                    <a:pt x="640" y="76"/>
                  </a:lnTo>
                  <a:lnTo>
                    <a:pt x="471" y="170"/>
                  </a:lnTo>
                  <a:lnTo>
                    <a:pt x="302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35"/>
                  </a:lnTo>
                  <a:lnTo>
                    <a:pt x="19" y="1242"/>
                  </a:lnTo>
                  <a:lnTo>
                    <a:pt x="95" y="1449"/>
                  </a:lnTo>
                  <a:lnTo>
                    <a:pt x="189" y="1618"/>
                  </a:lnTo>
                  <a:lnTo>
                    <a:pt x="302" y="1769"/>
                  </a:lnTo>
                  <a:lnTo>
                    <a:pt x="471" y="1901"/>
                  </a:lnTo>
                  <a:lnTo>
                    <a:pt x="640" y="1995"/>
                  </a:lnTo>
                  <a:lnTo>
                    <a:pt x="828" y="2051"/>
                  </a:lnTo>
                  <a:lnTo>
                    <a:pt x="1035" y="2070"/>
                  </a:lnTo>
                  <a:lnTo>
                    <a:pt x="1261" y="2051"/>
                  </a:lnTo>
                  <a:lnTo>
                    <a:pt x="1449" y="1995"/>
                  </a:lnTo>
                  <a:lnTo>
                    <a:pt x="1619" y="1901"/>
                  </a:lnTo>
                  <a:lnTo>
                    <a:pt x="1788" y="1769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70" y="1242"/>
                  </a:lnTo>
                  <a:lnTo>
                    <a:pt x="2089" y="1035"/>
                  </a:lnTo>
                  <a:lnTo>
                    <a:pt x="2070" y="828"/>
                  </a:lnTo>
                  <a:lnTo>
                    <a:pt x="1995" y="640"/>
                  </a:lnTo>
                  <a:lnTo>
                    <a:pt x="1901" y="452"/>
                  </a:lnTo>
                  <a:lnTo>
                    <a:pt x="1788" y="301"/>
                  </a:lnTo>
                  <a:lnTo>
                    <a:pt x="1619" y="170"/>
                  </a:lnTo>
                  <a:lnTo>
                    <a:pt x="1449" y="76"/>
                  </a:lnTo>
                  <a:lnTo>
                    <a:pt x="1261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1B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0" y="1054"/>
                  </a:move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9"/>
            <p:cNvSpPr/>
            <p:nvPr/>
          </p:nvSpPr>
          <p:spPr>
            <a:xfrm>
              <a:off x="435685" y="704950"/>
              <a:ext cx="22836" cy="22502"/>
            </a:xfrm>
            <a:custGeom>
              <a:avLst/>
              <a:gdLst/>
              <a:ahLst/>
              <a:cxnLst/>
              <a:rect l="l" t="t" r="r" b="b"/>
              <a:pathLst>
                <a:path w="1299" h="1280" extrusionOk="0">
                  <a:moveTo>
                    <a:pt x="527" y="0"/>
                  </a:moveTo>
                  <a:lnTo>
                    <a:pt x="396" y="38"/>
                  </a:lnTo>
                  <a:lnTo>
                    <a:pt x="301" y="94"/>
                  </a:lnTo>
                  <a:lnTo>
                    <a:pt x="189" y="188"/>
                  </a:lnTo>
                  <a:lnTo>
                    <a:pt x="113" y="282"/>
                  </a:lnTo>
                  <a:lnTo>
                    <a:pt x="57" y="395"/>
                  </a:lnTo>
                  <a:lnTo>
                    <a:pt x="19" y="508"/>
                  </a:lnTo>
                  <a:lnTo>
                    <a:pt x="0" y="640"/>
                  </a:lnTo>
                  <a:lnTo>
                    <a:pt x="19" y="771"/>
                  </a:lnTo>
                  <a:lnTo>
                    <a:pt x="57" y="884"/>
                  </a:lnTo>
                  <a:lnTo>
                    <a:pt x="113" y="997"/>
                  </a:lnTo>
                  <a:lnTo>
                    <a:pt x="189" y="1091"/>
                  </a:lnTo>
                  <a:lnTo>
                    <a:pt x="301" y="1167"/>
                  </a:lnTo>
                  <a:lnTo>
                    <a:pt x="396" y="1242"/>
                  </a:lnTo>
                  <a:lnTo>
                    <a:pt x="527" y="1279"/>
                  </a:lnTo>
                  <a:lnTo>
                    <a:pt x="791" y="1279"/>
                  </a:lnTo>
                  <a:lnTo>
                    <a:pt x="904" y="1242"/>
                  </a:lnTo>
                  <a:lnTo>
                    <a:pt x="1016" y="1167"/>
                  </a:lnTo>
                  <a:lnTo>
                    <a:pt x="1111" y="1091"/>
                  </a:lnTo>
                  <a:lnTo>
                    <a:pt x="1186" y="997"/>
                  </a:lnTo>
                  <a:lnTo>
                    <a:pt x="1242" y="884"/>
                  </a:lnTo>
                  <a:lnTo>
                    <a:pt x="1280" y="771"/>
                  </a:lnTo>
                  <a:lnTo>
                    <a:pt x="1299" y="640"/>
                  </a:lnTo>
                  <a:lnTo>
                    <a:pt x="1280" y="508"/>
                  </a:lnTo>
                  <a:lnTo>
                    <a:pt x="1242" y="395"/>
                  </a:lnTo>
                  <a:lnTo>
                    <a:pt x="1186" y="282"/>
                  </a:lnTo>
                  <a:lnTo>
                    <a:pt x="1111" y="188"/>
                  </a:lnTo>
                  <a:lnTo>
                    <a:pt x="1016" y="94"/>
                  </a:lnTo>
                  <a:lnTo>
                    <a:pt x="904" y="38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9" y="1"/>
                  </a:move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fill="none" extrusionOk="0">
                  <a:moveTo>
                    <a:pt x="1" y="659"/>
                  </a:move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lnTo>
                    <a:pt x="659" y="1"/>
                  </a:ln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9"/>
            <p:cNvSpPr/>
            <p:nvPr/>
          </p:nvSpPr>
          <p:spPr>
            <a:xfrm>
              <a:off x="512755" y="483653"/>
              <a:ext cx="41700" cy="95618"/>
            </a:xfrm>
            <a:custGeom>
              <a:avLst/>
              <a:gdLst/>
              <a:ahLst/>
              <a:cxnLst/>
              <a:rect l="l" t="t" r="r" b="b"/>
              <a:pathLst>
                <a:path w="2372" h="5439" extrusionOk="0">
                  <a:moveTo>
                    <a:pt x="0" y="0"/>
                  </a:moveTo>
                  <a:lnTo>
                    <a:pt x="508" y="1713"/>
                  </a:lnTo>
                  <a:lnTo>
                    <a:pt x="1035" y="3444"/>
                  </a:lnTo>
                  <a:lnTo>
                    <a:pt x="1600" y="5438"/>
                  </a:lnTo>
                  <a:lnTo>
                    <a:pt x="1769" y="5382"/>
                  </a:lnTo>
                  <a:lnTo>
                    <a:pt x="1938" y="5344"/>
                  </a:lnTo>
                  <a:lnTo>
                    <a:pt x="2089" y="5325"/>
                  </a:lnTo>
                  <a:lnTo>
                    <a:pt x="2371" y="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extrusionOk="0">
                  <a:moveTo>
                    <a:pt x="490" y="0"/>
                  </a:move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fill="none" extrusionOk="0">
                  <a:moveTo>
                    <a:pt x="622" y="0"/>
                  </a:moveTo>
                  <a:lnTo>
                    <a:pt x="622" y="0"/>
                  </a:lnTo>
                  <a:lnTo>
                    <a:pt x="490" y="0"/>
                  </a:ln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2089"/>
                  </a:moveTo>
                  <a:lnTo>
                    <a:pt x="1035" y="2089"/>
                  </a:lnTo>
                  <a:lnTo>
                    <a:pt x="828" y="2070"/>
                  </a:lnTo>
                  <a:lnTo>
                    <a:pt x="621" y="1995"/>
                  </a:lnTo>
                  <a:lnTo>
                    <a:pt x="452" y="1901"/>
                  </a:lnTo>
                  <a:lnTo>
                    <a:pt x="301" y="1788"/>
                  </a:lnTo>
                  <a:lnTo>
                    <a:pt x="170" y="1618"/>
                  </a:lnTo>
                  <a:lnTo>
                    <a:pt x="76" y="1449"/>
                  </a:lnTo>
                  <a:lnTo>
                    <a:pt x="19" y="1261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828"/>
                  </a:lnTo>
                  <a:lnTo>
                    <a:pt x="76" y="640"/>
                  </a:lnTo>
                  <a:lnTo>
                    <a:pt x="170" y="471"/>
                  </a:lnTo>
                  <a:lnTo>
                    <a:pt x="301" y="320"/>
                  </a:lnTo>
                  <a:lnTo>
                    <a:pt x="452" y="188"/>
                  </a:lnTo>
                  <a:lnTo>
                    <a:pt x="621" y="94"/>
                  </a:lnTo>
                  <a:lnTo>
                    <a:pt x="828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242" y="19"/>
                  </a:lnTo>
                  <a:lnTo>
                    <a:pt x="1430" y="94"/>
                  </a:lnTo>
                  <a:lnTo>
                    <a:pt x="1618" y="188"/>
                  </a:lnTo>
                  <a:lnTo>
                    <a:pt x="1769" y="320"/>
                  </a:lnTo>
                  <a:lnTo>
                    <a:pt x="1901" y="471"/>
                  </a:lnTo>
                  <a:lnTo>
                    <a:pt x="1995" y="640"/>
                  </a:lnTo>
                  <a:lnTo>
                    <a:pt x="2051" y="828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1261"/>
                  </a:lnTo>
                  <a:lnTo>
                    <a:pt x="1995" y="1449"/>
                  </a:lnTo>
                  <a:lnTo>
                    <a:pt x="1901" y="1618"/>
                  </a:lnTo>
                  <a:lnTo>
                    <a:pt x="1769" y="1788"/>
                  </a:lnTo>
                  <a:lnTo>
                    <a:pt x="1618" y="1901"/>
                  </a:lnTo>
                  <a:lnTo>
                    <a:pt x="1430" y="1995"/>
                  </a:lnTo>
                  <a:lnTo>
                    <a:pt x="1242" y="2070"/>
                  </a:lnTo>
                  <a:lnTo>
                    <a:pt x="1035" y="20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9"/>
            <p:cNvSpPr/>
            <p:nvPr/>
          </p:nvSpPr>
          <p:spPr>
            <a:xfrm>
              <a:off x="477033" y="659295"/>
              <a:ext cx="22836" cy="2283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0" y="0"/>
                  </a:moveTo>
                  <a:lnTo>
                    <a:pt x="508" y="19"/>
                  </a:lnTo>
                  <a:lnTo>
                    <a:pt x="396" y="57"/>
                  </a:lnTo>
                  <a:lnTo>
                    <a:pt x="283" y="113"/>
                  </a:lnTo>
                  <a:lnTo>
                    <a:pt x="189" y="189"/>
                  </a:lnTo>
                  <a:lnTo>
                    <a:pt x="113" y="283"/>
                  </a:lnTo>
                  <a:lnTo>
                    <a:pt x="57" y="396"/>
                  </a:lnTo>
                  <a:lnTo>
                    <a:pt x="19" y="527"/>
                  </a:lnTo>
                  <a:lnTo>
                    <a:pt x="0" y="640"/>
                  </a:lnTo>
                  <a:lnTo>
                    <a:pt x="19" y="772"/>
                  </a:lnTo>
                  <a:lnTo>
                    <a:pt x="57" y="904"/>
                  </a:lnTo>
                  <a:lnTo>
                    <a:pt x="113" y="1016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2"/>
                  </a:lnTo>
                  <a:lnTo>
                    <a:pt x="508" y="1280"/>
                  </a:lnTo>
                  <a:lnTo>
                    <a:pt x="640" y="1299"/>
                  </a:lnTo>
                  <a:lnTo>
                    <a:pt x="772" y="1280"/>
                  </a:lnTo>
                  <a:lnTo>
                    <a:pt x="904" y="1242"/>
                  </a:lnTo>
                  <a:lnTo>
                    <a:pt x="998" y="1186"/>
                  </a:lnTo>
                  <a:lnTo>
                    <a:pt x="1110" y="1111"/>
                  </a:lnTo>
                  <a:lnTo>
                    <a:pt x="1186" y="1016"/>
                  </a:lnTo>
                  <a:lnTo>
                    <a:pt x="1242" y="904"/>
                  </a:lnTo>
                  <a:lnTo>
                    <a:pt x="1280" y="772"/>
                  </a:lnTo>
                  <a:lnTo>
                    <a:pt x="1299" y="640"/>
                  </a:lnTo>
                  <a:lnTo>
                    <a:pt x="1280" y="527"/>
                  </a:lnTo>
                  <a:lnTo>
                    <a:pt x="1242" y="396"/>
                  </a:lnTo>
                  <a:lnTo>
                    <a:pt x="1186" y="283"/>
                  </a:lnTo>
                  <a:lnTo>
                    <a:pt x="1110" y="189"/>
                  </a:lnTo>
                  <a:lnTo>
                    <a:pt x="998" y="113"/>
                  </a:lnTo>
                  <a:lnTo>
                    <a:pt x="904" y="57"/>
                  </a:lnTo>
                  <a:lnTo>
                    <a:pt x="772" y="19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9"/>
            <p:cNvSpPr/>
            <p:nvPr/>
          </p:nvSpPr>
          <p:spPr>
            <a:xfrm>
              <a:off x="446936" y="363582"/>
              <a:ext cx="82714" cy="20182"/>
            </a:xfrm>
            <a:custGeom>
              <a:avLst/>
              <a:gdLst/>
              <a:ahLst/>
              <a:cxnLst/>
              <a:rect l="l" t="t" r="r" b="b"/>
              <a:pathLst>
                <a:path w="4705" h="1148" extrusionOk="0">
                  <a:moveTo>
                    <a:pt x="0" y="0"/>
                  </a:moveTo>
                  <a:lnTo>
                    <a:pt x="0" y="339"/>
                  </a:lnTo>
                  <a:lnTo>
                    <a:pt x="4704" y="114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9"/>
            <p:cNvSpPr/>
            <p:nvPr/>
          </p:nvSpPr>
          <p:spPr>
            <a:xfrm>
              <a:off x="430059" y="338777"/>
              <a:ext cx="116450" cy="24823"/>
            </a:xfrm>
            <a:custGeom>
              <a:avLst/>
              <a:gdLst/>
              <a:ahLst/>
              <a:cxnLst/>
              <a:rect l="l" t="t" r="r" b="b"/>
              <a:pathLst>
                <a:path w="6624" h="1412" extrusionOk="0">
                  <a:moveTo>
                    <a:pt x="113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1" y="113"/>
                  </a:lnTo>
                  <a:lnTo>
                    <a:pt x="1" y="1298"/>
                  </a:lnTo>
                  <a:lnTo>
                    <a:pt x="19" y="1355"/>
                  </a:lnTo>
                  <a:lnTo>
                    <a:pt x="38" y="1374"/>
                  </a:lnTo>
                  <a:lnTo>
                    <a:pt x="76" y="1411"/>
                  </a:lnTo>
                  <a:lnTo>
                    <a:pt x="6567" y="1411"/>
                  </a:lnTo>
                  <a:lnTo>
                    <a:pt x="6586" y="1374"/>
                  </a:lnTo>
                  <a:lnTo>
                    <a:pt x="6624" y="1355"/>
                  </a:lnTo>
                  <a:lnTo>
                    <a:pt x="6624" y="1298"/>
                  </a:lnTo>
                  <a:lnTo>
                    <a:pt x="6624" y="113"/>
                  </a:lnTo>
                  <a:lnTo>
                    <a:pt x="6624" y="75"/>
                  </a:lnTo>
                  <a:lnTo>
                    <a:pt x="6586" y="38"/>
                  </a:lnTo>
                  <a:lnTo>
                    <a:pt x="6567" y="19"/>
                  </a:lnTo>
                  <a:lnTo>
                    <a:pt x="6511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9"/>
            <p:cNvSpPr/>
            <p:nvPr/>
          </p:nvSpPr>
          <p:spPr>
            <a:xfrm>
              <a:off x="493242" y="189927"/>
              <a:ext cx="71463" cy="71463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2032" y="0"/>
                  </a:moveTo>
                  <a:lnTo>
                    <a:pt x="1825" y="19"/>
                  </a:lnTo>
                  <a:lnTo>
                    <a:pt x="1618" y="38"/>
                  </a:lnTo>
                  <a:lnTo>
                    <a:pt x="1430" y="94"/>
                  </a:lnTo>
                  <a:lnTo>
                    <a:pt x="1242" y="151"/>
                  </a:lnTo>
                  <a:lnTo>
                    <a:pt x="1054" y="245"/>
                  </a:lnTo>
                  <a:lnTo>
                    <a:pt x="885" y="339"/>
                  </a:lnTo>
                  <a:lnTo>
                    <a:pt x="734" y="470"/>
                  </a:lnTo>
                  <a:lnTo>
                    <a:pt x="602" y="602"/>
                  </a:lnTo>
                  <a:lnTo>
                    <a:pt x="471" y="734"/>
                  </a:lnTo>
                  <a:lnTo>
                    <a:pt x="339" y="903"/>
                  </a:lnTo>
                  <a:lnTo>
                    <a:pt x="245" y="1054"/>
                  </a:lnTo>
                  <a:lnTo>
                    <a:pt x="151" y="1242"/>
                  </a:lnTo>
                  <a:lnTo>
                    <a:pt x="94" y="1430"/>
                  </a:lnTo>
                  <a:lnTo>
                    <a:pt x="38" y="1618"/>
                  </a:lnTo>
                  <a:lnTo>
                    <a:pt x="0" y="1825"/>
                  </a:lnTo>
                  <a:lnTo>
                    <a:pt x="0" y="2032"/>
                  </a:lnTo>
                  <a:lnTo>
                    <a:pt x="0" y="2239"/>
                  </a:lnTo>
                  <a:lnTo>
                    <a:pt x="38" y="2446"/>
                  </a:lnTo>
                  <a:lnTo>
                    <a:pt x="94" y="2634"/>
                  </a:lnTo>
                  <a:lnTo>
                    <a:pt x="151" y="2822"/>
                  </a:lnTo>
                  <a:lnTo>
                    <a:pt x="245" y="2992"/>
                  </a:lnTo>
                  <a:lnTo>
                    <a:pt x="339" y="3161"/>
                  </a:lnTo>
                  <a:lnTo>
                    <a:pt x="471" y="3312"/>
                  </a:lnTo>
                  <a:lnTo>
                    <a:pt x="602" y="3462"/>
                  </a:lnTo>
                  <a:lnTo>
                    <a:pt x="734" y="3594"/>
                  </a:lnTo>
                  <a:lnTo>
                    <a:pt x="885" y="3707"/>
                  </a:lnTo>
                  <a:lnTo>
                    <a:pt x="1054" y="3820"/>
                  </a:lnTo>
                  <a:lnTo>
                    <a:pt x="1242" y="3895"/>
                  </a:lnTo>
                  <a:lnTo>
                    <a:pt x="1430" y="3970"/>
                  </a:lnTo>
                  <a:lnTo>
                    <a:pt x="1618" y="4008"/>
                  </a:lnTo>
                  <a:lnTo>
                    <a:pt x="1825" y="4045"/>
                  </a:lnTo>
                  <a:lnTo>
                    <a:pt x="2032" y="4064"/>
                  </a:lnTo>
                  <a:lnTo>
                    <a:pt x="2239" y="4045"/>
                  </a:lnTo>
                  <a:lnTo>
                    <a:pt x="2428" y="4008"/>
                  </a:lnTo>
                  <a:lnTo>
                    <a:pt x="2635" y="3970"/>
                  </a:lnTo>
                  <a:lnTo>
                    <a:pt x="2823" y="3895"/>
                  </a:lnTo>
                  <a:lnTo>
                    <a:pt x="2992" y="3820"/>
                  </a:lnTo>
                  <a:lnTo>
                    <a:pt x="3161" y="3707"/>
                  </a:lnTo>
                  <a:lnTo>
                    <a:pt x="3312" y="3594"/>
                  </a:lnTo>
                  <a:lnTo>
                    <a:pt x="3462" y="3462"/>
                  </a:lnTo>
                  <a:lnTo>
                    <a:pt x="3594" y="3312"/>
                  </a:lnTo>
                  <a:lnTo>
                    <a:pt x="3707" y="3161"/>
                  </a:lnTo>
                  <a:lnTo>
                    <a:pt x="3820" y="2992"/>
                  </a:lnTo>
                  <a:lnTo>
                    <a:pt x="3895" y="2822"/>
                  </a:lnTo>
                  <a:lnTo>
                    <a:pt x="3970" y="2634"/>
                  </a:lnTo>
                  <a:lnTo>
                    <a:pt x="4008" y="2446"/>
                  </a:lnTo>
                  <a:lnTo>
                    <a:pt x="4046" y="2239"/>
                  </a:lnTo>
                  <a:lnTo>
                    <a:pt x="4065" y="2032"/>
                  </a:lnTo>
                  <a:lnTo>
                    <a:pt x="4046" y="1825"/>
                  </a:lnTo>
                  <a:lnTo>
                    <a:pt x="4008" y="1618"/>
                  </a:lnTo>
                  <a:lnTo>
                    <a:pt x="3970" y="1430"/>
                  </a:lnTo>
                  <a:lnTo>
                    <a:pt x="3895" y="1242"/>
                  </a:lnTo>
                  <a:lnTo>
                    <a:pt x="3820" y="1054"/>
                  </a:lnTo>
                  <a:lnTo>
                    <a:pt x="3707" y="903"/>
                  </a:lnTo>
                  <a:lnTo>
                    <a:pt x="3594" y="734"/>
                  </a:lnTo>
                  <a:lnTo>
                    <a:pt x="3462" y="602"/>
                  </a:lnTo>
                  <a:lnTo>
                    <a:pt x="3312" y="470"/>
                  </a:lnTo>
                  <a:lnTo>
                    <a:pt x="3161" y="339"/>
                  </a:lnTo>
                  <a:lnTo>
                    <a:pt x="2992" y="245"/>
                  </a:lnTo>
                  <a:lnTo>
                    <a:pt x="2823" y="151"/>
                  </a:lnTo>
                  <a:lnTo>
                    <a:pt x="2635" y="94"/>
                  </a:lnTo>
                  <a:lnTo>
                    <a:pt x="2428" y="38"/>
                  </a:lnTo>
                  <a:lnTo>
                    <a:pt x="2239" y="1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9"/>
            <p:cNvSpPr/>
            <p:nvPr/>
          </p:nvSpPr>
          <p:spPr>
            <a:xfrm>
              <a:off x="432714" y="268316"/>
              <a:ext cx="46657" cy="46657"/>
            </a:xfrm>
            <a:custGeom>
              <a:avLst/>
              <a:gdLst/>
              <a:ahLst/>
              <a:cxnLst/>
              <a:rect l="l" t="t" r="r" b="b"/>
              <a:pathLst>
                <a:path w="2654" h="2654" extrusionOk="0">
                  <a:moveTo>
                    <a:pt x="1336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41" y="57"/>
                  </a:lnTo>
                  <a:lnTo>
                    <a:pt x="809" y="113"/>
                  </a:lnTo>
                  <a:lnTo>
                    <a:pt x="696" y="170"/>
                  </a:lnTo>
                  <a:lnTo>
                    <a:pt x="583" y="226"/>
                  </a:lnTo>
                  <a:lnTo>
                    <a:pt x="489" y="301"/>
                  </a:lnTo>
                  <a:lnTo>
                    <a:pt x="395" y="395"/>
                  </a:lnTo>
                  <a:lnTo>
                    <a:pt x="301" y="490"/>
                  </a:lnTo>
                  <a:lnTo>
                    <a:pt x="226" y="584"/>
                  </a:lnTo>
                  <a:lnTo>
                    <a:pt x="169" y="697"/>
                  </a:lnTo>
                  <a:lnTo>
                    <a:pt x="113" y="809"/>
                  </a:lnTo>
                  <a:lnTo>
                    <a:pt x="57" y="941"/>
                  </a:lnTo>
                  <a:lnTo>
                    <a:pt x="38" y="1073"/>
                  </a:lnTo>
                  <a:lnTo>
                    <a:pt x="19" y="1205"/>
                  </a:lnTo>
                  <a:lnTo>
                    <a:pt x="0" y="1336"/>
                  </a:lnTo>
                  <a:lnTo>
                    <a:pt x="19" y="1468"/>
                  </a:lnTo>
                  <a:lnTo>
                    <a:pt x="38" y="1600"/>
                  </a:lnTo>
                  <a:lnTo>
                    <a:pt x="57" y="1731"/>
                  </a:lnTo>
                  <a:lnTo>
                    <a:pt x="113" y="1844"/>
                  </a:lnTo>
                  <a:lnTo>
                    <a:pt x="169" y="1957"/>
                  </a:lnTo>
                  <a:lnTo>
                    <a:pt x="226" y="2070"/>
                  </a:lnTo>
                  <a:lnTo>
                    <a:pt x="301" y="2183"/>
                  </a:lnTo>
                  <a:lnTo>
                    <a:pt x="395" y="2277"/>
                  </a:lnTo>
                  <a:lnTo>
                    <a:pt x="489" y="2352"/>
                  </a:lnTo>
                  <a:lnTo>
                    <a:pt x="583" y="2428"/>
                  </a:lnTo>
                  <a:lnTo>
                    <a:pt x="696" y="2503"/>
                  </a:lnTo>
                  <a:lnTo>
                    <a:pt x="809" y="2559"/>
                  </a:lnTo>
                  <a:lnTo>
                    <a:pt x="941" y="2597"/>
                  </a:lnTo>
                  <a:lnTo>
                    <a:pt x="1073" y="2635"/>
                  </a:lnTo>
                  <a:lnTo>
                    <a:pt x="1204" y="2653"/>
                  </a:lnTo>
                  <a:lnTo>
                    <a:pt x="1468" y="2653"/>
                  </a:lnTo>
                  <a:lnTo>
                    <a:pt x="1599" y="2635"/>
                  </a:lnTo>
                  <a:lnTo>
                    <a:pt x="1731" y="2597"/>
                  </a:lnTo>
                  <a:lnTo>
                    <a:pt x="1844" y="2559"/>
                  </a:lnTo>
                  <a:lnTo>
                    <a:pt x="1957" y="2503"/>
                  </a:lnTo>
                  <a:lnTo>
                    <a:pt x="2070" y="2428"/>
                  </a:lnTo>
                  <a:lnTo>
                    <a:pt x="2183" y="2352"/>
                  </a:lnTo>
                  <a:lnTo>
                    <a:pt x="2277" y="2277"/>
                  </a:lnTo>
                  <a:lnTo>
                    <a:pt x="2352" y="2183"/>
                  </a:lnTo>
                  <a:lnTo>
                    <a:pt x="2427" y="2070"/>
                  </a:lnTo>
                  <a:lnTo>
                    <a:pt x="2503" y="1957"/>
                  </a:lnTo>
                  <a:lnTo>
                    <a:pt x="2559" y="1844"/>
                  </a:lnTo>
                  <a:lnTo>
                    <a:pt x="2597" y="1731"/>
                  </a:lnTo>
                  <a:lnTo>
                    <a:pt x="2634" y="1600"/>
                  </a:lnTo>
                  <a:lnTo>
                    <a:pt x="2653" y="1468"/>
                  </a:lnTo>
                  <a:lnTo>
                    <a:pt x="2653" y="1336"/>
                  </a:lnTo>
                  <a:lnTo>
                    <a:pt x="2653" y="1205"/>
                  </a:lnTo>
                  <a:lnTo>
                    <a:pt x="2634" y="1073"/>
                  </a:lnTo>
                  <a:lnTo>
                    <a:pt x="2597" y="941"/>
                  </a:lnTo>
                  <a:lnTo>
                    <a:pt x="2559" y="809"/>
                  </a:lnTo>
                  <a:lnTo>
                    <a:pt x="2503" y="697"/>
                  </a:lnTo>
                  <a:lnTo>
                    <a:pt x="2427" y="584"/>
                  </a:lnTo>
                  <a:lnTo>
                    <a:pt x="2352" y="490"/>
                  </a:lnTo>
                  <a:lnTo>
                    <a:pt x="2277" y="395"/>
                  </a:lnTo>
                  <a:lnTo>
                    <a:pt x="2183" y="301"/>
                  </a:lnTo>
                  <a:lnTo>
                    <a:pt x="2070" y="226"/>
                  </a:lnTo>
                  <a:lnTo>
                    <a:pt x="1957" y="170"/>
                  </a:lnTo>
                  <a:lnTo>
                    <a:pt x="1844" y="113"/>
                  </a:lnTo>
                  <a:lnTo>
                    <a:pt x="1731" y="57"/>
                  </a:lnTo>
                  <a:lnTo>
                    <a:pt x="1599" y="38"/>
                  </a:lnTo>
                  <a:lnTo>
                    <a:pt x="1468" y="19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9"/>
            <p:cNvSpPr/>
            <p:nvPr/>
          </p:nvSpPr>
          <p:spPr>
            <a:xfrm>
              <a:off x="418157" y="194216"/>
              <a:ext cx="35406" cy="35406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16" y="1"/>
                  </a:moveTo>
                  <a:lnTo>
                    <a:pt x="809" y="19"/>
                  </a:lnTo>
                  <a:lnTo>
                    <a:pt x="621" y="76"/>
                  </a:lnTo>
                  <a:lnTo>
                    <a:pt x="452" y="170"/>
                  </a:lnTo>
                  <a:lnTo>
                    <a:pt x="301" y="302"/>
                  </a:lnTo>
                  <a:lnTo>
                    <a:pt x="170" y="452"/>
                  </a:lnTo>
                  <a:lnTo>
                    <a:pt x="75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75" y="1412"/>
                  </a:lnTo>
                  <a:lnTo>
                    <a:pt x="170" y="1581"/>
                  </a:lnTo>
                  <a:lnTo>
                    <a:pt x="301" y="1732"/>
                  </a:lnTo>
                  <a:lnTo>
                    <a:pt x="452" y="1845"/>
                  </a:lnTo>
                  <a:lnTo>
                    <a:pt x="621" y="1939"/>
                  </a:lnTo>
                  <a:lnTo>
                    <a:pt x="809" y="1995"/>
                  </a:lnTo>
                  <a:lnTo>
                    <a:pt x="1016" y="2014"/>
                  </a:lnTo>
                  <a:lnTo>
                    <a:pt x="1204" y="1995"/>
                  </a:lnTo>
                  <a:lnTo>
                    <a:pt x="1393" y="1939"/>
                  </a:lnTo>
                  <a:lnTo>
                    <a:pt x="1581" y="1845"/>
                  </a:lnTo>
                  <a:lnTo>
                    <a:pt x="1731" y="1732"/>
                  </a:lnTo>
                  <a:lnTo>
                    <a:pt x="1844" y="1581"/>
                  </a:lnTo>
                  <a:lnTo>
                    <a:pt x="1938" y="1412"/>
                  </a:lnTo>
                  <a:lnTo>
                    <a:pt x="1995" y="1224"/>
                  </a:lnTo>
                  <a:lnTo>
                    <a:pt x="2013" y="1017"/>
                  </a:lnTo>
                  <a:lnTo>
                    <a:pt x="1995" y="810"/>
                  </a:lnTo>
                  <a:lnTo>
                    <a:pt x="1938" y="622"/>
                  </a:lnTo>
                  <a:lnTo>
                    <a:pt x="1844" y="452"/>
                  </a:lnTo>
                  <a:lnTo>
                    <a:pt x="1731" y="302"/>
                  </a:lnTo>
                  <a:lnTo>
                    <a:pt x="1581" y="170"/>
                  </a:lnTo>
                  <a:lnTo>
                    <a:pt x="1393" y="76"/>
                  </a:lnTo>
                  <a:lnTo>
                    <a:pt x="1204" y="19"/>
                  </a:ln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6"/>
    </mc:Choice>
    <mc:Fallback xmlns="">
      <p:transition spd="slow" advTm="1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p39"/>
          <p:cNvSpPr/>
          <p:nvPr/>
        </p:nvSpPr>
        <p:spPr>
          <a:xfrm>
            <a:off x="46868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46868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8006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8006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 txBox="1">
            <a:spLocks noGrp="1"/>
          </p:cNvSpPr>
          <p:nvPr>
            <p:ph type="title" idx="6"/>
          </p:nvPr>
        </p:nvSpPr>
        <p:spPr>
          <a:xfrm>
            <a:off x="601275" y="358499"/>
            <a:ext cx="7822725" cy="782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HCl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3" name="Google Shape;8213;p39"/>
          <p:cNvSpPr txBox="1">
            <a:spLocks noGrp="1"/>
          </p:cNvSpPr>
          <p:nvPr>
            <p:ph type="title"/>
          </p:nvPr>
        </p:nvSpPr>
        <p:spPr>
          <a:xfrm>
            <a:off x="2008001" y="1494701"/>
            <a:ext cx="2270488" cy="882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Cu, Mg, Na.</a:t>
            </a:r>
            <a:endParaRPr sz="2400" dirty="0"/>
          </a:p>
        </p:txBody>
      </p:sp>
      <p:sp>
        <p:nvSpPr>
          <p:cNvPr id="8215" name="Google Shape;8215;p39"/>
          <p:cNvSpPr txBox="1">
            <a:spLocks noGrp="1"/>
          </p:cNvSpPr>
          <p:nvPr>
            <p:ph type="title" idx="2"/>
          </p:nvPr>
        </p:nvSpPr>
        <p:spPr>
          <a:xfrm flipH="1">
            <a:off x="5894723" y="1494706"/>
            <a:ext cx="2546423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Fe, Zn, Mg.	 </a:t>
            </a:r>
            <a:endParaRPr sz="2400" dirty="0"/>
          </a:p>
        </p:txBody>
      </p:sp>
      <p:sp>
        <p:nvSpPr>
          <p:cNvPr id="8216" name="Google Shape;8216;p39"/>
          <p:cNvSpPr txBox="1">
            <a:spLocks noGrp="1"/>
          </p:cNvSpPr>
          <p:nvPr>
            <p:ph type="title" idx="7"/>
          </p:nvPr>
        </p:nvSpPr>
        <p:spPr>
          <a:xfrm>
            <a:off x="2008000" y="3257024"/>
            <a:ext cx="252077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Al, Fe, Ag. </a:t>
            </a:r>
            <a:endParaRPr sz="2400" dirty="0"/>
          </a:p>
        </p:txBody>
      </p:sp>
      <p:sp>
        <p:nvSpPr>
          <p:cNvPr id="8218" name="Google Shape;8218;p39"/>
          <p:cNvSpPr txBox="1">
            <a:spLocks noGrp="1"/>
          </p:cNvSpPr>
          <p:nvPr>
            <p:ph type="title" idx="9"/>
          </p:nvPr>
        </p:nvSpPr>
        <p:spPr>
          <a:xfrm flipH="1">
            <a:off x="5894721" y="3257024"/>
            <a:ext cx="1815589" cy="796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Fe, Cu, Ba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20" name="Google Shape;8220;p39"/>
          <p:cNvSpPr txBox="1">
            <a:spLocks noGrp="1"/>
          </p:cNvSpPr>
          <p:nvPr>
            <p:ph type="title" idx="4"/>
          </p:nvPr>
        </p:nvSpPr>
        <p:spPr>
          <a:xfrm>
            <a:off x="9587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A.</a:t>
            </a:r>
            <a:endParaRPr dirty="0"/>
          </a:p>
        </p:txBody>
      </p:sp>
      <p:sp>
        <p:nvSpPr>
          <p:cNvPr id="8221" name="Google Shape;8221;p39"/>
          <p:cNvSpPr txBox="1">
            <a:spLocks noGrp="1"/>
          </p:cNvSpPr>
          <p:nvPr>
            <p:ph type="title" idx="14"/>
          </p:nvPr>
        </p:nvSpPr>
        <p:spPr>
          <a:xfrm>
            <a:off x="9587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sp>
        <p:nvSpPr>
          <p:cNvPr id="8222" name="Google Shape;8222;p39"/>
          <p:cNvSpPr txBox="1">
            <a:spLocks noGrp="1"/>
          </p:cNvSpPr>
          <p:nvPr>
            <p:ph type="title" idx="5"/>
          </p:nvPr>
        </p:nvSpPr>
        <p:spPr>
          <a:xfrm flipH="1">
            <a:off x="48449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sp>
        <p:nvSpPr>
          <p:cNvPr id="8223" name="Google Shape;8223;p39"/>
          <p:cNvSpPr txBox="1">
            <a:spLocks noGrp="1"/>
          </p:cNvSpPr>
          <p:nvPr>
            <p:ph type="title" idx="15"/>
          </p:nvPr>
        </p:nvSpPr>
        <p:spPr>
          <a:xfrm flipH="1">
            <a:off x="48449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D.</a:t>
            </a:r>
            <a:endParaRPr dirty="0"/>
          </a:p>
        </p:txBody>
      </p:sp>
      <p:grpSp>
        <p:nvGrpSpPr>
          <p:cNvPr id="8224" name="Google Shape;8224;p39"/>
          <p:cNvGrpSpPr/>
          <p:nvPr/>
        </p:nvGrpSpPr>
        <p:grpSpPr>
          <a:xfrm>
            <a:off x="247050" y="4147350"/>
            <a:ext cx="657650" cy="757825"/>
            <a:chOff x="1381575" y="2568425"/>
            <a:chExt cx="657650" cy="757825"/>
          </a:xfrm>
        </p:grpSpPr>
        <p:sp>
          <p:nvSpPr>
            <p:cNvPr id="8225" name="Google Shape;8225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9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9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9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9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9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9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9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2" name="Google Shape;8252;p39"/>
          <p:cNvGrpSpPr/>
          <p:nvPr/>
        </p:nvGrpSpPr>
        <p:grpSpPr>
          <a:xfrm rot="406514">
            <a:off x="8311277" y="147668"/>
            <a:ext cx="486737" cy="875736"/>
            <a:chOff x="204138" y="189927"/>
            <a:chExt cx="452861" cy="814710"/>
          </a:xfrm>
        </p:grpSpPr>
        <p:sp>
          <p:nvSpPr>
            <p:cNvPr id="8253" name="Google Shape;8253;p39"/>
            <p:cNvSpPr/>
            <p:nvPr/>
          </p:nvSpPr>
          <p:spPr>
            <a:xfrm>
              <a:off x="223986" y="405915"/>
              <a:ext cx="241479" cy="598722"/>
            </a:xfrm>
            <a:custGeom>
              <a:avLst/>
              <a:gdLst/>
              <a:ahLst/>
              <a:cxnLst/>
              <a:rect l="l" t="t" r="r" b="b"/>
              <a:pathLst>
                <a:path w="13736" h="34057" extrusionOk="0">
                  <a:moveTo>
                    <a:pt x="866" y="1"/>
                  </a:moveTo>
                  <a:lnTo>
                    <a:pt x="678" y="19"/>
                  </a:lnTo>
                  <a:lnTo>
                    <a:pt x="527" y="57"/>
                  </a:lnTo>
                  <a:lnTo>
                    <a:pt x="377" y="151"/>
                  </a:lnTo>
                  <a:lnTo>
                    <a:pt x="245" y="245"/>
                  </a:lnTo>
                  <a:lnTo>
                    <a:pt x="151" y="377"/>
                  </a:lnTo>
                  <a:lnTo>
                    <a:pt x="57" y="527"/>
                  </a:lnTo>
                  <a:lnTo>
                    <a:pt x="19" y="678"/>
                  </a:lnTo>
                  <a:lnTo>
                    <a:pt x="0" y="866"/>
                  </a:lnTo>
                  <a:lnTo>
                    <a:pt x="0" y="34057"/>
                  </a:lnTo>
                  <a:lnTo>
                    <a:pt x="1713" y="34057"/>
                  </a:lnTo>
                  <a:lnTo>
                    <a:pt x="1713" y="1713"/>
                  </a:lnTo>
                  <a:lnTo>
                    <a:pt x="12870" y="1713"/>
                  </a:lnTo>
                  <a:lnTo>
                    <a:pt x="13040" y="1694"/>
                  </a:lnTo>
                  <a:lnTo>
                    <a:pt x="13209" y="1656"/>
                  </a:lnTo>
                  <a:lnTo>
                    <a:pt x="13360" y="1581"/>
                  </a:lnTo>
                  <a:lnTo>
                    <a:pt x="13472" y="1468"/>
                  </a:lnTo>
                  <a:lnTo>
                    <a:pt x="13585" y="1337"/>
                  </a:lnTo>
                  <a:lnTo>
                    <a:pt x="13661" y="1186"/>
                  </a:lnTo>
                  <a:lnTo>
                    <a:pt x="13717" y="1036"/>
                  </a:lnTo>
                  <a:lnTo>
                    <a:pt x="13736" y="866"/>
                  </a:lnTo>
                  <a:lnTo>
                    <a:pt x="13717" y="678"/>
                  </a:lnTo>
                  <a:lnTo>
                    <a:pt x="13661" y="527"/>
                  </a:lnTo>
                  <a:lnTo>
                    <a:pt x="13585" y="377"/>
                  </a:lnTo>
                  <a:lnTo>
                    <a:pt x="13472" y="245"/>
                  </a:lnTo>
                  <a:lnTo>
                    <a:pt x="13360" y="151"/>
                  </a:lnTo>
                  <a:lnTo>
                    <a:pt x="13209" y="57"/>
                  </a:lnTo>
                  <a:lnTo>
                    <a:pt x="13040" y="19"/>
                  </a:lnTo>
                  <a:lnTo>
                    <a:pt x="128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9"/>
            <p:cNvSpPr/>
            <p:nvPr/>
          </p:nvSpPr>
          <p:spPr>
            <a:xfrm>
              <a:off x="204138" y="379457"/>
              <a:ext cx="80393" cy="80393"/>
            </a:xfrm>
            <a:custGeom>
              <a:avLst/>
              <a:gdLst/>
              <a:ahLst/>
              <a:cxnLst/>
              <a:rect l="l" t="t" r="r" b="b"/>
              <a:pathLst>
                <a:path w="4573" h="4573" extrusionOk="0">
                  <a:moveTo>
                    <a:pt x="2277" y="0"/>
                  </a:moveTo>
                  <a:lnTo>
                    <a:pt x="2051" y="19"/>
                  </a:lnTo>
                  <a:lnTo>
                    <a:pt x="1826" y="57"/>
                  </a:lnTo>
                  <a:lnTo>
                    <a:pt x="1600" y="113"/>
                  </a:lnTo>
                  <a:lnTo>
                    <a:pt x="1393" y="189"/>
                  </a:lnTo>
                  <a:lnTo>
                    <a:pt x="1186" y="283"/>
                  </a:lnTo>
                  <a:lnTo>
                    <a:pt x="998" y="396"/>
                  </a:lnTo>
                  <a:lnTo>
                    <a:pt x="828" y="527"/>
                  </a:lnTo>
                  <a:lnTo>
                    <a:pt x="659" y="678"/>
                  </a:lnTo>
                  <a:lnTo>
                    <a:pt x="527" y="828"/>
                  </a:lnTo>
                  <a:lnTo>
                    <a:pt x="396" y="1016"/>
                  </a:lnTo>
                  <a:lnTo>
                    <a:pt x="283" y="1205"/>
                  </a:lnTo>
                  <a:lnTo>
                    <a:pt x="170" y="1393"/>
                  </a:lnTo>
                  <a:lnTo>
                    <a:pt x="95" y="1600"/>
                  </a:lnTo>
                  <a:lnTo>
                    <a:pt x="38" y="1826"/>
                  </a:lnTo>
                  <a:lnTo>
                    <a:pt x="19" y="2051"/>
                  </a:lnTo>
                  <a:lnTo>
                    <a:pt x="1" y="2296"/>
                  </a:lnTo>
                  <a:lnTo>
                    <a:pt x="19" y="2522"/>
                  </a:lnTo>
                  <a:lnTo>
                    <a:pt x="38" y="2747"/>
                  </a:lnTo>
                  <a:lnTo>
                    <a:pt x="95" y="2973"/>
                  </a:lnTo>
                  <a:lnTo>
                    <a:pt x="170" y="3180"/>
                  </a:lnTo>
                  <a:lnTo>
                    <a:pt x="283" y="3368"/>
                  </a:lnTo>
                  <a:lnTo>
                    <a:pt x="396" y="3557"/>
                  </a:lnTo>
                  <a:lnTo>
                    <a:pt x="527" y="3745"/>
                  </a:lnTo>
                  <a:lnTo>
                    <a:pt x="659" y="3895"/>
                  </a:lnTo>
                  <a:lnTo>
                    <a:pt x="828" y="4046"/>
                  </a:lnTo>
                  <a:lnTo>
                    <a:pt x="998" y="4177"/>
                  </a:lnTo>
                  <a:lnTo>
                    <a:pt x="1186" y="4290"/>
                  </a:lnTo>
                  <a:lnTo>
                    <a:pt x="1393" y="4384"/>
                  </a:lnTo>
                  <a:lnTo>
                    <a:pt x="1600" y="4460"/>
                  </a:lnTo>
                  <a:lnTo>
                    <a:pt x="1826" y="4516"/>
                  </a:lnTo>
                  <a:lnTo>
                    <a:pt x="2051" y="4554"/>
                  </a:lnTo>
                  <a:lnTo>
                    <a:pt x="2277" y="4573"/>
                  </a:lnTo>
                  <a:lnTo>
                    <a:pt x="2522" y="4554"/>
                  </a:lnTo>
                  <a:lnTo>
                    <a:pt x="2748" y="4516"/>
                  </a:lnTo>
                  <a:lnTo>
                    <a:pt x="2955" y="4460"/>
                  </a:lnTo>
                  <a:lnTo>
                    <a:pt x="3162" y="4384"/>
                  </a:lnTo>
                  <a:lnTo>
                    <a:pt x="3368" y="4290"/>
                  </a:lnTo>
                  <a:lnTo>
                    <a:pt x="3557" y="4177"/>
                  </a:lnTo>
                  <a:lnTo>
                    <a:pt x="3726" y="4046"/>
                  </a:lnTo>
                  <a:lnTo>
                    <a:pt x="3895" y="3895"/>
                  </a:lnTo>
                  <a:lnTo>
                    <a:pt x="4046" y="3745"/>
                  </a:lnTo>
                  <a:lnTo>
                    <a:pt x="4178" y="3557"/>
                  </a:lnTo>
                  <a:lnTo>
                    <a:pt x="4290" y="3368"/>
                  </a:lnTo>
                  <a:lnTo>
                    <a:pt x="4385" y="3180"/>
                  </a:lnTo>
                  <a:lnTo>
                    <a:pt x="4460" y="2973"/>
                  </a:lnTo>
                  <a:lnTo>
                    <a:pt x="4516" y="2747"/>
                  </a:lnTo>
                  <a:lnTo>
                    <a:pt x="4554" y="2522"/>
                  </a:lnTo>
                  <a:lnTo>
                    <a:pt x="4573" y="2296"/>
                  </a:lnTo>
                  <a:lnTo>
                    <a:pt x="4554" y="2051"/>
                  </a:lnTo>
                  <a:lnTo>
                    <a:pt x="4516" y="1826"/>
                  </a:lnTo>
                  <a:lnTo>
                    <a:pt x="4460" y="1600"/>
                  </a:lnTo>
                  <a:lnTo>
                    <a:pt x="4385" y="1393"/>
                  </a:lnTo>
                  <a:lnTo>
                    <a:pt x="4290" y="1205"/>
                  </a:lnTo>
                  <a:lnTo>
                    <a:pt x="4178" y="1016"/>
                  </a:lnTo>
                  <a:lnTo>
                    <a:pt x="4046" y="828"/>
                  </a:lnTo>
                  <a:lnTo>
                    <a:pt x="3895" y="678"/>
                  </a:lnTo>
                  <a:lnTo>
                    <a:pt x="3726" y="527"/>
                  </a:lnTo>
                  <a:lnTo>
                    <a:pt x="3557" y="396"/>
                  </a:lnTo>
                  <a:lnTo>
                    <a:pt x="3368" y="283"/>
                  </a:lnTo>
                  <a:lnTo>
                    <a:pt x="3162" y="189"/>
                  </a:lnTo>
                  <a:lnTo>
                    <a:pt x="2955" y="113"/>
                  </a:lnTo>
                  <a:lnTo>
                    <a:pt x="2748" y="57"/>
                  </a:lnTo>
                  <a:lnTo>
                    <a:pt x="2522" y="19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9"/>
            <p:cNvSpPr/>
            <p:nvPr/>
          </p:nvSpPr>
          <p:spPr>
            <a:xfrm>
              <a:off x="225639" y="401291"/>
              <a:ext cx="37059" cy="36725"/>
            </a:xfrm>
            <a:custGeom>
              <a:avLst/>
              <a:gdLst/>
              <a:ahLst/>
              <a:cxnLst/>
              <a:rect l="l" t="t" r="r" b="b"/>
              <a:pathLst>
                <a:path w="2108" h="2089" extrusionOk="0">
                  <a:moveTo>
                    <a:pt x="1054" y="0"/>
                  </a:moveTo>
                  <a:lnTo>
                    <a:pt x="847" y="19"/>
                  </a:lnTo>
                  <a:lnTo>
                    <a:pt x="640" y="75"/>
                  </a:lnTo>
                  <a:lnTo>
                    <a:pt x="471" y="170"/>
                  </a:lnTo>
                  <a:lnTo>
                    <a:pt x="320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54"/>
                  </a:lnTo>
                  <a:lnTo>
                    <a:pt x="19" y="1261"/>
                  </a:lnTo>
                  <a:lnTo>
                    <a:pt x="95" y="1449"/>
                  </a:lnTo>
                  <a:lnTo>
                    <a:pt x="189" y="1637"/>
                  </a:lnTo>
                  <a:lnTo>
                    <a:pt x="320" y="1788"/>
                  </a:lnTo>
                  <a:lnTo>
                    <a:pt x="471" y="1919"/>
                  </a:lnTo>
                  <a:lnTo>
                    <a:pt x="640" y="2014"/>
                  </a:lnTo>
                  <a:lnTo>
                    <a:pt x="847" y="2070"/>
                  </a:lnTo>
                  <a:lnTo>
                    <a:pt x="1054" y="2089"/>
                  </a:lnTo>
                  <a:lnTo>
                    <a:pt x="1261" y="2070"/>
                  </a:lnTo>
                  <a:lnTo>
                    <a:pt x="1468" y="2014"/>
                  </a:lnTo>
                  <a:lnTo>
                    <a:pt x="1637" y="1919"/>
                  </a:lnTo>
                  <a:lnTo>
                    <a:pt x="1807" y="1788"/>
                  </a:lnTo>
                  <a:lnTo>
                    <a:pt x="1939" y="1637"/>
                  </a:lnTo>
                  <a:lnTo>
                    <a:pt x="2033" y="1449"/>
                  </a:lnTo>
                  <a:lnTo>
                    <a:pt x="2089" y="1261"/>
                  </a:lnTo>
                  <a:lnTo>
                    <a:pt x="2108" y="1054"/>
                  </a:lnTo>
                  <a:lnTo>
                    <a:pt x="2089" y="828"/>
                  </a:lnTo>
                  <a:lnTo>
                    <a:pt x="2033" y="640"/>
                  </a:lnTo>
                  <a:lnTo>
                    <a:pt x="1939" y="452"/>
                  </a:lnTo>
                  <a:lnTo>
                    <a:pt x="1807" y="301"/>
                  </a:lnTo>
                  <a:lnTo>
                    <a:pt x="1637" y="170"/>
                  </a:lnTo>
                  <a:lnTo>
                    <a:pt x="1468" y="75"/>
                  </a:lnTo>
                  <a:lnTo>
                    <a:pt x="1261" y="1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extrusionOk="0">
                  <a:moveTo>
                    <a:pt x="7244" y="0"/>
                  </a:moveTo>
                  <a:lnTo>
                    <a:pt x="7244" y="4874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fill="none" extrusionOk="0">
                  <a:moveTo>
                    <a:pt x="1712" y="22937"/>
                  </a:moveTo>
                  <a:lnTo>
                    <a:pt x="17499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lnTo>
                    <a:pt x="7244" y="0"/>
                  </a:lnTo>
                  <a:lnTo>
                    <a:pt x="7244" y="4874"/>
                  </a:lnTo>
                  <a:lnTo>
                    <a:pt x="151" y="20528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extrusionOk="0">
                  <a:moveTo>
                    <a:pt x="7245" y="0"/>
                  </a:moveTo>
                  <a:lnTo>
                    <a:pt x="7245" y="1882"/>
                  </a:lnTo>
                  <a:lnTo>
                    <a:pt x="38" y="17781"/>
                  </a:lnTo>
                  <a:lnTo>
                    <a:pt x="19" y="17837"/>
                  </a:lnTo>
                  <a:lnTo>
                    <a:pt x="1" y="17913"/>
                  </a:lnTo>
                  <a:lnTo>
                    <a:pt x="1" y="18026"/>
                  </a:lnTo>
                  <a:lnTo>
                    <a:pt x="38" y="18120"/>
                  </a:lnTo>
                  <a:lnTo>
                    <a:pt x="76" y="18176"/>
                  </a:lnTo>
                  <a:lnTo>
                    <a:pt x="114" y="18251"/>
                  </a:lnTo>
                  <a:lnTo>
                    <a:pt x="189" y="18308"/>
                  </a:lnTo>
                  <a:lnTo>
                    <a:pt x="302" y="18364"/>
                  </a:lnTo>
                  <a:lnTo>
                    <a:pt x="358" y="18383"/>
                  </a:lnTo>
                  <a:lnTo>
                    <a:pt x="16295" y="18383"/>
                  </a:lnTo>
                  <a:lnTo>
                    <a:pt x="16351" y="18364"/>
                  </a:lnTo>
                  <a:lnTo>
                    <a:pt x="16445" y="18308"/>
                  </a:lnTo>
                  <a:lnTo>
                    <a:pt x="16521" y="18251"/>
                  </a:lnTo>
                  <a:lnTo>
                    <a:pt x="16577" y="18176"/>
                  </a:lnTo>
                  <a:lnTo>
                    <a:pt x="16615" y="18120"/>
                  </a:lnTo>
                  <a:lnTo>
                    <a:pt x="16634" y="18026"/>
                  </a:lnTo>
                  <a:lnTo>
                    <a:pt x="16634" y="17913"/>
                  </a:lnTo>
                  <a:lnTo>
                    <a:pt x="16634" y="17837"/>
                  </a:lnTo>
                  <a:lnTo>
                    <a:pt x="16615" y="17781"/>
                  </a:lnTo>
                  <a:lnTo>
                    <a:pt x="9408" y="1882"/>
                  </a:lnTo>
                  <a:lnTo>
                    <a:pt x="9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fill="none" extrusionOk="0">
                  <a:moveTo>
                    <a:pt x="38" y="17781"/>
                  </a:moveTo>
                  <a:lnTo>
                    <a:pt x="7245" y="1882"/>
                  </a:lnTo>
                  <a:lnTo>
                    <a:pt x="7245" y="0"/>
                  </a:lnTo>
                  <a:lnTo>
                    <a:pt x="9408" y="0"/>
                  </a:lnTo>
                  <a:lnTo>
                    <a:pt x="9408" y="1882"/>
                  </a:lnTo>
                  <a:lnTo>
                    <a:pt x="16615" y="17781"/>
                  </a:lnTo>
                  <a:lnTo>
                    <a:pt x="16615" y="17781"/>
                  </a:lnTo>
                  <a:lnTo>
                    <a:pt x="16634" y="17837"/>
                  </a:lnTo>
                  <a:lnTo>
                    <a:pt x="16634" y="17913"/>
                  </a:lnTo>
                  <a:lnTo>
                    <a:pt x="16634" y="18026"/>
                  </a:lnTo>
                  <a:lnTo>
                    <a:pt x="16615" y="18120"/>
                  </a:lnTo>
                  <a:lnTo>
                    <a:pt x="16577" y="18176"/>
                  </a:lnTo>
                  <a:lnTo>
                    <a:pt x="16577" y="18176"/>
                  </a:lnTo>
                  <a:lnTo>
                    <a:pt x="16521" y="18251"/>
                  </a:lnTo>
                  <a:lnTo>
                    <a:pt x="16445" y="18308"/>
                  </a:lnTo>
                  <a:lnTo>
                    <a:pt x="16351" y="18364"/>
                  </a:lnTo>
                  <a:lnTo>
                    <a:pt x="16295" y="18383"/>
                  </a:lnTo>
                  <a:lnTo>
                    <a:pt x="16220" y="18383"/>
                  </a:lnTo>
                  <a:lnTo>
                    <a:pt x="433" y="18383"/>
                  </a:lnTo>
                  <a:lnTo>
                    <a:pt x="433" y="18383"/>
                  </a:lnTo>
                  <a:lnTo>
                    <a:pt x="358" y="18383"/>
                  </a:lnTo>
                  <a:lnTo>
                    <a:pt x="302" y="18364"/>
                  </a:lnTo>
                  <a:lnTo>
                    <a:pt x="189" y="18308"/>
                  </a:lnTo>
                  <a:lnTo>
                    <a:pt x="114" y="18251"/>
                  </a:lnTo>
                  <a:lnTo>
                    <a:pt x="76" y="18176"/>
                  </a:lnTo>
                  <a:lnTo>
                    <a:pt x="76" y="18176"/>
                  </a:lnTo>
                  <a:lnTo>
                    <a:pt x="38" y="18120"/>
                  </a:lnTo>
                  <a:lnTo>
                    <a:pt x="1" y="18026"/>
                  </a:lnTo>
                  <a:lnTo>
                    <a:pt x="1" y="17913"/>
                  </a:lnTo>
                  <a:lnTo>
                    <a:pt x="19" y="17837"/>
                  </a:lnTo>
                  <a:lnTo>
                    <a:pt x="38" y="177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89"/>
                  </a:lnTo>
                  <a:lnTo>
                    <a:pt x="5344" y="113"/>
                  </a:lnTo>
                  <a:lnTo>
                    <a:pt x="5306" y="57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525"/>
                  </a:lnTo>
                  <a:lnTo>
                    <a:pt x="3970" y="1374"/>
                  </a:lnTo>
                  <a:lnTo>
                    <a:pt x="3124" y="1280"/>
                  </a:lnTo>
                  <a:lnTo>
                    <a:pt x="2258" y="1167"/>
                  </a:lnTo>
                  <a:lnTo>
                    <a:pt x="1919" y="1111"/>
                  </a:lnTo>
                  <a:lnTo>
                    <a:pt x="1637" y="1035"/>
                  </a:lnTo>
                  <a:lnTo>
                    <a:pt x="1374" y="960"/>
                  </a:lnTo>
                  <a:lnTo>
                    <a:pt x="1148" y="866"/>
                  </a:lnTo>
                  <a:lnTo>
                    <a:pt x="960" y="772"/>
                  </a:lnTo>
                  <a:lnTo>
                    <a:pt x="791" y="678"/>
                  </a:lnTo>
                  <a:lnTo>
                    <a:pt x="640" y="584"/>
                  </a:lnTo>
                  <a:lnTo>
                    <a:pt x="527" y="471"/>
                  </a:lnTo>
                  <a:lnTo>
                    <a:pt x="433" y="377"/>
                  </a:lnTo>
                  <a:lnTo>
                    <a:pt x="358" y="302"/>
                  </a:lnTo>
                  <a:lnTo>
                    <a:pt x="264" y="132"/>
                  </a:lnTo>
                  <a:lnTo>
                    <a:pt x="207" y="3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extrusionOk="0">
                  <a:moveTo>
                    <a:pt x="5401" y="0"/>
                  </a:move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fill="none" extrusionOk="0">
                  <a:moveTo>
                    <a:pt x="6191" y="245"/>
                  </a:move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lnTo>
                    <a:pt x="5401" y="0"/>
                  </a:ln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522" y="3782"/>
                  </a:lnTo>
                  <a:lnTo>
                    <a:pt x="2767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extrusionOk="0">
                  <a:moveTo>
                    <a:pt x="5100" y="0"/>
                  </a:move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fill="none" extrusionOk="0">
                  <a:moveTo>
                    <a:pt x="3952" y="264"/>
                  </a:moveTo>
                  <a:lnTo>
                    <a:pt x="38" y="8919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lnTo>
                    <a:pt x="5344" y="0"/>
                  </a:lnTo>
                  <a:lnTo>
                    <a:pt x="5100" y="0"/>
                  </a:ln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9"/>
            <p:cNvSpPr/>
            <p:nvPr/>
          </p:nvSpPr>
          <p:spPr>
            <a:xfrm>
              <a:off x="408559" y="625559"/>
              <a:ext cx="36742" cy="36391"/>
            </a:xfrm>
            <a:custGeom>
              <a:avLst/>
              <a:gdLst/>
              <a:ahLst/>
              <a:cxnLst/>
              <a:rect l="l" t="t" r="r" b="b"/>
              <a:pathLst>
                <a:path w="2090" h="2070" extrusionOk="0">
                  <a:moveTo>
                    <a:pt x="1035" y="0"/>
                  </a:moveTo>
                  <a:lnTo>
                    <a:pt x="828" y="19"/>
                  </a:lnTo>
                  <a:lnTo>
                    <a:pt x="640" y="76"/>
                  </a:lnTo>
                  <a:lnTo>
                    <a:pt x="471" y="170"/>
                  </a:lnTo>
                  <a:lnTo>
                    <a:pt x="302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35"/>
                  </a:lnTo>
                  <a:lnTo>
                    <a:pt x="19" y="1242"/>
                  </a:lnTo>
                  <a:lnTo>
                    <a:pt x="95" y="1449"/>
                  </a:lnTo>
                  <a:lnTo>
                    <a:pt x="189" y="1618"/>
                  </a:lnTo>
                  <a:lnTo>
                    <a:pt x="302" y="1769"/>
                  </a:lnTo>
                  <a:lnTo>
                    <a:pt x="471" y="1901"/>
                  </a:lnTo>
                  <a:lnTo>
                    <a:pt x="640" y="1995"/>
                  </a:lnTo>
                  <a:lnTo>
                    <a:pt x="828" y="2051"/>
                  </a:lnTo>
                  <a:lnTo>
                    <a:pt x="1035" y="2070"/>
                  </a:lnTo>
                  <a:lnTo>
                    <a:pt x="1261" y="2051"/>
                  </a:lnTo>
                  <a:lnTo>
                    <a:pt x="1449" y="1995"/>
                  </a:lnTo>
                  <a:lnTo>
                    <a:pt x="1619" y="1901"/>
                  </a:lnTo>
                  <a:lnTo>
                    <a:pt x="1788" y="1769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70" y="1242"/>
                  </a:lnTo>
                  <a:lnTo>
                    <a:pt x="2089" y="1035"/>
                  </a:lnTo>
                  <a:lnTo>
                    <a:pt x="2070" y="828"/>
                  </a:lnTo>
                  <a:lnTo>
                    <a:pt x="1995" y="640"/>
                  </a:lnTo>
                  <a:lnTo>
                    <a:pt x="1901" y="452"/>
                  </a:lnTo>
                  <a:lnTo>
                    <a:pt x="1788" y="301"/>
                  </a:lnTo>
                  <a:lnTo>
                    <a:pt x="1619" y="170"/>
                  </a:lnTo>
                  <a:lnTo>
                    <a:pt x="1449" y="76"/>
                  </a:lnTo>
                  <a:lnTo>
                    <a:pt x="1261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1B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0" y="1054"/>
                  </a:move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9"/>
            <p:cNvSpPr/>
            <p:nvPr/>
          </p:nvSpPr>
          <p:spPr>
            <a:xfrm>
              <a:off x="435685" y="704950"/>
              <a:ext cx="22836" cy="22502"/>
            </a:xfrm>
            <a:custGeom>
              <a:avLst/>
              <a:gdLst/>
              <a:ahLst/>
              <a:cxnLst/>
              <a:rect l="l" t="t" r="r" b="b"/>
              <a:pathLst>
                <a:path w="1299" h="1280" extrusionOk="0">
                  <a:moveTo>
                    <a:pt x="527" y="0"/>
                  </a:moveTo>
                  <a:lnTo>
                    <a:pt x="396" y="38"/>
                  </a:lnTo>
                  <a:lnTo>
                    <a:pt x="301" y="94"/>
                  </a:lnTo>
                  <a:lnTo>
                    <a:pt x="189" y="188"/>
                  </a:lnTo>
                  <a:lnTo>
                    <a:pt x="113" y="282"/>
                  </a:lnTo>
                  <a:lnTo>
                    <a:pt x="57" y="395"/>
                  </a:lnTo>
                  <a:lnTo>
                    <a:pt x="19" y="508"/>
                  </a:lnTo>
                  <a:lnTo>
                    <a:pt x="0" y="640"/>
                  </a:lnTo>
                  <a:lnTo>
                    <a:pt x="19" y="771"/>
                  </a:lnTo>
                  <a:lnTo>
                    <a:pt x="57" y="884"/>
                  </a:lnTo>
                  <a:lnTo>
                    <a:pt x="113" y="997"/>
                  </a:lnTo>
                  <a:lnTo>
                    <a:pt x="189" y="1091"/>
                  </a:lnTo>
                  <a:lnTo>
                    <a:pt x="301" y="1167"/>
                  </a:lnTo>
                  <a:lnTo>
                    <a:pt x="396" y="1242"/>
                  </a:lnTo>
                  <a:lnTo>
                    <a:pt x="527" y="1279"/>
                  </a:lnTo>
                  <a:lnTo>
                    <a:pt x="791" y="1279"/>
                  </a:lnTo>
                  <a:lnTo>
                    <a:pt x="904" y="1242"/>
                  </a:lnTo>
                  <a:lnTo>
                    <a:pt x="1016" y="1167"/>
                  </a:lnTo>
                  <a:lnTo>
                    <a:pt x="1111" y="1091"/>
                  </a:lnTo>
                  <a:lnTo>
                    <a:pt x="1186" y="997"/>
                  </a:lnTo>
                  <a:lnTo>
                    <a:pt x="1242" y="884"/>
                  </a:lnTo>
                  <a:lnTo>
                    <a:pt x="1280" y="771"/>
                  </a:lnTo>
                  <a:lnTo>
                    <a:pt x="1299" y="640"/>
                  </a:lnTo>
                  <a:lnTo>
                    <a:pt x="1280" y="508"/>
                  </a:lnTo>
                  <a:lnTo>
                    <a:pt x="1242" y="395"/>
                  </a:lnTo>
                  <a:lnTo>
                    <a:pt x="1186" y="282"/>
                  </a:lnTo>
                  <a:lnTo>
                    <a:pt x="1111" y="188"/>
                  </a:lnTo>
                  <a:lnTo>
                    <a:pt x="1016" y="94"/>
                  </a:lnTo>
                  <a:lnTo>
                    <a:pt x="904" y="38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9" y="1"/>
                  </a:move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fill="none" extrusionOk="0">
                  <a:moveTo>
                    <a:pt x="1" y="659"/>
                  </a:move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lnTo>
                    <a:pt x="659" y="1"/>
                  </a:ln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9"/>
            <p:cNvSpPr/>
            <p:nvPr/>
          </p:nvSpPr>
          <p:spPr>
            <a:xfrm>
              <a:off x="512755" y="483653"/>
              <a:ext cx="41700" cy="95618"/>
            </a:xfrm>
            <a:custGeom>
              <a:avLst/>
              <a:gdLst/>
              <a:ahLst/>
              <a:cxnLst/>
              <a:rect l="l" t="t" r="r" b="b"/>
              <a:pathLst>
                <a:path w="2372" h="5439" extrusionOk="0">
                  <a:moveTo>
                    <a:pt x="0" y="0"/>
                  </a:moveTo>
                  <a:lnTo>
                    <a:pt x="508" y="1713"/>
                  </a:lnTo>
                  <a:lnTo>
                    <a:pt x="1035" y="3444"/>
                  </a:lnTo>
                  <a:lnTo>
                    <a:pt x="1600" y="5438"/>
                  </a:lnTo>
                  <a:lnTo>
                    <a:pt x="1769" y="5382"/>
                  </a:lnTo>
                  <a:lnTo>
                    <a:pt x="1938" y="5344"/>
                  </a:lnTo>
                  <a:lnTo>
                    <a:pt x="2089" y="5325"/>
                  </a:lnTo>
                  <a:lnTo>
                    <a:pt x="2371" y="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extrusionOk="0">
                  <a:moveTo>
                    <a:pt x="490" y="0"/>
                  </a:move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fill="none" extrusionOk="0">
                  <a:moveTo>
                    <a:pt x="622" y="0"/>
                  </a:moveTo>
                  <a:lnTo>
                    <a:pt x="622" y="0"/>
                  </a:lnTo>
                  <a:lnTo>
                    <a:pt x="490" y="0"/>
                  </a:ln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2089"/>
                  </a:moveTo>
                  <a:lnTo>
                    <a:pt x="1035" y="2089"/>
                  </a:lnTo>
                  <a:lnTo>
                    <a:pt x="828" y="2070"/>
                  </a:lnTo>
                  <a:lnTo>
                    <a:pt x="621" y="1995"/>
                  </a:lnTo>
                  <a:lnTo>
                    <a:pt x="452" y="1901"/>
                  </a:lnTo>
                  <a:lnTo>
                    <a:pt x="301" y="1788"/>
                  </a:lnTo>
                  <a:lnTo>
                    <a:pt x="170" y="1618"/>
                  </a:lnTo>
                  <a:lnTo>
                    <a:pt x="76" y="1449"/>
                  </a:lnTo>
                  <a:lnTo>
                    <a:pt x="19" y="1261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828"/>
                  </a:lnTo>
                  <a:lnTo>
                    <a:pt x="76" y="640"/>
                  </a:lnTo>
                  <a:lnTo>
                    <a:pt x="170" y="471"/>
                  </a:lnTo>
                  <a:lnTo>
                    <a:pt x="301" y="320"/>
                  </a:lnTo>
                  <a:lnTo>
                    <a:pt x="452" y="188"/>
                  </a:lnTo>
                  <a:lnTo>
                    <a:pt x="621" y="94"/>
                  </a:lnTo>
                  <a:lnTo>
                    <a:pt x="828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242" y="19"/>
                  </a:lnTo>
                  <a:lnTo>
                    <a:pt x="1430" y="94"/>
                  </a:lnTo>
                  <a:lnTo>
                    <a:pt x="1618" y="188"/>
                  </a:lnTo>
                  <a:lnTo>
                    <a:pt x="1769" y="320"/>
                  </a:lnTo>
                  <a:lnTo>
                    <a:pt x="1901" y="471"/>
                  </a:lnTo>
                  <a:lnTo>
                    <a:pt x="1995" y="640"/>
                  </a:lnTo>
                  <a:lnTo>
                    <a:pt x="2051" y="828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1261"/>
                  </a:lnTo>
                  <a:lnTo>
                    <a:pt x="1995" y="1449"/>
                  </a:lnTo>
                  <a:lnTo>
                    <a:pt x="1901" y="1618"/>
                  </a:lnTo>
                  <a:lnTo>
                    <a:pt x="1769" y="1788"/>
                  </a:lnTo>
                  <a:lnTo>
                    <a:pt x="1618" y="1901"/>
                  </a:lnTo>
                  <a:lnTo>
                    <a:pt x="1430" y="1995"/>
                  </a:lnTo>
                  <a:lnTo>
                    <a:pt x="1242" y="2070"/>
                  </a:lnTo>
                  <a:lnTo>
                    <a:pt x="1035" y="20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9"/>
            <p:cNvSpPr/>
            <p:nvPr/>
          </p:nvSpPr>
          <p:spPr>
            <a:xfrm>
              <a:off x="477033" y="659295"/>
              <a:ext cx="22836" cy="2283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0" y="0"/>
                  </a:moveTo>
                  <a:lnTo>
                    <a:pt x="508" y="19"/>
                  </a:lnTo>
                  <a:lnTo>
                    <a:pt x="396" y="57"/>
                  </a:lnTo>
                  <a:lnTo>
                    <a:pt x="283" y="113"/>
                  </a:lnTo>
                  <a:lnTo>
                    <a:pt x="189" y="189"/>
                  </a:lnTo>
                  <a:lnTo>
                    <a:pt x="113" y="283"/>
                  </a:lnTo>
                  <a:lnTo>
                    <a:pt x="57" y="396"/>
                  </a:lnTo>
                  <a:lnTo>
                    <a:pt x="19" y="527"/>
                  </a:lnTo>
                  <a:lnTo>
                    <a:pt x="0" y="640"/>
                  </a:lnTo>
                  <a:lnTo>
                    <a:pt x="19" y="772"/>
                  </a:lnTo>
                  <a:lnTo>
                    <a:pt x="57" y="904"/>
                  </a:lnTo>
                  <a:lnTo>
                    <a:pt x="113" y="1016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2"/>
                  </a:lnTo>
                  <a:lnTo>
                    <a:pt x="508" y="1280"/>
                  </a:lnTo>
                  <a:lnTo>
                    <a:pt x="640" y="1299"/>
                  </a:lnTo>
                  <a:lnTo>
                    <a:pt x="772" y="1280"/>
                  </a:lnTo>
                  <a:lnTo>
                    <a:pt x="904" y="1242"/>
                  </a:lnTo>
                  <a:lnTo>
                    <a:pt x="998" y="1186"/>
                  </a:lnTo>
                  <a:lnTo>
                    <a:pt x="1110" y="1111"/>
                  </a:lnTo>
                  <a:lnTo>
                    <a:pt x="1186" y="1016"/>
                  </a:lnTo>
                  <a:lnTo>
                    <a:pt x="1242" y="904"/>
                  </a:lnTo>
                  <a:lnTo>
                    <a:pt x="1280" y="772"/>
                  </a:lnTo>
                  <a:lnTo>
                    <a:pt x="1299" y="640"/>
                  </a:lnTo>
                  <a:lnTo>
                    <a:pt x="1280" y="527"/>
                  </a:lnTo>
                  <a:lnTo>
                    <a:pt x="1242" y="396"/>
                  </a:lnTo>
                  <a:lnTo>
                    <a:pt x="1186" y="283"/>
                  </a:lnTo>
                  <a:lnTo>
                    <a:pt x="1110" y="189"/>
                  </a:lnTo>
                  <a:lnTo>
                    <a:pt x="998" y="113"/>
                  </a:lnTo>
                  <a:lnTo>
                    <a:pt x="904" y="57"/>
                  </a:lnTo>
                  <a:lnTo>
                    <a:pt x="772" y="19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9"/>
            <p:cNvSpPr/>
            <p:nvPr/>
          </p:nvSpPr>
          <p:spPr>
            <a:xfrm>
              <a:off x="446936" y="363582"/>
              <a:ext cx="82714" cy="20182"/>
            </a:xfrm>
            <a:custGeom>
              <a:avLst/>
              <a:gdLst/>
              <a:ahLst/>
              <a:cxnLst/>
              <a:rect l="l" t="t" r="r" b="b"/>
              <a:pathLst>
                <a:path w="4705" h="1148" extrusionOk="0">
                  <a:moveTo>
                    <a:pt x="0" y="0"/>
                  </a:moveTo>
                  <a:lnTo>
                    <a:pt x="0" y="339"/>
                  </a:lnTo>
                  <a:lnTo>
                    <a:pt x="4704" y="114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9"/>
            <p:cNvSpPr/>
            <p:nvPr/>
          </p:nvSpPr>
          <p:spPr>
            <a:xfrm>
              <a:off x="430059" y="338777"/>
              <a:ext cx="116450" cy="24823"/>
            </a:xfrm>
            <a:custGeom>
              <a:avLst/>
              <a:gdLst/>
              <a:ahLst/>
              <a:cxnLst/>
              <a:rect l="l" t="t" r="r" b="b"/>
              <a:pathLst>
                <a:path w="6624" h="1412" extrusionOk="0">
                  <a:moveTo>
                    <a:pt x="113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1" y="113"/>
                  </a:lnTo>
                  <a:lnTo>
                    <a:pt x="1" y="1298"/>
                  </a:lnTo>
                  <a:lnTo>
                    <a:pt x="19" y="1355"/>
                  </a:lnTo>
                  <a:lnTo>
                    <a:pt x="38" y="1374"/>
                  </a:lnTo>
                  <a:lnTo>
                    <a:pt x="76" y="1411"/>
                  </a:lnTo>
                  <a:lnTo>
                    <a:pt x="6567" y="1411"/>
                  </a:lnTo>
                  <a:lnTo>
                    <a:pt x="6586" y="1374"/>
                  </a:lnTo>
                  <a:lnTo>
                    <a:pt x="6624" y="1355"/>
                  </a:lnTo>
                  <a:lnTo>
                    <a:pt x="6624" y="1298"/>
                  </a:lnTo>
                  <a:lnTo>
                    <a:pt x="6624" y="113"/>
                  </a:lnTo>
                  <a:lnTo>
                    <a:pt x="6624" y="75"/>
                  </a:lnTo>
                  <a:lnTo>
                    <a:pt x="6586" y="38"/>
                  </a:lnTo>
                  <a:lnTo>
                    <a:pt x="6567" y="19"/>
                  </a:lnTo>
                  <a:lnTo>
                    <a:pt x="6511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9"/>
            <p:cNvSpPr/>
            <p:nvPr/>
          </p:nvSpPr>
          <p:spPr>
            <a:xfrm>
              <a:off x="493242" y="189927"/>
              <a:ext cx="71463" cy="71463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2032" y="0"/>
                  </a:moveTo>
                  <a:lnTo>
                    <a:pt x="1825" y="19"/>
                  </a:lnTo>
                  <a:lnTo>
                    <a:pt x="1618" y="38"/>
                  </a:lnTo>
                  <a:lnTo>
                    <a:pt x="1430" y="94"/>
                  </a:lnTo>
                  <a:lnTo>
                    <a:pt x="1242" y="151"/>
                  </a:lnTo>
                  <a:lnTo>
                    <a:pt x="1054" y="245"/>
                  </a:lnTo>
                  <a:lnTo>
                    <a:pt x="885" y="339"/>
                  </a:lnTo>
                  <a:lnTo>
                    <a:pt x="734" y="470"/>
                  </a:lnTo>
                  <a:lnTo>
                    <a:pt x="602" y="602"/>
                  </a:lnTo>
                  <a:lnTo>
                    <a:pt x="471" y="734"/>
                  </a:lnTo>
                  <a:lnTo>
                    <a:pt x="339" y="903"/>
                  </a:lnTo>
                  <a:lnTo>
                    <a:pt x="245" y="1054"/>
                  </a:lnTo>
                  <a:lnTo>
                    <a:pt x="151" y="1242"/>
                  </a:lnTo>
                  <a:lnTo>
                    <a:pt x="94" y="1430"/>
                  </a:lnTo>
                  <a:lnTo>
                    <a:pt x="38" y="1618"/>
                  </a:lnTo>
                  <a:lnTo>
                    <a:pt x="0" y="1825"/>
                  </a:lnTo>
                  <a:lnTo>
                    <a:pt x="0" y="2032"/>
                  </a:lnTo>
                  <a:lnTo>
                    <a:pt x="0" y="2239"/>
                  </a:lnTo>
                  <a:lnTo>
                    <a:pt x="38" y="2446"/>
                  </a:lnTo>
                  <a:lnTo>
                    <a:pt x="94" y="2634"/>
                  </a:lnTo>
                  <a:lnTo>
                    <a:pt x="151" y="2822"/>
                  </a:lnTo>
                  <a:lnTo>
                    <a:pt x="245" y="2992"/>
                  </a:lnTo>
                  <a:lnTo>
                    <a:pt x="339" y="3161"/>
                  </a:lnTo>
                  <a:lnTo>
                    <a:pt x="471" y="3312"/>
                  </a:lnTo>
                  <a:lnTo>
                    <a:pt x="602" y="3462"/>
                  </a:lnTo>
                  <a:lnTo>
                    <a:pt x="734" y="3594"/>
                  </a:lnTo>
                  <a:lnTo>
                    <a:pt x="885" y="3707"/>
                  </a:lnTo>
                  <a:lnTo>
                    <a:pt x="1054" y="3820"/>
                  </a:lnTo>
                  <a:lnTo>
                    <a:pt x="1242" y="3895"/>
                  </a:lnTo>
                  <a:lnTo>
                    <a:pt x="1430" y="3970"/>
                  </a:lnTo>
                  <a:lnTo>
                    <a:pt x="1618" y="4008"/>
                  </a:lnTo>
                  <a:lnTo>
                    <a:pt x="1825" y="4045"/>
                  </a:lnTo>
                  <a:lnTo>
                    <a:pt x="2032" y="4064"/>
                  </a:lnTo>
                  <a:lnTo>
                    <a:pt x="2239" y="4045"/>
                  </a:lnTo>
                  <a:lnTo>
                    <a:pt x="2428" y="4008"/>
                  </a:lnTo>
                  <a:lnTo>
                    <a:pt x="2635" y="3970"/>
                  </a:lnTo>
                  <a:lnTo>
                    <a:pt x="2823" y="3895"/>
                  </a:lnTo>
                  <a:lnTo>
                    <a:pt x="2992" y="3820"/>
                  </a:lnTo>
                  <a:lnTo>
                    <a:pt x="3161" y="3707"/>
                  </a:lnTo>
                  <a:lnTo>
                    <a:pt x="3312" y="3594"/>
                  </a:lnTo>
                  <a:lnTo>
                    <a:pt x="3462" y="3462"/>
                  </a:lnTo>
                  <a:lnTo>
                    <a:pt x="3594" y="3312"/>
                  </a:lnTo>
                  <a:lnTo>
                    <a:pt x="3707" y="3161"/>
                  </a:lnTo>
                  <a:lnTo>
                    <a:pt x="3820" y="2992"/>
                  </a:lnTo>
                  <a:lnTo>
                    <a:pt x="3895" y="2822"/>
                  </a:lnTo>
                  <a:lnTo>
                    <a:pt x="3970" y="2634"/>
                  </a:lnTo>
                  <a:lnTo>
                    <a:pt x="4008" y="2446"/>
                  </a:lnTo>
                  <a:lnTo>
                    <a:pt x="4046" y="2239"/>
                  </a:lnTo>
                  <a:lnTo>
                    <a:pt x="4065" y="2032"/>
                  </a:lnTo>
                  <a:lnTo>
                    <a:pt x="4046" y="1825"/>
                  </a:lnTo>
                  <a:lnTo>
                    <a:pt x="4008" y="1618"/>
                  </a:lnTo>
                  <a:lnTo>
                    <a:pt x="3970" y="1430"/>
                  </a:lnTo>
                  <a:lnTo>
                    <a:pt x="3895" y="1242"/>
                  </a:lnTo>
                  <a:lnTo>
                    <a:pt x="3820" y="1054"/>
                  </a:lnTo>
                  <a:lnTo>
                    <a:pt x="3707" y="903"/>
                  </a:lnTo>
                  <a:lnTo>
                    <a:pt x="3594" y="734"/>
                  </a:lnTo>
                  <a:lnTo>
                    <a:pt x="3462" y="602"/>
                  </a:lnTo>
                  <a:lnTo>
                    <a:pt x="3312" y="470"/>
                  </a:lnTo>
                  <a:lnTo>
                    <a:pt x="3161" y="339"/>
                  </a:lnTo>
                  <a:lnTo>
                    <a:pt x="2992" y="245"/>
                  </a:lnTo>
                  <a:lnTo>
                    <a:pt x="2823" y="151"/>
                  </a:lnTo>
                  <a:lnTo>
                    <a:pt x="2635" y="94"/>
                  </a:lnTo>
                  <a:lnTo>
                    <a:pt x="2428" y="38"/>
                  </a:lnTo>
                  <a:lnTo>
                    <a:pt x="2239" y="1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9"/>
            <p:cNvSpPr/>
            <p:nvPr/>
          </p:nvSpPr>
          <p:spPr>
            <a:xfrm>
              <a:off x="432714" y="268316"/>
              <a:ext cx="46657" cy="46657"/>
            </a:xfrm>
            <a:custGeom>
              <a:avLst/>
              <a:gdLst/>
              <a:ahLst/>
              <a:cxnLst/>
              <a:rect l="l" t="t" r="r" b="b"/>
              <a:pathLst>
                <a:path w="2654" h="2654" extrusionOk="0">
                  <a:moveTo>
                    <a:pt x="1336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41" y="57"/>
                  </a:lnTo>
                  <a:lnTo>
                    <a:pt x="809" y="113"/>
                  </a:lnTo>
                  <a:lnTo>
                    <a:pt x="696" y="170"/>
                  </a:lnTo>
                  <a:lnTo>
                    <a:pt x="583" y="226"/>
                  </a:lnTo>
                  <a:lnTo>
                    <a:pt x="489" y="301"/>
                  </a:lnTo>
                  <a:lnTo>
                    <a:pt x="395" y="395"/>
                  </a:lnTo>
                  <a:lnTo>
                    <a:pt x="301" y="490"/>
                  </a:lnTo>
                  <a:lnTo>
                    <a:pt x="226" y="584"/>
                  </a:lnTo>
                  <a:lnTo>
                    <a:pt x="169" y="697"/>
                  </a:lnTo>
                  <a:lnTo>
                    <a:pt x="113" y="809"/>
                  </a:lnTo>
                  <a:lnTo>
                    <a:pt x="57" y="941"/>
                  </a:lnTo>
                  <a:lnTo>
                    <a:pt x="38" y="1073"/>
                  </a:lnTo>
                  <a:lnTo>
                    <a:pt x="19" y="1205"/>
                  </a:lnTo>
                  <a:lnTo>
                    <a:pt x="0" y="1336"/>
                  </a:lnTo>
                  <a:lnTo>
                    <a:pt x="19" y="1468"/>
                  </a:lnTo>
                  <a:lnTo>
                    <a:pt x="38" y="1600"/>
                  </a:lnTo>
                  <a:lnTo>
                    <a:pt x="57" y="1731"/>
                  </a:lnTo>
                  <a:lnTo>
                    <a:pt x="113" y="1844"/>
                  </a:lnTo>
                  <a:lnTo>
                    <a:pt x="169" y="1957"/>
                  </a:lnTo>
                  <a:lnTo>
                    <a:pt x="226" y="2070"/>
                  </a:lnTo>
                  <a:lnTo>
                    <a:pt x="301" y="2183"/>
                  </a:lnTo>
                  <a:lnTo>
                    <a:pt x="395" y="2277"/>
                  </a:lnTo>
                  <a:lnTo>
                    <a:pt x="489" y="2352"/>
                  </a:lnTo>
                  <a:lnTo>
                    <a:pt x="583" y="2428"/>
                  </a:lnTo>
                  <a:lnTo>
                    <a:pt x="696" y="2503"/>
                  </a:lnTo>
                  <a:lnTo>
                    <a:pt x="809" y="2559"/>
                  </a:lnTo>
                  <a:lnTo>
                    <a:pt x="941" y="2597"/>
                  </a:lnTo>
                  <a:lnTo>
                    <a:pt x="1073" y="2635"/>
                  </a:lnTo>
                  <a:lnTo>
                    <a:pt x="1204" y="2653"/>
                  </a:lnTo>
                  <a:lnTo>
                    <a:pt x="1468" y="2653"/>
                  </a:lnTo>
                  <a:lnTo>
                    <a:pt x="1599" y="2635"/>
                  </a:lnTo>
                  <a:lnTo>
                    <a:pt x="1731" y="2597"/>
                  </a:lnTo>
                  <a:lnTo>
                    <a:pt x="1844" y="2559"/>
                  </a:lnTo>
                  <a:lnTo>
                    <a:pt x="1957" y="2503"/>
                  </a:lnTo>
                  <a:lnTo>
                    <a:pt x="2070" y="2428"/>
                  </a:lnTo>
                  <a:lnTo>
                    <a:pt x="2183" y="2352"/>
                  </a:lnTo>
                  <a:lnTo>
                    <a:pt x="2277" y="2277"/>
                  </a:lnTo>
                  <a:lnTo>
                    <a:pt x="2352" y="2183"/>
                  </a:lnTo>
                  <a:lnTo>
                    <a:pt x="2427" y="2070"/>
                  </a:lnTo>
                  <a:lnTo>
                    <a:pt x="2503" y="1957"/>
                  </a:lnTo>
                  <a:lnTo>
                    <a:pt x="2559" y="1844"/>
                  </a:lnTo>
                  <a:lnTo>
                    <a:pt x="2597" y="1731"/>
                  </a:lnTo>
                  <a:lnTo>
                    <a:pt x="2634" y="1600"/>
                  </a:lnTo>
                  <a:lnTo>
                    <a:pt x="2653" y="1468"/>
                  </a:lnTo>
                  <a:lnTo>
                    <a:pt x="2653" y="1336"/>
                  </a:lnTo>
                  <a:lnTo>
                    <a:pt x="2653" y="1205"/>
                  </a:lnTo>
                  <a:lnTo>
                    <a:pt x="2634" y="1073"/>
                  </a:lnTo>
                  <a:lnTo>
                    <a:pt x="2597" y="941"/>
                  </a:lnTo>
                  <a:lnTo>
                    <a:pt x="2559" y="809"/>
                  </a:lnTo>
                  <a:lnTo>
                    <a:pt x="2503" y="697"/>
                  </a:lnTo>
                  <a:lnTo>
                    <a:pt x="2427" y="584"/>
                  </a:lnTo>
                  <a:lnTo>
                    <a:pt x="2352" y="490"/>
                  </a:lnTo>
                  <a:lnTo>
                    <a:pt x="2277" y="395"/>
                  </a:lnTo>
                  <a:lnTo>
                    <a:pt x="2183" y="301"/>
                  </a:lnTo>
                  <a:lnTo>
                    <a:pt x="2070" y="226"/>
                  </a:lnTo>
                  <a:lnTo>
                    <a:pt x="1957" y="170"/>
                  </a:lnTo>
                  <a:lnTo>
                    <a:pt x="1844" y="113"/>
                  </a:lnTo>
                  <a:lnTo>
                    <a:pt x="1731" y="57"/>
                  </a:lnTo>
                  <a:lnTo>
                    <a:pt x="1599" y="38"/>
                  </a:lnTo>
                  <a:lnTo>
                    <a:pt x="1468" y="19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9"/>
            <p:cNvSpPr/>
            <p:nvPr/>
          </p:nvSpPr>
          <p:spPr>
            <a:xfrm>
              <a:off x="418157" y="194216"/>
              <a:ext cx="35406" cy="35406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16" y="1"/>
                  </a:moveTo>
                  <a:lnTo>
                    <a:pt x="809" y="19"/>
                  </a:lnTo>
                  <a:lnTo>
                    <a:pt x="621" y="76"/>
                  </a:lnTo>
                  <a:lnTo>
                    <a:pt x="452" y="170"/>
                  </a:lnTo>
                  <a:lnTo>
                    <a:pt x="301" y="302"/>
                  </a:lnTo>
                  <a:lnTo>
                    <a:pt x="170" y="452"/>
                  </a:lnTo>
                  <a:lnTo>
                    <a:pt x="75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75" y="1412"/>
                  </a:lnTo>
                  <a:lnTo>
                    <a:pt x="170" y="1581"/>
                  </a:lnTo>
                  <a:lnTo>
                    <a:pt x="301" y="1732"/>
                  </a:lnTo>
                  <a:lnTo>
                    <a:pt x="452" y="1845"/>
                  </a:lnTo>
                  <a:lnTo>
                    <a:pt x="621" y="1939"/>
                  </a:lnTo>
                  <a:lnTo>
                    <a:pt x="809" y="1995"/>
                  </a:lnTo>
                  <a:lnTo>
                    <a:pt x="1016" y="2014"/>
                  </a:lnTo>
                  <a:lnTo>
                    <a:pt x="1204" y="1995"/>
                  </a:lnTo>
                  <a:lnTo>
                    <a:pt x="1393" y="1939"/>
                  </a:lnTo>
                  <a:lnTo>
                    <a:pt x="1581" y="1845"/>
                  </a:lnTo>
                  <a:lnTo>
                    <a:pt x="1731" y="1732"/>
                  </a:lnTo>
                  <a:lnTo>
                    <a:pt x="1844" y="1581"/>
                  </a:lnTo>
                  <a:lnTo>
                    <a:pt x="1938" y="1412"/>
                  </a:lnTo>
                  <a:lnTo>
                    <a:pt x="1995" y="1224"/>
                  </a:lnTo>
                  <a:lnTo>
                    <a:pt x="2013" y="1017"/>
                  </a:lnTo>
                  <a:lnTo>
                    <a:pt x="1995" y="810"/>
                  </a:lnTo>
                  <a:lnTo>
                    <a:pt x="1938" y="622"/>
                  </a:lnTo>
                  <a:lnTo>
                    <a:pt x="1844" y="452"/>
                  </a:lnTo>
                  <a:lnTo>
                    <a:pt x="1731" y="302"/>
                  </a:lnTo>
                  <a:lnTo>
                    <a:pt x="1581" y="170"/>
                  </a:lnTo>
                  <a:lnTo>
                    <a:pt x="1393" y="76"/>
                  </a:lnTo>
                  <a:lnTo>
                    <a:pt x="1204" y="19"/>
                  </a:ln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5"/>
    </mc:Choice>
    <mc:Fallback xmlns="">
      <p:transition spd="slow" advTm="1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p39"/>
          <p:cNvSpPr/>
          <p:nvPr/>
        </p:nvSpPr>
        <p:spPr>
          <a:xfrm>
            <a:off x="46868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46868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8006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8006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 txBox="1">
            <a:spLocks noGrp="1"/>
          </p:cNvSpPr>
          <p:nvPr>
            <p:ph type="title"/>
          </p:nvPr>
        </p:nvSpPr>
        <p:spPr>
          <a:xfrm>
            <a:off x="1872532" y="1822080"/>
            <a:ext cx="2836975" cy="6727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Hydrochloric acid	</a:t>
            </a:r>
            <a:endParaRPr sz="2800" dirty="0"/>
          </a:p>
        </p:txBody>
      </p:sp>
      <p:sp>
        <p:nvSpPr>
          <p:cNvPr id="8215" name="Google Shape;8215;p39"/>
          <p:cNvSpPr txBox="1">
            <a:spLocks noGrp="1"/>
          </p:cNvSpPr>
          <p:nvPr>
            <p:ph type="title" idx="2"/>
          </p:nvPr>
        </p:nvSpPr>
        <p:spPr>
          <a:xfrm flipH="1">
            <a:off x="5894723" y="1494706"/>
            <a:ext cx="2546423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Acetic acid	</a:t>
            </a:r>
            <a:endParaRPr sz="2800" dirty="0"/>
          </a:p>
        </p:txBody>
      </p:sp>
      <p:sp>
        <p:nvSpPr>
          <p:cNvPr id="8216" name="Google Shape;8216;p39"/>
          <p:cNvSpPr txBox="1">
            <a:spLocks noGrp="1"/>
          </p:cNvSpPr>
          <p:nvPr>
            <p:ph type="title" idx="7"/>
          </p:nvPr>
        </p:nvSpPr>
        <p:spPr>
          <a:xfrm>
            <a:off x="2008000" y="3257024"/>
            <a:ext cx="252077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Sulfuric acid</a:t>
            </a:r>
            <a:endParaRPr sz="2800" dirty="0"/>
          </a:p>
        </p:txBody>
      </p:sp>
      <p:sp>
        <p:nvSpPr>
          <p:cNvPr id="8218" name="Google Shape;8218;p39"/>
          <p:cNvSpPr txBox="1">
            <a:spLocks noGrp="1"/>
          </p:cNvSpPr>
          <p:nvPr>
            <p:ph type="title" idx="9"/>
          </p:nvPr>
        </p:nvSpPr>
        <p:spPr>
          <a:xfrm flipH="1">
            <a:off x="5894720" y="3257024"/>
            <a:ext cx="2290503" cy="796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Maleic acid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20" name="Google Shape;8220;p39"/>
          <p:cNvSpPr txBox="1">
            <a:spLocks noGrp="1"/>
          </p:cNvSpPr>
          <p:nvPr>
            <p:ph type="title" idx="4"/>
          </p:nvPr>
        </p:nvSpPr>
        <p:spPr>
          <a:xfrm>
            <a:off x="9587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A.</a:t>
            </a:r>
            <a:endParaRPr dirty="0"/>
          </a:p>
        </p:txBody>
      </p:sp>
      <p:sp>
        <p:nvSpPr>
          <p:cNvPr id="8221" name="Google Shape;8221;p39"/>
          <p:cNvSpPr txBox="1">
            <a:spLocks noGrp="1"/>
          </p:cNvSpPr>
          <p:nvPr>
            <p:ph type="title" idx="14"/>
          </p:nvPr>
        </p:nvSpPr>
        <p:spPr>
          <a:xfrm>
            <a:off x="9587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sp>
        <p:nvSpPr>
          <p:cNvPr id="8222" name="Google Shape;8222;p39"/>
          <p:cNvSpPr txBox="1">
            <a:spLocks noGrp="1"/>
          </p:cNvSpPr>
          <p:nvPr>
            <p:ph type="title" idx="5"/>
          </p:nvPr>
        </p:nvSpPr>
        <p:spPr>
          <a:xfrm flipH="1">
            <a:off x="48449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sp>
        <p:nvSpPr>
          <p:cNvPr id="8223" name="Google Shape;8223;p39"/>
          <p:cNvSpPr txBox="1">
            <a:spLocks noGrp="1"/>
          </p:cNvSpPr>
          <p:nvPr>
            <p:ph type="title" idx="15"/>
          </p:nvPr>
        </p:nvSpPr>
        <p:spPr>
          <a:xfrm flipH="1">
            <a:off x="48449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D.</a:t>
            </a:r>
            <a:endParaRPr dirty="0"/>
          </a:p>
        </p:txBody>
      </p:sp>
      <p:grpSp>
        <p:nvGrpSpPr>
          <p:cNvPr id="8224" name="Google Shape;8224;p39"/>
          <p:cNvGrpSpPr/>
          <p:nvPr/>
        </p:nvGrpSpPr>
        <p:grpSpPr>
          <a:xfrm>
            <a:off x="247050" y="4147350"/>
            <a:ext cx="657650" cy="757825"/>
            <a:chOff x="1381575" y="2568425"/>
            <a:chExt cx="657650" cy="757825"/>
          </a:xfrm>
        </p:grpSpPr>
        <p:sp>
          <p:nvSpPr>
            <p:cNvPr id="8225" name="Google Shape;8225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9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9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9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9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9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9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9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2" name="Google Shape;8252;p39"/>
          <p:cNvGrpSpPr/>
          <p:nvPr/>
        </p:nvGrpSpPr>
        <p:grpSpPr>
          <a:xfrm rot="406514">
            <a:off x="8311277" y="147668"/>
            <a:ext cx="486737" cy="875736"/>
            <a:chOff x="204138" y="189927"/>
            <a:chExt cx="452861" cy="814710"/>
          </a:xfrm>
        </p:grpSpPr>
        <p:sp>
          <p:nvSpPr>
            <p:cNvPr id="8253" name="Google Shape;8253;p39"/>
            <p:cNvSpPr/>
            <p:nvPr/>
          </p:nvSpPr>
          <p:spPr>
            <a:xfrm>
              <a:off x="223986" y="405915"/>
              <a:ext cx="241479" cy="598722"/>
            </a:xfrm>
            <a:custGeom>
              <a:avLst/>
              <a:gdLst/>
              <a:ahLst/>
              <a:cxnLst/>
              <a:rect l="l" t="t" r="r" b="b"/>
              <a:pathLst>
                <a:path w="13736" h="34057" extrusionOk="0">
                  <a:moveTo>
                    <a:pt x="866" y="1"/>
                  </a:moveTo>
                  <a:lnTo>
                    <a:pt x="678" y="19"/>
                  </a:lnTo>
                  <a:lnTo>
                    <a:pt x="527" y="57"/>
                  </a:lnTo>
                  <a:lnTo>
                    <a:pt x="377" y="151"/>
                  </a:lnTo>
                  <a:lnTo>
                    <a:pt x="245" y="245"/>
                  </a:lnTo>
                  <a:lnTo>
                    <a:pt x="151" y="377"/>
                  </a:lnTo>
                  <a:lnTo>
                    <a:pt x="57" y="527"/>
                  </a:lnTo>
                  <a:lnTo>
                    <a:pt x="19" y="678"/>
                  </a:lnTo>
                  <a:lnTo>
                    <a:pt x="0" y="866"/>
                  </a:lnTo>
                  <a:lnTo>
                    <a:pt x="0" y="34057"/>
                  </a:lnTo>
                  <a:lnTo>
                    <a:pt x="1713" y="34057"/>
                  </a:lnTo>
                  <a:lnTo>
                    <a:pt x="1713" y="1713"/>
                  </a:lnTo>
                  <a:lnTo>
                    <a:pt x="12870" y="1713"/>
                  </a:lnTo>
                  <a:lnTo>
                    <a:pt x="13040" y="1694"/>
                  </a:lnTo>
                  <a:lnTo>
                    <a:pt x="13209" y="1656"/>
                  </a:lnTo>
                  <a:lnTo>
                    <a:pt x="13360" y="1581"/>
                  </a:lnTo>
                  <a:lnTo>
                    <a:pt x="13472" y="1468"/>
                  </a:lnTo>
                  <a:lnTo>
                    <a:pt x="13585" y="1337"/>
                  </a:lnTo>
                  <a:lnTo>
                    <a:pt x="13661" y="1186"/>
                  </a:lnTo>
                  <a:lnTo>
                    <a:pt x="13717" y="1036"/>
                  </a:lnTo>
                  <a:lnTo>
                    <a:pt x="13736" y="866"/>
                  </a:lnTo>
                  <a:lnTo>
                    <a:pt x="13717" y="678"/>
                  </a:lnTo>
                  <a:lnTo>
                    <a:pt x="13661" y="527"/>
                  </a:lnTo>
                  <a:lnTo>
                    <a:pt x="13585" y="377"/>
                  </a:lnTo>
                  <a:lnTo>
                    <a:pt x="13472" y="245"/>
                  </a:lnTo>
                  <a:lnTo>
                    <a:pt x="13360" y="151"/>
                  </a:lnTo>
                  <a:lnTo>
                    <a:pt x="13209" y="57"/>
                  </a:lnTo>
                  <a:lnTo>
                    <a:pt x="13040" y="19"/>
                  </a:lnTo>
                  <a:lnTo>
                    <a:pt x="128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9"/>
            <p:cNvSpPr/>
            <p:nvPr/>
          </p:nvSpPr>
          <p:spPr>
            <a:xfrm>
              <a:off x="204138" y="379457"/>
              <a:ext cx="80393" cy="80393"/>
            </a:xfrm>
            <a:custGeom>
              <a:avLst/>
              <a:gdLst/>
              <a:ahLst/>
              <a:cxnLst/>
              <a:rect l="l" t="t" r="r" b="b"/>
              <a:pathLst>
                <a:path w="4573" h="4573" extrusionOk="0">
                  <a:moveTo>
                    <a:pt x="2277" y="0"/>
                  </a:moveTo>
                  <a:lnTo>
                    <a:pt x="2051" y="19"/>
                  </a:lnTo>
                  <a:lnTo>
                    <a:pt x="1826" y="57"/>
                  </a:lnTo>
                  <a:lnTo>
                    <a:pt x="1600" y="113"/>
                  </a:lnTo>
                  <a:lnTo>
                    <a:pt x="1393" y="189"/>
                  </a:lnTo>
                  <a:lnTo>
                    <a:pt x="1186" y="283"/>
                  </a:lnTo>
                  <a:lnTo>
                    <a:pt x="998" y="396"/>
                  </a:lnTo>
                  <a:lnTo>
                    <a:pt x="828" y="527"/>
                  </a:lnTo>
                  <a:lnTo>
                    <a:pt x="659" y="678"/>
                  </a:lnTo>
                  <a:lnTo>
                    <a:pt x="527" y="828"/>
                  </a:lnTo>
                  <a:lnTo>
                    <a:pt x="396" y="1016"/>
                  </a:lnTo>
                  <a:lnTo>
                    <a:pt x="283" y="1205"/>
                  </a:lnTo>
                  <a:lnTo>
                    <a:pt x="170" y="1393"/>
                  </a:lnTo>
                  <a:lnTo>
                    <a:pt x="95" y="1600"/>
                  </a:lnTo>
                  <a:lnTo>
                    <a:pt x="38" y="1826"/>
                  </a:lnTo>
                  <a:lnTo>
                    <a:pt x="19" y="2051"/>
                  </a:lnTo>
                  <a:lnTo>
                    <a:pt x="1" y="2296"/>
                  </a:lnTo>
                  <a:lnTo>
                    <a:pt x="19" y="2522"/>
                  </a:lnTo>
                  <a:lnTo>
                    <a:pt x="38" y="2747"/>
                  </a:lnTo>
                  <a:lnTo>
                    <a:pt x="95" y="2973"/>
                  </a:lnTo>
                  <a:lnTo>
                    <a:pt x="170" y="3180"/>
                  </a:lnTo>
                  <a:lnTo>
                    <a:pt x="283" y="3368"/>
                  </a:lnTo>
                  <a:lnTo>
                    <a:pt x="396" y="3557"/>
                  </a:lnTo>
                  <a:lnTo>
                    <a:pt x="527" y="3745"/>
                  </a:lnTo>
                  <a:lnTo>
                    <a:pt x="659" y="3895"/>
                  </a:lnTo>
                  <a:lnTo>
                    <a:pt x="828" y="4046"/>
                  </a:lnTo>
                  <a:lnTo>
                    <a:pt x="998" y="4177"/>
                  </a:lnTo>
                  <a:lnTo>
                    <a:pt x="1186" y="4290"/>
                  </a:lnTo>
                  <a:lnTo>
                    <a:pt x="1393" y="4384"/>
                  </a:lnTo>
                  <a:lnTo>
                    <a:pt x="1600" y="4460"/>
                  </a:lnTo>
                  <a:lnTo>
                    <a:pt x="1826" y="4516"/>
                  </a:lnTo>
                  <a:lnTo>
                    <a:pt x="2051" y="4554"/>
                  </a:lnTo>
                  <a:lnTo>
                    <a:pt x="2277" y="4573"/>
                  </a:lnTo>
                  <a:lnTo>
                    <a:pt x="2522" y="4554"/>
                  </a:lnTo>
                  <a:lnTo>
                    <a:pt x="2748" y="4516"/>
                  </a:lnTo>
                  <a:lnTo>
                    <a:pt x="2955" y="4460"/>
                  </a:lnTo>
                  <a:lnTo>
                    <a:pt x="3162" y="4384"/>
                  </a:lnTo>
                  <a:lnTo>
                    <a:pt x="3368" y="4290"/>
                  </a:lnTo>
                  <a:lnTo>
                    <a:pt x="3557" y="4177"/>
                  </a:lnTo>
                  <a:lnTo>
                    <a:pt x="3726" y="4046"/>
                  </a:lnTo>
                  <a:lnTo>
                    <a:pt x="3895" y="3895"/>
                  </a:lnTo>
                  <a:lnTo>
                    <a:pt x="4046" y="3745"/>
                  </a:lnTo>
                  <a:lnTo>
                    <a:pt x="4178" y="3557"/>
                  </a:lnTo>
                  <a:lnTo>
                    <a:pt x="4290" y="3368"/>
                  </a:lnTo>
                  <a:lnTo>
                    <a:pt x="4385" y="3180"/>
                  </a:lnTo>
                  <a:lnTo>
                    <a:pt x="4460" y="2973"/>
                  </a:lnTo>
                  <a:lnTo>
                    <a:pt x="4516" y="2747"/>
                  </a:lnTo>
                  <a:lnTo>
                    <a:pt x="4554" y="2522"/>
                  </a:lnTo>
                  <a:lnTo>
                    <a:pt x="4573" y="2296"/>
                  </a:lnTo>
                  <a:lnTo>
                    <a:pt x="4554" y="2051"/>
                  </a:lnTo>
                  <a:lnTo>
                    <a:pt x="4516" y="1826"/>
                  </a:lnTo>
                  <a:lnTo>
                    <a:pt x="4460" y="1600"/>
                  </a:lnTo>
                  <a:lnTo>
                    <a:pt x="4385" y="1393"/>
                  </a:lnTo>
                  <a:lnTo>
                    <a:pt x="4290" y="1205"/>
                  </a:lnTo>
                  <a:lnTo>
                    <a:pt x="4178" y="1016"/>
                  </a:lnTo>
                  <a:lnTo>
                    <a:pt x="4046" y="828"/>
                  </a:lnTo>
                  <a:lnTo>
                    <a:pt x="3895" y="678"/>
                  </a:lnTo>
                  <a:lnTo>
                    <a:pt x="3726" y="527"/>
                  </a:lnTo>
                  <a:lnTo>
                    <a:pt x="3557" y="396"/>
                  </a:lnTo>
                  <a:lnTo>
                    <a:pt x="3368" y="283"/>
                  </a:lnTo>
                  <a:lnTo>
                    <a:pt x="3162" y="189"/>
                  </a:lnTo>
                  <a:lnTo>
                    <a:pt x="2955" y="113"/>
                  </a:lnTo>
                  <a:lnTo>
                    <a:pt x="2748" y="57"/>
                  </a:lnTo>
                  <a:lnTo>
                    <a:pt x="2522" y="19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9"/>
            <p:cNvSpPr/>
            <p:nvPr/>
          </p:nvSpPr>
          <p:spPr>
            <a:xfrm>
              <a:off x="225639" y="401291"/>
              <a:ext cx="37059" cy="36725"/>
            </a:xfrm>
            <a:custGeom>
              <a:avLst/>
              <a:gdLst/>
              <a:ahLst/>
              <a:cxnLst/>
              <a:rect l="l" t="t" r="r" b="b"/>
              <a:pathLst>
                <a:path w="2108" h="2089" extrusionOk="0">
                  <a:moveTo>
                    <a:pt x="1054" y="0"/>
                  </a:moveTo>
                  <a:lnTo>
                    <a:pt x="847" y="19"/>
                  </a:lnTo>
                  <a:lnTo>
                    <a:pt x="640" y="75"/>
                  </a:lnTo>
                  <a:lnTo>
                    <a:pt x="471" y="170"/>
                  </a:lnTo>
                  <a:lnTo>
                    <a:pt x="320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54"/>
                  </a:lnTo>
                  <a:lnTo>
                    <a:pt x="19" y="1261"/>
                  </a:lnTo>
                  <a:lnTo>
                    <a:pt x="95" y="1449"/>
                  </a:lnTo>
                  <a:lnTo>
                    <a:pt x="189" y="1637"/>
                  </a:lnTo>
                  <a:lnTo>
                    <a:pt x="320" y="1788"/>
                  </a:lnTo>
                  <a:lnTo>
                    <a:pt x="471" y="1919"/>
                  </a:lnTo>
                  <a:lnTo>
                    <a:pt x="640" y="2014"/>
                  </a:lnTo>
                  <a:lnTo>
                    <a:pt x="847" y="2070"/>
                  </a:lnTo>
                  <a:lnTo>
                    <a:pt x="1054" y="2089"/>
                  </a:lnTo>
                  <a:lnTo>
                    <a:pt x="1261" y="2070"/>
                  </a:lnTo>
                  <a:lnTo>
                    <a:pt x="1468" y="2014"/>
                  </a:lnTo>
                  <a:lnTo>
                    <a:pt x="1637" y="1919"/>
                  </a:lnTo>
                  <a:lnTo>
                    <a:pt x="1807" y="1788"/>
                  </a:lnTo>
                  <a:lnTo>
                    <a:pt x="1939" y="1637"/>
                  </a:lnTo>
                  <a:lnTo>
                    <a:pt x="2033" y="1449"/>
                  </a:lnTo>
                  <a:lnTo>
                    <a:pt x="2089" y="1261"/>
                  </a:lnTo>
                  <a:lnTo>
                    <a:pt x="2108" y="1054"/>
                  </a:lnTo>
                  <a:lnTo>
                    <a:pt x="2089" y="828"/>
                  </a:lnTo>
                  <a:lnTo>
                    <a:pt x="2033" y="640"/>
                  </a:lnTo>
                  <a:lnTo>
                    <a:pt x="1939" y="452"/>
                  </a:lnTo>
                  <a:lnTo>
                    <a:pt x="1807" y="301"/>
                  </a:lnTo>
                  <a:lnTo>
                    <a:pt x="1637" y="170"/>
                  </a:lnTo>
                  <a:lnTo>
                    <a:pt x="1468" y="75"/>
                  </a:lnTo>
                  <a:lnTo>
                    <a:pt x="1261" y="1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extrusionOk="0">
                  <a:moveTo>
                    <a:pt x="7244" y="0"/>
                  </a:moveTo>
                  <a:lnTo>
                    <a:pt x="7244" y="4874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fill="none" extrusionOk="0">
                  <a:moveTo>
                    <a:pt x="1712" y="22937"/>
                  </a:moveTo>
                  <a:lnTo>
                    <a:pt x="17499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lnTo>
                    <a:pt x="7244" y="0"/>
                  </a:lnTo>
                  <a:lnTo>
                    <a:pt x="7244" y="4874"/>
                  </a:lnTo>
                  <a:lnTo>
                    <a:pt x="151" y="20528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extrusionOk="0">
                  <a:moveTo>
                    <a:pt x="7245" y="0"/>
                  </a:moveTo>
                  <a:lnTo>
                    <a:pt x="7245" y="1882"/>
                  </a:lnTo>
                  <a:lnTo>
                    <a:pt x="38" y="17781"/>
                  </a:lnTo>
                  <a:lnTo>
                    <a:pt x="19" y="17837"/>
                  </a:lnTo>
                  <a:lnTo>
                    <a:pt x="1" y="17913"/>
                  </a:lnTo>
                  <a:lnTo>
                    <a:pt x="1" y="18026"/>
                  </a:lnTo>
                  <a:lnTo>
                    <a:pt x="38" y="18120"/>
                  </a:lnTo>
                  <a:lnTo>
                    <a:pt x="76" y="18176"/>
                  </a:lnTo>
                  <a:lnTo>
                    <a:pt x="114" y="18251"/>
                  </a:lnTo>
                  <a:lnTo>
                    <a:pt x="189" y="18308"/>
                  </a:lnTo>
                  <a:lnTo>
                    <a:pt x="302" y="18364"/>
                  </a:lnTo>
                  <a:lnTo>
                    <a:pt x="358" y="18383"/>
                  </a:lnTo>
                  <a:lnTo>
                    <a:pt x="16295" y="18383"/>
                  </a:lnTo>
                  <a:lnTo>
                    <a:pt x="16351" y="18364"/>
                  </a:lnTo>
                  <a:lnTo>
                    <a:pt x="16445" y="18308"/>
                  </a:lnTo>
                  <a:lnTo>
                    <a:pt x="16521" y="18251"/>
                  </a:lnTo>
                  <a:lnTo>
                    <a:pt x="16577" y="18176"/>
                  </a:lnTo>
                  <a:lnTo>
                    <a:pt x="16615" y="18120"/>
                  </a:lnTo>
                  <a:lnTo>
                    <a:pt x="16634" y="18026"/>
                  </a:lnTo>
                  <a:lnTo>
                    <a:pt x="16634" y="17913"/>
                  </a:lnTo>
                  <a:lnTo>
                    <a:pt x="16634" y="17837"/>
                  </a:lnTo>
                  <a:lnTo>
                    <a:pt x="16615" y="17781"/>
                  </a:lnTo>
                  <a:lnTo>
                    <a:pt x="9408" y="1882"/>
                  </a:lnTo>
                  <a:lnTo>
                    <a:pt x="9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fill="none" extrusionOk="0">
                  <a:moveTo>
                    <a:pt x="38" y="17781"/>
                  </a:moveTo>
                  <a:lnTo>
                    <a:pt x="7245" y="1882"/>
                  </a:lnTo>
                  <a:lnTo>
                    <a:pt x="7245" y="0"/>
                  </a:lnTo>
                  <a:lnTo>
                    <a:pt x="9408" y="0"/>
                  </a:lnTo>
                  <a:lnTo>
                    <a:pt x="9408" y="1882"/>
                  </a:lnTo>
                  <a:lnTo>
                    <a:pt x="16615" y="17781"/>
                  </a:lnTo>
                  <a:lnTo>
                    <a:pt x="16615" y="17781"/>
                  </a:lnTo>
                  <a:lnTo>
                    <a:pt x="16634" y="17837"/>
                  </a:lnTo>
                  <a:lnTo>
                    <a:pt x="16634" y="17913"/>
                  </a:lnTo>
                  <a:lnTo>
                    <a:pt x="16634" y="18026"/>
                  </a:lnTo>
                  <a:lnTo>
                    <a:pt x="16615" y="18120"/>
                  </a:lnTo>
                  <a:lnTo>
                    <a:pt x="16577" y="18176"/>
                  </a:lnTo>
                  <a:lnTo>
                    <a:pt x="16577" y="18176"/>
                  </a:lnTo>
                  <a:lnTo>
                    <a:pt x="16521" y="18251"/>
                  </a:lnTo>
                  <a:lnTo>
                    <a:pt x="16445" y="18308"/>
                  </a:lnTo>
                  <a:lnTo>
                    <a:pt x="16351" y="18364"/>
                  </a:lnTo>
                  <a:lnTo>
                    <a:pt x="16295" y="18383"/>
                  </a:lnTo>
                  <a:lnTo>
                    <a:pt x="16220" y="18383"/>
                  </a:lnTo>
                  <a:lnTo>
                    <a:pt x="433" y="18383"/>
                  </a:lnTo>
                  <a:lnTo>
                    <a:pt x="433" y="18383"/>
                  </a:lnTo>
                  <a:lnTo>
                    <a:pt x="358" y="18383"/>
                  </a:lnTo>
                  <a:lnTo>
                    <a:pt x="302" y="18364"/>
                  </a:lnTo>
                  <a:lnTo>
                    <a:pt x="189" y="18308"/>
                  </a:lnTo>
                  <a:lnTo>
                    <a:pt x="114" y="18251"/>
                  </a:lnTo>
                  <a:lnTo>
                    <a:pt x="76" y="18176"/>
                  </a:lnTo>
                  <a:lnTo>
                    <a:pt x="76" y="18176"/>
                  </a:lnTo>
                  <a:lnTo>
                    <a:pt x="38" y="18120"/>
                  </a:lnTo>
                  <a:lnTo>
                    <a:pt x="1" y="18026"/>
                  </a:lnTo>
                  <a:lnTo>
                    <a:pt x="1" y="17913"/>
                  </a:lnTo>
                  <a:lnTo>
                    <a:pt x="19" y="17837"/>
                  </a:lnTo>
                  <a:lnTo>
                    <a:pt x="38" y="177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89"/>
                  </a:lnTo>
                  <a:lnTo>
                    <a:pt x="5344" y="113"/>
                  </a:lnTo>
                  <a:lnTo>
                    <a:pt x="5306" y="57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525"/>
                  </a:lnTo>
                  <a:lnTo>
                    <a:pt x="3970" y="1374"/>
                  </a:lnTo>
                  <a:lnTo>
                    <a:pt x="3124" y="1280"/>
                  </a:lnTo>
                  <a:lnTo>
                    <a:pt x="2258" y="1167"/>
                  </a:lnTo>
                  <a:lnTo>
                    <a:pt x="1919" y="1111"/>
                  </a:lnTo>
                  <a:lnTo>
                    <a:pt x="1637" y="1035"/>
                  </a:lnTo>
                  <a:lnTo>
                    <a:pt x="1374" y="960"/>
                  </a:lnTo>
                  <a:lnTo>
                    <a:pt x="1148" y="866"/>
                  </a:lnTo>
                  <a:lnTo>
                    <a:pt x="960" y="772"/>
                  </a:lnTo>
                  <a:lnTo>
                    <a:pt x="791" y="678"/>
                  </a:lnTo>
                  <a:lnTo>
                    <a:pt x="640" y="584"/>
                  </a:lnTo>
                  <a:lnTo>
                    <a:pt x="527" y="471"/>
                  </a:lnTo>
                  <a:lnTo>
                    <a:pt x="433" y="377"/>
                  </a:lnTo>
                  <a:lnTo>
                    <a:pt x="358" y="302"/>
                  </a:lnTo>
                  <a:lnTo>
                    <a:pt x="264" y="132"/>
                  </a:lnTo>
                  <a:lnTo>
                    <a:pt x="207" y="3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extrusionOk="0">
                  <a:moveTo>
                    <a:pt x="5401" y="0"/>
                  </a:move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fill="none" extrusionOk="0">
                  <a:moveTo>
                    <a:pt x="6191" y="245"/>
                  </a:move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lnTo>
                    <a:pt x="5401" y="0"/>
                  </a:ln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522" y="3782"/>
                  </a:lnTo>
                  <a:lnTo>
                    <a:pt x="2767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extrusionOk="0">
                  <a:moveTo>
                    <a:pt x="5100" y="0"/>
                  </a:move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fill="none" extrusionOk="0">
                  <a:moveTo>
                    <a:pt x="3952" y="264"/>
                  </a:moveTo>
                  <a:lnTo>
                    <a:pt x="38" y="8919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lnTo>
                    <a:pt x="5344" y="0"/>
                  </a:lnTo>
                  <a:lnTo>
                    <a:pt x="5100" y="0"/>
                  </a:ln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9"/>
            <p:cNvSpPr/>
            <p:nvPr/>
          </p:nvSpPr>
          <p:spPr>
            <a:xfrm>
              <a:off x="408559" y="625559"/>
              <a:ext cx="36742" cy="36391"/>
            </a:xfrm>
            <a:custGeom>
              <a:avLst/>
              <a:gdLst/>
              <a:ahLst/>
              <a:cxnLst/>
              <a:rect l="l" t="t" r="r" b="b"/>
              <a:pathLst>
                <a:path w="2090" h="2070" extrusionOk="0">
                  <a:moveTo>
                    <a:pt x="1035" y="0"/>
                  </a:moveTo>
                  <a:lnTo>
                    <a:pt x="828" y="19"/>
                  </a:lnTo>
                  <a:lnTo>
                    <a:pt x="640" y="76"/>
                  </a:lnTo>
                  <a:lnTo>
                    <a:pt x="471" y="170"/>
                  </a:lnTo>
                  <a:lnTo>
                    <a:pt x="302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35"/>
                  </a:lnTo>
                  <a:lnTo>
                    <a:pt x="19" y="1242"/>
                  </a:lnTo>
                  <a:lnTo>
                    <a:pt x="95" y="1449"/>
                  </a:lnTo>
                  <a:lnTo>
                    <a:pt x="189" y="1618"/>
                  </a:lnTo>
                  <a:lnTo>
                    <a:pt x="302" y="1769"/>
                  </a:lnTo>
                  <a:lnTo>
                    <a:pt x="471" y="1901"/>
                  </a:lnTo>
                  <a:lnTo>
                    <a:pt x="640" y="1995"/>
                  </a:lnTo>
                  <a:lnTo>
                    <a:pt x="828" y="2051"/>
                  </a:lnTo>
                  <a:lnTo>
                    <a:pt x="1035" y="2070"/>
                  </a:lnTo>
                  <a:lnTo>
                    <a:pt x="1261" y="2051"/>
                  </a:lnTo>
                  <a:lnTo>
                    <a:pt x="1449" y="1995"/>
                  </a:lnTo>
                  <a:lnTo>
                    <a:pt x="1619" y="1901"/>
                  </a:lnTo>
                  <a:lnTo>
                    <a:pt x="1788" y="1769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70" y="1242"/>
                  </a:lnTo>
                  <a:lnTo>
                    <a:pt x="2089" y="1035"/>
                  </a:lnTo>
                  <a:lnTo>
                    <a:pt x="2070" y="828"/>
                  </a:lnTo>
                  <a:lnTo>
                    <a:pt x="1995" y="640"/>
                  </a:lnTo>
                  <a:lnTo>
                    <a:pt x="1901" y="452"/>
                  </a:lnTo>
                  <a:lnTo>
                    <a:pt x="1788" y="301"/>
                  </a:lnTo>
                  <a:lnTo>
                    <a:pt x="1619" y="170"/>
                  </a:lnTo>
                  <a:lnTo>
                    <a:pt x="1449" y="76"/>
                  </a:lnTo>
                  <a:lnTo>
                    <a:pt x="1261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1B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0" y="1054"/>
                  </a:move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9"/>
            <p:cNvSpPr/>
            <p:nvPr/>
          </p:nvSpPr>
          <p:spPr>
            <a:xfrm>
              <a:off x="435685" y="704950"/>
              <a:ext cx="22836" cy="22502"/>
            </a:xfrm>
            <a:custGeom>
              <a:avLst/>
              <a:gdLst/>
              <a:ahLst/>
              <a:cxnLst/>
              <a:rect l="l" t="t" r="r" b="b"/>
              <a:pathLst>
                <a:path w="1299" h="1280" extrusionOk="0">
                  <a:moveTo>
                    <a:pt x="527" y="0"/>
                  </a:moveTo>
                  <a:lnTo>
                    <a:pt x="396" y="38"/>
                  </a:lnTo>
                  <a:lnTo>
                    <a:pt x="301" y="94"/>
                  </a:lnTo>
                  <a:lnTo>
                    <a:pt x="189" y="188"/>
                  </a:lnTo>
                  <a:lnTo>
                    <a:pt x="113" y="282"/>
                  </a:lnTo>
                  <a:lnTo>
                    <a:pt x="57" y="395"/>
                  </a:lnTo>
                  <a:lnTo>
                    <a:pt x="19" y="508"/>
                  </a:lnTo>
                  <a:lnTo>
                    <a:pt x="0" y="640"/>
                  </a:lnTo>
                  <a:lnTo>
                    <a:pt x="19" y="771"/>
                  </a:lnTo>
                  <a:lnTo>
                    <a:pt x="57" y="884"/>
                  </a:lnTo>
                  <a:lnTo>
                    <a:pt x="113" y="997"/>
                  </a:lnTo>
                  <a:lnTo>
                    <a:pt x="189" y="1091"/>
                  </a:lnTo>
                  <a:lnTo>
                    <a:pt x="301" y="1167"/>
                  </a:lnTo>
                  <a:lnTo>
                    <a:pt x="396" y="1242"/>
                  </a:lnTo>
                  <a:lnTo>
                    <a:pt x="527" y="1279"/>
                  </a:lnTo>
                  <a:lnTo>
                    <a:pt x="791" y="1279"/>
                  </a:lnTo>
                  <a:lnTo>
                    <a:pt x="904" y="1242"/>
                  </a:lnTo>
                  <a:lnTo>
                    <a:pt x="1016" y="1167"/>
                  </a:lnTo>
                  <a:lnTo>
                    <a:pt x="1111" y="1091"/>
                  </a:lnTo>
                  <a:lnTo>
                    <a:pt x="1186" y="997"/>
                  </a:lnTo>
                  <a:lnTo>
                    <a:pt x="1242" y="884"/>
                  </a:lnTo>
                  <a:lnTo>
                    <a:pt x="1280" y="771"/>
                  </a:lnTo>
                  <a:lnTo>
                    <a:pt x="1299" y="640"/>
                  </a:lnTo>
                  <a:lnTo>
                    <a:pt x="1280" y="508"/>
                  </a:lnTo>
                  <a:lnTo>
                    <a:pt x="1242" y="395"/>
                  </a:lnTo>
                  <a:lnTo>
                    <a:pt x="1186" y="282"/>
                  </a:lnTo>
                  <a:lnTo>
                    <a:pt x="1111" y="188"/>
                  </a:lnTo>
                  <a:lnTo>
                    <a:pt x="1016" y="94"/>
                  </a:lnTo>
                  <a:lnTo>
                    <a:pt x="904" y="38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9" y="1"/>
                  </a:move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fill="none" extrusionOk="0">
                  <a:moveTo>
                    <a:pt x="1" y="659"/>
                  </a:move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lnTo>
                    <a:pt x="659" y="1"/>
                  </a:ln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9"/>
            <p:cNvSpPr/>
            <p:nvPr/>
          </p:nvSpPr>
          <p:spPr>
            <a:xfrm>
              <a:off x="512755" y="483653"/>
              <a:ext cx="41700" cy="95618"/>
            </a:xfrm>
            <a:custGeom>
              <a:avLst/>
              <a:gdLst/>
              <a:ahLst/>
              <a:cxnLst/>
              <a:rect l="l" t="t" r="r" b="b"/>
              <a:pathLst>
                <a:path w="2372" h="5439" extrusionOk="0">
                  <a:moveTo>
                    <a:pt x="0" y="0"/>
                  </a:moveTo>
                  <a:lnTo>
                    <a:pt x="508" y="1713"/>
                  </a:lnTo>
                  <a:lnTo>
                    <a:pt x="1035" y="3444"/>
                  </a:lnTo>
                  <a:lnTo>
                    <a:pt x="1600" y="5438"/>
                  </a:lnTo>
                  <a:lnTo>
                    <a:pt x="1769" y="5382"/>
                  </a:lnTo>
                  <a:lnTo>
                    <a:pt x="1938" y="5344"/>
                  </a:lnTo>
                  <a:lnTo>
                    <a:pt x="2089" y="5325"/>
                  </a:lnTo>
                  <a:lnTo>
                    <a:pt x="2371" y="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extrusionOk="0">
                  <a:moveTo>
                    <a:pt x="490" y="0"/>
                  </a:move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fill="none" extrusionOk="0">
                  <a:moveTo>
                    <a:pt x="622" y="0"/>
                  </a:moveTo>
                  <a:lnTo>
                    <a:pt x="622" y="0"/>
                  </a:lnTo>
                  <a:lnTo>
                    <a:pt x="490" y="0"/>
                  </a:ln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2089"/>
                  </a:moveTo>
                  <a:lnTo>
                    <a:pt x="1035" y="2089"/>
                  </a:lnTo>
                  <a:lnTo>
                    <a:pt x="828" y="2070"/>
                  </a:lnTo>
                  <a:lnTo>
                    <a:pt x="621" y="1995"/>
                  </a:lnTo>
                  <a:lnTo>
                    <a:pt x="452" y="1901"/>
                  </a:lnTo>
                  <a:lnTo>
                    <a:pt x="301" y="1788"/>
                  </a:lnTo>
                  <a:lnTo>
                    <a:pt x="170" y="1618"/>
                  </a:lnTo>
                  <a:lnTo>
                    <a:pt x="76" y="1449"/>
                  </a:lnTo>
                  <a:lnTo>
                    <a:pt x="19" y="1261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828"/>
                  </a:lnTo>
                  <a:lnTo>
                    <a:pt x="76" y="640"/>
                  </a:lnTo>
                  <a:lnTo>
                    <a:pt x="170" y="471"/>
                  </a:lnTo>
                  <a:lnTo>
                    <a:pt x="301" y="320"/>
                  </a:lnTo>
                  <a:lnTo>
                    <a:pt x="452" y="188"/>
                  </a:lnTo>
                  <a:lnTo>
                    <a:pt x="621" y="94"/>
                  </a:lnTo>
                  <a:lnTo>
                    <a:pt x="828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242" y="19"/>
                  </a:lnTo>
                  <a:lnTo>
                    <a:pt x="1430" y="94"/>
                  </a:lnTo>
                  <a:lnTo>
                    <a:pt x="1618" y="188"/>
                  </a:lnTo>
                  <a:lnTo>
                    <a:pt x="1769" y="320"/>
                  </a:lnTo>
                  <a:lnTo>
                    <a:pt x="1901" y="471"/>
                  </a:lnTo>
                  <a:lnTo>
                    <a:pt x="1995" y="640"/>
                  </a:lnTo>
                  <a:lnTo>
                    <a:pt x="2051" y="828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1261"/>
                  </a:lnTo>
                  <a:lnTo>
                    <a:pt x="1995" y="1449"/>
                  </a:lnTo>
                  <a:lnTo>
                    <a:pt x="1901" y="1618"/>
                  </a:lnTo>
                  <a:lnTo>
                    <a:pt x="1769" y="1788"/>
                  </a:lnTo>
                  <a:lnTo>
                    <a:pt x="1618" y="1901"/>
                  </a:lnTo>
                  <a:lnTo>
                    <a:pt x="1430" y="1995"/>
                  </a:lnTo>
                  <a:lnTo>
                    <a:pt x="1242" y="2070"/>
                  </a:lnTo>
                  <a:lnTo>
                    <a:pt x="1035" y="20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9"/>
            <p:cNvSpPr/>
            <p:nvPr/>
          </p:nvSpPr>
          <p:spPr>
            <a:xfrm>
              <a:off x="477033" y="659295"/>
              <a:ext cx="22836" cy="2283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0" y="0"/>
                  </a:moveTo>
                  <a:lnTo>
                    <a:pt x="508" y="19"/>
                  </a:lnTo>
                  <a:lnTo>
                    <a:pt x="396" y="57"/>
                  </a:lnTo>
                  <a:lnTo>
                    <a:pt x="283" y="113"/>
                  </a:lnTo>
                  <a:lnTo>
                    <a:pt x="189" y="189"/>
                  </a:lnTo>
                  <a:lnTo>
                    <a:pt x="113" y="283"/>
                  </a:lnTo>
                  <a:lnTo>
                    <a:pt x="57" y="396"/>
                  </a:lnTo>
                  <a:lnTo>
                    <a:pt x="19" y="527"/>
                  </a:lnTo>
                  <a:lnTo>
                    <a:pt x="0" y="640"/>
                  </a:lnTo>
                  <a:lnTo>
                    <a:pt x="19" y="772"/>
                  </a:lnTo>
                  <a:lnTo>
                    <a:pt x="57" y="904"/>
                  </a:lnTo>
                  <a:lnTo>
                    <a:pt x="113" y="1016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2"/>
                  </a:lnTo>
                  <a:lnTo>
                    <a:pt x="508" y="1280"/>
                  </a:lnTo>
                  <a:lnTo>
                    <a:pt x="640" y="1299"/>
                  </a:lnTo>
                  <a:lnTo>
                    <a:pt x="772" y="1280"/>
                  </a:lnTo>
                  <a:lnTo>
                    <a:pt x="904" y="1242"/>
                  </a:lnTo>
                  <a:lnTo>
                    <a:pt x="998" y="1186"/>
                  </a:lnTo>
                  <a:lnTo>
                    <a:pt x="1110" y="1111"/>
                  </a:lnTo>
                  <a:lnTo>
                    <a:pt x="1186" y="1016"/>
                  </a:lnTo>
                  <a:lnTo>
                    <a:pt x="1242" y="904"/>
                  </a:lnTo>
                  <a:lnTo>
                    <a:pt x="1280" y="772"/>
                  </a:lnTo>
                  <a:lnTo>
                    <a:pt x="1299" y="640"/>
                  </a:lnTo>
                  <a:lnTo>
                    <a:pt x="1280" y="527"/>
                  </a:lnTo>
                  <a:lnTo>
                    <a:pt x="1242" y="396"/>
                  </a:lnTo>
                  <a:lnTo>
                    <a:pt x="1186" y="283"/>
                  </a:lnTo>
                  <a:lnTo>
                    <a:pt x="1110" y="189"/>
                  </a:lnTo>
                  <a:lnTo>
                    <a:pt x="998" y="113"/>
                  </a:lnTo>
                  <a:lnTo>
                    <a:pt x="904" y="57"/>
                  </a:lnTo>
                  <a:lnTo>
                    <a:pt x="772" y="19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9"/>
            <p:cNvSpPr/>
            <p:nvPr/>
          </p:nvSpPr>
          <p:spPr>
            <a:xfrm>
              <a:off x="446936" y="363582"/>
              <a:ext cx="82714" cy="20182"/>
            </a:xfrm>
            <a:custGeom>
              <a:avLst/>
              <a:gdLst/>
              <a:ahLst/>
              <a:cxnLst/>
              <a:rect l="l" t="t" r="r" b="b"/>
              <a:pathLst>
                <a:path w="4705" h="1148" extrusionOk="0">
                  <a:moveTo>
                    <a:pt x="0" y="0"/>
                  </a:moveTo>
                  <a:lnTo>
                    <a:pt x="0" y="339"/>
                  </a:lnTo>
                  <a:lnTo>
                    <a:pt x="4704" y="114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9"/>
            <p:cNvSpPr/>
            <p:nvPr/>
          </p:nvSpPr>
          <p:spPr>
            <a:xfrm>
              <a:off x="430059" y="338777"/>
              <a:ext cx="116450" cy="24823"/>
            </a:xfrm>
            <a:custGeom>
              <a:avLst/>
              <a:gdLst/>
              <a:ahLst/>
              <a:cxnLst/>
              <a:rect l="l" t="t" r="r" b="b"/>
              <a:pathLst>
                <a:path w="6624" h="1412" extrusionOk="0">
                  <a:moveTo>
                    <a:pt x="113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1" y="113"/>
                  </a:lnTo>
                  <a:lnTo>
                    <a:pt x="1" y="1298"/>
                  </a:lnTo>
                  <a:lnTo>
                    <a:pt x="19" y="1355"/>
                  </a:lnTo>
                  <a:lnTo>
                    <a:pt x="38" y="1374"/>
                  </a:lnTo>
                  <a:lnTo>
                    <a:pt x="76" y="1411"/>
                  </a:lnTo>
                  <a:lnTo>
                    <a:pt x="6567" y="1411"/>
                  </a:lnTo>
                  <a:lnTo>
                    <a:pt x="6586" y="1374"/>
                  </a:lnTo>
                  <a:lnTo>
                    <a:pt x="6624" y="1355"/>
                  </a:lnTo>
                  <a:lnTo>
                    <a:pt x="6624" y="1298"/>
                  </a:lnTo>
                  <a:lnTo>
                    <a:pt x="6624" y="113"/>
                  </a:lnTo>
                  <a:lnTo>
                    <a:pt x="6624" y="75"/>
                  </a:lnTo>
                  <a:lnTo>
                    <a:pt x="6586" y="38"/>
                  </a:lnTo>
                  <a:lnTo>
                    <a:pt x="6567" y="19"/>
                  </a:lnTo>
                  <a:lnTo>
                    <a:pt x="6511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9"/>
            <p:cNvSpPr/>
            <p:nvPr/>
          </p:nvSpPr>
          <p:spPr>
            <a:xfrm>
              <a:off x="493242" y="189927"/>
              <a:ext cx="71463" cy="71463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2032" y="0"/>
                  </a:moveTo>
                  <a:lnTo>
                    <a:pt x="1825" y="19"/>
                  </a:lnTo>
                  <a:lnTo>
                    <a:pt x="1618" y="38"/>
                  </a:lnTo>
                  <a:lnTo>
                    <a:pt x="1430" y="94"/>
                  </a:lnTo>
                  <a:lnTo>
                    <a:pt x="1242" y="151"/>
                  </a:lnTo>
                  <a:lnTo>
                    <a:pt x="1054" y="245"/>
                  </a:lnTo>
                  <a:lnTo>
                    <a:pt x="885" y="339"/>
                  </a:lnTo>
                  <a:lnTo>
                    <a:pt x="734" y="470"/>
                  </a:lnTo>
                  <a:lnTo>
                    <a:pt x="602" y="602"/>
                  </a:lnTo>
                  <a:lnTo>
                    <a:pt x="471" y="734"/>
                  </a:lnTo>
                  <a:lnTo>
                    <a:pt x="339" y="903"/>
                  </a:lnTo>
                  <a:lnTo>
                    <a:pt x="245" y="1054"/>
                  </a:lnTo>
                  <a:lnTo>
                    <a:pt x="151" y="1242"/>
                  </a:lnTo>
                  <a:lnTo>
                    <a:pt x="94" y="1430"/>
                  </a:lnTo>
                  <a:lnTo>
                    <a:pt x="38" y="1618"/>
                  </a:lnTo>
                  <a:lnTo>
                    <a:pt x="0" y="1825"/>
                  </a:lnTo>
                  <a:lnTo>
                    <a:pt x="0" y="2032"/>
                  </a:lnTo>
                  <a:lnTo>
                    <a:pt x="0" y="2239"/>
                  </a:lnTo>
                  <a:lnTo>
                    <a:pt x="38" y="2446"/>
                  </a:lnTo>
                  <a:lnTo>
                    <a:pt x="94" y="2634"/>
                  </a:lnTo>
                  <a:lnTo>
                    <a:pt x="151" y="2822"/>
                  </a:lnTo>
                  <a:lnTo>
                    <a:pt x="245" y="2992"/>
                  </a:lnTo>
                  <a:lnTo>
                    <a:pt x="339" y="3161"/>
                  </a:lnTo>
                  <a:lnTo>
                    <a:pt x="471" y="3312"/>
                  </a:lnTo>
                  <a:lnTo>
                    <a:pt x="602" y="3462"/>
                  </a:lnTo>
                  <a:lnTo>
                    <a:pt x="734" y="3594"/>
                  </a:lnTo>
                  <a:lnTo>
                    <a:pt x="885" y="3707"/>
                  </a:lnTo>
                  <a:lnTo>
                    <a:pt x="1054" y="3820"/>
                  </a:lnTo>
                  <a:lnTo>
                    <a:pt x="1242" y="3895"/>
                  </a:lnTo>
                  <a:lnTo>
                    <a:pt x="1430" y="3970"/>
                  </a:lnTo>
                  <a:lnTo>
                    <a:pt x="1618" y="4008"/>
                  </a:lnTo>
                  <a:lnTo>
                    <a:pt x="1825" y="4045"/>
                  </a:lnTo>
                  <a:lnTo>
                    <a:pt x="2032" y="4064"/>
                  </a:lnTo>
                  <a:lnTo>
                    <a:pt x="2239" y="4045"/>
                  </a:lnTo>
                  <a:lnTo>
                    <a:pt x="2428" y="4008"/>
                  </a:lnTo>
                  <a:lnTo>
                    <a:pt x="2635" y="3970"/>
                  </a:lnTo>
                  <a:lnTo>
                    <a:pt x="2823" y="3895"/>
                  </a:lnTo>
                  <a:lnTo>
                    <a:pt x="2992" y="3820"/>
                  </a:lnTo>
                  <a:lnTo>
                    <a:pt x="3161" y="3707"/>
                  </a:lnTo>
                  <a:lnTo>
                    <a:pt x="3312" y="3594"/>
                  </a:lnTo>
                  <a:lnTo>
                    <a:pt x="3462" y="3462"/>
                  </a:lnTo>
                  <a:lnTo>
                    <a:pt x="3594" y="3312"/>
                  </a:lnTo>
                  <a:lnTo>
                    <a:pt x="3707" y="3161"/>
                  </a:lnTo>
                  <a:lnTo>
                    <a:pt x="3820" y="2992"/>
                  </a:lnTo>
                  <a:lnTo>
                    <a:pt x="3895" y="2822"/>
                  </a:lnTo>
                  <a:lnTo>
                    <a:pt x="3970" y="2634"/>
                  </a:lnTo>
                  <a:lnTo>
                    <a:pt x="4008" y="2446"/>
                  </a:lnTo>
                  <a:lnTo>
                    <a:pt x="4046" y="2239"/>
                  </a:lnTo>
                  <a:lnTo>
                    <a:pt x="4065" y="2032"/>
                  </a:lnTo>
                  <a:lnTo>
                    <a:pt x="4046" y="1825"/>
                  </a:lnTo>
                  <a:lnTo>
                    <a:pt x="4008" y="1618"/>
                  </a:lnTo>
                  <a:lnTo>
                    <a:pt x="3970" y="1430"/>
                  </a:lnTo>
                  <a:lnTo>
                    <a:pt x="3895" y="1242"/>
                  </a:lnTo>
                  <a:lnTo>
                    <a:pt x="3820" y="1054"/>
                  </a:lnTo>
                  <a:lnTo>
                    <a:pt x="3707" y="903"/>
                  </a:lnTo>
                  <a:lnTo>
                    <a:pt x="3594" y="734"/>
                  </a:lnTo>
                  <a:lnTo>
                    <a:pt x="3462" y="602"/>
                  </a:lnTo>
                  <a:lnTo>
                    <a:pt x="3312" y="470"/>
                  </a:lnTo>
                  <a:lnTo>
                    <a:pt x="3161" y="339"/>
                  </a:lnTo>
                  <a:lnTo>
                    <a:pt x="2992" y="245"/>
                  </a:lnTo>
                  <a:lnTo>
                    <a:pt x="2823" y="151"/>
                  </a:lnTo>
                  <a:lnTo>
                    <a:pt x="2635" y="94"/>
                  </a:lnTo>
                  <a:lnTo>
                    <a:pt x="2428" y="38"/>
                  </a:lnTo>
                  <a:lnTo>
                    <a:pt x="2239" y="1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9"/>
            <p:cNvSpPr/>
            <p:nvPr/>
          </p:nvSpPr>
          <p:spPr>
            <a:xfrm>
              <a:off x="432714" y="268316"/>
              <a:ext cx="46657" cy="46657"/>
            </a:xfrm>
            <a:custGeom>
              <a:avLst/>
              <a:gdLst/>
              <a:ahLst/>
              <a:cxnLst/>
              <a:rect l="l" t="t" r="r" b="b"/>
              <a:pathLst>
                <a:path w="2654" h="2654" extrusionOk="0">
                  <a:moveTo>
                    <a:pt x="1336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41" y="57"/>
                  </a:lnTo>
                  <a:lnTo>
                    <a:pt x="809" y="113"/>
                  </a:lnTo>
                  <a:lnTo>
                    <a:pt x="696" y="170"/>
                  </a:lnTo>
                  <a:lnTo>
                    <a:pt x="583" y="226"/>
                  </a:lnTo>
                  <a:lnTo>
                    <a:pt x="489" y="301"/>
                  </a:lnTo>
                  <a:lnTo>
                    <a:pt x="395" y="395"/>
                  </a:lnTo>
                  <a:lnTo>
                    <a:pt x="301" y="490"/>
                  </a:lnTo>
                  <a:lnTo>
                    <a:pt x="226" y="584"/>
                  </a:lnTo>
                  <a:lnTo>
                    <a:pt x="169" y="697"/>
                  </a:lnTo>
                  <a:lnTo>
                    <a:pt x="113" y="809"/>
                  </a:lnTo>
                  <a:lnTo>
                    <a:pt x="57" y="941"/>
                  </a:lnTo>
                  <a:lnTo>
                    <a:pt x="38" y="1073"/>
                  </a:lnTo>
                  <a:lnTo>
                    <a:pt x="19" y="1205"/>
                  </a:lnTo>
                  <a:lnTo>
                    <a:pt x="0" y="1336"/>
                  </a:lnTo>
                  <a:lnTo>
                    <a:pt x="19" y="1468"/>
                  </a:lnTo>
                  <a:lnTo>
                    <a:pt x="38" y="1600"/>
                  </a:lnTo>
                  <a:lnTo>
                    <a:pt x="57" y="1731"/>
                  </a:lnTo>
                  <a:lnTo>
                    <a:pt x="113" y="1844"/>
                  </a:lnTo>
                  <a:lnTo>
                    <a:pt x="169" y="1957"/>
                  </a:lnTo>
                  <a:lnTo>
                    <a:pt x="226" y="2070"/>
                  </a:lnTo>
                  <a:lnTo>
                    <a:pt x="301" y="2183"/>
                  </a:lnTo>
                  <a:lnTo>
                    <a:pt x="395" y="2277"/>
                  </a:lnTo>
                  <a:lnTo>
                    <a:pt x="489" y="2352"/>
                  </a:lnTo>
                  <a:lnTo>
                    <a:pt x="583" y="2428"/>
                  </a:lnTo>
                  <a:lnTo>
                    <a:pt x="696" y="2503"/>
                  </a:lnTo>
                  <a:lnTo>
                    <a:pt x="809" y="2559"/>
                  </a:lnTo>
                  <a:lnTo>
                    <a:pt x="941" y="2597"/>
                  </a:lnTo>
                  <a:lnTo>
                    <a:pt x="1073" y="2635"/>
                  </a:lnTo>
                  <a:lnTo>
                    <a:pt x="1204" y="2653"/>
                  </a:lnTo>
                  <a:lnTo>
                    <a:pt x="1468" y="2653"/>
                  </a:lnTo>
                  <a:lnTo>
                    <a:pt x="1599" y="2635"/>
                  </a:lnTo>
                  <a:lnTo>
                    <a:pt x="1731" y="2597"/>
                  </a:lnTo>
                  <a:lnTo>
                    <a:pt x="1844" y="2559"/>
                  </a:lnTo>
                  <a:lnTo>
                    <a:pt x="1957" y="2503"/>
                  </a:lnTo>
                  <a:lnTo>
                    <a:pt x="2070" y="2428"/>
                  </a:lnTo>
                  <a:lnTo>
                    <a:pt x="2183" y="2352"/>
                  </a:lnTo>
                  <a:lnTo>
                    <a:pt x="2277" y="2277"/>
                  </a:lnTo>
                  <a:lnTo>
                    <a:pt x="2352" y="2183"/>
                  </a:lnTo>
                  <a:lnTo>
                    <a:pt x="2427" y="2070"/>
                  </a:lnTo>
                  <a:lnTo>
                    <a:pt x="2503" y="1957"/>
                  </a:lnTo>
                  <a:lnTo>
                    <a:pt x="2559" y="1844"/>
                  </a:lnTo>
                  <a:lnTo>
                    <a:pt x="2597" y="1731"/>
                  </a:lnTo>
                  <a:lnTo>
                    <a:pt x="2634" y="1600"/>
                  </a:lnTo>
                  <a:lnTo>
                    <a:pt x="2653" y="1468"/>
                  </a:lnTo>
                  <a:lnTo>
                    <a:pt x="2653" y="1336"/>
                  </a:lnTo>
                  <a:lnTo>
                    <a:pt x="2653" y="1205"/>
                  </a:lnTo>
                  <a:lnTo>
                    <a:pt x="2634" y="1073"/>
                  </a:lnTo>
                  <a:lnTo>
                    <a:pt x="2597" y="941"/>
                  </a:lnTo>
                  <a:lnTo>
                    <a:pt x="2559" y="809"/>
                  </a:lnTo>
                  <a:lnTo>
                    <a:pt x="2503" y="697"/>
                  </a:lnTo>
                  <a:lnTo>
                    <a:pt x="2427" y="584"/>
                  </a:lnTo>
                  <a:lnTo>
                    <a:pt x="2352" y="490"/>
                  </a:lnTo>
                  <a:lnTo>
                    <a:pt x="2277" y="395"/>
                  </a:lnTo>
                  <a:lnTo>
                    <a:pt x="2183" y="301"/>
                  </a:lnTo>
                  <a:lnTo>
                    <a:pt x="2070" y="226"/>
                  </a:lnTo>
                  <a:lnTo>
                    <a:pt x="1957" y="170"/>
                  </a:lnTo>
                  <a:lnTo>
                    <a:pt x="1844" y="113"/>
                  </a:lnTo>
                  <a:lnTo>
                    <a:pt x="1731" y="57"/>
                  </a:lnTo>
                  <a:lnTo>
                    <a:pt x="1599" y="38"/>
                  </a:lnTo>
                  <a:lnTo>
                    <a:pt x="1468" y="19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9"/>
            <p:cNvSpPr/>
            <p:nvPr/>
          </p:nvSpPr>
          <p:spPr>
            <a:xfrm>
              <a:off x="418157" y="194216"/>
              <a:ext cx="35406" cy="35406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16" y="1"/>
                  </a:moveTo>
                  <a:lnTo>
                    <a:pt x="809" y="19"/>
                  </a:lnTo>
                  <a:lnTo>
                    <a:pt x="621" y="76"/>
                  </a:lnTo>
                  <a:lnTo>
                    <a:pt x="452" y="170"/>
                  </a:lnTo>
                  <a:lnTo>
                    <a:pt x="301" y="302"/>
                  </a:lnTo>
                  <a:lnTo>
                    <a:pt x="170" y="452"/>
                  </a:lnTo>
                  <a:lnTo>
                    <a:pt x="75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75" y="1412"/>
                  </a:lnTo>
                  <a:lnTo>
                    <a:pt x="170" y="1581"/>
                  </a:lnTo>
                  <a:lnTo>
                    <a:pt x="301" y="1732"/>
                  </a:lnTo>
                  <a:lnTo>
                    <a:pt x="452" y="1845"/>
                  </a:lnTo>
                  <a:lnTo>
                    <a:pt x="621" y="1939"/>
                  </a:lnTo>
                  <a:lnTo>
                    <a:pt x="809" y="1995"/>
                  </a:lnTo>
                  <a:lnTo>
                    <a:pt x="1016" y="2014"/>
                  </a:lnTo>
                  <a:lnTo>
                    <a:pt x="1204" y="1995"/>
                  </a:lnTo>
                  <a:lnTo>
                    <a:pt x="1393" y="1939"/>
                  </a:lnTo>
                  <a:lnTo>
                    <a:pt x="1581" y="1845"/>
                  </a:lnTo>
                  <a:lnTo>
                    <a:pt x="1731" y="1732"/>
                  </a:lnTo>
                  <a:lnTo>
                    <a:pt x="1844" y="1581"/>
                  </a:lnTo>
                  <a:lnTo>
                    <a:pt x="1938" y="1412"/>
                  </a:lnTo>
                  <a:lnTo>
                    <a:pt x="1995" y="1224"/>
                  </a:lnTo>
                  <a:lnTo>
                    <a:pt x="2013" y="1017"/>
                  </a:lnTo>
                  <a:lnTo>
                    <a:pt x="1995" y="810"/>
                  </a:lnTo>
                  <a:lnTo>
                    <a:pt x="1938" y="622"/>
                  </a:lnTo>
                  <a:lnTo>
                    <a:pt x="1844" y="452"/>
                  </a:lnTo>
                  <a:lnTo>
                    <a:pt x="1731" y="302"/>
                  </a:lnTo>
                  <a:lnTo>
                    <a:pt x="1581" y="170"/>
                  </a:lnTo>
                  <a:lnTo>
                    <a:pt x="1393" y="76"/>
                  </a:lnTo>
                  <a:lnTo>
                    <a:pt x="1204" y="19"/>
                  </a:ln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AA18DAA-EF96-E2E2-A580-C6DC0657739B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8211;p39">
            <a:extLst>
              <a:ext uri="{FF2B5EF4-FFF2-40B4-BE49-F238E27FC236}">
                <a16:creationId xmlns:a16="http://schemas.microsoft.com/office/drawing/2014/main" xmlns="" id="{10D60964-D63A-A30A-B950-E80880B5621C}"/>
              </a:ext>
            </a:extLst>
          </p:cNvPr>
          <p:cNvSpPr txBox="1">
            <a:spLocks/>
          </p:cNvSpPr>
          <p:nvPr/>
        </p:nvSpPr>
        <p:spPr>
          <a:xfrm>
            <a:off x="601275" y="358499"/>
            <a:ext cx="7822725" cy="78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 nào có trong dạ dày của người?</a:t>
            </a:r>
            <a:endParaRPr lang="en-US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5"/>
    </mc:Choice>
    <mc:Fallback xmlns="">
      <p:transition spd="slow" advTm="1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p39"/>
          <p:cNvSpPr/>
          <p:nvPr/>
        </p:nvSpPr>
        <p:spPr>
          <a:xfrm>
            <a:off x="46868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46868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800676" y="31391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800676" y="1462753"/>
            <a:ext cx="10509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 txBox="1">
            <a:spLocks noGrp="1"/>
          </p:cNvSpPr>
          <p:nvPr>
            <p:ph type="title" idx="6"/>
          </p:nvPr>
        </p:nvSpPr>
        <p:spPr>
          <a:xfrm>
            <a:off x="601275" y="358499"/>
            <a:ext cx="7822725" cy="782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800" b="1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giấm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acetic acid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3" name="Google Shape;8213;p39"/>
          <p:cNvSpPr txBox="1">
            <a:spLocks noGrp="1"/>
          </p:cNvSpPr>
          <p:nvPr>
            <p:ph type="title"/>
          </p:nvPr>
        </p:nvSpPr>
        <p:spPr>
          <a:xfrm>
            <a:off x="2008001" y="1494701"/>
            <a:ext cx="2270488" cy="882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1-2%</a:t>
            </a:r>
            <a:endParaRPr sz="2800" dirty="0"/>
          </a:p>
        </p:txBody>
      </p:sp>
      <p:sp>
        <p:nvSpPr>
          <p:cNvPr id="8216" name="Google Shape;8216;p39"/>
          <p:cNvSpPr txBox="1">
            <a:spLocks noGrp="1"/>
          </p:cNvSpPr>
          <p:nvPr>
            <p:ph type="title" idx="7"/>
          </p:nvPr>
        </p:nvSpPr>
        <p:spPr>
          <a:xfrm>
            <a:off x="2008000" y="3257024"/>
            <a:ext cx="252077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2-4%</a:t>
            </a:r>
            <a:endParaRPr sz="2400" dirty="0"/>
          </a:p>
        </p:txBody>
      </p:sp>
      <p:sp>
        <p:nvSpPr>
          <p:cNvPr id="8218" name="Google Shape;8218;p39"/>
          <p:cNvSpPr txBox="1">
            <a:spLocks noGrp="1"/>
          </p:cNvSpPr>
          <p:nvPr>
            <p:ph type="title" idx="9"/>
          </p:nvPr>
        </p:nvSpPr>
        <p:spPr>
          <a:xfrm flipH="1">
            <a:off x="5894721" y="3257024"/>
            <a:ext cx="1815589" cy="796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– 5%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20" name="Google Shape;8220;p39"/>
          <p:cNvSpPr txBox="1">
            <a:spLocks noGrp="1"/>
          </p:cNvSpPr>
          <p:nvPr>
            <p:ph type="title" idx="4"/>
          </p:nvPr>
        </p:nvSpPr>
        <p:spPr>
          <a:xfrm>
            <a:off x="9587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A.</a:t>
            </a:r>
            <a:endParaRPr dirty="0"/>
          </a:p>
        </p:txBody>
      </p:sp>
      <p:sp>
        <p:nvSpPr>
          <p:cNvPr id="8221" name="Google Shape;8221;p39"/>
          <p:cNvSpPr txBox="1">
            <a:spLocks noGrp="1"/>
          </p:cNvSpPr>
          <p:nvPr>
            <p:ph type="title" idx="14"/>
          </p:nvPr>
        </p:nvSpPr>
        <p:spPr>
          <a:xfrm>
            <a:off x="9587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sp>
        <p:nvSpPr>
          <p:cNvPr id="8222" name="Google Shape;8222;p39"/>
          <p:cNvSpPr txBox="1">
            <a:spLocks noGrp="1"/>
          </p:cNvSpPr>
          <p:nvPr>
            <p:ph type="title" idx="5"/>
          </p:nvPr>
        </p:nvSpPr>
        <p:spPr>
          <a:xfrm flipH="1">
            <a:off x="4844976" y="16913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sp>
        <p:nvSpPr>
          <p:cNvPr id="8223" name="Google Shape;8223;p39"/>
          <p:cNvSpPr txBox="1">
            <a:spLocks noGrp="1"/>
          </p:cNvSpPr>
          <p:nvPr>
            <p:ph type="title" idx="15"/>
          </p:nvPr>
        </p:nvSpPr>
        <p:spPr>
          <a:xfrm flipH="1">
            <a:off x="4844976" y="3367753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D.</a:t>
            </a:r>
            <a:endParaRPr dirty="0"/>
          </a:p>
        </p:txBody>
      </p:sp>
      <p:grpSp>
        <p:nvGrpSpPr>
          <p:cNvPr id="8224" name="Google Shape;8224;p39"/>
          <p:cNvGrpSpPr/>
          <p:nvPr/>
        </p:nvGrpSpPr>
        <p:grpSpPr>
          <a:xfrm>
            <a:off x="247050" y="4147350"/>
            <a:ext cx="657650" cy="757825"/>
            <a:chOff x="1381575" y="2568425"/>
            <a:chExt cx="657650" cy="757825"/>
          </a:xfrm>
        </p:grpSpPr>
        <p:sp>
          <p:nvSpPr>
            <p:cNvPr id="8225" name="Google Shape;8225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9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9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9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9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9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9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9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9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9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9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9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9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9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9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9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9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9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2" name="Google Shape;8252;p39"/>
          <p:cNvGrpSpPr/>
          <p:nvPr/>
        </p:nvGrpSpPr>
        <p:grpSpPr>
          <a:xfrm rot="406514">
            <a:off x="8311277" y="147668"/>
            <a:ext cx="486737" cy="875736"/>
            <a:chOff x="204138" y="189927"/>
            <a:chExt cx="452861" cy="814710"/>
          </a:xfrm>
        </p:grpSpPr>
        <p:sp>
          <p:nvSpPr>
            <p:cNvPr id="8253" name="Google Shape;8253;p39"/>
            <p:cNvSpPr/>
            <p:nvPr/>
          </p:nvSpPr>
          <p:spPr>
            <a:xfrm>
              <a:off x="223986" y="405915"/>
              <a:ext cx="241479" cy="598722"/>
            </a:xfrm>
            <a:custGeom>
              <a:avLst/>
              <a:gdLst/>
              <a:ahLst/>
              <a:cxnLst/>
              <a:rect l="l" t="t" r="r" b="b"/>
              <a:pathLst>
                <a:path w="13736" h="34057" extrusionOk="0">
                  <a:moveTo>
                    <a:pt x="866" y="1"/>
                  </a:moveTo>
                  <a:lnTo>
                    <a:pt x="678" y="19"/>
                  </a:lnTo>
                  <a:lnTo>
                    <a:pt x="527" y="57"/>
                  </a:lnTo>
                  <a:lnTo>
                    <a:pt x="377" y="151"/>
                  </a:lnTo>
                  <a:lnTo>
                    <a:pt x="245" y="245"/>
                  </a:lnTo>
                  <a:lnTo>
                    <a:pt x="151" y="377"/>
                  </a:lnTo>
                  <a:lnTo>
                    <a:pt x="57" y="527"/>
                  </a:lnTo>
                  <a:lnTo>
                    <a:pt x="19" y="678"/>
                  </a:lnTo>
                  <a:lnTo>
                    <a:pt x="0" y="866"/>
                  </a:lnTo>
                  <a:lnTo>
                    <a:pt x="0" y="34057"/>
                  </a:lnTo>
                  <a:lnTo>
                    <a:pt x="1713" y="34057"/>
                  </a:lnTo>
                  <a:lnTo>
                    <a:pt x="1713" y="1713"/>
                  </a:lnTo>
                  <a:lnTo>
                    <a:pt x="12870" y="1713"/>
                  </a:lnTo>
                  <a:lnTo>
                    <a:pt x="13040" y="1694"/>
                  </a:lnTo>
                  <a:lnTo>
                    <a:pt x="13209" y="1656"/>
                  </a:lnTo>
                  <a:lnTo>
                    <a:pt x="13360" y="1581"/>
                  </a:lnTo>
                  <a:lnTo>
                    <a:pt x="13472" y="1468"/>
                  </a:lnTo>
                  <a:lnTo>
                    <a:pt x="13585" y="1337"/>
                  </a:lnTo>
                  <a:lnTo>
                    <a:pt x="13661" y="1186"/>
                  </a:lnTo>
                  <a:lnTo>
                    <a:pt x="13717" y="1036"/>
                  </a:lnTo>
                  <a:lnTo>
                    <a:pt x="13736" y="866"/>
                  </a:lnTo>
                  <a:lnTo>
                    <a:pt x="13717" y="678"/>
                  </a:lnTo>
                  <a:lnTo>
                    <a:pt x="13661" y="527"/>
                  </a:lnTo>
                  <a:lnTo>
                    <a:pt x="13585" y="377"/>
                  </a:lnTo>
                  <a:lnTo>
                    <a:pt x="13472" y="245"/>
                  </a:lnTo>
                  <a:lnTo>
                    <a:pt x="13360" y="151"/>
                  </a:lnTo>
                  <a:lnTo>
                    <a:pt x="13209" y="57"/>
                  </a:lnTo>
                  <a:lnTo>
                    <a:pt x="13040" y="19"/>
                  </a:lnTo>
                  <a:lnTo>
                    <a:pt x="128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9"/>
            <p:cNvSpPr/>
            <p:nvPr/>
          </p:nvSpPr>
          <p:spPr>
            <a:xfrm>
              <a:off x="204138" y="379457"/>
              <a:ext cx="80393" cy="80393"/>
            </a:xfrm>
            <a:custGeom>
              <a:avLst/>
              <a:gdLst/>
              <a:ahLst/>
              <a:cxnLst/>
              <a:rect l="l" t="t" r="r" b="b"/>
              <a:pathLst>
                <a:path w="4573" h="4573" extrusionOk="0">
                  <a:moveTo>
                    <a:pt x="2277" y="0"/>
                  </a:moveTo>
                  <a:lnTo>
                    <a:pt x="2051" y="19"/>
                  </a:lnTo>
                  <a:lnTo>
                    <a:pt x="1826" y="57"/>
                  </a:lnTo>
                  <a:lnTo>
                    <a:pt x="1600" y="113"/>
                  </a:lnTo>
                  <a:lnTo>
                    <a:pt x="1393" y="189"/>
                  </a:lnTo>
                  <a:lnTo>
                    <a:pt x="1186" y="283"/>
                  </a:lnTo>
                  <a:lnTo>
                    <a:pt x="998" y="396"/>
                  </a:lnTo>
                  <a:lnTo>
                    <a:pt x="828" y="527"/>
                  </a:lnTo>
                  <a:lnTo>
                    <a:pt x="659" y="678"/>
                  </a:lnTo>
                  <a:lnTo>
                    <a:pt x="527" y="828"/>
                  </a:lnTo>
                  <a:lnTo>
                    <a:pt x="396" y="1016"/>
                  </a:lnTo>
                  <a:lnTo>
                    <a:pt x="283" y="1205"/>
                  </a:lnTo>
                  <a:lnTo>
                    <a:pt x="170" y="1393"/>
                  </a:lnTo>
                  <a:lnTo>
                    <a:pt x="95" y="1600"/>
                  </a:lnTo>
                  <a:lnTo>
                    <a:pt x="38" y="1826"/>
                  </a:lnTo>
                  <a:lnTo>
                    <a:pt x="19" y="2051"/>
                  </a:lnTo>
                  <a:lnTo>
                    <a:pt x="1" y="2296"/>
                  </a:lnTo>
                  <a:lnTo>
                    <a:pt x="19" y="2522"/>
                  </a:lnTo>
                  <a:lnTo>
                    <a:pt x="38" y="2747"/>
                  </a:lnTo>
                  <a:lnTo>
                    <a:pt x="95" y="2973"/>
                  </a:lnTo>
                  <a:lnTo>
                    <a:pt x="170" y="3180"/>
                  </a:lnTo>
                  <a:lnTo>
                    <a:pt x="283" y="3368"/>
                  </a:lnTo>
                  <a:lnTo>
                    <a:pt x="396" y="3557"/>
                  </a:lnTo>
                  <a:lnTo>
                    <a:pt x="527" y="3745"/>
                  </a:lnTo>
                  <a:lnTo>
                    <a:pt x="659" y="3895"/>
                  </a:lnTo>
                  <a:lnTo>
                    <a:pt x="828" y="4046"/>
                  </a:lnTo>
                  <a:lnTo>
                    <a:pt x="998" y="4177"/>
                  </a:lnTo>
                  <a:lnTo>
                    <a:pt x="1186" y="4290"/>
                  </a:lnTo>
                  <a:lnTo>
                    <a:pt x="1393" y="4384"/>
                  </a:lnTo>
                  <a:lnTo>
                    <a:pt x="1600" y="4460"/>
                  </a:lnTo>
                  <a:lnTo>
                    <a:pt x="1826" y="4516"/>
                  </a:lnTo>
                  <a:lnTo>
                    <a:pt x="2051" y="4554"/>
                  </a:lnTo>
                  <a:lnTo>
                    <a:pt x="2277" y="4573"/>
                  </a:lnTo>
                  <a:lnTo>
                    <a:pt x="2522" y="4554"/>
                  </a:lnTo>
                  <a:lnTo>
                    <a:pt x="2748" y="4516"/>
                  </a:lnTo>
                  <a:lnTo>
                    <a:pt x="2955" y="4460"/>
                  </a:lnTo>
                  <a:lnTo>
                    <a:pt x="3162" y="4384"/>
                  </a:lnTo>
                  <a:lnTo>
                    <a:pt x="3368" y="4290"/>
                  </a:lnTo>
                  <a:lnTo>
                    <a:pt x="3557" y="4177"/>
                  </a:lnTo>
                  <a:lnTo>
                    <a:pt x="3726" y="4046"/>
                  </a:lnTo>
                  <a:lnTo>
                    <a:pt x="3895" y="3895"/>
                  </a:lnTo>
                  <a:lnTo>
                    <a:pt x="4046" y="3745"/>
                  </a:lnTo>
                  <a:lnTo>
                    <a:pt x="4178" y="3557"/>
                  </a:lnTo>
                  <a:lnTo>
                    <a:pt x="4290" y="3368"/>
                  </a:lnTo>
                  <a:lnTo>
                    <a:pt x="4385" y="3180"/>
                  </a:lnTo>
                  <a:lnTo>
                    <a:pt x="4460" y="2973"/>
                  </a:lnTo>
                  <a:lnTo>
                    <a:pt x="4516" y="2747"/>
                  </a:lnTo>
                  <a:lnTo>
                    <a:pt x="4554" y="2522"/>
                  </a:lnTo>
                  <a:lnTo>
                    <a:pt x="4573" y="2296"/>
                  </a:lnTo>
                  <a:lnTo>
                    <a:pt x="4554" y="2051"/>
                  </a:lnTo>
                  <a:lnTo>
                    <a:pt x="4516" y="1826"/>
                  </a:lnTo>
                  <a:lnTo>
                    <a:pt x="4460" y="1600"/>
                  </a:lnTo>
                  <a:lnTo>
                    <a:pt x="4385" y="1393"/>
                  </a:lnTo>
                  <a:lnTo>
                    <a:pt x="4290" y="1205"/>
                  </a:lnTo>
                  <a:lnTo>
                    <a:pt x="4178" y="1016"/>
                  </a:lnTo>
                  <a:lnTo>
                    <a:pt x="4046" y="828"/>
                  </a:lnTo>
                  <a:lnTo>
                    <a:pt x="3895" y="678"/>
                  </a:lnTo>
                  <a:lnTo>
                    <a:pt x="3726" y="527"/>
                  </a:lnTo>
                  <a:lnTo>
                    <a:pt x="3557" y="396"/>
                  </a:lnTo>
                  <a:lnTo>
                    <a:pt x="3368" y="283"/>
                  </a:lnTo>
                  <a:lnTo>
                    <a:pt x="3162" y="189"/>
                  </a:lnTo>
                  <a:lnTo>
                    <a:pt x="2955" y="113"/>
                  </a:lnTo>
                  <a:lnTo>
                    <a:pt x="2748" y="57"/>
                  </a:lnTo>
                  <a:lnTo>
                    <a:pt x="2522" y="19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9"/>
            <p:cNvSpPr/>
            <p:nvPr/>
          </p:nvSpPr>
          <p:spPr>
            <a:xfrm>
              <a:off x="225639" y="401291"/>
              <a:ext cx="37059" cy="36725"/>
            </a:xfrm>
            <a:custGeom>
              <a:avLst/>
              <a:gdLst/>
              <a:ahLst/>
              <a:cxnLst/>
              <a:rect l="l" t="t" r="r" b="b"/>
              <a:pathLst>
                <a:path w="2108" h="2089" extrusionOk="0">
                  <a:moveTo>
                    <a:pt x="1054" y="0"/>
                  </a:moveTo>
                  <a:lnTo>
                    <a:pt x="847" y="19"/>
                  </a:lnTo>
                  <a:lnTo>
                    <a:pt x="640" y="75"/>
                  </a:lnTo>
                  <a:lnTo>
                    <a:pt x="471" y="170"/>
                  </a:lnTo>
                  <a:lnTo>
                    <a:pt x="320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54"/>
                  </a:lnTo>
                  <a:lnTo>
                    <a:pt x="19" y="1261"/>
                  </a:lnTo>
                  <a:lnTo>
                    <a:pt x="95" y="1449"/>
                  </a:lnTo>
                  <a:lnTo>
                    <a:pt x="189" y="1637"/>
                  </a:lnTo>
                  <a:lnTo>
                    <a:pt x="320" y="1788"/>
                  </a:lnTo>
                  <a:lnTo>
                    <a:pt x="471" y="1919"/>
                  </a:lnTo>
                  <a:lnTo>
                    <a:pt x="640" y="2014"/>
                  </a:lnTo>
                  <a:lnTo>
                    <a:pt x="847" y="2070"/>
                  </a:lnTo>
                  <a:lnTo>
                    <a:pt x="1054" y="2089"/>
                  </a:lnTo>
                  <a:lnTo>
                    <a:pt x="1261" y="2070"/>
                  </a:lnTo>
                  <a:lnTo>
                    <a:pt x="1468" y="2014"/>
                  </a:lnTo>
                  <a:lnTo>
                    <a:pt x="1637" y="1919"/>
                  </a:lnTo>
                  <a:lnTo>
                    <a:pt x="1807" y="1788"/>
                  </a:lnTo>
                  <a:lnTo>
                    <a:pt x="1939" y="1637"/>
                  </a:lnTo>
                  <a:lnTo>
                    <a:pt x="2033" y="1449"/>
                  </a:lnTo>
                  <a:lnTo>
                    <a:pt x="2089" y="1261"/>
                  </a:lnTo>
                  <a:lnTo>
                    <a:pt x="2108" y="1054"/>
                  </a:lnTo>
                  <a:lnTo>
                    <a:pt x="2089" y="828"/>
                  </a:lnTo>
                  <a:lnTo>
                    <a:pt x="2033" y="640"/>
                  </a:lnTo>
                  <a:lnTo>
                    <a:pt x="1939" y="452"/>
                  </a:lnTo>
                  <a:lnTo>
                    <a:pt x="1807" y="301"/>
                  </a:lnTo>
                  <a:lnTo>
                    <a:pt x="1637" y="170"/>
                  </a:lnTo>
                  <a:lnTo>
                    <a:pt x="1468" y="75"/>
                  </a:lnTo>
                  <a:lnTo>
                    <a:pt x="1261" y="1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extrusionOk="0">
                  <a:moveTo>
                    <a:pt x="7244" y="0"/>
                  </a:moveTo>
                  <a:lnTo>
                    <a:pt x="7244" y="4874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9"/>
            <p:cNvSpPr/>
            <p:nvPr/>
          </p:nvSpPr>
          <p:spPr>
            <a:xfrm>
              <a:off x="319586" y="363582"/>
              <a:ext cx="337413" cy="403232"/>
            </a:xfrm>
            <a:custGeom>
              <a:avLst/>
              <a:gdLst/>
              <a:ahLst/>
              <a:cxnLst/>
              <a:rect l="l" t="t" r="r" b="b"/>
              <a:pathLst>
                <a:path w="19193" h="22937" fill="none" extrusionOk="0">
                  <a:moveTo>
                    <a:pt x="1712" y="22937"/>
                  </a:moveTo>
                  <a:lnTo>
                    <a:pt x="17499" y="22937"/>
                  </a:lnTo>
                  <a:lnTo>
                    <a:pt x="17499" y="22937"/>
                  </a:lnTo>
                  <a:lnTo>
                    <a:pt x="17724" y="22918"/>
                  </a:lnTo>
                  <a:lnTo>
                    <a:pt x="17931" y="22880"/>
                  </a:lnTo>
                  <a:lnTo>
                    <a:pt x="18138" y="22805"/>
                  </a:lnTo>
                  <a:lnTo>
                    <a:pt x="18327" y="22711"/>
                  </a:lnTo>
                  <a:lnTo>
                    <a:pt x="18515" y="22598"/>
                  </a:lnTo>
                  <a:lnTo>
                    <a:pt x="18665" y="22466"/>
                  </a:lnTo>
                  <a:lnTo>
                    <a:pt x="18816" y="22316"/>
                  </a:lnTo>
                  <a:lnTo>
                    <a:pt x="18929" y="22146"/>
                  </a:lnTo>
                  <a:lnTo>
                    <a:pt x="19023" y="21977"/>
                  </a:lnTo>
                  <a:lnTo>
                    <a:pt x="19117" y="21789"/>
                  </a:lnTo>
                  <a:lnTo>
                    <a:pt x="19173" y="21582"/>
                  </a:lnTo>
                  <a:lnTo>
                    <a:pt x="19192" y="21375"/>
                  </a:lnTo>
                  <a:lnTo>
                    <a:pt x="19192" y="21168"/>
                  </a:lnTo>
                  <a:lnTo>
                    <a:pt x="19173" y="20942"/>
                  </a:lnTo>
                  <a:lnTo>
                    <a:pt x="19136" y="20735"/>
                  </a:lnTo>
                  <a:lnTo>
                    <a:pt x="19042" y="20528"/>
                  </a:lnTo>
                  <a:lnTo>
                    <a:pt x="11948" y="4874"/>
                  </a:lnTo>
                  <a:lnTo>
                    <a:pt x="11948" y="0"/>
                  </a:lnTo>
                  <a:lnTo>
                    <a:pt x="7244" y="0"/>
                  </a:lnTo>
                  <a:lnTo>
                    <a:pt x="7244" y="4874"/>
                  </a:lnTo>
                  <a:lnTo>
                    <a:pt x="151" y="20528"/>
                  </a:lnTo>
                  <a:lnTo>
                    <a:pt x="151" y="20528"/>
                  </a:lnTo>
                  <a:lnTo>
                    <a:pt x="75" y="20735"/>
                  </a:lnTo>
                  <a:lnTo>
                    <a:pt x="19" y="20942"/>
                  </a:lnTo>
                  <a:lnTo>
                    <a:pt x="0" y="21168"/>
                  </a:lnTo>
                  <a:lnTo>
                    <a:pt x="0" y="21375"/>
                  </a:lnTo>
                  <a:lnTo>
                    <a:pt x="38" y="21582"/>
                  </a:lnTo>
                  <a:lnTo>
                    <a:pt x="94" y="21789"/>
                  </a:lnTo>
                  <a:lnTo>
                    <a:pt x="169" y="21977"/>
                  </a:lnTo>
                  <a:lnTo>
                    <a:pt x="282" y="22146"/>
                  </a:lnTo>
                  <a:lnTo>
                    <a:pt x="395" y="22316"/>
                  </a:lnTo>
                  <a:lnTo>
                    <a:pt x="527" y="22466"/>
                  </a:lnTo>
                  <a:lnTo>
                    <a:pt x="696" y="22598"/>
                  </a:lnTo>
                  <a:lnTo>
                    <a:pt x="866" y="22711"/>
                  </a:lnTo>
                  <a:lnTo>
                    <a:pt x="1054" y="22805"/>
                  </a:lnTo>
                  <a:lnTo>
                    <a:pt x="1261" y="22880"/>
                  </a:lnTo>
                  <a:lnTo>
                    <a:pt x="1487" y="22918"/>
                  </a:lnTo>
                  <a:lnTo>
                    <a:pt x="1712" y="22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extrusionOk="0">
                  <a:moveTo>
                    <a:pt x="7245" y="0"/>
                  </a:moveTo>
                  <a:lnTo>
                    <a:pt x="7245" y="1882"/>
                  </a:lnTo>
                  <a:lnTo>
                    <a:pt x="38" y="17781"/>
                  </a:lnTo>
                  <a:lnTo>
                    <a:pt x="19" y="17837"/>
                  </a:lnTo>
                  <a:lnTo>
                    <a:pt x="1" y="17913"/>
                  </a:lnTo>
                  <a:lnTo>
                    <a:pt x="1" y="18026"/>
                  </a:lnTo>
                  <a:lnTo>
                    <a:pt x="38" y="18120"/>
                  </a:lnTo>
                  <a:lnTo>
                    <a:pt x="76" y="18176"/>
                  </a:lnTo>
                  <a:lnTo>
                    <a:pt x="114" y="18251"/>
                  </a:lnTo>
                  <a:lnTo>
                    <a:pt x="189" y="18308"/>
                  </a:lnTo>
                  <a:lnTo>
                    <a:pt x="302" y="18364"/>
                  </a:lnTo>
                  <a:lnTo>
                    <a:pt x="358" y="18383"/>
                  </a:lnTo>
                  <a:lnTo>
                    <a:pt x="16295" y="18383"/>
                  </a:lnTo>
                  <a:lnTo>
                    <a:pt x="16351" y="18364"/>
                  </a:lnTo>
                  <a:lnTo>
                    <a:pt x="16445" y="18308"/>
                  </a:lnTo>
                  <a:lnTo>
                    <a:pt x="16521" y="18251"/>
                  </a:lnTo>
                  <a:lnTo>
                    <a:pt x="16577" y="18176"/>
                  </a:lnTo>
                  <a:lnTo>
                    <a:pt x="16615" y="18120"/>
                  </a:lnTo>
                  <a:lnTo>
                    <a:pt x="16634" y="18026"/>
                  </a:lnTo>
                  <a:lnTo>
                    <a:pt x="16634" y="17913"/>
                  </a:lnTo>
                  <a:lnTo>
                    <a:pt x="16634" y="17837"/>
                  </a:lnTo>
                  <a:lnTo>
                    <a:pt x="16615" y="17781"/>
                  </a:lnTo>
                  <a:lnTo>
                    <a:pt x="9408" y="1882"/>
                  </a:lnTo>
                  <a:lnTo>
                    <a:pt x="9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9"/>
            <p:cNvSpPr/>
            <p:nvPr/>
          </p:nvSpPr>
          <p:spPr>
            <a:xfrm>
              <a:off x="342071" y="421139"/>
              <a:ext cx="292426" cy="323191"/>
            </a:xfrm>
            <a:custGeom>
              <a:avLst/>
              <a:gdLst/>
              <a:ahLst/>
              <a:cxnLst/>
              <a:rect l="l" t="t" r="r" b="b"/>
              <a:pathLst>
                <a:path w="16634" h="18384" fill="none" extrusionOk="0">
                  <a:moveTo>
                    <a:pt x="38" y="17781"/>
                  </a:moveTo>
                  <a:lnTo>
                    <a:pt x="7245" y="1882"/>
                  </a:lnTo>
                  <a:lnTo>
                    <a:pt x="7245" y="0"/>
                  </a:lnTo>
                  <a:lnTo>
                    <a:pt x="9408" y="0"/>
                  </a:lnTo>
                  <a:lnTo>
                    <a:pt x="9408" y="1882"/>
                  </a:lnTo>
                  <a:lnTo>
                    <a:pt x="16615" y="17781"/>
                  </a:lnTo>
                  <a:lnTo>
                    <a:pt x="16615" y="17781"/>
                  </a:lnTo>
                  <a:lnTo>
                    <a:pt x="16634" y="17837"/>
                  </a:lnTo>
                  <a:lnTo>
                    <a:pt x="16634" y="17913"/>
                  </a:lnTo>
                  <a:lnTo>
                    <a:pt x="16634" y="18026"/>
                  </a:lnTo>
                  <a:lnTo>
                    <a:pt x="16615" y="18120"/>
                  </a:lnTo>
                  <a:lnTo>
                    <a:pt x="16577" y="18176"/>
                  </a:lnTo>
                  <a:lnTo>
                    <a:pt x="16577" y="18176"/>
                  </a:lnTo>
                  <a:lnTo>
                    <a:pt x="16521" y="18251"/>
                  </a:lnTo>
                  <a:lnTo>
                    <a:pt x="16445" y="18308"/>
                  </a:lnTo>
                  <a:lnTo>
                    <a:pt x="16351" y="18364"/>
                  </a:lnTo>
                  <a:lnTo>
                    <a:pt x="16295" y="18383"/>
                  </a:lnTo>
                  <a:lnTo>
                    <a:pt x="16220" y="18383"/>
                  </a:lnTo>
                  <a:lnTo>
                    <a:pt x="433" y="18383"/>
                  </a:lnTo>
                  <a:lnTo>
                    <a:pt x="433" y="18383"/>
                  </a:lnTo>
                  <a:lnTo>
                    <a:pt x="358" y="18383"/>
                  </a:lnTo>
                  <a:lnTo>
                    <a:pt x="302" y="18364"/>
                  </a:lnTo>
                  <a:lnTo>
                    <a:pt x="189" y="18308"/>
                  </a:lnTo>
                  <a:lnTo>
                    <a:pt x="114" y="18251"/>
                  </a:lnTo>
                  <a:lnTo>
                    <a:pt x="76" y="18176"/>
                  </a:lnTo>
                  <a:lnTo>
                    <a:pt x="76" y="18176"/>
                  </a:lnTo>
                  <a:lnTo>
                    <a:pt x="38" y="18120"/>
                  </a:lnTo>
                  <a:lnTo>
                    <a:pt x="1" y="18026"/>
                  </a:lnTo>
                  <a:lnTo>
                    <a:pt x="1" y="17913"/>
                  </a:lnTo>
                  <a:lnTo>
                    <a:pt x="19" y="17837"/>
                  </a:lnTo>
                  <a:lnTo>
                    <a:pt x="38" y="177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89"/>
                  </a:lnTo>
                  <a:lnTo>
                    <a:pt x="5344" y="113"/>
                  </a:lnTo>
                  <a:lnTo>
                    <a:pt x="5306" y="57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9"/>
            <p:cNvSpPr/>
            <p:nvPr/>
          </p:nvSpPr>
          <p:spPr>
            <a:xfrm>
              <a:off x="441310" y="400623"/>
              <a:ext cx="94282" cy="41032"/>
            </a:xfrm>
            <a:custGeom>
              <a:avLst/>
              <a:gdLst/>
              <a:ahLst/>
              <a:cxnLst/>
              <a:rect l="l" t="t" r="r" b="b"/>
              <a:pathLst>
                <a:path w="5363" h="2334" extrusionOk="0">
                  <a:moveTo>
                    <a:pt x="113" y="1"/>
                  </a:moveTo>
                  <a:lnTo>
                    <a:pt x="57" y="57"/>
                  </a:lnTo>
                  <a:lnTo>
                    <a:pt x="0" y="113"/>
                  </a:lnTo>
                  <a:lnTo>
                    <a:pt x="0" y="189"/>
                  </a:lnTo>
                  <a:lnTo>
                    <a:pt x="0" y="2127"/>
                  </a:lnTo>
                  <a:lnTo>
                    <a:pt x="0" y="2202"/>
                  </a:lnTo>
                  <a:lnTo>
                    <a:pt x="57" y="2258"/>
                  </a:lnTo>
                  <a:lnTo>
                    <a:pt x="113" y="2315"/>
                  </a:lnTo>
                  <a:lnTo>
                    <a:pt x="188" y="2334"/>
                  </a:lnTo>
                  <a:lnTo>
                    <a:pt x="5156" y="2334"/>
                  </a:lnTo>
                  <a:lnTo>
                    <a:pt x="5231" y="2315"/>
                  </a:lnTo>
                  <a:lnTo>
                    <a:pt x="5306" y="2258"/>
                  </a:lnTo>
                  <a:lnTo>
                    <a:pt x="5344" y="2202"/>
                  </a:lnTo>
                  <a:lnTo>
                    <a:pt x="5363" y="2127"/>
                  </a:lnTo>
                  <a:lnTo>
                    <a:pt x="5363" y="1525"/>
                  </a:lnTo>
                  <a:lnTo>
                    <a:pt x="3970" y="1374"/>
                  </a:lnTo>
                  <a:lnTo>
                    <a:pt x="3124" y="1280"/>
                  </a:lnTo>
                  <a:lnTo>
                    <a:pt x="2258" y="1167"/>
                  </a:lnTo>
                  <a:lnTo>
                    <a:pt x="1919" y="1111"/>
                  </a:lnTo>
                  <a:lnTo>
                    <a:pt x="1637" y="1035"/>
                  </a:lnTo>
                  <a:lnTo>
                    <a:pt x="1374" y="960"/>
                  </a:lnTo>
                  <a:lnTo>
                    <a:pt x="1148" y="866"/>
                  </a:lnTo>
                  <a:lnTo>
                    <a:pt x="960" y="772"/>
                  </a:lnTo>
                  <a:lnTo>
                    <a:pt x="791" y="678"/>
                  </a:lnTo>
                  <a:lnTo>
                    <a:pt x="640" y="584"/>
                  </a:lnTo>
                  <a:lnTo>
                    <a:pt x="527" y="471"/>
                  </a:lnTo>
                  <a:lnTo>
                    <a:pt x="433" y="377"/>
                  </a:lnTo>
                  <a:lnTo>
                    <a:pt x="358" y="302"/>
                  </a:lnTo>
                  <a:lnTo>
                    <a:pt x="264" y="132"/>
                  </a:lnTo>
                  <a:lnTo>
                    <a:pt x="207" y="3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extrusionOk="0">
                  <a:moveTo>
                    <a:pt x="5401" y="0"/>
                  </a:move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9"/>
            <p:cNvSpPr/>
            <p:nvPr/>
          </p:nvSpPr>
          <p:spPr>
            <a:xfrm>
              <a:off x="456517" y="577267"/>
              <a:ext cx="108855" cy="66505"/>
            </a:xfrm>
            <a:custGeom>
              <a:avLst/>
              <a:gdLst/>
              <a:ahLst/>
              <a:cxnLst/>
              <a:rect l="l" t="t" r="r" b="b"/>
              <a:pathLst>
                <a:path w="6192" h="3783" fill="none" extrusionOk="0">
                  <a:moveTo>
                    <a:pt x="6191" y="245"/>
                  </a:moveTo>
                  <a:lnTo>
                    <a:pt x="6191" y="245"/>
                  </a:lnTo>
                  <a:lnTo>
                    <a:pt x="6154" y="226"/>
                  </a:lnTo>
                  <a:lnTo>
                    <a:pt x="6022" y="151"/>
                  </a:lnTo>
                  <a:lnTo>
                    <a:pt x="5834" y="57"/>
                  </a:lnTo>
                  <a:lnTo>
                    <a:pt x="5702" y="19"/>
                  </a:lnTo>
                  <a:lnTo>
                    <a:pt x="5570" y="0"/>
                  </a:lnTo>
                  <a:lnTo>
                    <a:pt x="5401" y="0"/>
                  </a:lnTo>
                  <a:lnTo>
                    <a:pt x="5232" y="19"/>
                  </a:lnTo>
                  <a:lnTo>
                    <a:pt x="5025" y="38"/>
                  </a:lnTo>
                  <a:lnTo>
                    <a:pt x="4818" y="113"/>
                  </a:lnTo>
                  <a:lnTo>
                    <a:pt x="4592" y="207"/>
                  </a:lnTo>
                  <a:lnTo>
                    <a:pt x="4347" y="339"/>
                  </a:lnTo>
                  <a:lnTo>
                    <a:pt x="4084" y="508"/>
                  </a:lnTo>
                  <a:lnTo>
                    <a:pt x="3820" y="734"/>
                  </a:lnTo>
                  <a:lnTo>
                    <a:pt x="3820" y="734"/>
                  </a:lnTo>
                  <a:lnTo>
                    <a:pt x="3275" y="1204"/>
                  </a:lnTo>
                  <a:lnTo>
                    <a:pt x="2767" y="1581"/>
                  </a:lnTo>
                  <a:lnTo>
                    <a:pt x="2522" y="1750"/>
                  </a:lnTo>
                  <a:lnTo>
                    <a:pt x="2277" y="1901"/>
                  </a:lnTo>
                  <a:lnTo>
                    <a:pt x="2052" y="2032"/>
                  </a:lnTo>
                  <a:lnTo>
                    <a:pt x="1807" y="2126"/>
                  </a:lnTo>
                  <a:lnTo>
                    <a:pt x="1581" y="2220"/>
                  </a:lnTo>
                  <a:lnTo>
                    <a:pt x="1356" y="2258"/>
                  </a:lnTo>
                  <a:lnTo>
                    <a:pt x="1130" y="2296"/>
                  </a:lnTo>
                  <a:lnTo>
                    <a:pt x="904" y="2296"/>
                  </a:lnTo>
                  <a:lnTo>
                    <a:pt x="678" y="2277"/>
                  </a:lnTo>
                  <a:lnTo>
                    <a:pt x="452" y="2220"/>
                  </a:lnTo>
                  <a:lnTo>
                    <a:pt x="227" y="2145"/>
                  </a:lnTo>
                  <a:lnTo>
                    <a:pt x="1" y="2032"/>
                  </a:lnTo>
                  <a:lnTo>
                    <a:pt x="1" y="2032"/>
                  </a:lnTo>
                  <a:lnTo>
                    <a:pt x="1" y="2108"/>
                  </a:lnTo>
                  <a:lnTo>
                    <a:pt x="57" y="2314"/>
                  </a:lnTo>
                  <a:lnTo>
                    <a:pt x="114" y="2465"/>
                  </a:lnTo>
                  <a:lnTo>
                    <a:pt x="189" y="2616"/>
                  </a:lnTo>
                  <a:lnTo>
                    <a:pt x="283" y="2785"/>
                  </a:lnTo>
                  <a:lnTo>
                    <a:pt x="415" y="2954"/>
                  </a:lnTo>
                  <a:lnTo>
                    <a:pt x="565" y="3124"/>
                  </a:lnTo>
                  <a:lnTo>
                    <a:pt x="753" y="3293"/>
                  </a:lnTo>
                  <a:lnTo>
                    <a:pt x="979" y="3443"/>
                  </a:lnTo>
                  <a:lnTo>
                    <a:pt x="1243" y="3556"/>
                  </a:lnTo>
                  <a:lnTo>
                    <a:pt x="1544" y="3669"/>
                  </a:lnTo>
                  <a:lnTo>
                    <a:pt x="1901" y="3744"/>
                  </a:lnTo>
                  <a:lnTo>
                    <a:pt x="2296" y="3782"/>
                  </a:lnTo>
                  <a:lnTo>
                    <a:pt x="2522" y="3782"/>
                  </a:lnTo>
                  <a:lnTo>
                    <a:pt x="2767" y="3782"/>
                  </a:lnTo>
                  <a:lnTo>
                    <a:pt x="2767" y="3782"/>
                  </a:lnTo>
                  <a:lnTo>
                    <a:pt x="2992" y="3744"/>
                  </a:lnTo>
                  <a:lnTo>
                    <a:pt x="3218" y="3707"/>
                  </a:lnTo>
                  <a:lnTo>
                    <a:pt x="3444" y="3650"/>
                  </a:lnTo>
                  <a:lnTo>
                    <a:pt x="3651" y="3575"/>
                  </a:lnTo>
                  <a:lnTo>
                    <a:pt x="3858" y="3500"/>
                  </a:lnTo>
                  <a:lnTo>
                    <a:pt x="4046" y="3387"/>
                  </a:lnTo>
                  <a:lnTo>
                    <a:pt x="4216" y="3293"/>
                  </a:lnTo>
                  <a:lnTo>
                    <a:pt x="4385" y="3161"/>
                  </a:lnTo>
                  <a:lnTo>
                    <a:pt x="4554" y="3029"/>
                  </a:lnTo>
                  <a:lnTo>
                    <a:pt x="4705" y="2898"/>
                  </a:lnTo>
                  <a:lnTo>
                    <a:pt x="4987" y="2597"/>
                  </a:lnTo>
                  <a:lnTo>
                    <a:pt x="5232" y="2277"/>
                  </a:lnTo>
                  <a:lnTo>
                    <a:pt x="5457" y="1957"/>
                  </a:lnTo>
                  <a:lnTo>
                    <a:pt x="5627" y="1637"/>
                  </a:lnTo>
                  <a:lnTo>
                    <a:pt x="5796" y="1336"/>
                  </a:lnTo>
                  <a:lnTo>
                    <a:pt x="5909" y="1035"/>
                  </a:lnTo>
                  <a:lnTo>
                    <a:pt x="6022" y="790"/>
                  </a:lnTo>
                  <a:lnTo>
                    <a:pt x="6154" y="395"/>
                  </a:lnTo>
                  <a:lnTo>
                    <a:pt x="619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extrusionOk="0">
                  <a:moveTo>
                    <a:pt x="5100" y="0"/>
                  </a:move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9"/>
            <p:cNvSpPr/>
            <p:nvPr/>
          </p:nvSpPr>
          <p:spPr>
            <a:xfrm>
              <a:off x="341737" y="576933"/>
              <a:ext cx="293094" cy="167713"/>
            </a:xfrm>
            <a:custGeom>
              <a:avLst/>
              <a:gdLst/>
              <a:ahLst/>
              <a:cxnLst/>
              <a:rect l="l" t="t" r="r" b="b"/>
              <a:pathLst>
                <a:path w="16672" h="9540" fill="none" extrusionOk="0">
                  <a:moveTo>
                    <a:pt x="3952" y="264"/>
                  </a:moveTo>
                  <a:lnTo>
                    <a:pt x="38" y="8919"/>
                  </a:lnTo>
                  <a:lnTo>
                    <a:pt x="38" y="8919"/>
                  </a:lnTo>
                  <a:lnTo>
                    <a:pt x="20" y="8975"/>
                  </a:lnTo>
                  <a:lnTo>
                    <a:pt x="1" y="9051"/>
                  </a:lnTo>
                  <a:lnTo>
                    <a:pt x="20" y="9164"/>
                  </a:lnTo>
                  <a:lnTo>
                    <a:pt x="38" y="9258"/>
                  </a:lnTo>
                  <a:lnTo>
                    <a:pt x="76" y="9333"/>
                  </a:lnTo>
                  <a:lnTo>
                    <a:pt x="76" y="9333"/>
                  </a:lnTo>
                  <a:lnTo>
                    <a:pt x="133" y="9389"/>
                  </a:lnTo>
                  <a:lnTo>
                    <a:pt x="208" y="9465"/>
                  </a:lnTo>
                  <a:lnTo>
                    <a:pt x="302" y="9502"/>
                  </a:lnTo>
                  <a:lnTo>
                    <a:pt x="377" y="9521"/>
                  </a:lnTo>
                  <a:lnTo>
                    <a:pt x="452" y="9540"/>
                  </a:lnTo>
                  <a:lnTo>
                    <a:pt x="16239" y="9540"/>
                  </a:lnTo>
                  <a:lnTo>
                    <a:pt x="16239" y="9540"/>
                  </a:lnTo>
                  <a:lnTo>
                    <a:pt x="16314" y="9521"/>
                  </a:lnTo>
                  <a:lnTo>
                    <a:pt x="16370" y="9502"/>
                  </a:lnTo>
                  <a:lnTo>
                    <a:pt x="16483" y="9465"/>
                  </a:lnTo>
                  <a:lnTo>
                    <a:pt x="16559" y="9389"/>
                  </a:lnTo>
                  <a:lnTo>
                    <a:pt x="16596" y="9333"/>
                  </a:lnTo>
                  <a:lnTo>
                    <a:pt x="16596" y="9333"/>
                  </a:lnTo>
                  <a:lnTo>
                    <a:pt x="16634" y="9258"/>
                  </a:lnTo>
                  <a:lnTo>
                    <a:pt x="16671" y="9164"/>
                  </a:lnTo>
                  <a:lnTo>
                    <a:pt x="16671" y="9051"/>
                  </a:lnTo>
                  <a:lnTo>
                    <a:pt x="16653" y="8975"/>
                  </a:lnTo>
                  <a:lnTo>
                    <a:pt x="16634" y="8919"/>
                  </a:lnTo>
                  <a:lnTo>
                    <a:pt x="12720" y="264"/>
                  </a:lnTo>
                  <a:lnTo>
                    <a:pt x="12720" y="264"/>
                  </a:lnTo>
                  <a:lnTo>
                    <a:pt x="12683" y="377"/>
                  </a:lnTo>
                  <a:lnTo>
                    <a:pt x="12532" y="659"/>
                  </a:lnTo>
                  <a:lnTo>
                    <a:pt x="12419" y="828"/>
                  </a:lnTo>
                  <a:lnTo>
                    <a:pt x="12287" y="1035"/>
                  </a:lnTo>
                  <a:lnTo>
                    <a:pt x="12137" y="1242"/>
                  </a:lnTo>
                  <a:lnTo>
                    <a:pt x="11968" y="1468"/>
                  </a:lnTo>
                  <a:lnTo>
                    <a:pt x="11761" y="1675"/>
                  </a:lnTo>
                  <a:lnTo>
                    <a:pt x="11516" y="1863"/>
                  </a:lnTo>
                  <a:lnTo>
                    <a:pt x="11271" y="2051"/>
                  </a:lnTo>
                  <a:lnTo>
                    <a:pt x="10989" y="2202"/>
                  </a:lnTo>
                  <a:lnTo>
                    <a:pt x="10839" y="2258"/>
                  </a:lnTo>
                  <a:lnTo>
                    <a:pt x="10669" y="2315"/>
                  </a:lnTo>
                  <a:lnTo>
                    <a:pt x="10500" y="2352"/>
                  </a:lnTo>
                  <a:lnTo>
                    <a:pt x="10331" y="2390"/>
                  </a:lnTo>
                  <a:lnTo>
                    <a:pt x="10161" y="2390"/>
                  </a:lnTo>
                  <a:lnTo>
                    <a:pt x="9973" y="2409"/>
                  </a:lnTo>
                  <a:lnTo>
                    <a:pt x="9785" y="2390"/>
                  </a:lnTo>
                  <a:lnTo>
                    <a:pt x="9578" y="2352"/>
                  </a:lnTo>
                  <a:lnTo>
                    <a:pt x="9578" y="2352"/>
                  </a:lnTo>
                  <a:lnTo>
                    <a:pt x="9409" y="2315"/>
                  </a:lnTo>
                  <a:lnTo>
                    <a:pt x="9258" y="2277"/>
                  </a:lnTo>
                  <a:lnTo>
                    <a:pt x="9108" y="2202"/>
                  </a:lnTo>
                  <a:lnTo>
                    <a:pt x="8957" y="2127"/>
                  </a:lnTo>
                  <a:lnTo>
                    <a:pt x="8675" y="1938"/>
                  </a:lnTo>
                  <a:lnTo>
                    <a:pt x="8411" y="1731"/>
                  </a:lnTo>
                  <a:lnTo>
                    <a:pt x="8148" y="1487"/>
                  </a:lnTo>
                  <a:lnTo>
                    <a:pt x="7885" y="1242"/>
                  </a:lnTo>
                  <a:lnTo>
                    <a:pt x="7621" y="998"/>
                  </a:lnTo>
                  <a:lnTo>
                    <a:pt x="7358" y="753"/>
                  </a:lnTo>
                  <a:lnTo>
                    <a:pt x="7057" y="527"/>
                  </a:lnTo>
                  <a:lnTo>
                    <a:pt x="6737" y="320"/>
                  </a:lnTo>
                  <a:lnTo>
                    <a:pt x="6567" y="245"/>
                  </a:lnTo>
                  <a:lnTo>
                    <a:pt x="6398" y="170"/>
                  </a:lnTo>
                  <a:lnTo>
                    <a:pt x="6210" y="94"/>
                  </a:lnTo>
                  <a:lnTo>
                    <a:pt x="6003" y="57"/>
                  </a:lnTo>
                  <a:lnTo>
                    <a:pt x="5796" y="19"/>
                  </a:lnTo>
                  <a:lnTo>
                    <a:pt x="5589" y="0"/>
                  </a:lnTo>
                  <a:lnTo>
                    <a:pt x="5344" y="0"/>
                  </a:lnTo>
                  <a:lnTo>
                    <a:pt x="5100" y="0"/>
                  </a:lnTo>
                  <a:lnTo>
                    <a:pt x="4836" y="38"/>
                  </a:lnTo>
                  <a:lnTo>
                    <a:pt x="4554" y="94"/>
                  </a:lnTo>
                  <a:lnTo>
                    <a:pt x="4272" y="170"/>
                  </a:lnTo>
                  <a:lnTo>
                    <a:pt x="3952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9"/>
            <p:cNvSpPr/>
            <p:nvPr/>
          </p:nvSpPr>
          <p:spPr>
            <a:xfrm>
              <a:off x="408559" y="625559"/>
              <a:ext cx="36742" cy="36391"/>
            </a:xfrm>
            <a:custGeom>
              <a:avLst/>
              <a:gdLst/>
              <a:ahLst/>
              <a:cxnLst/>
              <a:rect l="l" t="t" r="r" b="b"/>
              <a:pathLst>
                <a:path w="2090" h="2070" extrusionOk="0">
                  <a:moveTo>
                    <a:pt x="1035" y="0"/>
                  </a:moveTo>
                  <a:lnTo>
                    <a:pt x="828" y="19"/>
                  </a:lnTo>
                  <a:lnTo>
                    <a:pt x="640" y="76"/>
                  </a:lnTo>
                  <a:lnTo>
                    <a:pt x="471" y="170"/>
                  </a:lnTo>
                  <a:lnTo>
                    <a:pt x="302" y="301"/>
                  </a:lnTo>
                  <a:lnTo>
                    <a:pt x="189" y="452"/>
                  </a:lnTo>
                  <a:lnTo>
                    <a:pt x="95" y="640"/>
                  </a:lnTo>
                  <a:lnTo>
                    <a:pt x="19" y="828"/>
                  </a:lnTo>
                  <a:lnTo>
                    <a:pt x="1" y="1035"/>
                  </a:lnTo>
                  <a:lnTo>
                    <a:pt x="19" y="1242"/>
                  </a:lnTo>
                  <a:lnTo>
                    <a:pt x="95" y="1449"/>
                  </a:lnTo>
                  <a:lnTo>
                    <a:pt x="189" y="1618"/>
                  </a:lnTo>
                  <a:lnTo>
                    <a:pt x="302" y="1769"/>
                  </a:lnTo>
                  <a:lnTo>
                    <a:pt x="471" y="1901"/>
                  </a:lnTo>
                  <a:lnTo>
                    <a:pt x="640" y="1995"/>
                  </a:lnTo>
                  <a:lnTo>
                    <a:pt x="828" y="2051"/>
                  </a:lnTo>
                  <a:lnTo>
                    <a:pt x="1035" y="2070"/>
                  </a:lnTo>
                  <a:lnTo>
                    <a:pt x="1261" y="2051"/>
                  </a:lnTo>
                  <a:lnTo>
                    <a:pt x="1449" y="1995"/>
                  </a:lnTo>
                  <a:lnTo>
                    <a:pt x="1619" y="1901"/>
                  </a:lnTo>
                  <a:lnTo>
                    <a:pt x="1788" y="1769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70" y="1242"/>
                  </a:lnTo>
                  <a:lnTo>
                    <a:pt x="2089" y="1035"/>
                  </a:lnTo>
                  <a:lnTo>
                    <a:pt x="2070" y="828"/>
                  </a:lnTo>
                  <a:lnTo>
                    <a:pt x="1995" y="640"/>
                  </a:lnTo>
                  <a:lnTo>
                    <a:pt x="1901" y="452"/>
                  </a:lnTo>
                  <a:lnTo>
                    <a:pt x="1788" y="301"/>
                  </a:lnTo>
                  <a:lnTo>
                    <a:pt x="1619" y="170"/>
                  </a:lnTo>
                  <a:lnTo>
                    <a:pt x="1449" y="76"/>
                  </a:lnTo>
                  <a:lnTo>
                    <a:pt x="1261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1B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0" y="1054"/>
                  </a:move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9"/>
            <p:cNvSpPr/>
            <p:nvPr/>
          </p:nvSpPr>
          <p:spPr>
            <a:xfrm>
              <a:off x="435685" y="704950"/>
              <a:ext cx="22836" cy="22502"/>
            </a:xfrm>
            <a:custGeom>
              <a:avLst/>
              <a:gdLst/>
              <a:ahLst/>
              <a:cxnLst/>
              <a:rect l="l" t="t" r="r" b="b"/>
              <a:pathLst>
                <a:path w="1299" h="1280" extrusionOk="0">
                  <a:moveTo>
                    <a:pt x="527" y="0"/>
                  </a:moveTo>
                  <a:lnTo>
                    <a:pt x="396" y="38"/>
                  </a:lnTo>
                  <a:lnTo>
                    <a:pt x="301" y="94"/>
                  </a:lnTo>
                  <a:lnTo>
                    <a:pt x="189" y="188"/>
                  </a:lnTo>
                  <a:lnTo>
                    <a:pt x="113" y="282"/>
                  </a:lnTo>
                  <a:lnTo>
                    <a:pt x="57" y="395"/>
                  </a:lnTo>
                  <a:lnTo>
                    <a:pt x="19" y="508"/>
                  </a:lnTo>
                  <a:lnTo>
                    <a:pt x="0" y="640"/>
                  </a:lnTo>
                  <a:lnTo>
                    <a:pt x="19" y="771"/>
                  </a:lnTo>
                  <a:lnTo>
                    <a:pt x="57" y="884"/>
                  </a:lnTo>
                  <a:lnTo>
                    <a:pt x="113" y="997"/>
                  </a:lnTo>
                  <a:lnTo>
                    <a:pt x="189" y="1091"/>
                  </a:lnTo>
                  <a:lnTo>
                    <a:pt x="301" y="1167"/>
                  </a:lnTo>
                  <a:lnTo>
                    <a:pt x="396" y="1242"/>
                  </a:lnTo>
                  <a:lnTo>
                    <a:pt x="527" y="1279"/>
                  </a:lnTo>
                  <a:lnTo>
                    <a:pt x="791" y="1279"/>
                  </a:lnTo>
                  <a:lnTo>
                    <a:pt x="904" y="1242"/>
                  </a:lnTo>
                  <a:lnTo>
                    <a:pt x="1016" y="1167"/>
                  </a:lnTo>
                  <a:lnTo>
                    <a:pt x="1111" y="1091"/>
                  </a:lnTo>
                  <a:lnTo>
                    <a:pt x="1186" y="997"/>
                  </a:lnTo>
                  <a:lnTo>
                    <a:pt x="1242" y="884"/>
                  </a:lnTo>
                  <a:lnTo>
                    <a:pt x="1280" y="771"/>
                  </a:lnTo>
                  <a:lnTo>
                    <a:pt x="1299" y="640"/>
                  </a:lnTo>
                  <a:lnTo>
                    <a:pt x="1280" y="508"/>
                  </a:lnTo>
                  <a:lnTo>
                    <a:pt x="1242" y="395"/>
                  </a:lnTo>
                  <a:lnTo>
                    <a:pt x="1186" y="282"/>
                  </a:lnTo>
                  <a:lnTo>
                    <a:pt x="1111" y="188"/>
                  </a:lnTo>
                  <a:lnTo>
                    <a:pt x="1016" y="94"/>
                  </a:lnTo>
                  <a:lnTo>
                    <a:pt x="904" y="38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9" y="1"/>
                  </a:move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9"/>
            <p:cNvSpPr/>
            <p:nvPr/>
          </p:nvSpPr>
          <p:spPr>
            <a:xfrm>
              <a:off x="551449" y="620918"/>
              <a:ext cx="22854" cy="22854"/>
            </a:xfrm>
            <a:custGeom>
              <a:avLst/>
              <a:gdLst/>
              <a:ahLst/>
              <a:cxnLst/>
              <a:rect l="l" t="t" r="r" b="b"/>
              <a:pathLst>
                <a:path w="1300" h="1300" fill="none" extrusionOk="0">
                  <a:moveTo>
                    <a:pt x="1" y="659"/>
                  </a:moveTo>
                  <a:lnTo>
                    <a:pt x="1" y="659"/>
                  </a:lnTo>
                  <a:lnTo>
                    <a:pt x="20" y="791"/>
                  </a:lnTo>
                  <a:lnTo>
                    <a:pt x="57" y="904"/>
                  </a:lnTo>
                  <a:lnTo>
                    <a:pt x="114" y="1017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3"/>
                  </a:lnTo>
                  <a:lnTo>
                    <a:pt x="528" y="1280"/>
                  </a:lnTo>
                  <a:lnTo>
                    <a:pt x="659" y="1299"/>
                  </a:lnTo>
                  <a:lnTo>
                    <a:pt x="659" y="1299"/>
                  </a:lnTo>
                  <a:lnTo>
                    <a:pt x="772" y="1280"/>
                  </a:lnTo>
                  <a:lnTo>
                    <a:pt x="904" y="1243"/>
                  </a:lnTo>
                  <a:lnTo>
                    <a:pt x="1017" y="1186"/>
                  </a:lnTo>
                  <a:lnTo>
                    <a:pt x="1111" y="1111"/>
                  </a:lnTo>
                  <a:lnTo>
                    <a:pt x="1186" y="1017"/>
                  </a:lnTo>
                  <a:lnTo>
                    <a:pt x="1243" y="904"/>
                  </a:lnTo>
                  <a:lnTo>
                    <a:pt x="1280" y="791"/>
                  </a:lnTo>
                  <a:lnTo>
                    <a:pt x="1299" y="659"/>
                  </a:lnTo>
                  <a:lnTo>
                    <a:pt x="1299" y="659"/>
                  </a:lnTo>
                  <a:lnTo>
                    <a:pt x="1280" y="528"/>
                  </a:lnTo>
                  <a:lnTo>
                    <a:pt x="1243" y="396"/>
                  </a:lnTo>
                  <a:lnTo>
                    <a:pt x="1186" y="283"/>
                  </a:lnTo>
                  <a:lnTo>
                    <a:pt x="1111" y="189"/>
                  </a:lnTo>
                  <a:lnTo>
                    <a:pt x="1017" y="114"/>
                  </a:lnTo>
                  <a:lnTo>
                    <a:pt x="904" y="57"/>
                  </a:lnTo>
                  <a:lnTo>
                    <a:pt x="772" y="20"/>
                  </a:lnTo>
                  <a:lnTo>
                    <a:pt x="659" y="1"/>
                  </a:lnTo>
                  <a:lnTo>
                    <a:pt x="659" y="1"/>
                  </a:lnTo>
                  <a:lnTo>
                    <a:pt x="528" y="20"/>
                  </a:lnTo>
                  <a:lnTo>
                    <a:pt x="396" y="57"/>
                  </a:lnTo>
                  <a:lnTo>
                    <a:pt x="283" y="114"/>
                  </a:lnTo>
                  <a:lnTo>
                    <a:pt x="189" y="189"/>
                  </a:lnTo>
                  <a:lnTo>
                    <a:pt x="114" y="283"/>
                  </a:lnTo>
                  <a:lnTo>
                    <a:pt x="57" y="396"/>
                  </a:lnTo>
                  <a:lnTo>
                    <a:pt x="20" y="528"/>
                  </a:lnTo>
                  <a:lnTo>
                    <a:pt x="1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9"/>
            <p:cNvSpPr/>
            <p:nvPr/>
          </p:nvSpPr>
          <p:spPr>
            <a:xfrm>
              <a:off x="512755" y="483653"/>
              <a:ext cx="41700" cy="95618"/>
            </a:xfrm>
            <a:custGeom>
              <a:avLst/>
              <a:gdLst/>
              <a:ahLst/>
              <a:cxnLst/>
              <a:rect l="l" t="t" r="r" b="b"/>
              <a:pathLst>
                <a:path w="2372" h="5439" extrusionOk="0">
                  <a:moveTo>
                    <a:pt x="0" y="0"/>
                  </a:moveTo>
                  <a:lnTo>
                    <a:pt x="508" y="1713"/>
                  </a:lnTo>
                  <a:lnTo>
                    <a:pt x="1035" y="3444"/>
                  </a:lnTo>
                  <a:lnTo>
                    <a:pt x="1600" y="5438"/>
                  </a:lnTo>
                  <a:lnTo>
                    <a:pt x="1769" y="5382"/>
                  </a:lnTo>
                  <a:lnTo>
                    <a:pt x="1938" y="5344"/>
                  </a:lnTo>
                  <a:lnTo>
                    <a:pt x="2089" y="5325"/>
                  </a:lnTo>
                  <a:lnTo>
                    <a:pt x="2371" y="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extrusionOk="0">
                  <a:moveTo>
                    <a:pt x="490" y="0"/>
                  </a:move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9"/>
            <p:cNvSpPr/>
            <p:nvPr/>
          </p:nvSpPr>
          <p:spPr>
            <a:xfrm>
              <a:off x="540866" y="577267"/>
              <a:ext cx="19531" cy="29112"/>
            </a:xfrm>
            <a:custGeom>
              <a:avLst/>
              <a:gdLst/>
              <a:ahLst/>
              <a:cxnLst/>
              <a:rect l="l" t="t" r="r" b="b"/>
              <a:pathLst>
                <a:path w="1111" h="1656" fill="none" extrusionOk="0">
                  <a:moveTo>
                    <a:pt x="622" y="0"/>
                  </a:moveTo>
                  <a:lnTo>
                    <a:pt x="622" y="0"/>
                  </a:lnTo>
                  <a:lnTo>
                    <a:pt x="490" y="0"/>
                  </a:lnTo>
                  <a:lnTo>
                    <a:pt x="339" y="19"/>
                  </a:lnTo>
                  <a:lnTo>
                    <a:pt x="170" y="57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434" y="1656"/>
                  </a:lnTo>
                  <a:lnTo>
                    <a:pt x="434" y="1656"/>
                  </a:lnTo>
                  <a:lnTo>
                    <a:pt x="641" y="1430"/>
                  </a:lnTo>
                  <a:lnTo>
                    <a:pt x="829" y="1204"/>
                  </a:lnTo>
                  <a:lnTo>
                    <a:pt x="979" y="997"/>
                  </a:lnTo>
                  <a:lnTo>
                    <a:pt x="1111" y="79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2089"/>
                  </a:moveTo>
                  <a:lnTo>
                    <a:pt x="1035" y="2089"/>
                  </a:lnTo>
                  <a:lnTo>
                    <a:pt x="828" y="2070"/>
                  </a:lnTo>
                  <a:lnTo>
                    <a:pt x="621" y="1995"/>
                  </a:lnTo>
                  <a:lnTo>
                    <a:pt x="452" y="1901"/>
                  </a:lnTo>
                  <a:lnTo>
                    <a:pt x="301" y="1788"/>
                  </a:lnTo>
                  <a:lnTo>
                    <a:pt x="170" y="1618"/>
                  </a:lnTo>
                  <a:lnTo>
                    <a:pt x="76" y="1449"/>
                  </a:lnTo>
                  <a:lnTo>
                    <a:pt x="19" y="1261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828"/>
                  </a:lnTo>
                  <a:lnTo>
                    <a:pt x="76" y="640"/>
                  </a:lnTo>
                  <a:lnTo>
                    <a:pt x="170" y="471"/>
                  </a:lnTo>
                  <a:lnTo>
                    <a:pt x="301" y="320"/>
                  </a:lnTo>
                  <a:lnTo>
                    <a:pt x="452" y="188"/>
                  </a:lnTo>
                  <a:lnTo>
                    <a:pt x="621" y="94"/>
                  </a:lnTo>
                  <a:lnTo>
                    <a:pt x="828" y="19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242" y="19"/>
                  </a:lnTo>
                  <a:lnTo>
                    <a:pt x="1430" y="94"/>
                  </a:lnTo>
                  <a:lnTo>
                    <a:pt x="1618" y="188"/>
                  </a:lnTo>
                  <a:lnTo>
                    <a:pt x="1769" y="320"/>
                  </a:lnTo>
                  <a:lnTo>
                    <a:pt x="1901" y="471"/>
                  </a:lnTo>
                  <a:lnTo>
                    <a:pt x="1995" y="640"/>
                  </a:lnTo>
                  <a:lnTo>
                    <a:pt x="2051" y="828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1261"/>
                  </a:lnTo>
                  <a:lnTo>
                    <a:pt x="1995" y="1449"/>
                  </a:lnTo>
                  <a:lnTo>
                    <a:pt x="1901" y="1618"/>
                  </a:lnTo>
                  <a:lnTo>
                    <a:pt x="1769" y="1788"/>
                  </a:lnTo>
                  <a:lnTo>
                    <a:pt x="1618" y="1901"/>
                  </a:lnTo>
                  <a:lnTo>
                    <a:pt x="1430" y="1995"/>
                  </a:lnTo>
                  <a:lnTo>
                    <a:pt x="1242" y="2070"/>
                  </a:lnTo>
                  <a:lnTo>
                    <a:pt x="1035" y="20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extrusionOk="0">
                  <a:moveTo>
                    <a:pt x="1035" y="0"/>
                  </a:move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9"/>
            <p:cNvSpPr/>
            <p:nvPr/>
          </p:nvSpPr>
          <p:spPr>
            <a:xfrm>
              <a:off x="556090" y="686421"/>
              <a:ext cx="36408" cy="36725"/>
            </a:xfrm>
            <a:custGeom>
              <a:avLst/>
              <a:gdLst/>
              <a:ahLst/>
              <a:cxnLst/>
              <a:rect l="l" t="t" r="r" b="b"/>
              <a:pathLst>
                <a:path w="2071" h="2089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828" y="19"/>
                  </a:lnTo>
                  <a:lnTo>
                    <a:pt x="621" y="94"/>
                  </a:lnTo>
                  <a:lnTo>
                    <a:pt x="452" y="188"/>
                  </a:lnTo>
                  <a:lnTo>
                    <a:pt x="301" y="320"/>
                  </a:lnTo>
                  <a:lnTo>
                    <a:pt x="170" y="471"/>
                  </a:lnTo>
                  <a:lnTo>
                    <a:pt x="76" y="640"/>
                  </a:lnTo>
                  <a:lnTo>
                    <a:pt x="19" y="828"/>
                  </a:lnTo>
                  <a:lnTo>
                    <a:pt x="0" y="1054"/>
                  </a:lnTo>
                  <a:lnTo>
                    <a:pt x="0" y="1054"/>
                  </a:lnTo>
                  <a:lnTo>
                    <a:pt x="19" y="1261"/>
                  </a:lnTo>
                  <a:lnTo>
                    <a:pt x="76" y="1449"/>
                  </a:lnTo>
                  <a:lnTo>
                    <a:pt x="170" y="1618"/>
                  </a:lnTo>
                  <a:lnTo>
                    <a:pt x="301" y="1788"/>
                  </a:lnTo>
                  <a:lnTo>
                    <a:pt x="452" y="1901"/>
                  </a:lnTo>
                  <a:lnTo>
                    <a:pt x="621" y="1995"/>
                  </a:lnTo>
                  <a:lnTo>
                    <a:pt x="828" y="2070"/>
                  </a:lnTo>
                  <a:lnTo>
                    <a:pt x="1035" y="2089"/>
                  </a:lnTo>
                  <a:lnTo>
                    <a:pt x="1035" y="2089"/>
                  </a:lnTo>
                  <a:lnTo>
                    <a:pt x="1242" y="2070"/>
                  </a:lnTo>
                  <a:lnTo>
                    <a:pt x="1430" y="1995"/>
                  </a:lnTo>
                  <a:lnTo>
                    <a:pt x="1618" y="1901"/>
                  </a:lnTo>
                  <a:lnTo>
                    <a:pt x="1769" y="1788"/>
                  </a:lnTo>
                  <a:lnTo>
                    <a:pt x="1901" y="1618"/>
                  </a:lnTo>
                  <a:lnTo>
                    <a:pt x="1995" y="1449"/>
                  </a:lnTo>
                  <a:lnTo>
                    <a:pt x="2051" y="1261"/>
                  </a:lnTo>
                  <a:lnTo>
                    <a:pt x="2070" y="1054"/>
                  </a:lnTo>
                  <a:lnTo>
                    <a:pt x="2070" y="1054"/>
                  </a:lnTo>
                  <a:lnTo>
                    <a:pt x="2051" y="828"/>
                  </a:lnTo>
                  <a:lnTo>
                    <a:pt x="1995" y="640"/>
                  </a:lnTo>
                  <a:lnTo>
                    <a:pt x="1901" y="471"/>
                  </a:lnTo>
                  <a:lnTo>
                    <a:pt x="1769" y="320"/>
                  </a:lnTo>
                  <a:lnTo>
                    <a:pt x="1618" y="188"/>
                  </a:lnTo>
                  <a:lnTo>
                    <a:pt x="1430" y="94"/>
                  </a:lnTo>
                  <a:lnTo>
                    <a:pt x="1242" y="1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9"/>
            <p:cNvSpPr/>
            <p:nvPr/>
          </p:nvSpPr>
          <p:spPr>
            <a:xfrm>
              <a:off x="477033" y="659295"/>
              <a:ext cx="22836" cy="2283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0" y="0"/>
                  </a:moveTo>
                  <a:lnTo>
                    <a:pt x="508" y="19"/>
                  </a:lnTo>
                  <a:lnTo>
                    <a:pt x="396" y="57"/>
                  </a:lnTo>
                  <a:lnTo>
                    <a:pt x="283" y="113"/>
                  </a:lnTo>
                  <a:lnTo>
                    <a:pt x="189" y="189"/>
                  </a:lnTo>
                  <a:lnTo>
                    <a:pt x="113" y="283"/>
                  </a:lnTo>
                  <a:lnTo>
                    <a:pt x="57" y="396"/>
                  </a:lnTo>
                  <a:lnTo>
                    <a:pt x="19" y="527"/>
                  </a:lnTo>
                  <a:lnTo>
                    <a:pt x="0" y="640"/>
                  </a:lnTo>
                  <a:lnTo>
                    <a:pt x="19" y="772"/>
                  </a:lnTo>
                  <a:lnTo>
                    <a:pt x="57" y="904"/>
                  </a:lnTo>
                  <a:lnTo>
                    <a:pt x="113" y="1016"/>
                  </a:lnTo>
                  <a:lnTo>
                    <a:pt x="189" y="1111"/>
                  </a:lnTo>
                  <a:lnTo>
                    <a:pt x="283" y="1186"/>
                  </a:lnTo>
                  <a:lnTo>
                    <a:pt x="396" y="1242"/>
                  </a:lnTo>
                  <a:lnTo>
                    <a:pt x="508" y="1280"/>
                  </a:lnTo>
                  <a:lnTo>
                    <a:pt x="640" y="1299"/>
                  </a:lnTo>
                  <a:lnTo>
                    <a:pt x="772" y="1280"/>
                  </a:lnTo>
                  <a:lnTo>
                    <a:pt x="904" y="1242"/>
                  </a:lnTo>
                  <a:lnTo>
                    <a:pt x="998" y="1186"/>
                  </a:lnTo>
                  <a:lnTo>
                    <a:pt x="1110" y="1111"/>
                  </a:lnTo>
                  <a:lnTo>
                    <a:pt x="1186" y="1016"/>
                  </a:lnTo>
                  <a:lnTo>
                    <a:pt x="1242" y="904"/>
                  </a:lnTo>
                  <a:lnTo>
                    <a:pt x="1280" y="772"/>
                  </a:lnTo>
                  <a:lnTo>
                    <a:pt x="1299" y="640"/>
                  </a:lnTo>
                  <a:lnTo>
                    <a:pt x="1280" y="527"/>
                  </a:lnTo>
                  <a:lnTo>
                    <a:pt x="1242" y="396"/>
                  </a:lnTo>
                  <a:lnTo>
                    <a:pt x="1186" y="283"/>
                  </a:lnTo>
                  <a:lnTo>
                    <a:pt x="1110" y="189"/>
                  </a:lnTo>
                  <a:lnTo>
                    <a:pt x="998" y="113"/>
                  </a:lnTo>
                  <a:lnTo>
                    <a:pt x="904" y="57"/>
                  </a:lnTo>
                  <a:lnTo>
                    <a:pt x="772" y="19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9"/>
            <p:cNvSpPr/>
            <p:nvPr/>
          </p:nvSpPr>
          <p:spPr>
            <a:xfrm>
              <a:off x="446936" y="363582"/>
              <a:ext cx="82714" cy="20182"/>
            </a:xfrm>
            <a:custGeom>
              <a:avLst/>
              <a:gdLst/>
              <a:ahLst/>
              <a:cxnLst/>
              <a:rect l="l" t="t" r="r" b="b"/>
              <a:pathLst>
                <a:path w="4705" h="1148" extrusionOk="0">
                  <a:moveTo>
                    <a:pt x="0" y="0"/>
                  </a:moveTo>
                  <a:lnTo>
                    <a:pt x="0" y="339"/>
                  </a:lnTo>
                  <a:lnTo>
                    <a:pt x="4704" y="114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9"/>
            <p:cNvSpPr/>
            <p:nvPr/>
          </p:nvSpPr>
          <p:spPr>
            <a:xfrm>
              <a:off x="430059" y="338777"/>
              <a:ext cx="116450" cy="24823"/>
            </a:xfrm>
            <a:custGeom>
              <a:avLst/>
              <a:gdLst/>
              <a:ahLst/>
              <a:cxnLst/>
              <a:rect l="l" t="t" r="r" b="b"/>
              <a:pathLst>
                <a:path w="6624" h="1412" extrusionOk="0">
                  <a:moveTo>
                    <a:pt x="113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1" y="113"/>
                  </a:lnTo>
                  <a:lnTo>
                    <a:pt x="1" y="1298"/>
                  </a:lnTo>
                  <a:lnTo>
                    <a:pt x="19" y="1355"/>
                  </a:lnTo>
                  <a:lnTo>
                    <a:pt x="38" y="1374"/>
                  </a:lnTo>
                  <a:lnTo>
                    <a:pt x="76" y="1411"/>
                  </a:lnTo>
                  <a:lnTo>
                    <a:pt x="6567" y="1411"/>
                  </a:lnTo>
                  <a:lnTo>
                    <a:pt x="6586" y="1374"/>
                  </a:lnTo>
                  <a:lnTo>
                    <a:pt x="6624" y="1355"/>
                  </a:lnTo>
                  <a:lnTo>
                    <a:pt x="6624" y="1298"/>
                  </a:lnTo>
                  <a:lnTo>
                    <a:pt x="6624" y="113"/>
                  </a:lnTo>
                  <a:lnTo>
                    <a:pt x="6624" y="75"/>
                  </a:lnTo>
                  <a:lnTo>
                    <a:pt x="6586" y="38"/>
                  </a:lnTo>
                  <a:lnTo>
                    <a:pt x="6567" y="19"/>
                  </a:lnTo>
                  <a:lnTo>
                    <a:pt x="6511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9"/>
            <p:cNvSpPr/>
            <p:nvPr/>
          </p:nvSpPr>
          <p:spPr>
            <a:xfrm>
              <a:off x="493242" y="189927"/>
              <a:ext cx="71463" cy="71463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2032" y="0"/>
                  </a:moveTo>
                  <a:lnTo>
                    <a:pt x="1825" y="19"/>
                  </a:lnTo>
                  <a:lnTo>
                    <a:pt x="1618" y="38"/>
                  </a:lnTo>
                  <a:lnTo>
                    <a:pt x="1430" y="94"/>
                  </a:lnTo>
                  <a:lnTo>
                    <a:pt x="1242" y="151"/>
                  </a:lnTo>
                  <a:lnTo>
                    <a:pt x="1054" y="245"/>
                  </a:lnTo>
                  <a:lnTo>
                    <a:pt x="885" y="339"/>
                  </a:lnTo>
                  <a:lnTo>
                    <a:pt x="734" y="470"/>
                  </a:lnTo>
                  <a:lnTo>
                    <a:pt x="602" y="602"/>
                  </a:lnTo>
                  <a:lnTo>
                    <a:pt x="471" y="734"/>
                  </a:lnTo>
                  <a:lnTo>
                    <a:pt x="339" y="903"/>
                  </a:lnTo>
                  <a:lnTo>
                    <a:pt x="245" y="1054"/>
                  </a:lnTo>
                  <a:lnTo>
                    <a:pt x="151" y="1242"/>
                  </a:lnTo>
                  <a:lnTo>
                    <a:pt x="94" y="1430"/>
                  </a:lnTo>
                  <a:lnTo>
                    <a:pt x="38" y="1618"/>
                  </a:lnTo>
                  <a:lnTo>
                    <a:pt x="0" y="1825"/>
                  </a:lnTo>
                  <a:lnTo>
                    <a:pt x="0" y="2032"/>
                  </a:lnTo>
                  <a:lnTo>
                    <a:pt x="0" y="2239"/>
                  </a:lnTo>
                  <a:lnTo>
                    <a:pt x="38" y="2446"/>
                  </a:lnTo>
                  <a:lnTo>
                    <a:pt x="94" y="2634"/>
                  </a:lnTo>
                  <a:lnTo>
                    <a:pt x="151" y="2822"/>
                  </a:lnTo>
                  <a:lnTo>
                    <a:pt x="245" y="2992"/>
                  </a:lnTo>
                  <a:lnTo>
                    <a:pt x="339" y="3161"/>
                  </a:lnTo>
                  <a:lnTo>
                    <a:pt x="471" y="3312"/>
                  </a:lnTo>
                  <a:lnTo>
                    <a:pt x="602" y="3462"/>
                  </a:lnTo>
                  <a:lnTo>
                    <a:pt x="734" y="3594"/>
                  </a:lnTo>
                  <a:lnTo>
                    <a:pt x="885" y="3707"/>
                  </a:lnTo>
                  <a:lnTo>
                    <a:pt x="1054" y="3820"/>
                  </a:lnTo>
                  <a:lnTo>
                    <a:pt x="1242" y="3895"/>
                  </a:lnTo>
                  <a:lnTo>
                    <a:pt x="1430" y="3970"/>
                  </a:lnTo>
                  <a:lnTo>
                    <a:pt x="1618" y="4008"/>
                  </a:lnTo>
                  <a:lnTo>
                    <a:pt x="1825" y="4045"/>
                  </a:lnTo>
                  <a:lnTo>
                    <a:pt x="2032" y="4064"/>
                  </a:lnTo>
                  <a:lnTo>
                    <a:pt x="2239" y="4045"/>
                  </a:lnTo>
                  <a:lnTo>
                    <a:pt x="2428" y="4008"/>
                  </a:lnTo>
                  <a:lnTo>
                    <a:pt x="2635" y="3970"/>
                  </a:lnTo>
                  <a:lnTo>
                    <a:pt x="2823" y="3895"/>
                  </a:lnTo>
                  <a:lnTo>
                    <a:pt x="2992" y="3820"/>
                  </a:lnTo>
                  <a:lnTo>
                    <a:pt x="3161" y="3707"/>
                  </a:lnTo>
                  <a:lnTo>
                    <a:pt x="3312" y="3594"/>
                  </a:lnTo>
                  <a:lnTo>
                    <a:pt x="3462" y="3462"/>
                  </a:lnTo>
                  <a:lnTo>
                    <a:pt x="3594" y="3312"/>
                  </a:lnTo>
                  <a:lnTo>
                    <a:pt x="3707" y="3161"/>
                  </a:lnTo>
                  <a:lnTo>
                    <a:pt x="3820" y="2992"/>
                  </a:lnTo>
                  <a:lnTo>
                    <a:pt x="3895" y="2822"/>
                  </a:lnTo>
                  <a:lnTo>
                    <a:pt x="3970" y="2634"/>
                  </a:lnTo>
                  <a:lnTo>
                    <a:pt x="4008" y="2446"/>
                  </a:lnTo>
                  <a:lnTo>
                    <a:pt x="4046" y="2239"/>
                  </a:lnTo>
                  <a:lnTo>
                    <a:pt x="4065" y="2032"/>
                  </a:lnTo>
                  <a:lnTo>
                    <a:pt x="4046" y="1825"/>
                  </a:lnTo>
                  <a:lnTo>
                    <a:pt x="4008" y="1618"/>
                  </a:lnTo>
                  <a:lnTo>
                    <a:pt x="3970" y="1430"/>
                  </a:lnTo>
                  <a:lnTo>
                    <a:pt x="3895" y="1242"/>
                  </a:lnTo>
                  <a:lnTo>
                    <a:pt x="3820" y="1054"/>
                  </a:lnTo>
                  <a:lnTo>
                    <a:pt x="3707" y="903"/>
                  </a:lnTo>
                  <a:lnTo>
                    <a:pt x="3594" y="734"/>
                  </a:lnTo>
                  <a:lnTo>
                    <a:pt x="3462" y="602"/>
                  </a:lnTo>
                  <a:lnTo>
                    <a:pt x="3312" y="470"/>
                  </a:lnTo>
                  <a:lnTo>
                    <a:pt x="3161" y="339"/>
                  </a:lnTo>
                  <a:lnTo>
                    <a:pt x="2992" y="245"/>
                  </a:lnTo>
                  <a:lnTo>
                    <a:pt x="2823" y="151"/>
                  </a:lnTo>
                  <a:lnTo>
                    <a:pt x="2635" y="94"/>
                  </a:lnTo>
                  <a:lnTo>
                    <a:pt x="2428" y="38"/>
                  </a:lnTo>
                  <a:lnTo>
                    <a:pt x="2239" y="19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9"/>
            <p:cNvSpPr/>
            <p:nvPr/>
          </p:nvSpPr>
          <p:spPr>
            <a:xfrm>
              <a:off x="432714" y="268316"/>
              <a:ext cx="46657" cy="46657"/>
            </a:xfrm>
            <a:custGeom>
              <a:avLst/>
              <a:gdLst/>
              <a:ahLst/>
              <a:cxnLst/>
              <a:rect l="l" t="t" r="r" b="b"/>
              <a:pathLst>
                <a:path w="2654" h="2654" extrusionOk="0">
                  <a:moveTo>
                    <a:pt x="1336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41" y="57"/>
                  </a:lnTo>
                  <a:lnTo>
                    <a:pt x="809" y="113"/>
                  </a:lnTo>
                  <a:lnTo>
                    <a:pt x="696" y="170"/>
                  </a:lnTo>
                  <a:lnTo>
                    <a:pt x="583" y="226"/>
                  </a:lnTo>
                  <a:lnTo>
                    <a:pt x="489" y="301"/>
                  </a:lnTo>
                  <a:lnTo>
                    <a:pt x="395" y="395"/>
                  </a:lnTo>
                  <a:lnTo>
                    <a:pt x="301" y="490"/>
                  </a:lnTo>
                  <a:lnTo>
                    <a:pt x="226" y="584"/>
                  </a:lnTo>
                  <a:lnTo>
                    <a:pt x="169" y="697"/>
                  </a:lnTo>
                  <a:lnTo>
                    <a:pt x="113" y="809"/>
                  </a:lnTo>
                  <a:lnTo>
                    <a:pt x="57" y="941"/>
                  </a:lnTo>
                  <a:lnTo>
                    <a:pt x="38" y="1073"/>
                  </a:lnTo>
                  <a:lnTo>
                    <a:pt x="19" y="1205"/>
                  </a:lnTo>
                  <a:lnTo>
                    <a:pt x="0" y="1336"/>
                  </a:lnTo>
                  <a:lnTo>
                    <a:pt x="19" y="1468"/>
                  </a:lnTo>
                  <a:lnTo>
                    <a:pt x="38" y="1600"/>
                  </a:lnTo>
                  <a:lnTo>
                    <a:pt x="57" y="1731"/>
                  </a:lnTo>
                  <a:lnTo>
                    <a:pt x="113" y="1844"/>
                  </a:lnTo>
                  <a:lnTo>
                    <a:pt x="169" y="1957"/>
                  </a:lnTo>
                  <a:lnTo>
                    <a:pt x="226" y="2070"/>
                  </a:lnTo>
                  <a:lnTo>
                    <a:pt x="301" y="2183"/>
                  </a:lnTo>
                  <a:lnTo>
                    <a:pt x="395" y="2277"/>
                  </a:lnTo>
                  <a:lnTo>
                    <a:pt x="489" y="2352"/>
                  </a:lnTo>
                  <a:lnTo>
                    <a:pt x="583" y="2428"/>
                  </a:lnTo>
                  <a:lnTo>
                    <a:pt x="696" y="2503"/>
                  </a:lnTo>
                  <a:lnTo>
                    <a:pt x="809" y="2559"/>
                  </a:lnTo>
                  <a:lnTo>
                    <a:pt x="941" y="2597"/>
                  </a:lnTo>
                  <a:lnTo>
                    <a:pt x="1073" y="2635"/>
                  </a:lnTo>
                  <a:lnTo>
                    <a:pt x="1204" y="2653"/>
                  </a:lnTo>
                  <a:lnTo>
                    <a:pt x="1468" y="2653"/>
                  </a:lnTo>
                  <a:lnTo>
                    <a:pt x="1599" y="2635"/>
                  </a:lnTo>
                  <a:lnTo>
                    <a:pt x="1731" y="2597"/>
                  </a:lnTo>
                  <a:lnTo>
                    <a:pt x="1844" y="2559"/>
                  </a:lnTo>
                  <a:lnTo>
                    <a:pt x="1957" y="2503"/>
                  </a:lnTo>
                  <a:lnTo>
                    <a:pt x="2070" y="2428"/>
                  </a:lnTo>
                  <a:lnTo>
                    <a:pt x="2183" y="2352"/>
                  </a:lnTo>
                  <a:lnTo>
                    <a:pt x="2277" y="2277"/>
                  </a:lnTo>
                  <a:lnTo>
                    <a:pt x="2352" y="2183"/>
                  </a:lnTo>
                  <a:lnTo>
                    <a:pt x="2427" y="2070"/>
                  </a:lnTo>
                  <a:lnTo>
                    <a:pt x="2503" y="1957"/>
                  </a:lnTo>
                  <a:lnTo>
                    <a:pt x="2559" y="1844"/>
                  </a:lnTo>
                  <a:lnTo>
                    <a:pt x="2597" y="1731"/>
                  </a:lnTo>
                  <a:lnTo>
                    <a:pt x="2634" y="1600"/>
                  </a:lnTo>
                  <a:lnTo>
                    <a:pt x="2653" y="1468"/>
                  </a:lnTo>
                  <a:lnTo>
                    <a:pt x="2653" y="1336"/>
                  </a:lnTo>
                  <a:lnTo>
                    <a:pt x="2653" y="1205"/>
                  </a:lnTo>
                  <a:lnTo>
                    <a:pt x="2634" y="1073"/>
                  </a:lnTo>
                  <a:lnTo>
                    <a:pt x="2597" y="941"/>
                  </a:lnTo>
                  <a:lnTo>
                    <a:pt x="2559" y="809"/>
                  </a:lnTo>
                  <a:lnTo>
                    <a:pt x="2503" y="697"/>
                  </a:lnTo>
                  <a:lnTo>
                    <a:pt x="2427" y="584"/>
                  </a:lnTo>
                  <a:lnTo>
                    <a:pt x="2352" y="490"/>
                  </a:lnTo>
                  <a:lnTo>
                    <a:pt x="2277" y="395"/>
                  </a:lnTo>
                  <a:lnTo>
                    <a:pt x="2183" y="301"/>
                  </a:lnTo>
                  <a:lnTo>
                    <a:pt x="2070" y="226"/>
                  </a:lnTo>
                  <a:lnTo>
                    <a:pt x="1957" y="170"/>
                  </a:lnTo>
                  <a:lnTo>
                    <a:pt x="1844" y="113"/>
                  </a:lnTo>
                  <a:lnTo>
                    <a:pt x="1731" y="57"/>
                  </a:lnTo>
                  <a:lnTo>
                    <a:pt x="1599" y="38"/>
                  </a:lnTo>
                  <a:lnTo>
                    <a:pt x="1468" y="19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9"/>
            <p:cNvSpPr/>
            <p:nvPr/>
          </p:nvSpPr>
          <p:spPr>
            <a:xfrm>
              <a:off x="418157" y="194216"/>
              <a:ext cx="35406" cy="35406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016" y="1"/>
                  </a:moveTo>
                  <a:lnTo>
                    <a:pt x="809" y="19"/>
                  </a:lnTo>
                  <a:lnTo>
                    <a:pt x="621" y="76"/>
                  </a:lnTo>
                  <a:lnTo>
                    <a:pt x="452" y="170"/>
                  </a:lnTo>
                  <a:lnTo>
                    <a:pt x="301" y="302"/>
                  </a:lnTo>
                  <a:lnTo>
                    <a:pt x="170" y="452"/>
                  </a:lnTo>
                  <a:lnTo>
                    <a:pt x="75" y="622"/>
                  </a:lnTo>
                  <a:lnTo>
                    <a:pt x="19" y="810"/>
                  </a:lnTo>
                  <a:lnTo>
                    <a:pt x="0" y="1017"/>
                  </a:lnTo>
                  <a:lnTo>
                    <a:pt x="19" y="1224"/>
                  </a:lnTo>
                  <a:lnTo>
                    <a:pt x="75" y="1412"/>
                  </a:lnTo>
                  <a:lnTo>
                    <a:pt x="170" y="1581"/>
                  </a:lnTo>
                  <a:lnTo>
                    <a:pt x="301" y="1732"/>
                  </a:lnTo>
                  <a:lnTo>
                    <a:pt x="452" y="1845"/>
                  </a:lnTo>
                  <a:lnTo>
                    <a:pt x="621" y="1939"/>
                  </a:lnTo>
                  <a:lnTo>
                    <a:pt x="809" y="1995"/>
                  </a:lnTo>
                  <a:lnTo>
                    <a:pt x="1016" y="2014"/>
                  </a:lnTo>
                  <a:lnTo>
                    <a:pt x="1204" y="1995"/>
                  </a:lnTo>
                  <a:lnTo>
                    <a:pt x="1393" y="1939"/>
                  </a:lnTo>
                  <a:lnTo>
                    <a:pt x="1581" y="1845"/>
                  </a:lnTo>
                  <a:lnTo>
                    <a:pt x="1731" y="1732"/>
                  </a:lnTo>
                  <a:lnTo>
                    <a:pt x="1844" y="1581"/>
                  </a:lnTo>
                  <a:lnTo>
                    <a:pt x="1938" y="1412"/>
                  </a:lnTo>
                  <a:lnTo>
                    <a:pt x="1995" y="1224"/>
                  </a:lnTo>
                  <a:lnTo>
                    <a:pt x="2013" y="1017"/>
                  </a:lnTo>
                  <a:lnTo>
                    <a:pt x="1995" y="810"/>
                  </a:lnTo>
                  <a:lnTo>
                    <a:pt x="1938" y="622"/>
                  </a:lnTo>
                  <a:lnTo>
                    <a:pt x="1844" y="452"/>
                  </a:lnTo>
                  <a:lnTo>
                    <a:pt x="1731" y="302"/>
                  </a:lnTo>
                  <a:lnTo>
                    <a:pt x="1581" y="170"/>
                  </a:lnTo>
                  <a:lnTo>
                    <a:pt x="1393" y="76"/>
                  </a:lnTo>
                  <a:lnTo>
                    <a:pt x="1204" y="19"/>
                  </a:ln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8213;p39">
            <a:extLst>
              <a:ext uri="{FF2B5EF4-FFF2-40B4-BE49-F238E27FC236}">
                <a16:creationId xmlns:a16="http://schemas.microsoft.com/office/drawing/2014/main" xmlns="" id="{BD236971-BECB-9EA2-2357-363F83326358}"/>
              </a:ext>
            </a:extLst>
          </p:cNvPr>
          <p:cNvSpPr txBox="1">
            <a:spLocks/>
          </p:cNvSpPr>
          <p:nvPr/>
        </p:nvSpPr>
        <p:spPr>
          <a:xfrm>
            <a:off x="5914736" y="1464498"/>
            <a:ext cx="2270488" cy="88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3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1-3%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6"/>
    </mc:Choice>
    <mc:Fallback xmlns="">
      <p:transition spd="slow" advTm="1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1B90DC-BCE7-B26A-A99A-4549643A1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8" b="1505"/>
          <a:stretch/>
        </p:blipFill>
        <p:spPr>
          <a:xfrm>
            <a:off x="1" y="0"/>
            <a:ext cx="919733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EC7EE1-DE46-19F6-0E65-DA2B7DB2D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420" t="25984" r="-1106" b="9163"/>
          <a:stretch/>
        </p:blipFill>
        <p:spPr>
          <a:xfrm>
            <a:off x="7040998" y="0"/>
            <a:ext cx="1992695" cy="1238405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2D1549D1-93E8-B547-028C-3DF1E9B91903}"/>
              </a:ext>
            </a:extLst>
          </p:cNvPr>
          <p:cNvSpPr/>
          <p:nvPr/>
        </p:nvSpPr>
        <p:spPr>
          <a:xfrm>
            <a:off x="2266650" y="171450"/>
            <a:ext cx="4610700" cy="8572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en-US" sz="34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nộp bài tập trên trang web</a:t>
            </a:r>
            <a:endParaRPr lang="en-US" sz="3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222778"/>
            <a:ext cx="4800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https://bit.ly/linkpadletHS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0"/>
    </mc:Choice>
    <mc:Fallback xmlns="">
      <p:transition spd="slow" advTm="5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2" name="Google Shape;8392;p41"/>
          <p:cNvSpPr/>
          <p:nvPr/>
        </p:nvSpPr>
        <p:spPr>
          <a:xfrm>
            <a:off x="3829950" y="1298251"/>
            <a:ext cx="1484100" cy="1291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3" name="Google Shape;8393;p41"/>
          <p:cNvSpPr txBox="1">
            <a:spLocks noGrp="1"/>
          </p:cNvSpPr>
          <p:nvPr>
            <p:ph type="title"/>
          </p:nvPr>
        </p:nvSpPr>
        <p:spPr>
          <a:xfrm>
            <a:off x="2097900" y="2748125"/>
            <a:ext cx="4948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acid 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8394" name="Google Shape;8394;p41"/>
          <p:cNvSpPr txBox="1">
            <a:spLocks noGrp="1"/>
          </p:cNvSpPr>
          <p:nvPr>
            <p:ph type="title" idx="2"/>
          </p:nvPr>
        </p:nvSpPr>
        <p:spPr>
          <a:xfrm>
            <a:off x="3962700" y="1598703"/>
            <a:ext cx="12186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396" name="Google Shape;8396;p41"/>
          <p:cNvGrpSpPr/>
          <p:nvPr/>
        </p:nvGrpSpPr>
        <p:grpSpPr>
          <a:xfrm>
            <a:off x="2926650" y="4001475"/>
            <a:ext cx="2651830" cy="2216529"/>
            <a:chOff x="8778750" y="1654938"/>
            <a:chExt cx="2651830" cy="2216529"/>
          </a:xfrm>
        </p:grpSpPr>
        <p:sp>
          <p:nvSpPr>
            <p:cNvPr id="8397" name="Google Shape;8397;p41"/>
            <p:cNvSpPr/>
            <p:nvPr/>
          </p:nvSpPr>
          <p:spPr>
            <a:xfrm>
              <a:off x="9364485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71" y="15206"/>
                  </a:lnTo>
                  <a:lnTo>
                    <a:pt x="171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1"/>
            <p:cNvSpPr/>
            <p:nvPr/>
          </p:nvSpPr>
          <p:spPr>
            <a:xfrm>
              <a:off x="8778750" y="3177442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42" y="20225"/>
                  </a:lnTo>
                  <a:lnTo>
                    <a:pt x="149" y="15206"/>
                  </a:lnTo>
                  <a:lnTo>
                    <a:pt x="149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0" y="5104"/>
                  </a:lnTo>
                  <a:lnTo>
                    <a:pt x="0" y="15291"/>
                  </a:lnTo>
                  <a:lnTo>
                    <a:pt x="8842" y="20396"/>
                  </a:lnTo>
                  <a:lnTo>
                    <a:pt x="17683" y="15291"/>
                  </a:lnTo>
                  <a:lnTo>
                    <a:pt x="17683" y="5104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1"/>
            <p:cNvSpPr/>
            <p:nvPr/>
          </p:nvSpPr>
          <p:spPr>
            <a:xfrm>
              <a:off x="10829553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1"/>
            <p:cNvSpPr/>
            <p:nvPr/>
          </p:nvSpPr>
          <p:spPr>
            <a:xfrm>
              <a:off x="10243818" y="2670179"/>
              <a:ext cx="601028" cy="694025"/>
            </a:xfrm>
            <a:custGeom>
              <a:avLst/>
              <a:gdLst/>
              <a:ahLst/>
              <a:cxnLst/>
              <a:rect l="l" t="t" r="r" b="b"/>
              <a:pathLst>
                <a:path w="17663" h="20396" extrusionOk="0">
                  <a:moveTo>
                    <a:pt x="8821" y="171"/>
                  </a:moveTo>
                  <a:lnTo>
                    <a:pt x="17513" y="5190"/>
                  </a:lnTo>
                  <a:lnTo>
                    <a:pt x="17513" y="15206"/>
                  </a:lnTo>
                  <a:lnTo>
                    <a:pt x="8821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1" y="171"/>
                  </a:lnTo>
                  <a:close/>
                  <a:moveTo>
                    <a:pt x="8821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1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1"/>
            <p:cNvSpPr/>
            <p:nvPr/>
          </p:nvSpPr>
          <p:spPr>
            <a:xfrm>
              <a:off x="9658083" y="2670179"/>
              <a:ext cx="600994" cy="694025"/>
            </a:xfrm>
            <a:custGeom>
              <a:avLst/>
              <a:gdLst/>
              <a:ahLst/>
              <a:cxnLst/>
              <a:rect l="l" t="t" r="r" b="b"/>
              <a:pathLst>
                <a:path w="17662" h="20396" extrusionOk="0">
                  <a:moveTo>
                    <a:pt x="8820" y="171"/>
                  </a:moveTo>
                  <a:lnTo>
                    <a:pt x="17512" y="5190"/>
                  </a:lnTo>
                  <a:lnTo>
                    <a:pt x="17512" y="15206"/>
                  </a:lnTo>
                  <a:lnTo>
                    <a:pt x="8820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20" y="171"/>
                  </a:lnTo>
                  <a:close/>
                  <a:moveTo>
                    <a:pt x="8820" y="0"/>
                  </a:moveTo>
                  <a:lnTo>
                    <a:pt x="0" y="5083"/>
                  </a:lnTo>
                  <a:lnTo>
                    <a:pt x="0" y="15292"/>
                  </a:lnTo>
                  <a:lnTo>
                    <a:pt x="8820" y="20396"/>
                  </a:lnTo>
                  <a:lnTo>
                    <a:pt x="17662" y="15292"/>
                  </a:lnTo>
                  <a:lnTo>
                    <a:pt x="17662" y="5083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1"/>
            <p:cNvSpPr/>
            <p:nvPr/>
          </p:nvSpPr>
          <p:spPr>
            <a:xfrm>
              <a:off x="9071600" y="2670179"/>
              <a:ext cx="601742" cy="694025"/>
            </a:xfrm>
            <a:custGeom>
              <a:avLst/>
              <a:gdLst/>
              <a:ahLst/>
              <a:cxnLst/>
              <a:rect l="l" t="t" r="r" b="b"/>
              <a:pathLst>
                <a:path w="17684" h="20396" extrusionOk="0">
                  <a:moveTo>
                    <a:pt x="8842" y="171"/>
                  </a:moveTo>
                  <a:lnTo>
                    <a:pt x="17534" y="5190"/>
                  </a:lnTo>
                  <a:lnTo>
                    <a:pt x="17534" y="15206"/>
                  </a:lnTo>
                  <a:lnTo>
                    <a:pt x="8842" y="20225"/>
                  </a:lnTo>
                  <a:lnTo>
                    <a:pt x="150" y="15206"/>
                  </a:lnTo>
                  <a:lnTo>
                    <a:pt x="150" y="5190"/>
                  </a:lnTo>
                  <a:lnTo>
                    <a:pt x="8842" y="171"/>
                  </a:lnTo>
                  <a:close/>
                  <a:moveTo>
                    <a:pt x="8842" y="0"/>
                  </a:moveTo>
                  <a:lnTo>
                    <a:pt x="1" y="5083"/>
                  </a:lnTo>
                  <a:lnTo>
                    <a:pt x="1" y="15292"/>
                  </a:lnTo>
                  <a:lnTo>
                    <a:pt x="8842" y="20396"/>
                  </a:lnTo>
                  <a:lnTo>
                    <a:pt x="17684" y="15292"/>
                  </a:lnTo>
                  <a:lnTo>
                    <a:pt x="17684" y="5083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1"/>
            <p:cNvSpPr/>
            <p:nvPr/>
          </p:nvSpPr>
          <p:spPr>
            <a:xfrm>
              <a:off x="10536702" y="2162201"/>
              <a:ext cx="600994" cy="694739"/>
            </a:xfrm>
            <a:custGeom>
              <a:avLst/>
              <a:gdLst/>
              <a:ahLst/>
              <a:cxnLst/>
              <a:rect l="l" t="t" r="r" b="b"/>
              <a:pathLst>
                <a:path w="17662" h="20417" extrusionOk="0">
                  <a:moveTo>
                    <a:pt x="8820" y="192"/>
                  </a:moveTo>
                  <a:lnTo>
                    <a:pt x="17512" y="5190"/>
                  </a:lnTo>
                  <a:lnTo>
                    <a:pt x="17512" y="15227"/>
                  </a:lnTo>
                  <a:lnTo>
                    <a:pt x="8820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0" y="192"/>
                  </a:lnTo>
                  <a:close/>
                  <a:moveTo>
                    <a:pt x="8820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0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1"/>
            <p:cNvSpPr/>
            <p:nvPr/>
          </p:nvSpPr>
          <p:spPr>
            <a:xfrm>
              <a:off x="9950934" y="2162201"/>
              <a:ext cx="601028" cy="694739"/>
            </a:xfrm>
            <a:custGeom>
              <a:avLst/>
              <a:gdLst/>
              <a:ahLst/>
              <a:cxnLst/>
              <a:rect l="l" t="t" r="r" b="b"/>
              <a:pathLst>
                <a:path w="17663" h="20417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1" y="5104"/>
                  </a:lnTo>
                  <a:lnTo>
                    <a:pt x="1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1"/>
            <p:cNvSpPr/>
            <p:nvPr/>
          </p:nvSpPr>
          <p:spPr>
            <a:xfrm>
              <a:off x="10243818" y="1654938"/>
              <a:ext cx="601028" cy="694773"/>
            </a:xfrm>
            <a:custGeom>
              <a:avLst/>
              <a:gdLst/>
              <a:ahLst/>
              <a:cxnLst/>
              <a:rect l="l" t="t" r="r" b="b"/>
              <a:pathLst>
                <a:path w="17663" h="20418" extrusionOk="0">
                  <a:moveTo>
                    <a:pt x="8821" y="192"/>
                  </a:moveTo>
                  <a:lnTo>
                    <a:pt x="17513" y="5190"/>
                  </a:lnTo>
                  <a:lnTo>
                    <a:pt x="17513" y="15227"/>
                  </a:lnTo>
                  <a:lnTo>
                    <a:pt x="8821" y="20225"/>
                  </a:lnTo>
                  <a:lnTo>
                    <a:pt x="150" y="15227"/>
                  </a:lnTo>
                  <a:lnTo>
                    <a:pt x="150" y="5190"/>
                  </a:lnTo>
                  <a:lnTo>
                    <a:pt x="8821" y="192"/>
                  </a:lnTo>
                  <a:close/>
                  <a:moveTo>
                    <a:pt x="8821" y="0"/>
                  </a:moveTo>
                  <a:lnTo>
                    <a:pt x="0" y="5104"/>
                  </a:lnTo>
                  <a:lnTo>
                    <a:pt x="0" y="15313"/>
                  </a:lnTo>
                  <a:lnTo>
                    <a:pt x="8821" y="20417"/>
                  </a:lnTo>
                  <a:lnTo>
                    <a:pt x="17662" y="15313"/>
                  </a:lnTo>
                  <a:lnTo>
                    <a:pt x="17662" y="5104"/>
                  </a:lnTo>
                  <a:lnTo>
                    <a:pt x="88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6" name="Google Shape;8406;p41"/>
          <p:cNvGrpSpPr/>
          <p:nvPr/>
        </p:nvGrpSpPr>
        <p:grpSpPr>
          <a:xfrm>
            <a:off x="385150" y="182225"/>
            <a:ext cx="544275" cy="562150"/>
            <a:chOff x="5071000" y="258425"/>
            <a:chExt cx="544275" cy="562150"/>
          </a:xfrm>
        </p:grpSpPr>
        <p:sp>
          <p:nvSpPr>
            <p:cNvPr id="8407" name="Google Shape;8407;p41"/>
            <p:cNvSpPr/>
            <p:nvPr/>
          </p:nvSpPr>
          <p:spPr>
            <a:xfrm>
              <a:off x="5071000" y="404725"/>
              <a:ext cx="544275" cy="273775"/>
            </a:xfrm>
            <a:custGeom>
              <a:avLst/>
              <a:gdLst/>
              <a:ahLst/>
              <a:cxnLst/>
              <a:rect l="l" t="t" r="r" b="b"/>
              <a:pathLst>
                <a:path w="21771" h="10951" extrusionOk="0">
                  <a:moveTo>
                    <a:pt x="5269" y="979"/>
                  </a:moveTo>
                  <a:lnTo>
                    <a:pt x="5702" y="997"/>
                  </a:lnTo>
                  <a:lnTo>
                    <a:pt x="6135" y="997"/>
                  </a:lnTo>
                  <a:lnTo>
                    <a:pt x="7038" y="1073"/>
                  </a:lnTo>
                  <a:lnTo>
                    <a:pt x="7960" y="1167"/>
                  </a:lnTo>
                  <a:lnTo>
                    <a:pt x="8920" y="1317"/>
                  </a:lnTo>
                  <a:lnTo>
                    <a:pt x="9917" y="1524"/>
                  </a:lnTo>
                  <a:lnTo>
                    <a:pt x="10914" y="1769"/>
                  </a:lnTo>
                  <a:lnTo>
                    <a:pt x="11911" y="2051"/>
                  </a:lnTo>
                  <a:lnTo>
                    <a:pt x="12984" y="2390"/>
                  </a:lnTo>
                  <a:lnTo>
                    <a:pt x="13981" y="2747"/>
                  </a:lnTo>
                  <a:lnTo>
                    <a:pt x="14922" y="3142"/>
                  </a:lnTo>
                  <a:lnTo>
                    <a:pt x="15806" y="3556"/>
                  </a:lnTo>
                  <a:lnTo>
                    <a:pt x="16634" y="3970"/>
                  </a:lnTo>
                  <a:lnTo>
                    <a:pt x="17387" y="4403"/>
                  </a:lnTo>
                  <a:lnTo>
                    <a:pt x="18064" y="4836"/>
                  </a:lnTo>
                  <a:lnTo>
                    <a:pt x="18685" y="5287"/>
                  </a:lnTo>
                  <a:lnTo>
                    <a:pt x="19230" y="5720"/>
                  </a:lnTo>
                  <a:lnTo>
                    <a:pt x="19475" y="5946"/>
                  </a:lnTo>
                  <a:lnTo>
                    <a:pt x="19682" y="6153"/>
                  </a:lnTo>
                  <a:lnTo>
                    <a:pt x="19889" y="6360"/>
                  </a:lnTo>
                  <a:lnTo>
                    <a:pt x="20077" y="6586"/>
                  </a:lnTo>
                  <a:lnTo>
                    <a:pt x="20228" y="6793"/>
                  </a:lnTo>
                  <a:lnTo>
                    <a:pt x="20378" y="7000"/>
                  </a:lnTo>
                  <a:lnTo>
                    <a:pt x="20491" y="7188"/>
                  </a:lnTo>
                  <a:lnTo>
                    <a:pt x="20604" y="7376"/>
                  </a:lnTo>
                  <a:lnTo>
                    <a:pt x="20679" y="7583"/>
                  </a:lnTo>
                  <a:lnTo>
                    <a:pt x="20736" y="7752"/>
                  </a:lnTo>
                  <a:lnTo>
                    <a:pt x="20773" y="7940"/>
                  </a:lnTo>
                  <a:lnTo>
                    <a:pt x="20773" y="8110"/>
                  </a:lnTo>
                  <a:lnTo>
                    <a:pt x="20773" y="8279"/>
                  </a:lnTo>
                  <a:lnTo>
                    <a:pt x="20736" y="8430"/>
                  </a:lnTo>
                  <a:lnTo>
                    <a:pt x="20679" y="8580"/>
                  </a:lnTo>
                  <a:lnTo>
                    <a:pt x="20604" y="8712"/>
                  </a:lnTo>
                  <a:lnTo>
                    <a:pt x="20491" y="8862"/>
                  </a:lnTo>
                  <a:lnTo>
                    <a:pt x="20378" y="8994"/>
                  </a:lnTo>
                  <a:lnTo>
                    <a:pt x="20228" y="9107"/>
                  </a:lnTo>
                  <a:lnTo>
                    <a:pt x="20058" y="9220"/>
                  </a:lnTo>
                  <a:lnTo>
                    <a:pt x="19870" y="9333"/>
                  </a:lnTo>
                  <a:lnTo>
                    <a:pt x="19663" y="9427"/>
                  </a:lnTo>
                  <a:lnTo>
                    <a:pt x="19437" y="9521"/>
                  </a:lnTo>
                  <a:lnTo>
                    <a:pt x="19193" y="9615"/>
                  </a:lnTo>
                  <a:lnTo>
                    <a:pt x="18911" y="9690"/>
                  </a:lnTo>
                  <a:lnTo>
                    <a:pt x="18628" y="9747"/>
                  </a:lnTo>
                  <a:lnTo>
                    <a:pt x="18327" y="9803"/>
                  </a:lnTo>
                  <a:lnTo>
                    <a:pt x="18007" y="9860"/>
                  </a:lnTo>
                  <a:lnTo>
                    <a:pt x="17330" y="9935"/>
                  </a:lnTo>
                  <a:lnTo>
                    <a:pt x="16916" y="9954"/>
                  </a:lnTo>
                  <a:lnTo>
                    <a:pt x="16088" y="9954"/>
                  </a:lnTo>
                  <a:lnTo>
                    <a:pt x="15655" y="9935"/>
                  </a:lnTo>
                  <a:lnTo>
                    <a:pt x="14752" y="9878"/>
                  </a:lnTo>
                  <a:lnTo>
                    <a:pt x="13812" y="9766"/>
                  </a:lnTo>
                  <a:lnTo>
                    <a:pt x="12852" y="9615"/>
                  </a:lnTo>
                  <a:lnTo>
                    <a:pt x="11874" y="9427"/>
                  </a:lnTo>
                  <a:lnTo>
                    <a:pt x="10876" y="9182"/>
                  </a:lnTo>
                  <a:lnTo>
                    <a:pt x="9860" y="8900"/>
                  </a:lnTo>
                  <a:lnTo>
                    <a:pt x="8863" y="8580"/>
                  </a:lnTo>
                  <a:lnTo>
                    <a:pt x="7903" y="8223"/>
                  </a:lnTo>
                  <a:lnTo>
                    <a:pt x="6963" y="7846"/>
                  </a:lnTo>
                  <a:lnTo>
                    <a:pt x="6078" y="7451"/>
                  </a:lnTo>
                  <a:lnTo>
                    <a:pt x="5250" y="7018"/>
                  </a:lnTo>
                  <a:lnTo>
                    <a:pt x="4460" y="6586"/>
                  </a:lnTo>
                  <a:lnTo>
                    <a:pt x="4084" y="6360"/>
                  </a:lnTo>
                  <a:lnTo>
                    <a:pt x="3726" y="6115"/>
                  </a:lnTo>
                  <a:lnTo>
                    <a:pt x="3388" y="5890"/>
                  </a:lnTo>
                  <a:lnTo>
                    <a:pt x="3068" y="5645"/>
                  </a:lnTo>
                  <a:lnTo>
                    <a:pt x="2522" y="5212"/>
                  </a:lnTo>
                  <a:lnTo>
                    <a:pt x="2296" y="4986"/>
                  </a:lnTo>
                  <a:lnTo>
                    <a:pt x="2071" y="4779"/>
                  </a:lnTo>
                  <a:lnTo>
                    <a:pt x="1864" y="4572"/>
                  </a:lnTo>
                  <a:lnTo>
                    <a:pt x="1694" y="4365"/>
                  </a:lnTo>
                  <a:lnTo>
                    <a:pt x="1525" y="4158"/>
                  </a:lnTo>
                  <a:lnTo>
                    <a:pt x="1393" y="3951"/>
                  </a:lnTo>
                  <a:lnTo>
                    <a:pt x="1262" y="3745"/>
                  </a:lnTo>
                  <a:lnTo>
                    <a:pt x="1167" y="3556"/>
                  </a:lnTo>
                  <a:lnTo>
                    <a:pt x="1092" y="3368"/>
                  </a:lnTo>
                  <a:lnTo>
                    <a:pt x="1036" y="3180"/>
                  </a:lnTo>
                  <a:lnTo>
                    <a:pt x="998" y="3011"/>
                  </a:lnTo>
                  <a:lnTo>
                    <a:pt x="998" y="2841"/>
                  </a:lnTo>
                  <a:lnTo>
                    <a:pt x="1017" y="2672"/>
                  </a:lnTo>
                  <a:lnTo>
                    <a:pt x="1036" y="2522"/>
                  </a:lnTo>
                  <a:lnTo>
                    <a:pt x="1092" y="2390"/>
                  </a:lnTo>
                  <a:lnTo>
                    <a:pt x="1149" y="2277"/>
                  </a:lnTo>
                  <a:lnTo>
                    <a:pt x="1224" y="2164"/>
                  </a:lnTo>
                  <a:lnTo>
                    <a:pt x="1318" y="2051"/>
                  </a:lnTo>
                  <a:lnTo>
                    <a:pt x="1431" y="1938"/>
                  </a:lnTo>
                  <a:lnTo>
                    <a:pt x="1544" y="1844"/>
                  </a:lnTo>
                  <a:lnTo>
                    <a:pt x="1694" y="1750"/>
                  </a:lnTo>
                  <a:lnTo>
                    <a:pt x="1845" y="1656"/>
                  </a:lnTo>
                  <a:lnTo>
                    <a:pt x="2184" y="1487"/>
                  </a:lnTo>
                  <a:lnTo>
                    <a:pt x="2579" y="1336"/>
                  </a:lnTo>
                  <a:lnTo>
                    <a:pt x="3011" y="1223"/>
                  </a:lnTo>
                  <a:lnTo>
                    <a:pt x="3519" y="1129"/>
                  </a:lnTo>
                  <a:lnTo>
                    <a:pt x="3971" y="1054"/>
                  </a:lnTo>
                  <a:lnTo>
                    <a:pt x="4460" y="1016"/>
                  </a:lnTo>
                  <a:lnTo>
                    <a:pt x="4855" y="997"/>
                  </a:lnTo>
                  <a:lnTo>
                    <a:pt x="5269" y="979"/>
                  </a:lnTo>
                  <a:close/>
                  <a:moveTo>
                    <a:pt x="4799" y="0"/>
                  </a:moveTo>
                  <a:lnTo>
                    <a:pt x="4385" y="19"/>
                  </a:lnTo>
                  <a:lnTo>
                    <a:pt x="3952" y="57"/>
                  </a:lnTo>
                  <a:lnTo>
                    <a:pt x="3519" y="113"/>
                  </a:lnTo>
                  <a:lnTo>
                    <a:pt x="3124" y="188"/>
                  </a:lnTo>
                  <a:lnTo>
                    <a:pt x="2748" y="264"/>
                  </a:lnTo>
                  <a:lnTo>
                    <a:pt x="2409" y="358"/>
                  </a:lnTo>
                  <a:lnTo>
                    <a:pt x="2071" y="471"/>
                  </a:lnTo>
                  <a:lnTo>
                    <a:pt x="1770" y="583"/>
                  </a:lnTo>
                  <a:lnTo>
                    <a:pt x="1487" y="715"/>
                  </a:lnTo>
                  <a:lnTo>
                    <a:pt x="1224" y="866"/>
                  </a:lnTo>
                  <a:lnTo>
                    <a:pt x="979" y="1035"/>
                  </a:lnTo>
                  <a:lnTo>
                    <a:pt x="772" y="1204"/>
                  </a:lnTo>
                  <a:lnTo>
                    <a:pt x="584" y="1374"/>
                  </a:lnTo>
                  <a:lnTo>
                    <a:pt x="415" y="1581"/>
                  </a:lnTo>
                  <a:lnTo>
                    <a:pt x="283" y="1788"/>
                  </a:lnTo>
                  <a:lnTo>
                    <a:pt x="170" y="1995"/>
                  </a:lnTo>
                  <a:lnTo>
                    <a:pt x="95" y="2239"/>
                  </a:lnTo>
                  <a:lnTo>
                    <a:pt x="39" y="2465"/>
                  </a:lnTo>
                  <a:lnTo>
                    <a:pt x="1" y="2710"/>
                  </a:lnTo>
                  <a:lnTo>
                    <a:pt x="1" y="2954"/>
                  </a:lnTo>
                  <a:lnTo>
                    <a:pt x="39" y="3218"/>
                  </a:lnTo>
                  <a:lnTo>
                    <a:pt x="95" y="3462"/>
                  </a:lnTo>
                  <a:lnTo>
                    <a:pt x="170" y="3726"/>
                  </a:lnTo>
                  <a:lnTo>
                    <a:pt x="283" y="3989"/>
                  </a:lnTo>
                  <a:lnTo>
                    <a:pt x="415" y="4253"/>
                  </a:lnTo>
                  <a:lnTo>
                    <a:pt x="584" y="4535"/>
                  </a:lnTo>
                  <a:lnTo>
                    <a:pt x="772" y="4798"/>
                  </a:lnTo>
                  <a:lnTo>
                    <a:pt x="998" y="5062"/>
                  </a:lnTo>
                  <a:lnTo>
                    <a:pt x="1224" y="5344"/>
                  </a:lnTo>
                  <a:lnTo>
                    <a:pt x="1506" y="5607"/>
                  </a:lnTo>
                  <a:lnTo>
                    <a:pt x="1788" y="5890"/>
                  </a:lnTo>
                  <a:lnTo>
                    <a:pt x="2108" y="6172"/>
                  </a:lnTo>
                  <a:lnTo>
                    <a:pt x="2466" y="6435"/>
                  </a:lnTo>
                  <a:lnTo>
                    <a:pt x="2804" y="6699"/>
                  </a:lnTo>
                  <a:lnTo>
                    <a:pt x="3162" y="6943"/>
                  </a:lnTo>
                  <a:lnTo>
                    <a:pt x="3538" y="7188"/>
                  </a:lnTo>
                  <a:lnTo>
                    <a:pt x="3933" y="7432"/>
                  </a:lnTo>
                  <a:lnTo>
                    <a:pt x="4329" y="7658"/>
                  </a:lnTo>
                  <a:lnTo>
                    <a:pt x="4742" y="7884"/>
                  </a:lnTo>
                  <a:lnTo>
                    <a:pt x="5627" y="8336"/>
                  </a:lnTo>
                  <a:lnTo>
                    <a:pt x="6549" y="8749"/>
                  </a:lnTo>
                  <a:lnTo>
                    <a:pt x="7527" y="9145"/>
                  </a:lnTo>
                  <a:lnTo>
                    <a:pt x="8543" y="9521"/>
                  </a:lnTo>
                  <a:lnTo>
                    <a:pt x="9578" y="9860"/>
                  </a:lnTo>
                  <a:lnTo>
                    <a:pt x="10632" y="10142"/>
                  </a:lnTo>
                  <a:lnTo>
                    <a:pt x="11667" y="10405"/>
                  </a:lnTo>
                  <a:lnTo>
                    <a:pt x="12701" y="10593"/>
                  </a:lnTo>
                  <a:lnTo>
                    <a:pt x="13699" y="10763"/>
                  </a:lnTo>
                  <a:lnTo>
                    <a:pt x="14677" y="10876"/>
                  </a:lnTo>
                  <a:lnTo>
                    <a:pt x="15166" y="10913"/>
                  </a:lnTo>
                  <a:lnTo>
                    <a:pt x="15637" y="10932"/>
                  </a:lnTo>
                  <a:lnTo>
                    <a:pt x="16088" y="10951"/>
                  </a:lnTo>
                  <a:lnTo>
                    <a:pt x="16540" y="10951"/>
                  </a:lnTo>
                  <a:lnTo>
                    <a:pt x="16973" y="10932"/>
                  </a:lnTo>
                  <a:lnTo>
                    <a:pt x="17387" y="10913"/>
                  </a:lnTo>
                  <a:lnTo>
                    <a:pt x="17913" y="10876"/>
                  </a:lnTo>
                  <a:lnTo>
                    <a:pt x="18403" y="10800"/>
                  </a:lnTo>
                  <a:lnTo>
                    <a:pt x="18741" y="10744"/>
                  </a:lnTo>
                  <a:lnTo>
                    <a:pt x="19042" y="10669"/>
                  </a:lnTo>
                  <a:lnTo>
                    <a:pt x="19343" y="10593"/>
                  </a:lnTo>
                  <a:lnTo>
                    <a:pt x="19626" y="10499"/>
                  </a:lnTo>
                  <a:lnTo>
                    <a:pt x="19908" y="10405"/>
                  </a:lnTo>
                  <a:lnTo>
                    <a:pt x="20152" y="10292"/>
                  </a:lnTo>
                  <a:lnTo>
                    <a:pt x="20397" y="10179"/>
                  </a:lnTo>
                  <a:lnTo>
                    <a:pt x="20604" y="10048"/>
                  </a:lnTo>
                  <a:lnTo>
                    <a:pt x="20811" y="9916"/>
                  </a:lnTo>
                  <a:lnTo>
                    <a:pt x="20980" y="9766"/>
                  </a:lnTo>
                  <a:lnTo>
                    <a:pt x="21150" y="9615"/>
                  </a:lnTo>
                  <a:lnTo>
                    <a:pt x="21300" y="9446"/>
                  </a:lnTo>
                  <a:lnTo>
                    <a:pt x="21413" y="9276"/>
                  </a:lnTo>
                  <a:lnTo>
                    <a:pt x="21526" y="9088"/>
                  </a:lnTo>
                  <a:lnTo>
                    <a:pt x="21620" y="8900"/>
                  </a:lnTo>
                  <a:lnTo>
                    <a:pt x="21695" y="8712"/>
                  </a:lnTo>
                  <a:lnTo>
                    <a:pt x="21752" y="8467"/>
                  </a:lnTo>
                  <a:lnTo>
                    <a:pt x="21771" y="8223"/>
                  </a:lnTo>
                  <a:lnTo>
                    <a:pt x="21771" y="7978"/>
                  </a:lnTo>
                  <a:lnTo>
                    <a:pt x="21752" y="7733"/>
                  </a:lnTo>
                  <a:lnTo>
                    <a:pt x="21695" y="7470"/>
                  </a:lnTo>
                  <a:lnTo>
                    <a:pt x="21601" y="7207"/>
                  </a:lnTo>
                  <a:lnTo>
                    <a:pt x="21488" y="6943"/>
                  </a:lnTo>
                  <a:lnTo>
                    <a:pt x="21357" y="6680"/>
                  </a:lnTo>
                  <a:lnTo>
                    <a:pt x="21187" y="6416"/>
                  </a:lnTo>
                  <a:lnTo>
                    <a:pt x="20999" y="6153"/>
                  </a:lnTo>
                  <a:lnTo>
                    <a:pt x="20792" y="5871"/>
                  </a:lnTo>
                  <a:lnTo>
                    <a:pt x="20548" y="5607"/>
                  </a:lnTo>
                  <a:lnTo>
                    <a:pt x="20284" y="5325"/>
                  </a:lnTo>
                  <a:lnTo>
                    <a:pt x="19983" y="5062"/>
                  </a:lnTo>
                  <a:lnTo>
                    <a:pt x="19663" y="4779"/>
                  </a:lnTo>
                  <a:lnTo>
                    <a:pt x="19325" y="4516"/>
                  </a:lnTo>
                  <a:lnTo>
                    <a:pt x="18986" y="4253"/>
                  </a:lnTo>
                  <a:lnTo>
                    <a:pt x="18610" y="4008"/>
                  </a:lnTo>
                  <a:lnTo>
                    <a:pt x="18252" y="3763"/>
                  </a:lnTo>
                  <a:lnTo>
                    <a:pt x="17857" y="3519"/>
                  </a:lnTo>
                  <a:lnTo>
                    <a:pt x="17443" y="3274"/>
                  </a:lnTo>
                  <a:lnTo>
                    <a:pt x="17029" y="3048"/>
                  </a:lnTo>
                  <a:lnTo>
                    <a:pt x="16145" y="2616"/>
                  </a:lnTo>
                  <a:lnTo>
                    <a:pt x="15223" y="2183"/>
                  </a:lnTo>
                  <a:lnTo>
                    <a:pt x="14244" y="1788"/>
                  </a:lnTo>
                  <a:lnTo>
                    <a:pt x="13247" y="1430"/>
                  </a:lnTo>
                  <a:lnTo>
                    <a:pt x="12212" y="1092"/>
                  </a:lnTo>
                  <a:lnTo>
                    <a:pt x="11159" y="790"/>
                  </a:lnTo>
                  <a:lnTo>
                    <a:pt x="10105" y="546"/>
                  </a:lnTo>
                  <a:lnTo>
                    <a:pt x="9089" y="339"/>
                  </a:lnTo>
                  <a:lnTo>
                    <a:pt x="8073" y="188"/>
                  </a:lnTo>
                  <a:lnTo>
                    <a:pt x="7094" y="75"/>
                  </a:lnTo>
                  <a:lnTo>
                    <a:pt x="6624" y="38"/>
                  </a:lnTo>
                  <a:lnTo>
                    <a:pt x="6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1"/>
            <p:cNvSpPr/>
            <p:nvPr/>
          </p:nvSpPr>
          <p:spPr>
            <a:xfrm>
              <a:off x="5221075" y="262650"/>
              <a:ext cx="244150" cy="557925"/>
            </a:xfrm>
            <a:custGeom>
              <a:avLst/>
              <a:gdLst/>
              <a:ahLst/>
              <a:cxnLst/>
              <a:rect l="l" t="t" r="r" b="b"/>
              <a:pathLst>
                <a:path w="9766" h="22317" extrusionOk="0">
                  <a:moveTo>
                    <a:pt x="3556" y="998"/>
                  </a:moveTo>
                  <a:lnTo>
                    <a:pt x="3726" y="1036"/>
                  </a:lnTo>
                  <a:lnTo>
                    <a:pt x="3895" y="1092"/>
                  </a:lnTo>
                  <a:lnTo>
                    <a:pt x="4064" y="1167"/>
                  </a:lnTo>
                  <a:lnTo>
                    <a:pt x="4252" y="1280"/>
                  </a:lnTo>
                  <a:lnTo>
                    <a:pt x="4422" y="1412"/>
                  </a:lnTo>
                  <a:lnTo>
                    <a:pt x="4610" y="1544"/>
                  </a:lnTo>
                  <a:lnTo>
                    <a:pt x="4798" y="1713"/>
                  </a:lnTo>
                  <a:lnTo>
                    <a:pt x="4967" y="1901"/>
                  </a:lnTo>
                  <a:lnTo>
                    <a:pt x="5156" y="2108"/>
                  </a:lnTo>
                  <a:lnTo>
                    <a:pt x="5344" y="2334"/>
                  </a:lnTo>
                  <a:lnTo>
                    <a:pt x="5532" y="2597"/>
                  </a:lnTo>
                  <a:lnTo>
                    <a:pt x="5720" y="2861"/>
                  </a:lnTo>
                  <a:lnTo>
                    <a:pt x="6078" y="3444"/>
                  </a:lnTo>
                  <a:lnTo>
                    <a:pt x="6435" y="4122"/>
                  </a:lnTo>
                  <a:lnTo>
                    <a:pt x="6793" y="4855"/>
                  </a:lnTo>
                  <a:lnTo>
                    <a:pt x="7112" y="5646"/>
                  </a:lnTo>
                  <a:lnTo>
                    <a:pt x="7432" y="6530"/>
                  </a:lnTo>
                  <a:lnTo>
                    <a:pt x="7714" y="7452"/>
                  </a:lnTo>
                  <a:lnTo>
                    <a:pt x="7978" y="8430"/>
                  </a:lnTo>
                  <a:lnTo>
                    <a:pt x="8223" y="9484"/>
                  </a:lnTo>
                  <a:lnTo>
                    <a:pt x="8411" y="10575"/>
                  </a:lnTo>
                  <a:lnTo>
                    <a:pt x="8580" y="11685"/>
                  </a:lnTo>
                  <a:lnTo>
                    <a:pt x="8693" y="12739"/>
                  </a:lnTo>
                  <a:lnTo>
                    <a:pt x="8749" y="13774"/>
                  </a:lnTo>
                  <a:lnTo>
                    <a:pt x="8768" y="14734"/>
                  </a:lnTo>
                  <a:lnTo>
                    <a:pt x="8749" y="15656"/>
                  </a:lnTo>
                  <a:lnTo>
                    <a:pt x="8693" y="16521"/>
                  </a:lnTo>
                  <a:lnTo>
                    <a:pt x="8599" y="17330"/>
                  </a:lnTo>
                  <a:lnTo>
                    <a:pt x="8467" y="18083"/>
                  </a:lnTo>
                  <a:lnTo>
                    <a:pt x="8317" y="18760"/>
                  </a:lnTo>
                  <a:lnTo>
                    <a:pt x="8223" y="19061"/>
                  </a:lnTo>
                  <a:lnTo>
                    <a:pt x="8128" y="19362"/>
                  </a:lnTo>
                  <a:lnTo>
                    <a:pt x="8016" y="19644"/>
                  </a:lnTo>
                  <a:lnTo>
                    <a:pt x="7921" y="19889"/>
                  </a:lnTo>
                  <a:lnTo>
                    <a:pt x="7790" y="20134"/>
                  </a:lnTo>
                  <a:lnTo>
                    <a:pt x="7677" y="20359"/>
                  </a:lnTo>
                  <a:lnTo>
                    <a:pt x="7545" y="20548"/>
                  </a:lnTo>
                  <a:lnTo>
                    <a:pt x="7413" y="20717"/>
                  </a:lnTo>
                  <a:lnTo>
                    <a:pt x="7282" y="20867"/>
                  </a:lnTo>
                  <a:lnTo>
                    <a:pt x="7150" y="20999"/>
                  </a:lnTo>
                  <a:lnTo>
                    <a:pt x="7000" y="21112"/>
                  </a:lnTo>
                  <a:lnTo>
                    <a:pt x="6849" y="21206"/>
                  </a:lnTo>
                  <a:lnTo>
                    <a:pt x="6698" y="21263"/>
                  </a:lnTo>
                  <a:lnTo>
                    <a:pt x="6548" y="21300"/>
                  </a:lnTo>
                  <a:lnTo>
                    <a:pt x="6379" y="21319"/>
                  </a:lnTo>
                  <a:lnTo>
                    <a:pt x="6228" y="21300"/>
                  </a:lnTo>
                  <a:lnTo>
                    <a:pt x="6059" y="21263"/>
                  </a:lnTo>
                  <a:lnTo>
                    <a:pt x="5871" y="21206"/>
                  </a:lnTo>
                  <a:lnTo>
                    <a:pt x="5701" y="21131"/>
                  </a:lnTo>
                  <a:lnTo>
                    <a:pt x="5532" y="21037"/>
                  </a:lnTo>
                  <a:lnTo>
                    <a:pt x="5344" y="20905"/>
                  </a:lnTo>
                  <a:lnTo>
                    <a:pt x="5156" y="20755"/>
                  </a:lnTo>
                  <a:lnTo>
                    <a:pt x="4986" y="20585"/>
                  </a:lnTo>
                  <a:lnTo>
                    <a:pt x="4798" y="20397"/>
                  </a:lnTo>
                  <a:lnTo>
                    <a:pt x="4610" y="20190"/>
                  </a:lnTo>
                  <a:lnTo>
                    <a:pt x="4422" y="19964"/>
                  </a:lnTo>
                  <a:lnTo>
                    <a:pt x="4234" y="19720"/>
                  </a:lnTo>
                  <a:lnTo>
                    <a:pt x="4045" y="19456"/>
                  </a:lnTo>
                  <a:lnTo>
                    <a:pt x="3688" y="18854"/>
                  </a:lnTo>
                  <a:lnTo>
                    <a:pt x="3330" y="18196"/>
                  </a:lnTo>
                  <a:lnTo>
                    <a:pt x="2992" y="17462"/>
                  </a:lnTo>
                  <a:lnTo>
                    <a:pt x="2653" y="16653"/>
                  </a:lnTo>
                  <a:lnTo>
                    <a:pt x="2333" y="15787"/>
                  </a:lnTo>
                  <a:lnTo>
                    <a:pt x="2051" y="14865"/>
                  </a:lnTo>
                  <a:lnTo>
                    <a:pt x="1788" y="13868"/>
                  </a:lnTo>
                  <a:lnTo>
                    <a:pt x="1562" y="12833"/>
                  </a:lnTo>
                  <a:lnTo>
                    <a:pt x="1355" y="11723"/>
                  </a:lnTo>
                  <a:lnTo>
                    <a:pt x="1204" y="10632"/>
                  </a:lnTo>
                  <a:lnTo>
                    <a:pt x="1091" y="9559"/>
                  </a:lnTo>
                  <a:lnTo>
                    <a:pt x="1016" y="8543"/>
                  </a:lnTo>
                  <a:lnTo>
                    <a:pt x="997" y="7565"/>
                  </a:lnTo>
                  <a:lnTo>
                    <a:pt x="1016" y="6643"/>
                  </a:lnTo>
                  <a:lnTo>
                    <a:pt x="1073" y="5777"/>
                  </a:lnTo>
                  <a:lnTo>
                    <a:pt x="1167" y="4968"/>
                  </a:lnTo>
                  <a:lnTo>
                    <a:pt x="1298" y="4234"/>
                  </a:lnTo>
                  <a:lnTo>
                    <a:pt x="1468" y="3557"/>
                  </a:lnTo>
                  <a:lnTo>
                    <a:pt x="1543" y="3237"/>
                  </a:lnTo>
                  <a:lnTo>
                    <a:pt x="1637" y="2936"/>
                  </a:lnTo>
                  <a:lnTo>
                    <a:pt x="1750" y="2673"/>
                  </a:lnTo>
                  <a:lnTo>
                    <a:pt x="1863" y="2409"/>
                  </a:lnTo>
                  <a:lnTo>
                    <a:pt x="1976" y="2183"/>
                  </a:lnTo>
                  <a:lnTo>
                    <a:pt x="2089" y="1958"/>
                  </a:lnTo>
                  <a:lnTo>
                    <a:pt x="2220" y="1770"/>
                  </a:lnTo>
                  <a:lnTo>
                    <a:pt x="2352" y="1581"/>
                  </a:lnTo>
                  <a:lnTo>
                    <a:pt x="2484" y="1431"/>
                  </a:lnTo>
                  <a:lnTo>
                    <a:pt x="2634" y="1299"/>
                  </a:lnTo>
                  <a:lnTo>
                    <a:pt x="2766" y="1186"/>
                  </a:lnTo>
                  <a:lnTo>
                    <a:pt x="2917" y="1111"/>
                  </a:lnTo>
                  <a:lnTo>
                    <a:pt x="3067" y="1055"/>
                  </a:lnTo>
                  <a:lnTo>
                    <a:pt x="3236" y="1017"/>
                  </a:lnTo>
                  <a:lnTo>
                    <a:pt x="3387" y="998"/>
                  </a:lnTo>
                  <a:close/>
                  <a:moveTo>
                    <a:pt x="3312" y="1"/>
                  </a:moveTo>
                  <a:lnTo>
                    <a:pt x="3067" y="20"/>
                  </a:lnTo>
                  <a:lnTo>
                    <a:pt x="2822" y="76"/>
                  </a:lnTo>
                  <a:lnTo>
                    <a:pt x="2597" y="170"/>
                  </a:lnTo>
                  <a:lnTo>
                    <a:pt x="2371" y="264"/>
                  </a:lnTo>
                  <a:lnTo>
                    <a:pt x="2164" y="415"/>
                  </a:lnTo>
                  <a:lnTo>
                    <a:pt x="1957" y="565"/>
                  </a:lnTo>
                  <a:lnTo>
                    <a:pt x="1750" y="753"/>
                  </a:lnTo>
                  <a:lnTo>
                    <a:pt x="1562" y="979"/>
                  </a:lnTo>
                  <a:lnTo>
                    <a:pt x="1392" y="1205"/>
                  </a:lnTo>
                  <a:lnTo>
                    <a:pt x="1223" y="1468"/>
                  </a:lnTo>
                  <a:lnTo>
                    <a:pt x="1054" y="1770"/>
                  </a:lnTo>
                  <a:lnTo>
                    <a:pt x="922" y="2071"/>
                  </a:lnTo>
                  <a:lnTo>
                    <a:pt x="772" y="2409"/>
                  </a:lnTo>
                  <a:lnTo>
                    <a:pt x="640" y="2786"/>
                  </a:lnTo>
                  <a:lnTo>
                    <a:pt x="527" y="3162"/>
                  </a:lnTo>
                  <a:lnTo>
                    <a:pt x="414" y="3576"/>
                  </a:lnTo>
                  <a:lnTo>
                    <a:pt x="320" y="3990"/>
                  </a:lnTo>
                  <a:lnTo>
                    <a:pt x="245" y="4423"/>
                  </a:lnTo>
                  <a:lnTo>
                    <a:pt x="188" y="4855"/>
                  </a:lnTo>
                  <a:lnTo>
                    <a:pt x="132" y="5288"/>
                  </a:lnTo>
                  <a:lnTo>
                    <a:pt x="75" y="5740"/>
                  </a:lnTo>
                  <a:lnTo>
                    <a:pt x="38" y="6210"/>
                  </a:lnTo>
                  <a:lnTo>
                    <a:pt x="19" y="6699"/>
                  </a:lnTo>
                  <a:lnTo>
                    <a:pt x="0" y="7678"/>
                  </a:lnTo>
                  <a:lnTo>
                    <a:pt x="38" y="8694"/>
                  </a:lnTo>
                  <a:lnTo>
                    <a:pt x="113" y="9747"/>
                  </a:lnTo>
                  <a:lnTo>
                    <a:pt x="226" y="10801"/>
                  </a:lnTo>
                  <a:lnTo>
                    <a:pt x="376" y="11892"/>
                  </a:lnTo>
                  <a:lnTo>
                    <a:pt x="565" y="12965"/>
                  </a:lnTo>
                  <a:lnTo>
                    <a:pt x="809" y="14019"/>
                  </a:lnTo>
                  <a:lnTo>
                    <a:pt x="1073" y="15035"/>
                  </a:lnTo>
                  <a:lnTo>
                    <a:pt x="1374" y="15994"/>
                  </a:lnTo>
                  <a:lnTo>
                    <a:pt x="1694" y="16935"/>
                  </a:lnTo>
                  <a:lnTo>
                    <a:pt x="1863" y="17368"/>
                  </a:lnTo>
                  <a:lnTo>
                    <a:pt x="2051" y="17800"/>
                  </a:lnTo>
                  <a:lnTo>
                    <a:pt x="2239" y="18233"/>
                  </a:lnTo>
                  <a:lnTo>
                    <a:pt x="2427" y="18628"/>
                  </a:lnTo>
                  <a:lnTo>
                    <a:pt x="2634" y="19024"/>
                  </a:lnTo>
                  <a:lnTo>
                    <a:pt x="2841" y="19381"/>
                  </a:lnTo>
                  <a:lnTo>
                    <a:pt x="3067" y="19757"/>
                  </a:lnTo>
                  <a:lnTo>
                    <a:pt x="3293" y="20115"/>
                  </a:lnTo>
                  <a:lnTo>
                    <a:pt x="3537" y="20453"/>
                  </a:lnTo>
                  <a:lnTo>
                    <a:pt x="3763" y="20755"/>
                  </a:lnTo>
                  <a:lnTo>
                    <a:pt x="4008" y="21018"/>
                  </a:lnTo>
                  <a:lnTo>
                    <a:pt x="4252" y="21281"/>
                  </a:lnTo>
                  <a:lnTo>
                    <a:pt x="4497" y="21488"/>
                  </a:lnTo>
                  <a:lnTo>
                    <a:pt x="4742" y="21695"/>
                  </a:lnTo>
                  <a:lnTo>
                    <a:pt x="4986" y="21865"/>
                  </a:lnTo>
                  <a:lnTo>
                    <a:pt x="5231" y="22015"/>
                  </a:lnTo>
                  <a:lnTo>
                    <a:pt x="5475" y="22128"/>
                  </a:lnTo>
                  <a:lnTo>
                    <a:pt x="5720" y="22203"/>
                  </a:lnTo>
                  <a:lnTo>
                    <a:pt x="5965" y="22279"/>
                  </a:lnTo>
                  <a:lnTo>
                    <a:pt x="6209" y="22297"/>
                  </a:lnTo>
                  <a:lnTo>
                    <a:pt x="6454" y="22316"/>
                  </a:lnTo>
                  <a:lnTo>
                    <a:pt x="6698" y="22279"/>
                  </a:lnTo>
                  <a:lnTo>
                    <a:pt x="6943" y="22222"/>
                  </a:lnTo>
                  <a:lnTo>
                    <a:pt x="7169" y="22147"/>
                  </a:lnTo>
                  <a:lnTo>
                    <a:pt x="7395" y="22034"/>
                  </a:lnTo>
                  <a:lnTo>
                    <a:pt x="7602" y="21902"/>
                  </a:lnTo>
                  <a:lnTo>
                    <a:pt x="7809" y="21733"/>
                  </a:lnTo>
                  <a:lnTo>
                    <a:pt x="8016" y="21545"/>
                  </a:lnTo>
                  <a:lnTo>
                    <a:pt x="8204" y="21338"/>
                  </a:lnTo>
                  <a:lnTo>
                    <a:pt x="8373" y="21093"/>
                  </a:lnTo>
                  <a:lnTo>
                    <a:pt x="8542" y="20830"/>
                  </a:lnTo>
                  <a:lnTo>
                    <a:pt x="8712" y="20548"/>
                  </a:lnTo>
                  <a:lnTo>
                    <a:pt x="8862" y="20228"/>
                  </a:lnTo>
                  <a:lnTo>
                    <a:pt x="8994" y="19889"/>
                  </a:lnTo>
                  <a:lnTo>
                    <a:pt x="9126" y="19532"/>
                  </a:lnTo>
                  <a:lnTo>
                    <a:pt x="9239" y="19155"/>
                  </a:lnTo>
                  <a:lnTo>
                    <a:pt x="9351" y="18741"/>
                  </a:lnTo>
                  <a:lnTo>
                    <a:pt x="9446" y="18309"/>
                  </a:lnTo>
                  <a:lnTo>
                    <a:pt x="9521" y="17895"/>
                  </a:lnTo>
                  <a:lnTo>
                    <a:pt x="9596" y="17462"/>
                  </a:lnTo>
                  <a:lnTo>
                    <a:pt x="9652" y="17010"/>
                  </a:lnTo>
                  <a:lnTo>
                    <a:pt x="9690" y="16559"/>
                  </a:lnTo>
                  <a:lnTo>
                    <a:pt x="9728" y="16088"/>
                  </a:lnTo>
                  <a:lnTo>
                    <a:pt x="9747" y="15618"/>
                  </a:lnTo>
                  <a:lnTo>
                    <a:pt x="9765" y="14639"/>
                  </a:lnTo>
                  <a:lnTo>
                    <a:pt x="9747" y="13605"/>
                  </a:lnTo>
                  <a:lnTo>
                    <a:pt x="9671" y="12570"/>
                  </a:lnTo>
                  <a:lnTo>
                    <a:pt x="9558" y="11497"/>
                  </a:lnTo>
                  <a:lnTo>
                    <a:pt x="9408" y="10425"/>
                  </a:lnTo>
                  <a:lnTo>
                    <a:pt x="9201" y="9352"/>
                  </a:lnTo>
                  <a:lnTo>
                    <a:pt x="8975" y="8299"/>
                  </a:lnTo>
                  <a:lnTo>
                    <a:pt x="8712" y="7283"/>
                  </a:lnTo>
                  <a:lnTo>
                    <a:pt x="8411" y="6304"/>
                  </a:lnTo>
                  <a:lnTo>
                    <a:pt x="8072" y="5382"/>
                  </a:lnTo>
                  <a:lnTo>
                    <a:pt x="7903" y="4931"/>
                  </a:lnTo>
                  <a:lnTo>
                    <a:pt x="7714" y="4498"/>
                  </a:lnTo>
                  <a:lnTo>
                    <a:pt x="7526" y="4084"/>
                  </a:lnTo>
                  <a:lnTo>
                    <a:pt x="7338" y="3689"/>
                  </a:lnTo>
                  <a:lnTo>
                    <a:pt x="7131" y="3294"/>
                  </a:lnTo>
                  <a:lnTo>
                    <a:pt x="6924" y="2917"/>
                  </a:lnTo>
                  <a:lnTo>
                    <a:pt x="6698" y="2541"/>
                  </a:lnTo>
                  <a:lnTo>
                    <a:pt x="6473" y="2183"/>
                  </a:lnTo>
                  <a:lnTo>
                    <a:pt x="6247" y="1864"/>
                  </a:lnTo>
                  <a:lnTo>
                    <a:pt x="6002" y="1563"/>
                  </a:lnTo>
                  <a:lnTo>
                    <a:pt x="5758" y="1280"/>
                  </a:lnTo>
                  <a:lnTo>
                    <a:pt x="5532" y="1036"/>
                  </a:lnTo>
                  <a:lnTo>
                    <a:pt x="5287" y="810"/>
                  </a:lnTo>
                  <a:lnTo>
                    <a:pt x="5043" y="622"/>
                  </a:lnTo>
                  <a:lnTo>
                    <a:pt x="4798" y="452"/>
                  </a:lnTo>
                  <a:lnTo>
                    <a:pt x="4553" y="302"/>
                  </a:lnTo>
                  <a:lnTo>
                    <a:pt x="4290" y="189"/>
                  </a:lnTo>
                  <a:lnTo>
                    <a:pt x="4045" y="95"/>
                  </a:lnTo>
                  <a:lnTo>
                    <a:pt x="3801" y="39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1"/>
            <p:cNvSpPr/>
            <p:nvPr/>
          </p:nvSpPr>
          <p:spPr>
            <a:xfrm>
              <a:off x="5103000" y="352975"/>
              <a:ext cx="480300" cy="377275"/>
            </a:xfrm>
            <a:custGeom>
              <a:avLst/>
              <a:gdLst/>
              <a:ahLst/>
              <a:cxnLst/>
              <a:rect l="l" t="t" r="r" b="b"/>
              <a:pathLst>
                <a:path w="19212" h="15091" extrusionOk="0">
                  <a:moveTo>
                    <a:pt x="16182" y="979"/>
                  </a:moveTo>
                  <a:lnTo>
                    <a:pt x="16596" y="998"/>
                  </a:lnTo>
                  <a:lnTo>
                    <a:pt x="16972" y="1035"/>
                  </a:lnTo>
                  <a:lnTo>
                    <a:pt x="17141" y="1073"/>
                  </a:lnTo>
                  <a:lnTo>
                    <a:pt x="17311" y="1129"/>
                  </a:lnTo>
                  <a:lnTo>
                    <a:pt x="17461" y="1186"/>
                  </a:lnTo>
                  <a:lnTo>
                    <a:pt x="17593" y="1242"/>
                  </a:lnTo>
                  <a:lnTo>
                    <a:pt x="17706" y="1336"/>
                  </a:lnTo>
                  <a:lnTo>
                    <a:pt x="17819" y="1412"/>
                  </a:lnTo>
                  <a:lnTo>
                    <a:pt x="17913" y="1506"/>
                  </a:lnTo>
                  <a:lnTo>
                    <a:pt x="18007" y="1619"/>
                  </a:lnTo>
                  <a:lnTo>
                    <a:pt x="18082" y="1750"/>
                  </a:lnTo>
                  <a:lnTo>
                    <a:pt x="18157" y="1901"/>
                  </a:lnTo>
                  <a:lnTo>
                    <a:pt x="18195" y="2070"/>
                  </a:lnTo>
                  <a:lnTo>
                    <a:pt x="18214" y="2240"/>
                  </a:lnTo>
                  <a:lnTo>
                    <a:pt x="18214" y="2428"/>
                  </a:lnTo>
                  <a:lnTo>
                    <a:pt x="18214" y="2635"/>
                  </a:lnTo>
                  <a:lnTo>
                    <a:pt x="18176" y="2860"/>
                  </a:lnTo>
                  <a:lnTo>
                    <a:pt x="18120" y="3086"/>
                  </a:lnTo>
                  <a:lnTo>
                    <a:pt x="18045" y="3331"/>
                  </a:lnTo>
                  <a:lnTo>
                    <a:pt x="17969" y="3575"/>
                  </a:lnTo>
                  <a:lnTo>
                    <a:pt x="17856" y="3839"/>
                  </a:lnTo>
                  <a:lnTo>
                    <a:pt x="17743" y="4102"/>
                  </a:lnTo>
                  <a:lnTo>
                    <a:pt x="17593" y="4366"/>
                  </a:lnTo>
                  <a:lnTo>
                    <a:pt x="17442" y="4648"/>
                  </a:lnTo>
                  <a:lnTo>
                    <a:pt x="17066" y="5250"/>
                  </a:lnTo>
                  <a:lnTo>
                    <a:pt x="16615" y="5852"/>
                  </a:lnTo>
                  <a:lnTo>
                    <a:pt x="16107" y="6492"/>
                  </a:lnTo>
                  <a:lnTo>
                    <a:pt x="15523" y="7132"/>
                  </a:lnTo>
                  <a:lnTo>
                    <a:pt x="14884" y="7809"/>
                  </a:lnTo>
                  <a:lnTo>
                    <a:pt x="14187" y="8468"/>
                  </a:lnTo>
                  <a:lnTo>
                    <a:pt x="13397" y="9145"/>
                  </a:lnTo>
                  <a:lnTo>
                    <a:pt x="12569" y="9803"/>
                  </a:lnTo>
                  <a:lnTo>
                    <a:pt x="11666" y="10462"/>
                  </a:lnTo>
                  <a:lnTo>
                    <a:pt x="10801" y="11045"/>
                  </a:lnTo>
                  <a:lnTo>
                    <a:pt x="9935" y="11591"/>
                  </a:lnTo>
                  <a:lnTo>
                    <a:pt x="9070" y="12099"/>
                  </a:lnTo>
                  <a:lnTo>
                    <a:pt x="8204" y="12551"/>
                  </a:lnTo>
                  <a:lnTo>
                    <a:pt x="7357" y="12946"/>
                  </a:lnTo>
                  <a:lnTo>
                    <a:pt x="6511" y="13284"/>
                  </a:lnTo>
                  <a:lnTo>
                    <a:pt x="6115" y="13454"/>
                  </a:lnTo>
                  <a:lnTo>
                    <a:pt x="5702" y="13585"/>
                  </a:lnTo>
                  <a:lnTo>
                    <a:pt x="5306" y="13698"/>
                  </a:lnTo>
                  <a:lnTo>
                    <a:pt x="4930" y="13811"/>
                  </a:lnTo>
                  <a:lnTo>
                    <a:pt x="4253" y="13962"/>
                  </a:lnTo>
                  <a:lnTo>
                    <a:pt x="3933" y="14018"/>
                  </a:lnTo>
                  <a:lnTo>
                    <a:pt x="3632" y="14056"/>
                  </a:lnTo>
                  <a:lnTo>
                    <a:pt x="3331" y="14093"/>
                  </a:lnTo>
                  <a:lnTo>
                    <a:pt x="2559" y="14093"/>
                  </a:lnTo>
                  <a:lnTo>
                    <a:pt x="2334" y="14056"/>
                  </a:lnTo>
                  <a:lnTo>
                    <a:pt x="2108" y="14018"/>
                  </a:lnTo>
                  <a:lnTo>
                    <a:pt x="1920" y="13962"/>
                  </a:lnTo>
                  <a:lnTo>
                    <a:pt x="1731" y="13886"/>
                  </a:lnTo>
                  <a:lnTo>
                    <a:pt x="1581" y="13811"/>
                  </a:lnTo>
                  <a:lnTo>
                    <a:pt x="1430" y="13717"/>
                  </a:lnTo>
                  <a:lnTo>
                    <a:pt x="1317" y="13604"/>
                  </a:lnTo>
                  <a:lnTo>
                    <a:pt x="1205" y="13472"/>
                  </a:lnTo>
                  <a:lnTo>
                    <a:pt x="1129" y="13341"/>
                  </a:lnTo>
                  <a:lnTo>
                    <a:pt x="1073" y="13190"/>
                  </a:lnTo>
                  <a:lnTo>
                    <a:pt x="1016" y="13021"/>
                  </a:lnTo>
                  <a:lnTo>
                    <a:pt x="998" y="12833"/>
                  </a:lnTo>
                  <a:lnTo>
                    <a:pt x="998" y="12645"/>
                  </a:lnTo>
                  <a:lnTo>
                    <a:pt x="998" y="12438"/>
                  </a:lnTo>
                  <a:lnTo>
                    <a:pt x="1035" y="12231"/>
                  </a:lnTo>
                  <a:lnTo>
                    <a:pt x="1092" y="12005"/>
                  </a:lnTo>
                  <a:lnTo>
                    <a:pt x="1148" y="11779"/>
                  </a:lnTo>
                  <a:lnTo>
                    <a:pt x="1242" y="11516"/>
                  </a:lnTo>
                  <a:lnTo>
                    <a:pt x="1336" y="11271"/>
                  </a:lnTo>
                  <a:lnTo>
                    <a:pt x="1468" y="11008"/>
                  </a:lnTo>
                  <a:lnTo>
                    <a:pt x="1600" y="10725"/>
                  </a:lnTo>
                  <a:lnTo>
                    <a:pt x="1769" y="10443"/>
                  </a:lnTo>
                  <a:lnTo>
                    <a:pt x="2127" y="9860"/>
                  </a:lnTo>
                  <a:lnTo>
                    <a:pt x="2371" y="9540"/>
                  </a:lnTo>
                  <a:lnTo>
                    <a:pt x="2616" y="9201"/>
                  </a:lnTo>
                  <a:lnTo>
                    <a:pt x="2879" y="8863"/>
                  </a:lnTo>
                  <a:lnTo>
                    <a:pt x="3161" y="8524"/>
                  </a:lnTo>
                  <a:lnTo>
                    <a:pt x="3763" y="7865"/>
                  </a:lnTo>
                  <a:lnTo>
                    <a:pt x="4422" y="7188"/>
                  </a:lnTo>
                  <a:lnTo>
                    <a:pt x="5137" y="6530"/>
                  </a:lnTo>
                  <a:lnTo>
                    <a:pt x="5890" y="5871"/>
                  </a:lnTo>
                  <a:lnTo>
                    <a:pt x="6699" y="5231"/>
                  </a:lnTo>
                  <a:lnTo>
                    <a:pt x="7545" y="4629"/>
                  </a:lnTo>
                  <a:lnTo>
                    <a:pt x="8411" y="4027"/>
                  </a:lnTo>
                  <a:lnTo>
                    <a:pt x="9276" y="3481"/>
                  </a:lnTo>
                  <a:lnTo>
                    <a:pt x="10161" y="2992"/>
                  </a:lnTo>
                  <a:lnTo>
                    <a:pt x="11008" y="2541"/>
                  </a:lnTo>
                  <a:lnTo>
                    <a:pt x="11873" y="2127"/>
                  </a:lnTo>
                  <a:lnTo>
                    <a:pt x="12701" y="1788"/>
                  </a:lnTo>
                  <a:lnTo>
                    <a:pt x="13115" y="1637"/>
                  </a:lnTo>
                  <a:lnTo>
                    <a:pt x="13510" y="1506"/>
                  </a:lnTo>
                  <a:lnTo>
                    <a:pt x="13905" y="1374"/>
                  </a:lnTo>
                  <a:lnTo>
                    <a:pt x="14300" y="1280"/>
                  </a:lnTo>
                  <a:lnTo>
                    <a:pt x="14771" y="1167"/>
                  </a:lnTo>
                  <a:lnTo>
                    <a:pt x="15222" y="1073"/>
                  </a:lnTo>
                  <a:lnTo>
                    <a:pt x="15711" y="1017"/>
                  </a:lnTo>
                  <a:lnTo>
                    <a:pt x="16182" y="979"/>
                  </a:lnTo>
                  <a:close/>
                  <a:moveTo>
                    <a:pt x="16031" y="0"/>
                  </a:moveTo>
                  <a:lnTo>
                    <a:pt x="15655" y="19"/>
                  </a:lnTo>
                  <a:lnTo>
                    <a:pt x="15279" y="57"/>
                  </a:lnTo>
                  <a:lnTo>
                    <a:pt x="14884" y="132"/>
                  </a:lnTo>
                  <a:lnTo>
                    <a:pt x="14470" y="207"/>
                  </a:lnTo>
                  <a:lnTo>
                    <a:pt x="14037" y="302"/>
                  </a:lnTo>
                  <a:lnTo>
                    <a:pt x="13642" y="414"/>
                  </a:lnTo>
                  <a:lnTo>
                    <a:pt x="13228" y="546"/>
                  </a:lnTo>
                  <a:lnTo>
                    <a:pt x="12795" y="697"/>
                  </a:lnTo>
                  <a:lnTo>
                    <a:pt x="12362" y="847"/>
                  </a:lnTo>
                  <a:lnTo>
                    <a:pt x="11929" y="1035"/>
                  </a:lnTo>
                  <a:lnTo>
                    <a:pt x="11497" y="1223"/>
                  </a:lnTo>
                  <a:lnTo>
                    <a:pt x="10594" y="1637"/>
                  </a:lnTo>
                  <a:lnTo>
                    <a:pt x="9690" y="2108"/>
                  </a:lnTo>
                  <a:lnTo>
                    <a:pt x="8787" y="2616"/>
                  </a:lnTo>
                  <a:lnTo>
                    <a:pt x="7865" y="3199"/>
                  </a:lnTo>
                  <a:lnTo>
                    <a:pt x="6962" y="3801"/>
                  </a:lnTo>
                  <a:lnTo>
                    <a:pt x="6097" y="4460"/>
                  </a:lnTo>
                  <a:lnTo>
                    <a:pt x="5250" y="5118"/>
                  </a:lnTo>
                  <a:lnTo>
                    <a:pt x="4460" y="5796"/>
                  </a:lnTo>
                  <a:lnTo>
                    <a:pt x="3707" y="6492"/>
                  </a:lnTo>
                  <a:lnTo>
                    <a:pt x="3011" y="7207"/>
                  </a:lnTo>
                  <a:lnTo>
                    <a:pt x="2691" y="7546"/>
                  </a:lnTo>
                  <a:lnTo>
                    <a:pt x="2390" y="7903"/>
                  </a:lnTo>
                  <a:lnTo>
                    <a:pt x="2089" y="8261"/>
                  </a:lnTo>
                  <a:lnTo>
                    <a:pt x="1807" y="8618"/>
                  </a:lnTo>
                  <a:lnTo>
                    <a:pt x="1562" y="8957"/>
                  </a:lnTo>
                  <a:lnTo>
                    <a:pt x="1317" y="9314"/>
                  </a:lnTo>
                  <a:lnTo>
                    <a:pt x="1073" y="9672"/>
                  </a:lnTo>
                  <a:lnTo>
                    <a:pt x="847" y="10029"/>
                  </a:lnTo>
                  <a:lnTo>
                    <a:pt x="659" y="10387"/>
                  </a:lnTo>
                  <a:lnTo>
                    <a:pt x="490" y="10744"/>
                  </a:lnTo>
                  <a:lnTo>
                    <a:pt x="358" y="11064"/>
                  </a:lnTo>
                  <a:lnTo>
                    <a:pt x="226" y="11403"/>
                  </a:lnTo>
                  <a:lnTo>
                    <a:pt x="132" y="11723"/>
                  </a:lnTo>
                  <a:lnTo>
                    <a:pt x="76" y="12024"/>
                  </a:lnTo>
                  <a:lnTo>
                    <a:pt x="19" y="12325"/>
                  </a:lnTo>
                  <a:lnTo>
                    <a:pt x="0" y="12607"/>
                  </a:lnTo>
                  <a:lnTo>
                    <a:pt x="0" y="12870"/>
                  </a:lnTo>
                  <a:lnTo>
                    <a:pt x="38" y="13134"/>
                  </a:lnTo>
                  <a:lnTo>
                    <a:pt x="94" y="13378"/>
                  </a:lnTo>
                  <a:lnTo>
                    <a:pt x="170" y="13623"/>
                  </a:lnTo>
                  <a:lnTo>
                    <a:pt x="264" y="13849"/>
                  </a:lnTo>
                  <a:lnTo>
                    <a:pt x="396" y="14056"/>
                  </a:lnTo>
                  <a:lnTo>
                    <a:pt x="527" y="14206"/>
                  </a:lnTo>
                  <a:lnTo>
                    <a:pt x="678" y="14357"/>
                  </a:lnTo>
                  <a:lnTo>
                    <a:pt x="828" y="14489"/>
                  </a:lnTo>
                  <a:lnTo>
                    <a:pt x="1016" y="14620"/>
                  </a:lnTo>
                  <a:lnTo>
                    <a:pt x="1205" y="14733"/>
                  </a:lnTo>
                  <a:lnTo>
                    <a:pt x="1393" y="14827"/>
                  </a:lnTo>
                  <a:lnTo>
                    <a:pt x="1619" y="14902"/>
                  </a:lnTo>
                  <a:lnTo>
                    <a:pt x="1844" y="14978"/>
                  </a:lnTo>
                  <a:lnTo>
                    <a:pt x="2108" y="15015"/>
                  </a:lnTo>
                  <a:lnTo>
                    <a:pt x="2352" y="15053"/>
                  </a:lnTo>
                  <a:lnTo>
                    <a:pt x="2635" y="15091"/>
                  </a:lnTo>
                  <a:lnTo>
                    <a:pt x="3218" y="15091"/>
                  </a:lnTo>
                  <a:lnTo>
                    <a:pt x="3519" y="15072"/>
                  </a:lnTo>
                  <a:lnTo>
                    <a:pt x="3839" y="15034"/>
                  </a:lnTo>
                  <a:lnTo>
                    <a:pt x="4177" y="14978"/>
                  </a:lnTo>
                  <a:lnTo>
                    <a:pt x="4667" y="14902"/>
                  </a:lnTo>
                  <a:lnTo>
                    <a:pt x="5175" y="14771"/>
                  </a:lnTo>
                  <a:lnTo>
                    <a:pt x="5589" y="14658"/>
                  </a:lnTo>
                  <a:lnTo>
                    <a:pt x="6003" y="14526"/>
                  </a:lnTo>
                  <a:lnTo>
                    <a:pt x="6417" y="14394"/>
                  </a:lnTo>
                  <a:lnTo>
                    <a:pt x="6849" y="14225"/>
                  </a:lnTo>
                  <a:lnTo>
                    <a:pt x="7282" y="14056"/>
                  </a:lnTo>
                  <a:lnTo>
                    <a:pt x="7734" y="13868"/>
                  </a:lnTo>
                  <a:lnTo>
                    <a:pt x="8618" y="13454"/>
                  </a:lnTo>
                  <a:lnTo>
                    <a:pt x="9521" y="12983"/>
                  </a:lnTo>
                  <a:lnTo>
                    <a:pt x="10443" y="12456"/>
                  </a:lnTo>
                  <a:lnTo>
                    <a:pt x="11346" y="11892"/>
                  </a:lnTo>
                  <a:lnTo>
                    <a:pt x="12249" y="11271"/>
                  </a:lnTo>
                  <a:lnTo>
                    <a:pt x="13134" y="10631"/>
                  </a:lnTo>
                  <a:lnTo>
                    <a:pt x="13962" y="9954"/>
                  </a:lnTo>
                  <a:lnTo>
                    <a:pt x="14771" y="9277"/>
                  </a:lnTo>
                  <a:lnTo>
                    <a:pt x="15504" y="8580"/>
                  </a:lnTo>
                  <a:lnTo>
                    <a:pt x="16201" y="7884"/>
                  </a:lnTo>
                  <a:lnTo>
                    <a:pt x="16520" y="7527"/>
                  </a:lnTo>
                  <a:lnTo>
                    <a:pt x="16840" y="7188"/>
                  </a:lnTo>
                  <a:lnTo>
                    <a:pt x="17123" y="6831"/>
                  </a:lnTo>
                  <a:lnTo>
                    <a:pt x="17405" y="6473"/>
                  </a:lnTo>
                  <a:lnTo>
                    <a:pt x="17668" y="6116"/>
                  </a:lnTo>
                  <a:lnTo>
                    <a:pt x="17913" y="5777"/>
                  </a:lnTo>
                  <a:lnTo>
                    <a:pt x="18139" y="5401"/>
                  </a:lnTo>
                  <a:lnTo>
                    <a:pt x="18364" y="5043"/>
                  </a:lnTo>
                  <a:lnTo>
                    <a:pt x="18553" y="4686"/>
                  </a:lnTo>
                  <a:lnTo>
                    <a:pt x="18722" y="4347"/>
                  </a:lnTo>
                  <a:lnTo>
                    <a:pt x="18872" y="4008"/>
                  </a:lnTo>
                  <a:lnTo>
                    <a:pt x="18985" y="3688"/>
                  </a:lnTo>
                  <a:lnTo>
                    <a:pt x="19079" y="3368"/>
                  </a:lnTo>
                  <a:lnTo>
                    <a:pt x="19155" y="3067"/>
                  </a:lnTo>
                  <a:lnTo>
                    <a:pt x="19192" y="2766"/>
                  </a:lnTo>
                  <a:lnTo>
                    <a:pt x="19211" y="2484"/>
                  </a:lnTo>
                  <a:lnTo>
                    <a:pt x="19211" y="2202"/>
                  </a:lnTo>
                  <a:lnTo>
                    <a:pt x="19192" y="1957"/>
                  </a:lnTo>
                  <a:lnTo>
                    <a:pt x="19136" y="1694"/>
                  </a:lnTo>
                  <a:lnTo>
                    <a:pt x="19042" y="1468"/>
                  </a:lnTo>
                  <a:lnTo>
                    <a:pt x="18948" y="1242"/>
                  </a:lnTo>
                  <a:lnTo>
                    <a:pt x="18816" y="1035"/>
                  </a:lnTo>
                  <a:lnTo>
                    <a:pt x="18665" y="847"/>
                  </a:lnTo>
                  <a:lnTo>
                    <a:pt x="18496" y="678"/>
                  </a:lnTo>
                  <a:lnTo>
                    <a:pt x="18289" y="527"/>
                  </a:lnTo>
                  <a:lnTo>
                    <a:pt x="18082" y="396"/>
                  </a:lnTo>
                  <a:lnTo>
                    <a:pt x="17838" y="264"/>
                  </a:lnTo>
                  <a:lnTo>
                    <a:pt x="17593" y="170"/>
                  </a:lnTo>
                  <a:lnTo>
                    <a:pt x="17311" y="95"/>
                  </a:lnTo>
                  <a:lnTo>
                    <a:pt x="17010" y="38"/>
                  </a:lnTo>
                  <a:lnTo>
                    <a:pt x="167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1"/>
            <p:cNvSpPr/>
            <p:nvPr/>
          </p:nvSpPr>
          <p:spPr>
            <a:xfrm>
              <a:off x="5281275" y="479975"/>
              <a:ext cx="123725" cy="123275"/>
            </a:xfrm>
            <a:custGeom>
              <a:avLst/>
              <a:gdLst/>
              <a:ahLst/>
              <a:cxnLst/>
              <a:rect l="l" t="t" r="r" b="b"/>
              <a:pathLst>
                <a:path w="4949" h="4931" extrusionOk="0">
                  <a:moveTo>
                    <a:pt x="2334" y="1"/>
                  </a:moveTo>
                  <a:lnTo>
                    <a:pt x="2070" y="20"/>
                  </a:lnTo>
                  <a:lnTo>
                    <a:pt x="1826" y="76"/>
                  </a:lnTo>
                  <a:lnTo>
                    <a:pt x="1600" y="151"/>
                  </a:lnTo>
                  <a:lnTo>
                    <a:pt x="1374" y="245"/>
                  </a:lnTo>
                  <a:lnTo>
                    <a:pt x="1167" y="377"/>
                  </a:lnTo>
                  <a:lnTo>
                    <a:pt x="960" y="509"/>
                  </a:lnTo>
                  <a:lnTo>
                    <a:pt x="791" y="659"/>
                  </a:lnTo>
                  <a:lnTo>
                    <a:pt x="621" y="829"/>
                  </a:lnTo>
                  <a:lnTo>
                    <a:pt x="471" y="1017"/>
                  </a:lnTo>
                  <a:lnTo>
                    <a:pt x="339" y="1224"/>
                  </a:lnTo>
                  <a:lnTo>
                    <a:pt x="226" y="1431"/>
                  </a:lnTo>
                  <a:lnTo>
                    <a:pt x="132" y="1656"/>
                  </a:lnTo>
                  <a:lnTo>
                    <a:pt x="76" y="1882"/>
                  </a:lnTo>
                  <a:lnTo>
                    <a:pt x="19" y="2108"/>
                  </a:lnTo>
                  <a:lnTo>
                    <a:pt x="0" y="2353"/>
                  </a:lnTo>
                  <a:lnTo>
                    <a:pt x="0" y="2616"/>
                  </a:lnTo>
                  <a:lnTo>
                    <a:pt x="38" y="2861"/>
                  </a:lnTo>
                  <a:lnTo>
                    <a:pt x="95" y="3105"/>
                  </a:lnTo>
                  <a:lnTo>
                    <a:pt x="170" y="3350"/>
                  </a:lnTo>
                  <a:lnTo>
                    <a:pt x="264" y="3576"/>
                  </a:lnTo>
                  <a:lnTo>
                    <a:pt x="377" y="3783"/>
                  </a:lnTo>
                  <a:lnTo>
                    <a:pt x="527" y="3971"/>
                  </a:lnTo>
                  <a:lnTo>
                    <a:pt x="678" y="4159"/>
                  </a:lnTo>
                  <a:lnTo>
                    <a:pt x="847" y="4328"/>
                  </a:lnTo>
                  <a:lnTo>
                    <a:pt x="1035" y="4460"/>
                  </a:lnTo>
                  <a:lnTo>
                    <a:pt x="1224" y="4592"/>
                  </a:lnTo>
                  <a:lnTo>
                    <a:pt x="1449" y="4705"/>
                  </a:lnTo>
                  <a:lnTo>
                    <a:pt x="1656" y="4799"/>
                  </a:lnTo>
                  <a:lnTo>
                    <a:pt x="1901" y="4874"/>
                  </a:lnTo>
                  <a:lnTo>
                    <a:pt x="2127" y="4912"/>
                  </a:lnTo>
                  <a:lnTo>
                    <a:pt x="2371" y="4930"/>
                  </a:lnTo>
                  <a:lnTo>
                    <a:pt x="2616" y="4930"/>
                  </a:lnTo>
                  <a:lnTo>
                    <a:pt x="2879" y="4893"/>
                  </a:lnTo>
                  <a:lnTo>
                    <a:pt x="3124" y="4855"/>
                  </a:lnTo>
                  <a:lnTo>
                    <a:pt x="3350" y="4780"/>
                  </a:lnTo>
                  <a:lnTo>
                    <a:pt x="3575" y="4667"/>
                  </a:lnTo>
                  <a:lnTo>
                    <a:pt x="3801" y="4554"/>
                  </a:lnTo>
                  <a:lnTo>
                    <a:pt x="3989" y="4422"/>
                  </a:lnTo>
                  <a:lnTo>
                    <a:pt x="4178" y="4272"/>
                  </a:lnTo>
                  <a:lnTo>
                    <a:pt x="4328" y="4084"/>
                  </a:lnTo>
                  <a:lnTo>
                    <a:pt x="4479" y="3914"/>
                  </a:lnTo>
                  <a:lnTo>
                    <a:pt x="4610" y="3707"/>
                  </a:lnTo>
                  <a:lnTo>
                    <a:pt x="4723" y="3500"/>
                  </a:lnTo>
                  <a:lnTo>
                    <a:pt x="4817" y="3275"/>
                  </a:lnTo>
                  <a:lnTo>
                    <a:pt x="4874" y="3049"/>
                  </a:lnTo>
                  <a:lnTo>
                    <a:pt x="4930" y="2804"/>
                  </a:lnTo>
                  <a:lnTo>
                    <a:pt x="4949" y="2560"/>
                  </a:lnTo>
                  <a:lnTo>
                    <a:pt x="4949" y="2315"/>
                  </a:lnTo>
                  <a:lnTo>
                    <a:pt x="4911" y="2070"/>
                  </a:lnTo>
                  <a:lnTo>
                    <a:pt x="4855" y="1826"/>
                  </a:lnTo>
                  <a:lnTo>
                    <a:pt x="4780" y="1581"/>
                  </a:lnTo>
                  <a:lnTo>
                    <a:pt x="4686" y="1355"/>
                  </a:lnTo>
                  <a:lnTo>
                    <a:pt x="4573" y="1148"/>
                  </a:lnTo>
                  <a:lnTo>
                    <a:pt x="4441" y="941"/>
                  </a:lnTo>
                  <a:lnTo>
                    <a:pt x="4272" y="772"/>
                  </a:lnTo>
                  <a:lnTo>
                    <a:pt x="4102" y="603"/>
                  </a:lnTo>
                  <a:lnTo>
                    <a:pt x="3914" y="452"/>
                  </a:lnTo>
                  <a:lnTo>
                    <a:pt x="3726" y="321"/>
                  </a:lnTo>
                  <a:lnTo>
                    <a:pt x="3519" y="208"/>
                  </a:lnTo>
                  <a:lnTo>
                    <a:pt x="3293" y="132"/>
                  </a:lnTo>
                  <a:lnTo>
                    <a:pt x="3067" y="57"/>
                  </a:lnTo>
                  <a:lnTo>
                    <a:pt x="2823" y="20"/>
                  </a:lnTo>
                  <a:lnTo>
                    <a:pt x="2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1"/>
            <p:cNvSpPr/>
            <p:nvPr/>
          </p:nvSpPr>
          <p:spPr>
            <a:xfrm>
              <a:off x="5329250" y="25842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2880" h="2880" extrusionOk="0">
                  <a:moveTo>
                    <a:pt x="1355" y="1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5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83" y="603"/>
                  </a:lnTo>
                  <a:lnTo>
                    <a:pt x="208" y="716"/>
                  </a:lnTo>
                  <a:lnTo>
                    <a:pt x="132" y="847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20" y="1242"/>
                  </a:lnTo>
                  <a:lnTo>
                    <a:pt x="1" y="1374"/>
                  </a:lnTo>
                  <a:lnTo>
                    <a:pt x="1" y="1525"/>
                  </a:lnTo>
                  <a:lnTo>
                    <a:pt x="20" y="1675"/>
                  </a:lnTo>
                  <a:lnTo>
                    <a:pt x="57" y="1826"/>
                  </a:lnTo>
                  <a:lnTo>
                    <a:pt x="95" y="1957"/>
                  </a:lnTo>
                  <a:lnTo>
                    <a:pt x="151" y="2089"/>
                  </a:lnTo>
                  <a:lnTo>
                    <a:pt x="226" y="2202"/>
                  </a:lnTo>
                  <a:lnTo>
                    <a:pt x="302" y="2315"/>
                  </a:lnTo>
                  <a:lnTo>
                    <a:pt x="396" y="2428"/>
                  </a:lnTo>
                  <a:lnTo>
                    <a:pt x="490" y="2522"/>
                  </a:lnTo>
                  <a:lnTo>
                    <a:pt x="603" y="2616"/>
                  </a:lnTo>
                  <a:lnTo>
                    <a:pt x="716" y="2691"/>
                  </a:lnTo>
                  <a:lnTo>
                    <a:pt x="847" y="2748"/>
                  </a:lnTo>
                  <a:lnTo>
                    <a:pt x="979" y="2804"/>
                  </a:lnTo>
                  <a:lnTo>
                    <a:pt x="1111" y="2842"/>
                  </a:lnTo>
                  <a:lnTo>
                    <a:pt x="1243" y="2861"/>
                  </a:lnTo>
                  <a:lnTo>
                    <a:pt x="1393" y="2879"/>
                  </a:lnTo>
                  <a:lnTo>
                    <a:pt x="1525" y="2879"/>
                  </a:lnTo>
                  <a:lnTo>
                    <a:pt x="1675" y="2861"/>
                  </a:lnTo>
                  <a:lnTo>
                    <a:pt x="1826" y="2823"/>
                  </a:lnTo>
                  <a:lnTo>
                    <a:pt x="1958" y="2785"/>
                  </a:lnTo>
                  <a:lnTo>
                    <a:pt x="2089" y="2729"/>
                  </a:lnTo>
                  <a:lnTo>
                    <a:pt x="2202" y="2654"/>
                  </a:lnTo>
                  <a:lnTo>
                    <a:pt x="2334" y="2578"/>
                  </a:lnTo>
                  <a:lnTo>
                    <a:pt x="2428" y="2484"/>
                  </a:lnTo>
                  <a:lnTo>
                    <a:pt x="2522" y="2390"/>
                  </a:lnTo>
                  <a:lnTo>
                    <a:pt x="2616" y="2277"/>
                  </a:lnTo>
                  <a:lnTo>
                    <a:pt x="2691" y="2164"/>
                  </a:lnTo>
                  <a:lnTo>
                    <a:pt x="2748" y="2051"/>
                  </a:lnTo>
                  <a:lnTo>
                    <a:pt x="2804" y="1920"/>
                  </a:lnTo>
                  <a:lnTo>
                    <a:pt x="2842" y="1788"/>
                  </a:lnTo>
                  <a:lnTo>
                    <a:pt x="2861" y="1637"/>
                  </a:lnTo>
                  <a:lnTo>
                    <a:pt x="2879" y="1506"/>
                  </a:lnTo>
                  <a:lnTo>
                    <a:pt x="2879" y="1355"/>
                  </a:lnTo>
                  <a:lnTo>
                    <a:pt x="2861" y="1205"/>
                  </a:lnTo>
                  <a:lnTo>
                    <a:pt x="2842" y="1073"/>
                  </a:lnTo>
                  <a:lnTo>
                    <a:pt x="2785" y="922"/>
                  </a:lnTo>
                  <a:lnTo>
                    <a:pt x="2729" y="791"/>
                  </a:lnTo>
                  <a:lnTo>
                    <a:pt x="2654" y="678"/>
                  </a:lnTo>
                  <a:lnTo>
                    <a:pt x="2578" y="565"/>
                  </a:lnTo>
                  <a:lnTo>
                    <a:pt x="2484" y="452"/>
                  </a:lnTo>
                  <a:lnTo>
                    <a:pt x="2390" y="358"/>
                  </a:lnTo>
                  <a:lnTo>
                    <a:pt x="2277" y="264"/>
                  </a:lnTo>
                  <a:lnTo>
                    <a:pt x="2164" y="189"/>
                  </a:lnTo>
                  <a:lnTo>
                    <a:pt x="2052" y="132"/>
                  </a:lnTo>
                  <a:lnTo>
                    <a:pt x="1920" y="76"/>
                  </a:lnTo>
                  <a:lnTo>
                    <a:pt x="1788" y="38"/>
                  </a:lnTo>
                  <a:lnTo>
                    <a:pt x="1638" y="19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1"/>
            <p:cNvSpPr/>
            <p:nvPr/>
          </p:nvSpPr>
          <p:spPr>
            <a:xfrm>
              <a:off x="5083700" y="619675"/>
              <a:ext cx="72475" cy="72950"/>
            </a:xfrm>
            <a:custGeom>
              <a:avLst/>
              <a:gdLst/>
              <a:ahLst/>
              <a:cxnLst/>
              <a:rect l="l" t="t" r="r" b="b"/>
              <a:pathLst>
                <a:path w="2899" h="2918" extrusionOk="0">
                  <a:moveTo>
                    <a:pt x="1506" y="1"/>
                  </a:moveTo>
                  <a:lnTo>
                    <a:pt x="1374" y="20"/>
                  </a:lnTo>
                  <a:lnTo>
                    <a:pt x="1224" y="20"/>
                  </a:lnTo>
                  <a:lnTo>
                    <a:pt x="1073" y="57"/>
                  </a:lnTo>
                  <a:lnTo>
                    <a:pt x="942" y="95"/>
                  </a:lnTo>
                  <a:lnTo>
                    <a:pt x="810" y="170"/>
                  </a:lnTo>
                  <a:lnTo>
                    <a:pt x="678" y="227"/>
                  </a:lnTo>
                  <a:lnTo>
                    <a:pt x="565" y="321"/>
                  </a:lnTo>
                  <a:lnTo>
                    <a:pt x="453" y="396"/>
                  </a:lnTo>
                  <a:lnTo>
                    <a:pt x="358" y="509"/>
                  </a:lnTo>
                  <a:lnTo>
                    <a:pt x="283" y="622"/>
                  </a:lnTo>
                  <a:lnTo>
                    <a:pt x="189" y="735"/>
                  </a:lnTo>
                  <a:lnTo>
                    <a:pt x="133" y="848"/>
                  </a:lnTo>
                  <a:lnTo>
                    <a:pt x="76" y="979"/>
                  </a:lnTo>
                  <a:lnTo>
                    <a:pt x="39" y="1111"/>
                  </a:lnTo>
                  <a:lnTo>
                    <a:pt x="20" y="1262"/>
                  </a:lnTo>
                  <a:lnTo>
                    <a:pt x="1" y="1393"/>
                  </a:lnTo>
                  <a:lnTo>
                    <a:pt x="1" y="1544"/>
                  </a:lnTo>
                  <a:lnTo>
                    <a:pt x="20" y="1694"/>
                  </a:lnTo>
                  <a:lnTo>
                    <a:pt x="57" y="1845"/>
                  </a:lnTo>
                  <a:lnTo>
                    <a:pt x="95" y="1977"/>
                  </a:lnTo>
                  <a:lnTo>
                    <a:pt x="151" y="2108"/>
                  </a:lnTo>
                  <a:lnTo>
                    <a:pt x="227" y="2240"/>
                  </a:lnTo>
                  <a:lnTo>
                    <a:pt x="302" y="2353"/>
                  </a:lnTo>
                  <a:lnTo>
                    <a:pt x="396" y="2466"/>
                  </a:lnTo>
                  <a:lnTo>
                    <a:pt x="490" y="2560"/>
                  </a:lnTo>
                  <a:lnTo>
                    <a:pt x="603" y="2635"/>
                  </a:lnTo>
                  <a:lnTo>
                    <a:pt x="716" y="2710"/>
                  </a:lnTo>
                  <a:lnTo>
                    <a:pt x="848" y="2786"/>
                  </a:lnTo>
                  <a:lnTo>
                    <a:pt x="979" y="2842"/>
                  </a:lnTo>
                  <a:lnTo>
                    <a:pt x="1111" y="2880"/>
                  </a:lnTo>
                  <a:lnTo>
                    <a:pt x="1243" y="2899"/>
                  </a:lnTo>
                  <a:lnTo>
                    <a:pt x="1393" y="2917"/>
                  </a:lnTo>
                  <a:lnTo>
                    <a:pt x="1544" y="2917"/>
                  </a:lnTo>
                  <a:lnTo>
                    <a:pt x="1694" y="2899"/>
                  </a:lnTo>
                  <a:lnTo>
                    <a:pt x="1826" y="2861"/>
                  </a:lnTo>
                  <a:lnTo>
                    <a:pt x="1977" y="2823"/>
                  </a:lnTo>
                  <a:lnTo>
                    <a:pt x="2108" y="2767"/>
                  </a:lnTo>
                  <a:lnTo>
                    <a:pt x="2221" y="2692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35" y="2315"/>
                  </a:lnTo>
                  <a:lnTo>
                    <a:pt x="2710" y="2184"/>
                  </a:lnTo>
                  <a:lnTo>
                    <a:pt x="2767" y="2071"/>
                  </a:lnTo>
                  <a:lnTo>
                    <a:pt x="2823" y="1939"/>
                  </a:lnTo>
                  <a:lnTo>
                    <a:pt x="2861" y="1807"/>
                  </a:lnTo>
                  <a:lnTo>
                    <a:pt x="2899" y="1657"/>
                  </a:lnTo>
                  <a:lnTo>
                    <a:pt x="2899" y="1525"/>
                  </a:lnTo>
                  <a:lnTo>
                    <a:pt x="2899" y="1375"/>
                  </a:lnTo>
                  <a:lnTo>
                    <a:pt x="2880" y="1224"/>
                  </a:lnTo>
                  <a:lnTo>
                    <a:pt x="2861" y="1073"/>
                  </a:lnTo>
                  <a:lnTo>
                    <a:pt x="2804" y="942"/>
                  </a:lnTo>
                  <a:lnTo>
                    <a:pt x="2748" y="810"/>
                  </a:lnTo>
                  <a:lnTo>
                    <a:pt x="2692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77"/>
                  </a:lnTo>
                  <a:lnTo>
                    <a:pt x="2296" y="283"/>
                  </a:lnTo>
                  <a:lnTo>
                    <a:pt x="2184" y="208"/>
                  </a:lnTo>
                  <a:lnTo>
                    <a:pt x="2052" y="133"/>
                  </a:lnTo>
                  <a:lnTo>
                    <a:pt x="1939" y="95"/>
                  </a:lnTo>
                  <a:lnTo>
                    <a:pt x="1788" y="57"/>
                  </a:lnTo>
                  <a:lnTo>
                    <a:pt x="1657" y="20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1"/>
            <p:cNvSpPr/>
            <p:nvPr/>
          </p:nvSpPr>
          <p:spPr>
            <a:xfrm>
              <a:off x="5526825" y="506325"/>
              <a:ext cx="72450" cy="72450"/>
            </a:xfrm>
            <a:custGeom>
              <a:avLst/>
              <a:gdLst/>
              <a:ahLst/>
              <a:cxnLst/>
              <a:rect l="l" t="t" r="r" b="b"/>
              <a:pathLst>
                <a:path w="2898" h="2898" extrusionOk="0">
                  <a:moveTo>
                    <a:pt x="1355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22" y="94"/>
                  </a:lnTo>
                  <a:lnTo>
                    <a:pt x="790" y="151"/>
                  </a:lnTo>
                  <a:lnTo>
                    <a:pt x="678" y="207"/>
                  </a:lnTo>
                  <a:lnTo>
                    <a:pt x="565" y="301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2"/>
                  </a:lnTo>
                  <a:lnTo>
                    <a:pt x="188" y="715"/>
                  </a:lnTo>
                  <a:lnTo>
                    <a:pt x="132" y="82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2"/>
                  </a:lnTo>
                  <a:lnTo>
                    <a:pt x="0" y="1393"/>
                  </a:lnTo>
                  <a:lnTo>
                    <a:pt x="0" y="1524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6"/>
                  </a:lnTo>
                  <a:lnTo>
                    <a:pt x="489" y="2540"/>
                  </a:lnTo>
                  <a:lnTo>
                    <a:pt x="602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0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24" y="2898"/>
                  </a:lnTo>
                  <a:lnTo>
                    <a:pt x="1675" y="2879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7"/>
                  </a:lnTo>
                  <a:lnTo>
                    <a:pt x="2220" y="2672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79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19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4" name="Google Shape;8414;p41"/>
          <p:cNvGrpSpPr/>
          <p:nvPr/>
        </p:nvGrpSpPr>
        <p:grpSpPr>
          <a:xfrm>
            <a:off x="8268150" y="4126050"/>
            <a:ext cx="657650" cy="757825"/>
            <a:chOff x="1381575" y="2568425"/>
            <a:chExt cx="657650" cy="757825"/>
          </a:xfrm>
        </p:grpSpPr>
        <p:sp>
          <p:nvSpPr>
            <p:cNvPr id="8415" name="Google Shape;8415;p41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1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1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1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1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1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1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1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1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1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1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1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1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1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1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1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1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1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1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1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1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1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1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1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1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1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1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2" name="Google Shape;8442;p41"/>
          <p:cNvSpPr/>
          <p:nvPr/>
        </p:nvSpPr>
        <p:spPr>
          <a:xfrm>
            <a:off x="2018225" y="2870375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3" name="Google Shape;8443;p41"/>
          <p:cNvSpPr/>
          <p:nvPr/>
        </p:nvSpPr>
        <p:spPr>
          <a:xfrm flipH="1">
            <a:off x="6885500" y="2870388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8E45F8-4390-FBAA-E3DE-C4C4C36FD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2">
        <p:fade/>
      </p:transition>
    </mc:Choice>
    <mc:Fallback xmlns="">
      <p:transition spd="med" advTm="2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7" name="Google Shape;8527;p43"/>
          <p:cNvGrpSpPr/>
          <p:nvPr/>
        </p:nvGrpSpPr>
        <p:grpSpPr>
          <a:xfrm>
            <a:off x="8268150" y="4126050"/>
            <a:ext cx="657650" cy="757825"/>
            <a:chOff x="1381575" y="2568425"/>
            <a:chExt cx="657650" cy="757825"/>
          </a:xfrm>
        </p:grpSpPr>
        <p:sp>
          <p:nvSpPr>
            <p:cNvPr id="8528" name="Google Shape;8528;p43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3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3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3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3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3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3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3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3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3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3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3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3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3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3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3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3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3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3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3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3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3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3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3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3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3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3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5" name="Google Shape;8555;p43"/>
          <p:cNvGrpSpPr/>
          <p:nvPr/>
        </p:nvGrpSpPr>
        <p:grpSpPr>
          <a:xfrm>
            <a:off x="385150" y="182225"/>
            <a:ext cx="544275" cy="562150"/>
            <a:chOff x="5071000" y="258425"/>
            <a:chExt cx="544275" cy="562150"/>
          </a:xfrm>
        </p:grpSpPr>
        <p:sp>
          <p:nvSpPr>
            <p:cNvPr id="8556" name="Google Shape;8556;p43"/>
            <p:cNvSpPr/>
            <p:nvPr/>
          </p:nvSpPr>
          <p:spPr>
            <a:xfrm>
              <a:off x="5071000" y="404725"/>
              <a:ext cx="544275" cy="273775"/>
            </a:xfrm>
            <a:custGeom>
              <a:avLst/>
              <a:gdLst/>
              <a:ahLst/>
              <a:cxnLst/>
              <a:rect l="l" t="t" r="r" b="b"/>
              <a:pathLst>
                <a:path w="21771" h="10951" extrusionOk="0">
                  <a:moveTo>
                    <a:pt x="5269" y="979"/>
                  </a:moveTo>
                  <a:lnTo>
                    <a:pt x="5702" y="997"/>
                  </a:lnTo>
                  <a:lnTo>
                    <a:pt x="6135" y="997"/>
                  </a:lnTo>
                  <a:lnTo>
                    <a:pt x="7038" y="1073"/>
                  </a:lnTo>
                  <a:lnTo>
                    <a:pt x="7960" y="1167"/>
                  </a:lnTo>
                  <a:lnTo>
                    <a:pt x="8920" y="1317"/>
                  </a:lnTo>
                  <a:lnTo>
                    <a:pt x="9917" y="1524"/>
                  </a:lnTo>
                  <a:lnTo>
                    <a:pt x="10914" y="1769"/>
                  </a:lnTo>
                  <a:lnTo>
                    <a:pt x="11911" y="2051"/>
                  </a:lnTo>
                  <a:lnTo>
                    <a:pt x="12984" y="2390"/>
                  </a:lnTo>
                  <a:lnTo>
                    <a:pt x="13981" y="2747"/>
                  </a:lnTo>
                  <a:lnTo>
                    <a:pt x="14922" y="3142"/>
                  </a:lnTo>
                  <a:lnTo>
                    <a:pt x="15806" y="3556"/>
                  </a:lnTo>
                  <a:lnTo>
                    <a:pt x="16634" y="3970"/>
                  </a:lnTo>
                  <a:lnTo>
                    <a:pt x="17387" y="4403"/>
                  </a:lnTo>
                  <a:lnTo>
                    <a:pt x="18064" y="4836"/>
                  </a:lnTo>
                  <a:lnTo>
                    <a:pt x="18685" y="5287"/>
                  </a:lnTo>
                  <a:lnTo>
                    <a:pt x="19230" y="5720"/>
                  </a:lnTo>
                  <a:lnTo>
                    <a:pt x="19475" y="5946"/>
                  </a:lnTo>
                  <a:lnTo>
                    <a:pt x="19682" y="6153"/>
                  </a:lnTo>
                  <a:lnTo>
                    <a:pt x="19889" y="6360"/>
                  </a:lnTo>
                  <a:lnTo>
                    <a:pt x="20077" y="6586"/>
                  </a:lnTo>
                  <a:lnTo>
                    <a:pt x="20228" y="6793"/>
                  </a:lnTo>
                  <a:lnTo>
                    <a:pt x="20378" y="7000"/>
                  </a:lnTo>
                  <a:lnTo>
                    <a:pt x="20491" y="7188"/>
                  </a:lnTo>
                  <a:lnTo>
                    <a:pt x="20604" y="7376"/>
                  </a:lnTo>
                  <a:lnTo>
                    <a:pt x="20679" y="7583"/>
                  </a:lnTo>
                  <a:lnTo>
                    <a:pt x="20736" y="7752"/>
                  </a:lnTo>
                  <a:lnTo>
                    <a:pt x="20773" y="7940"/>
                  </a:lnTo>
                  <a:lnTo>
                    <a:pt x="20773" y="8110"/>
                  </a:lnTo>
                  <a:lnTo>
                    <a:pt x="20773" y="8279"/>
                  </a:lnTo>
                  <a:lnTo>
                    <a:pt x="20736" y="8430"/>
                  </a:lnTo>
                  <a:lnTo>
                    <a:pt x="20679" y="8580"/>
                  </a:lnTo>
                  <a:lnTo>
                    <a:pt x="20604" y="8712"/>
                  </a:lnTo>
                  <a:lnTo>
                    <a:pt x="20491" y="8862"/>
                  </a:lnTo>
                  <a:lnTo>
                    <a:pt x="20378" y="8994"/>
                  </a:lnTo>
                  <a:lnTo>
                    <a:pt x="20228" y="9107"/>
                  </a:lnTo>
                  <a:lnTo>
                    <a:pt x="20058" y="9220"/>
                  </a:lnTo>
                  <a:lnTo>
                    <a:pt x="19870" y="9333"/>
                  </a:lnTo>
                  <a:lnTo>
                    <a:pt x="19663" y="9427"/>
                  </a:lnTo>
                  <a:lnTo>
                    <a:pt x="19437" y="9521"/>
                  </a:lnTo>
                  <a:lnTo>
                    <a:pt x="19193" y="9615"/>
                  </a:lnTo>
                  <a:lnTo>
                    <a:pt x="18911" y="9690"/>
                  </a:lnTo>
                  <a:lnTo>
                    <a:pt x="18628" y="9747"/>
                  </a:lnTo>
                  <a:lnTo>
                    <a:pt x="18327" y="9803"/>
                  </a:lnTo>
                  <a:lnTo>
                    <a:pt x="18007" y="9860"/>
                  </a:lnTo>
                  <a:lnTo>
                    <a:pt x="17330" y="9935"/>
                  </a:lnTo>
                  <a:lnTo>
                    <a:pt x="16916" y="9954"/>
                  </a:lnTo>
                  <a:lnTo>
                    <a:pt x="16088" y="9954"/>
                  </a:lnTo>
                  <a:lnTo>
                    <a:pt x="15655" y="9935"/>
                  </a:lnTo>
                  <a:lnTo>
                    <a:pt x="14752" y="9878"/>
                  </a:lnTo>
                  <a:lnTo>
                    <a:pt x="13812" y="9766"/>
                  </a:lnTo>
                  <a:lnTo>
                    <a:pt x="12852" y="9615"/>
                  </a:lnTo>
                  <a:lnTo>
                    <a:pt x="11874" y="9427"/>
                  </a:lnTo>
                  <a:lnTo>
                    <a:pt x="10876" y="9182"/>
                  </a:lnTo>
                  <a:lnTo>
                    <a:pt x="9860" y="8900"/>
                  </a:lnTo>
                  <a:lnTo>
                    <a:pt x="8863" y="8580"/>
                  </a:lnTo>
                  <a:lnTo>
                    <a:pt x="7903" y="8223"/>
                  </a:lnTo>
                  <a:lnTo>
                    <a:pt x="6963" y="7846"/>
                  </a:lnTo>
                  <a:lnTo>
                    <a:pt x="6078" y="7451"/>
                  </a:lnTo>
                  <a:lnTo>
                    <a:pt x="5250" y="7018"/>
                  </a:lnTo>
                  <a:lnTo>
                    <a:pt x="4460" y="6586"/>
                  </a:lnTo>
                  <a:lnTo>
                    <a:pt x="4084" y="6360"/>
                  </a:lnTo>
                  <a:lnTo>
                    <a:pt x="3726" y="6115"/>
                  </a:lnTo>
                  <a:lnTo>
                    <a:pt x="3388" y="5890"/>
                  </a:lnTo>
                  <a:lnTo>
                    <a:pt x="3068" y="5645"/>
                  </a:lnTo>
                  <a:lnTo>
                    <a:pt x="2522" y="5212"/>
                  </a:lnTo>
                  <a:lnTo>
                    <a:pt x="2296" y="4986"/>
                  </a:lnTo>
                  <a:lnTo>
                    <a:pt x="2071" y="4779"/>
                  </a:lnTo>
                  <a:lnTo>
                    <a:pt x="1864" y="4572"/>
                  </a:lnTo>
                  <a:lnTo>
                    <a:pt x="1694" y="4365"/>
                  </a:lnTo>
                  <a:lnTo>
                    <a:pt x="1525" y="4158"/>
                  </a:lnTo>
                  <a:lnTo>
                    <a:pt x="1393" y="3951"/>
                  </a:lnTo>
                  <a:lnTo>
                    <a:pt x="1262" y="3745"/>
                  </a:lnTo>
                  <a:lnTo>
                    <a:pt x="1167" y="3556"/>
                  </a:lnTo>
                  <a:lnTo>
                    <a:pt x="1092" y="3368"/>
                  </a:lnTo>
                  <a:lnTo>
                    <a:pt x="1036" y="3180"/>
                  </a:lnTo>
                  <a:lnTo>
                    <a:pt x="998" y="3011"/>
                  </a:lnTo>
                  <a:lnTo>
                    <a:pt x="998" y="2841"/>
                  </a:lnTo>
                  <a:lnTo>
                    <a:pt x="1017" y="2672"/>
                  </a:lnTo>
                  <a:lnTo>
                    <a:pt x="1036" y="2522"/>
                  </a:lnTo>
                  <a:lnTo>
                    <a:pt x="1092" y="2390"/>
                  </a:lnTo>
                  <a:lnTo>
                    <a:pt x="1149" y="2277"/>
                  </a:lnTo>
                  <a:lnTo>
                    <a:pt x="1224" y="2164"/>
                  </a:lnTo>
                  <a:lnTo>
                    <a:pt x="1318" y="2051"/>
                  </a:lnTo>
                  <a:lnTo>
                    <a:pt x="1431" y="1938"/>
                  </a:lnTo>
                  <a:lnTo>
                    <a:pt x="1544" y="1844"/>
                  </a:lnTo>
                  <a:lnTo>
                    <a:pt x="1694" y="1750"/>
                  </a:lnTo>
                  <a:lnTo>
                    <a:pt x="1845" y="1656"/>
                  </a:lnTo>
                  <a:lnTo>
                    <a:pt x="2184" y="1487"/>
                  </a:lnTo>
                  <a:lnTo>
                    <a:pt x="2579" y="1336"/>
                  </a:lnTo>
                  <a:lnTo>
                    <a:pt x="3011" y="1223"/>
                  </a:lnTo>
                  <a:lnTo>
                    <a:pt x="3519" y="1129"/>
                  </a:lnTo>
                  <a:lnTo>
                    <a:pt x="3971" y="1054"/>
                  </a:lnTo>
                  <a:lnTo>
                    <a:pt x="4460" y="1016"/>
                  </a:lnTo>
                  <a:lnTo>
                    <a:pt x="4855" y="997"/>
                  </a:lnTo>
                  <a:lnTo>
                    <a:pt x="5269" y="979"/>
                  </a:lnTo>
                  <a:close/>
                  <a:moveTo>
                    <a:pt x="4799" y="0"/>
                  </a:moveTo>
                  <a:lnTo>
                    <a:pt x="4385" y="19"/>
                  </a:lnTo>
                  <a:lnTo>
                    <a:pt x="3952" y="57"/>
                  </a:lnTo>
                  <a:lnTo>
                    <a:pt x="3519" y="113"/>
                  </a:lnTo>
                  <a:lnTo>
                    <a:pt x="3124" y="188"/>
                  </a:lnTo>
                  <a:lnTo>
                    <a:pt x="2748" y="264"/>
                  </a:lnTo>
                  <a:lnTo>
                    <a:pt x="2409" y="358"/>
                  </a:lnTo>
                  <a:lnTo>
                    <a:pt x="2071" y="471"/>
                  </a:lnTo>
                  <a:lnTo>
                    <a:pt x="1770" y="583"/>
                  </a:lnTo>
                  <a:lnTo>
                    <a:pt x="1487" y="715"/>
                  </a:lnTo>
                  <a:lnTo>
                    <a:pt x="1224" y="866"/>
                  </a:lnTo>
                  <a:lnTo>
                    <a:pt x="979" y="1035"/>
                  </a:lnTo>
                  <a:lnTo>
                    <a:pt x="772" y="1204"/>
                  </a:lnTo>
                  <a:lnTo>
                    <a:pt x="584" y="1374"/>
                  </a:lnTo>
                  <a:lnTo>
                    <a:pt x="415" y="1581"/>
                  </a:lnTo>
                  <a:lnTo>
                    <a:pt x="283" y="1788"/>
                  </a:lnTo>
                  <a:lnTo>
                    <a:pt x="170" y="1995"/>
                  </a:lnTo>
                  <a:lnTo>
                    <a:pt x="95" y="2239"/>
                  </a:lnTo>
                  <a:lnTo>
                    <a:pt x="39" y="2465"/>
                  </a:lnTo>
                  <a:lnTo>
                    <a:pt x="1" y="2710"/>
                  </a:lnTo>
                  <a:lnTo>
                    <a:pt x="1" y="2954"/>
                  </a:lnTo>
                  <a:lnTo>
                    <a:pt x="39" y="3218"/>
                  </a:lnTo>
                  <a:lnTo>
                    <a:pt x="95" y="3462"/>
                  </a:lnTo>
                  <a:lnTo>
                    <a:pt x="170" y="3726"/>
                  </a:lnTo>
                  <a:lnTo>
                    <a:pt x="283" y="3989"/>
                  </a:lnTo>
                  <a:lnTo>
                    <a:pt x="415" y="4253"/>
                  </a:lnTo>
                  <a:lnTo>
                    <a:pt x="584" y="4535"/>
                  </a:lnTo>
                  <a:lnTo>
                    <a:pt x="772" y="4798"/>
                  </a:lnTo>
                  <a:lnTo>
                    <a:pt x="998" y="5062"/>
                  </a:lnTo>
                  <a:lnTo>
                    <a:pt x="1224" y="5344"/>
                  </a:lnTo>
                  <a:lnTo>
                    <a:pt x="1506" y="5607"/>
                  </a:lnTo>
                  <a:lnTo>
                    <a:pt x="1788" y="5890"/>
                  </a:lnTo>
                  <a:lnTo>
                    <a:pt x="2108" y="6172"/>
                  </a:lnTo>
                  <a:lnTo>
                    <a:pt x="2466" y="6435"/>
                  </a:lnTo>
                  <a:lnTo>
                    <a:pt x="2804" y="6699"/>
                  </a:lnTo>
                  <a:lnTo>
                    <a:pt x="3162" y="6943"/>
                  </a:lnTo>
                  <a:lnTo>
                    <a:pt x="3538" y="7188"/>
                  </a:lnTo>
                  <a:lnTo>
                    <a:pt x="3933" y="7432"/>
                  </a:lnTo>
                  <a:lnTo>
                    <a:pt x="4329" y="7658"/>
                  </a:lnTo>
                  <a:lnTo>
                    <a:pt x="4742" y="7884"/>
                  </a:lnTo>
                  <a:lnTo>
                    <a:pt x="5627" y="8336"/>
                  </a:lnTo>
                  <a:lnTo>
                    <a:pt x="6549" y="8749"/>
                  </a:lnTo>
                  <a:lnTo>
                    <a:pt x="7527" y="9145"/>
                  </a:lnTo>
                  <a:lnTo>
                    <a:pt x="8543" y="9521"/>
                  </a:lnTo>
                  <a:lnTo>
                    <a:pt x="9578" y="9860"/>
                  </a:lnTo>
                  <a:lnTo>
                    <a:pt x="10632" y="10142"/>
                  </a:lnTo>
                  <a:lnTo>
                    <a:pt x="11667" y="10405"/>
                  </a:lnTo>
                  <a:lnTo>
                    <a:pt x="12701" y="10593"/>
                  </a:lnTo>
                  <a:lnTo>
                    <a:pt x="13699" y="10763"/>
                  </a:lnTo>
                  <a:lnTo>
                    <a:pt x="14677" y="10876"/>
                  </a:lnTo>
                  <a:lnTo>
                    <a:pt x="15166" y="10913"/>
                  </a:lnTo>
                  <a:lnTo>
                    <a:pt x="15637" y="10932"/>
                  </a:lnTo>
                  <a:lnTo>
                    <a:pt x="16088" y="10951"/>
                  </a:lnTo>
                  <a:lnTo>
                    <a:pt x="16540" y="10951"/>
                  </a:lnTo>
                  <a:lnTo>
                    <a:pt x="16973" y="10932"/>
                  </a:lnTo>
                  <a:lnTo>
                    <a:pt x="17387" y="10913"/>
                  </a:lnTo>
                  <a:lnTo>
                    <a:pt x="17913" y="10876"/>
                  </a:lnTo>
                  <a:lnTo>
                    <a:pt x="18403" y="10800"/>
                  </a:lnTo>
                  <a:lnTo>
                    <a:pt x="18741" y="10744"/>
                  </a:lnTo>
                  <a:lnTo>
                    <a:pt x="19042" y="10669"/>
                  </a:lnTo>
                  <a:lnTo>
                    <a:pt x="19343" y="10593"/>
                  </a:lnTo>
                  <a:lnTo>
                    <a:pt x="19626" y="10499"/>
                  </a:lnTo>
                  <a:lnTo>
                    <a:pt x="19908" y="10405"/>
                  </a:lnTo>
                  <a:lnTo>
                    <a:pt x="20152" y="10292"/>
                  </a:lnTo>
                  <a:lnTo>
                    <a:pt x="20397" y="10179"/>
                  </a:lnTo>
                  <a:lnTo>
                    <a:pt x="20604" y="10048"/>
                  </a:lnTo>
                  <a:lnTo>
                    <a:pt x="20811" y="9916"/>
                  </a:lnTo>
                  <a:lnTo>
                    <a:pt x="20980" y="9766"/>
                  </a:lnTo>
                  <a:lnTo>
                    <a:pt x="21150" y="9615"/>
                  </a:lnTo>
                  <a:lnTo>
                    <a:pt x="21300" y="9446"/>
                  </a:lnTo>
                  <a:lnTo>
                    <a:pt x="21413" y="9276"/>
                  </a:lnTo>
                  <a:lnTo>
                    <a:pt x="21526" y="9088"/>
                  </a:lnTo>
                  <a:lnTo>
                    <a:pt x="21620" y="8900"/>
                  </a:lnTo>
                  <a:lnTo>
                    <a:pt x="21695" y="8712"/>
                  </a:lnTo>
                  <a:lnTo>
                    <a:pt x="21752" y="8467"/>
                  </a:lnTo>
                  <a:lnTo>
                    <a:pt x="21771" y="8223"/>
                  </a:lnTo>
                  <a:lnTo>
                    <a:pt x="21771" y="7978"/>
                  </a:lnTo>
                  <a:lnTo>
                    <a:pt x="21752" y="7733"/>
                  </a:lnTo>
                  <a:lnTo>
                    <a:pt x="21695" y="7470"/>
                  </a:lnTo>
                  <a:lnTo>
                    <a:pt x="21601" y="7207"/>
                  </a:lnTo>
                  <a:lnTo>
                    <a:pt x="21488" y="6943"/>
                  </a:lnTo>
                  <a:lnTo>
                    <a:pt x="21357" y="6680"/>
                  </a:lnTo>
                  <a:lnTo>
                    <a:pt x="21187" y="6416"/>
                  </a:lnTo>
                  <a:lnTo>
                    <a:pt x="20999" y="6153"/>
                  </a:lnTo>
                  <a:lnTo>
                    <a:pt x="20792" y="5871"/>
                  </a:lnTo>
                  <a:lnTo>
                    <a:pt x="20548" y="5607"/>
                  </a:lnTo>
                  <a:lnTo>
                    <a:pt x="20284" y="5325"/>
                  </a:lnTo>
                  <a:lnTo>
                    <a:pt x="19983" y="5062"/>
                  </a:lnTo>
                  <a:lnTo>
                    <a:pt x="19663" y="4779"/>
                  </a:lnTo>
                  <a:lnTo>
                    <a:pt x="19325" y="4516"/>
                  </a:lnTo>
                  <a:lnTo>
                    <a:pt x="18986" y="4253"/>
                  </a:lnTo>
                  <a:lnTo>
                    <a:pt x="18610" y="4008"/>
                  </a:lnTo>
                  <a:lnTo>
                    <a:pt x="18252" y="3763"/>
                  </a:lnTo>
                  <a:lnTo>
                    <a:pt x="17857" y="3519"/>
                  </a:lnTo>
                  <a:lnTo>
                    <a:pt x="17443" y="3274"/>
                  </a:lnTo>
                  <a:lnTo>
                    <a:pt x="17029" y="3048"/>
                  </a:lnTo>
                  <a:lnTo>
                    <a:pt x="16145" y="2616"/>
                  </a:lnTo>
                  <a:lnTo>
                    <a:pt x="15223" y="2183"/>
                  </a:lnTo>
                  <a:lnTo>
                    <a:pt x="14244" y="1788"/>
                  </a:lnTo>
                  <a:lnTo>
                    <a:pt x="13247" y="1430"/>
                  </a:lnTo>
                  <a:lnTo>
                    <a:pt x="12212" y="1092"/>
                  </a:lnTo>
                  <a:lnTo>
                    <a:pt x="11159" y="790"/>
                  </a:lnTo>
                  <a:lnTo>
                    <a:pt x="10105" y="546"/>
                  </a:lnTo>
                  <a:lnTo>
                    <a:pt x="9089" y="339"/>
                  </a:lnTo>
                  <a:lnTo>
                    <a:pt x="8073" y="188"/>
                  </a:lnTo>
                  <a:lnTo>
                    <a:pt x="7094" y="75"/>
                  </a:lnTo>
                  <a:lnTo>
                    <a:pt x="6624" y="38"/>
                  </a:lnTo>
                  <a:lnTo>
                    <a:pt x="6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3"/>
            <p:cNvSpPr/>
            <p:nvPr/>
          </p:nvSpPr>
          <p:spPr>
            <a:xfrm>
              <a:off x="5221075" y="262650"/>
              <a:ext cx="244150" cy="557925"/>
            </a:xfrm>
            <a:custGeom>
              <a:avLst/>
              <a:gdLst/>
              <a:ahLst/>
              <a:cxnLst/>
              <a:rect l="l" t="t" r="r" b="b"/>
              <a:pathLst>
                <a:path w="9766" h="22317" extrusionOk="0">
                  <a:moveTo>
                    <a:pt x="3556" y="998"/>
                  </a:moveTo>
                  <a:lnTo>
                    <a:pt x="3726" y="1036"/>
                  </a:lnTo>
                  <a:lnTo>
                    <a:pt x="3895" y="1092"/>
                  </a:lnTo>
                  <a:lnTo>
                    <a:pt x="4064" y="1167"/>
                  </a:lnTo>
                  <a:lnTo>
                    <a:pt x="4252" y="1280"/>
                  </a:lnTo>
                  <a:lnTo>
                    <a:pt x="4422" y="1412"/>
                  </a:lnTo>
                  <a:lnTo>
                    <a:pt x="4610" y="1544"/>
                  </a:lnTo>
                  <a:lnTo>
                    <a:pt x="4798" y="1713"/>
                  </a:lnTo>
                  <a:lnTo>
                    <a:pt x="4967" y="1901"/>
                  </a:lnTo>
                  <a:lnTo>
                    <a:pt x="5156" y="2108"/>
                  </a:lnTo>
                  <a:lnTo>
                    <a:pt x="5344" y="2334"/>
                  </a:lnTo>
                  <a:lnTo>
                    <a:pt x="5532" y="2597"/>
                  </a:lnTo>
                  <a:lnTo>
                    <a:pt x="5720" y="2861"/>
                  </a:lnTo>
                  <a:lnTo>
                    <a:pt x="6078" y="3444"/>
                  </a:lnTo>
                  <a:lnTo>
                    <a:pt x="6435" y="4122"/>
                  </a:lnTo>
                  <a:lnTo>
                    <a:pt x="6793" y="4855"/>
                  </a:lnTo>
                  <a:lnTo>
                    <a:pt x="7112" y="5646"/>
                  </a:lnTo>
                  <a:lnTo>
                    <a:pt x="7432" y="6530"/>
                  </a:lnTo>
                  <a:lnTo>
                    <a:pt x="7714" y="7452"/>
                  </a:lnTo>
                  <a:lnTo>
                    <a:pt x="7978" y="8430"/>
                  </a:lnTo>
                  <a:lnTo>
                    <a:pt x="8223" y="9484"/>
                  </a:lnTo>
                  <a:lnTo>
                    <a:pt x="8411" y="10575"/>
                  </a:lnTo>
                  <a:lnTo>
                    <a:pt x="8580" y="11685"/>
                  </a:lnTo>
                  <a:lnTo>
                    <a:pt x="8693" y="12739"/>
                  </a:lnTo>
                  <a:lnTo>
                    <a:pt x="8749" y="13774"/>
                  </a:lnTo>
                  <a:lnTo>
                    <a:pt x="8768" y="14734"/>
                  </a:lnTo>
                  <a:lnTo>
                    <a:pt x="8749" y="15656"/>
                  </a:lnTo>
                  <a:lnTo>
                    <a:pt x="8693" y="16521"/>
                  </a:lnTo>
                  <a:lnTo>
                    <a:pt x="8599" y="17330"/>
                  </a:lnTo>
                  <a:lnTo>
                    <a:pt x="8467" y="18083"/>
                  </a:lnTo>
                  <a:lnTo>
                    <a:pt x="8317" y="18760"/>
                  </a:lnTo>
                  <a:lnTo>
                    <a:pt x="8223" y="19061"/>
                  </a:lnTo>
                  <a:lnTo>
                    <a:pt x="8128" y="19362"/>
                  </a:lnTo>
                  <a:lnTo>
                    <a:pt x="8016" y="19644"/>
                  </a:lnTo>
                  <a:lnTo>
                    <a:pt x="7921" y="19889"/>
                  </a:lnTo>
                  <a:lnTo>
                    <a:pt x="7790" y="20134"/>
                  </a:lnTo>
                  <a:lnTo>
                    <a:pt x="7677" y="20359"/>
                  </a:lnTo>
                  <a:lnTo>
                    <a:pt x="7545" y="20548"/>
                  </a:lnTo>
                  <a:lnTo>
                    <a:pt x="7413" y="20717"/>
                  </a:lnTo>
                  <a:lnTo>
                    <a:pt x="7282" y="20867"/>
                  </a:lnTo>
                  <a:lnTo>
                    <a:pt x="7150" y="20999"/>
                  </a:lnTo>
                  <a:lnTo>
                    <a:pt x="7000" y="21112"/>
                  </a:lnTo>
                  <a:lnTo>
                    <a:pt x="6849" y="21206"/>
                  </a:lnTo>
                  <a:lnTo>
                    <a:pt x="6698" y="21263"/>
                  </a:lnTo>
                  <a:lnTo>
                    <a:pt x="6548" y="21300"/>
                  </a:lnTo>
                  <a:lnTo>
                    <a:pt x="6379" y="21319"/>
                  </a:lnTo>
                  <a:lnTo>
                    <a:pt x="6228" y="21300"/>
                  </a:lnTo>
                  <a:lnTo>
                    <a:pt x="6059" y="21263"/>
                  </a:lnTo>
                  <a:lnTo>
                    <a:pt x="5871" y="21206"/>
                  </a:lnTo>
                  <a:lnTo>
                    <a:pt x="5701" y="21131"/>
                  </a:lnTo>
                  <a:lnTo>
                    <a:pt x="5532" y="21037"/>
                  </a:lnTo>
                  <a:lnTo>
                    <a:pt x="5344" y="20905"/>
                  </a:lnTo>
                  <a:lnTo>
                    <a:pt x="5156" y="20755"/>
                  </a:lnTo>
                  <a:lnTo>
                    <a:pt x="4986" y="20585"/>
                  </a:lnTo>
                  <a:lnTo>
                    <a:pt x="4798" y="20397"/>
                  </a:lnTo>
                  <a:lnTo>
                    <a:pt x="4610" y="20190"/>
                  </a:lnTo>
                  <a:lnTo>
                    <a:pt x="4422" y="19964"/>
                  </a:lnTo>
                  <a:lnTo>
                    <a:pt x="4234" y="19720"/>
                  </a:lnTo>
                  <a:lnTo>
                    <a:pt x="4045" y="19456"/>
                  </a:lnTo>
                  <a:lnTo>
                    <a:pt x="3688" y="18854"/>
                  </a:lnTo>
                  <a:lnTo>
                    <a:pt x="3330" y="18196"/>
                  </a:lnTo>
                  <a:lnTo>
                    <a:pt x="2992" y="17462"/>
                  </a:lnTo>
                  <a:lnTo>
                    <a:pt x="2653" y="16653"/>
                  </a:lnTo>
                  <a:lnTo>
                    <a:pt x="2333" y="15787"/>
                  </a:lnTo>
                  <a:lnTo>
                    <a:pt x="2051" y="14865"/>
                  </a:lnTo>
                  <a:lnTo>
                    <a:pt x="1788" y="13868"/>
                  </a:lnTo>
                  <a:lnTo>
                    <a:pt x="1562" y="12833"/>
                  </a:lnTo>
                  <a:lnTo>
                    <a:pt x="1355" y="11723"/>
                  </a:lnTo>
                  <a:lnTo>
                    <a:pt x="1204" y="10632"/>
                  </a:lnTo>
                  <a:lnTo>
                    <a:pt x="1091" y="9559"/>
                  </a:lnTo>
                  <a:lnTo>
                    <a:pt x="1016" y="8543"/>
                  </a:lnTo>
                  <a:lnTo>
                    <a:pt x="997" y="7565"/>
                  </a:lnTo>
                  <a:lnTo>
                    <a:pt x="1016" y="6643"/>
                  </a:lnTo>
                  <a:lnTo>
                    <a:pt x="1073" y="5777"/>
                  </a:lnTo>
                  <a:lnTo>
                    <a:pt x="1167" y="4968"/>
                  </a:lnTo>
                  <a:lnTo>
                    <a:pt x="1298" y="4234"/>
                  </a:lnTo>
                  <a:lnTo>
                    <a:pt x="1468" y="3557"/>
                  </a:lnTo>
                  <a:lnTo>
                    <a:pt x="1543" y="3237"/>
                  </a:lnTo>
                  <a:lnTo>
                    <a:pt x="1637" y="2936"/>
                  </a:lnTo>
                  <a:lnTo>
                    <a:pt x="1750" y="2673"/>
                  </a:lnTo>
                  <a:lnTo>
                    <a:pt x="1863" y="2409"/>
                  </a:lnTo>
                  <a:lnTo>
                    <a:pt x="1976" y="2183"/>
                  </a:lnTo>
                  <a:lnTo>
                    <a:pt x="2089" y="1958"/>
                  </a:lnTo>
                  <a:lnTo>
                    <a:pt x="2220" y="1770"/>
                  </a:lnTo>
                  <a:lnTo>
                    <a:pt x="2352" y="1581"/>
                  </a:lnTo>
                  <a:lnTo>
                    <a:pt x="2484" y="1431"/>
                  </a:lnTo>
                  <a:lnTo>
                    <a:pt x="2634" y="1299"/>
                  </a:lnTo>
                  <a:lnTo>
                    <a:pt x="2766" y="1186"/>
                  </a:lnTo>
                  <a:lnTo>
                    <a:pt x="2917" y="1111"/>
                  </a:lnTo>
                  <a:lnTo>
                    <a:pt x="3067" y="1055"/>
                  </a:lnTo>
                  <a:lnTo>
                    <a:pt x="3236" y="1017"/>
                  </a:lnTo>
                  <a:lnTo>
                    <a:pt x="3387" y="998"/>
                  </a:lnTo>
                  <a:close/>
                  <a:moveTo>
                    <a:pt x="3312" y="1"/>
                  </a:moveTo>
                  <a:lnTo>
                    <a:pt x="3067" y="20"/>
                  </a:lnTo>
                  <a:lnTo>
                    <a:pt x="2822" y="76"/>
                  </a:lnTo>
                  <a:lnTo>
                    <a:pt x="2597" y="170"/>
                  </a:lnTo>
                  <a:lnTo>
                    <a:pt x="2371" y="264"/>
                  </a:lnTo>
                  <a:lnTo>
                    <a:pt x="2164" y="415"/>
                  </a:lnTo>
                  <a:lnTo>
                    <a:pt x="1957" y="565"/>
                  </a:lnTo>
                  <a:lnTo>
                    <a:pt x="1750" y="753"/>
                  </a:lnTo>
                  <a:lnTo>
                    <a:pt x="1562" y="979"/>
                  </a:lnTo>
                  <a:lnTo>
                    <a:pt x="1392" y="1205"/>
                  </a:lnTo>
                  <a:lnTo>
                    <a:pt x="1223" y="1468"/>
                  </a:lnTo>
                  <a:lnTo>
                    <a:pt x="1054" y="1770"/>
                  </a:lnTo>
                  <a:lnTo>
                    <a:pt x="922" y="2071"/>
                  </a:lnTo>
                  <a:lnTo>
                    <a:pt x="772" y="2409"/>
                  </a:lnTo>
                  <a:lnTo>
                    <a:pt x="640" y="2786"/>
                  </a:lnTo>
                  <a:lnTo>
                    <a:pt x="527" y="3162"/>
                  </a:lnTo>
                  <a:lnTo>
                    <a:pt x="414" y="3576"/>
                  </a:lnTo>
                  <a:lnTo>
                    <a:pt x="320" y="3990"/>
                  </a:lnTo>
                  <a:lnTo>
                    <a:pt x="245" y="4423"/>
                  </a:lnTo>
                  <a:lnTo>
                    <a:pt x="188" y="4855"/>
                  </a:lnTo>
                  <a:lnTo>
                    <a:pt x="132" y="5288"/>
                  </a:lnTo>
                  <a:lnTo>
                    <a:pt x="75" y="5740"/>
                  </a:lnTo>
                  <a:lnTo>
                    <a:pt x="38" y="6210"/>
                  </a:lnTo>
                  <a:lnTo>
                    <a:pt x="19" y="6699"/>
                  </a:lnTo>
                  <a:lnTo>
                    <a:pt x="0" y="7678"/>
                  </a:lnTo>
                  <a:lnTo>
                    <a:pt x="38" y="8694"/>
                  </a:lnTo>
                  <a:lnTo>
                    <a:pt x="113" y="9747"/>
                  </a:lnTo>
                  <a:lnTo>
                    <a:pt x="226" y="10801"/>
                  </a:lnTo>
                  <a:lnTo>
                    <a:pt x="376" y="11892"/>
                  </a:lnTo>
                  <a:lnTo>
                    <a:pt x="565" y="12965"/>
                  </a:lnTo>
                  <a:lnTo>
                    <a:pt x="809" y="14019"/>
                  </a:lnTo>
                  <a:lnTo>
                    <a:pt x="1073" y="15035"/>
                  </a:lnTo>
                  <a:lnTo>
                    <a:pt x="1374" y="15994"/>
                  </a:lnTo>
                  <a:lnTo>
                    <a:pt x="1694" y="16935"/>
                  </a:lnTo>
                  <a:lnTo>
                    <a:pt x="1863" y="17368"/>
                  </a:lnTo>
                  <a:lnTo>
                    <a:pt x="2051" y="17800"/>
                  </a:lnTo>
                  <a:lnTo>
                    <a:pt x="2239" y="18233"/>
                  </a:lnTo>
                  <a:lnTo>
                    <a:pt x="2427" y="18628"/>
                  </a:lnTo>
                  <a:lnTo>
                    <a:pt x="2634" y="19024"/>
                  </a:lnTo>
                  <a:lnTo>
                    <a:pt x="2841" y="19381"/>
                  </a:lnTo>
                  <a:lnTo>
                    <a:pt x="3067" y="19757"/>
                  </a:lnTo>
                  <a:lnTo>
                    <a:pt x="3293" y="20115"/>
                  </a:lnTo>
                  <a:lnTo>
                    <a:pt x="3537" y="20453"/>
                  </a:lnTo>
                  <a:lnTo>
                    <a:pt x="3763" y="20755"/>
                  </a:lnTo>
                  <a:lnTo>
                    <a:pt x="4008" y="21018"/>
                  </a:lnTo>
                  <a:lnTo>
                    <a:pt x="4252" y="21281"/>
                  </a:lnTo>
                  <a:lnTo>
                    <a:pt x="4497" y="21488"/>
                  </a:lnTo>
                  <a:lnTo>
                    <a:pt x="4742" y="21695"/>
                  </a:lnTo>
                  <a:lnTo>
                    <a:pt x="4986" y="21865"/>
                  </a:lnTo>
                  <a:lnTo>
                    <a:pt x="5231" y="22015"/>
                  </a:lnTo>
                  <a:lnTo>
                    <a:pt x="5475" y="22128"/>
                  </a:lnTo>
                  <a:lnTo>
                    <a:pt x="5720" y="22203"/>
                  </a:lnTo>
                  <a:lnTo>
                    <a:pt x="5965" y="22279"/>
                  </a:lnTo>
                  <a:lnTo>
                    <a:pt x="6209" y="22297"/>
                  </a:lnTo>
                  <a:lnTo>
                    <a:pt x="6454" y="22316"/>
                  </a:lnTo>
                  <a:lnTo>
                    <a:pt x="6698" y="22279"/>
                  </a:lnTo>
                  <a:lnTo>
                    <a:pt x="6943" y="22222"/>
                  </a:lnTo>
                  <a:lnTo>
                    <a:pt x="7169" y="22147"/>
                  </a:lnTo>
                  <a:lnTo>
                    <a:pt x="7395" y="22034"/>
                  </a:lnTo>
                  <a:lnTo>
                    <a:pt x="7602" y="21902"/>
                  </a:lnTo>
                  <a:lnTo>
                    <a:pt x="7809" y="21733"/>
                  </a:lnTo>
                  <a:lnTo>
                    <a:pt x="8016" y="21545"/>
                  </a:lnTo>
                  <a:lnTo>
                    <a:pt x="8204" y="21338"/>
                  </a:lnTo>
                  <a:lnTo>
                    <a:pt x="8373" y="21093"/>
                  </a:lnTo>
                  <a:lnTo>
                    <a:pt x="8542" y="20830"/>
                  </a:lnTo>
                  <a:lnTo>
                    <a:pt x="8712" y="20548"/>
                  </a:lnTo>
                  <a:lnTo>
                    <a:pt x="8862" y="20228"/>
                  </a:lnTo>
                  <a:lnTo>
                    <a:pt x="8994" y="19889"/>
                  </a:lnTo>
                  <a:lnTo>
                    <a:pt x="9126" y="19532"/>
                  </a:lnTo>
                  <a:lnTo>
                    <a:pt x="9239" y="19155"/>
                  </a:lnTo>
                  <a:lnTo>
                    <a:pt x="9351" y="18741"/>
                  </a:lnTo>
                  <a:lnTo>
                    <a:pt x="9446" y="18309"/>
                  </a:lnTo>
                  <a:lnTo>
                    <a:pt x="9521" y="17895"/>
                  </a:lnTo>
                  <a:lnTo>
                    <a:pt x="9596" y="17462"/>
                  </a:lnTo>
                  <a:lnTo>
                    <a:pt x="9652" y="17010"/>
                  </a:lnTo>
                  <a:lnTo>
                    <a:pt x="9690" y="16559"/>
                  </a:lnTo>
                  <a:lnTo>
                    <a:pt x="9728" y="16088"/>
                  </a:lnTo>
                  <a:lnTo>
                    <a:pt x="9747" y="15618"/>
                  </a:lnTo>
                  <a:lnTo>
                    <a:pt x="9765" y="14639"/>
                  </a:lnTo>
                  <a:lnTo>
                    <a:pt x="9747" y="13605"/>
                  </a:lnTo>
                  <a:lnTo>
                    <a:pt x="9671" y="12570"/>
                  </a:lnTo>
                  <a:lnTo>
                    <a:pt x="9558" y="11497"/>
                  </a:lnTo>
                  <a:lnTo>
                    <a:pt x="9408" y="10425"/>
                  </a:lnTo>
                  <a:lnTo>
                    <a:pt x="9201" y="9352"/>
                  </a:lnTo>
                  <a:lnTo>
                    <a:pt x="8975" y="8299"/>
                  </a:lnTo>
                  <a:lnTo>
                    <a:pt x="8712" y="7283"/>
                  </a:lnTo>
                  <a:lnTo>
                    <a:pt x="8411" y="6304"/>
                  </a:lnTo>
                  <a:lnTo>
                    <a:pt x="8072" y="5382"/>
                  </a:lnTo>
                  <a:lnTo>
                    <a:pt x="7903" y="4931"/>
                  </a:lnTo>
                  <a:lnTo>
                    <a:pt x="7714" y="4498"/>
                  </a:lnTo>
                  <a:lnTo>
                    <a:pt x="7526" y="4084"/>
                  </a:lnTo>
                  <a:lnTo>
                    <a:pt x="7338" y="3689"/>
                  </a:lnTo>
                  <a:lnTo>
                    <a:pt x="7131" y="3294"/>
                  </a:lnTo>
                  <a:lnTo>
                    <a:pt x="6924" y="2917"/>
                  </a:lnTo>
                  <a:lnTo>
                    <a:pt x="6698" y="2541"/>
                  </a:lnTo>
                  <a:lnTo>
                    <a:pt x="6473" y="2183"/>
                  </a:lnTo>
                  <a:lnTo>
                    <a:pt x="6247" y="1864"/>
                  </a:lnTo>
                  <a:lnTo>
                    <a:pt x="6002" y="1563"/>
                  </a:lnTo>
                  <a:lnTo>
                    <a:pt x="5758" y="1280"/>
                  </a:lnTo>
                  <a:lnTo>
                    <a:pt x="5532" y="1036"/>
                  </a:lnTo>
                  <a:lnTo>
                    <a:pt x="5287" y="810"/>
                  </a:lnTo>
                  <a:lnTo>
                    <a:pt x="5043" y="622"/>
                  </a:lnTo>
                  <a:lnTo>
                    <a:pt x="4798" y="452"/>
                  </a:lnTo>
                  <a:lnTo>
                    <a:pt x="4553" y="302"/>
                  </a:lnTo>
                  <a:lnTo>
                    <a:pt x="4290" y="189"/>
                  </a:lnTo>
                  <a:lnTo>
                    <a:pt x="4045" y="95"/>
                  </a:lnTo>
                  <a:lnTo>
                    <a:pt x="3801" y="39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3"/>
            <p:cNvSpPr/>
            <p:nvPr/>
          </p:nvSpPr>
          <p:spPr>
            <a:xfrm>
              <a:off x="5103000" y="352975"/>
              <a:ext cx="480300" cy="377275"/>
            </a:xfrm>
            <a:custGeom>
              <a:avLst/>
              <a:gdLst/>
              <a:ahLst/>
              <a:cxnLst/>
              <a:rect l="l" t="t" r="r" b="b"/>
              <a:pathLst>
                <a:path w="19212" h="15091" extrusionOk="0">
                  <a:moveTo>
                    <a:pt x="16182" y="979"/>
                  </a:moveTo>
                  <a:lnTo>
                    <a:pt x="16596" y="998"/>
                  </a:lnTo>
                  <a:lnTo>
                    <a:pt x="16972" y="1035"/>
                  </a:lnTo>
                  <a:lnTo>
                    <a:pt x="17141" y="1073"/>
                  </a:lnTo>
                  <a:lnTo>
                    <a:pt x="17311" y="1129"/>
                  </a:lnTo>
                  <a:lnTo>
                    <a:pt x="17461" y="1186"/>
                  </a:lnTo>
                  <a:lnTo>
                    <a:pt x="17593" y="1242"/>
                  </a:lnTo>
                  <a:lnTo>
                    <a:pt x="17706" y="1336"/>
                  </a:lnTo>
                  <a:lnTo>
                    <a:pt x="17819" y="1412"/>
                  </a:lnTo>
                  <a:lnTo>
                    <a:pt x="17913" y="1506"/>
                  </a:lnTo>
                  <a:lnTo>
                    <a:pt x="18007" y="1619"/>
                  </a:lnTo>
                  <a:lnTo>
                    <a:pt x="18082" y="1750"/>
                  </a:lnTo>
                  <a:lnTo>
                    <a:pt x="18157" y="1901"/>
                  </a:lnTo>
                  <a:lnTo>
                    <a:pt x="18195" y="2070"/>
                  </a:lnTo>
                  <a:lnTo>
                    <a:pt x="18214" y="2240"/>
                  </a:lnTo>
                  <a:lnTo>
                    <a:pt x="18214" y="2428"/>
                  </a:lnTo>
                  <a:lnTo>
                    <a:pt x="18214" y="2635"/>
                  </a:lnTo>
                  <a:lnTo>
                    <a:pt x="18176" y="2860"/>
                  </a:lnTo>
                  <a:lnTo>
                    <a:pt x="18120" y="3086"/>
                  </a:lnTo>
                  <a:lnTo>
                    <a:pt x="18045" y="3331"/>
                  </a:lnTo>
                  <a:lnTo>
                    <a:pt x="17969" y="3575"/>
                  </a:lnTo>
                  <a:lnTo>
                    <a:pt x="17856" y="3839"/>
                  </a:lnTo>
                  <a:lnTo>
                    <a:pt x="17743" y="4102"/>
                  </a:lnTo>
                  <a:lnTo>
                    <a:pt x="17593" y="4366"/>
                  </a:lnTo>
                  <a:lnTo>
                    <a:pt x="17442" y="4648"/>
                  </a:lnTo>
                  <a:lnTo>
                    <a:pt x="17066" y="5250"/>
                  </a:lnTo>
                  <a:lnTo>
                    <a:pt x="16615" y="5852"/>
                  </a:lnTo>
                  <a:lnTo>
                    <a:pt x="16107" y="6492"/>
                  </a:lnTo>
                  <a:lnTo>
                    <a:pt x="15523" y="7132"/>
                  </a:lnTo>
                  <a:lnTo>
                    <a:pt x="14884" y="7809"/>
                  </a:lnTo>
                  <a:lnTo>
                    <a:pt x="14187" y="8468"/>
                  </a:lnTo>
                  <a:lnTo>
                    <a:pt x="13397" y="9145"/>
                  </a:lnTo>
                  <a:lnTo>
                    <a:pt x="12569" y="9803"/>
                  </a:lnTo>
                  <a:lnTo>
                    <a:pt x="11666" y="10462"/>
                  </a:lnTo>
                  <a:lnTo>
                    <a:pt x="10801" y="11045"/>
                  </a:lnTo>
                  <a:lnTo>
                    <a:pt x="9935" y="11591"/>
                  </a:lnTo>
                  <a:lnTo>
                    <a:pt x="9070" y="12099"/>
                  </a:lnTo>
                  <a:lnTo>
                    <a:pt x="8204" y="12551"/>
                  </a:lnTo>
                  <a:lnTo>
                    <a:pt x="7357" y="12946"/>
                  </a:lnTo>
                  <a:lnTo>
                    <a:pt x="6511" y="13284"/>
                  </a:lnTo>
                  <a:lnTo>
                    <a:pt x="6115" y="13454"/>
                  </a:lnTo>
                  <a:lnTo>
                    <a:pt x="5702" y="13585"/>
                  </a:lnTo>
                  <a:lnTo>
                    <a:pt x="5306" y="13698"/>
                  </a:lnTo>
                  <a:lnTo>
                    <a:pt x="4930" y="13811"/>
                  </a:lnTo>
                  <a:lnTo>
                    <a:pt x="4253" y="13962"/>
                  </a:lnTo>
                  <a:lnTo>
                    <a:pt x="3933" y="14018"/>
                  </a:lnTo>
                  <a:lnTo>
                    <a:pt x="3632" y="14056"/>
                  </a:lnTo>
                  <a:lnTo>
                    <a:pt x="3331" y="14093"/>
                  </a:lnTo>
                  <a:lnTo>
                    <a:pt x="2559" y="14093"/>
                  </a:lnTo>
                  <a:lnTo>
                    <a:pt x="2334" y="14056"/>
                  </a:lnTo>
                  <a:lnTo>
                    <a:pt x="2108" y="14018"/>
                  </a:lnTo>
                  <a:lnTo>
                    <a:pt x="1920" y="13962"/>
                  </a:lnTo>
                  <a:lnTo>
                    <a:pt x="1731" y="13886"/>
                  </a:lnTo>
                  <a:lnTo>
                    <a:pt x="1581" y="13811"/>
                  </a:lnTo>
                  <a:lnTo>
                    <a:pt x="1430" y="13717"/>
                  </a:lnTo>
                  <a:lnTo>
                    <a:pt x="1317" y="13604"/>
                  </a:lnTo>
                  <a:lnTo>
                    <a:pt x="1205" y="13472"/>
                  </a:lnTo>
                  <a:lnTo>
                    <a:pt x="1129" y="13341"/>
                  </a:lnTo>
                  <a:lnTo>
                    <a:pt x="1073" y="13190"/>
                  </a:lnTo>
                  <a:lnTo>
                    <a:pt x="1016" y="13021"/>
                  </a:lnTo>
                  <a:lnTo>
                    <a:pt x="998" y="12833"/>
                  </a:lnTo>
                  <a:lnTo>
                    <a:pt x="998" y="12645"/>
                  </a:lnTo>
                  <a:lnTo>
                    <a:pt x="998" y="12438"/>
                  </a:lnTo>
                  <a:lnTo>
                    <a:pt x="1035" y="12231"/>
                  </a:lnTo>
                  <a:lnTo>
                    <a:pt x="1092" y="12005"/>
                  </a:lnTo>
                  <a:lnTo>
                    <a:pt x="1148" y="11779"/>
                  </a:lnTo>
                  <a:lnTo>
                    <a:pt x="1242" y="11516"/>
                  </a:lnTo>
                  <a:lnTo>
                    <a:pt x="1336" y="11271"/>
                  </a:lnTo>
                  <a:lnTo>
                    <a:pt x="1468" y="11008"/>
                  </a:lnTo>
                  <a:lnTo>
                    <a:pt x="1600" y="10725"/>
                  </a:lnTo>
                  <a:lnTo>
                    <a:pt x="1769" y="10443"/>
                  </a:lnTo>
                  <a:lnTo>
                    <a:pt x="2127" y="9860"/>
                  </a:lnTo>
                  <a:lnTo>
                    <a:pt x="2371" y="9540"/>
                  </a:lnTo>
                  <a:lnTo>
                    <a:pt x="2616" y="9201"/>
                  </a:lnTo>
                  <a:lnTo>
                    <a:pt x="2879" y="8863"/>
                  </a:lnTo>
                  <a:lnTo>
                    <a:pt x="3161" y="8524"/>
                  </a:lnTo>
                  <a:lnTo>
                    <a:pt x="3763" y="7865"/>
                  </a:lnTo>
                  <a:lnTo>
                    <a:pt x="4422" y="7188"/>
                  </a:lnTo>
                  <a:lnTo>
                    <a:pt x="5137" y="6530"/>
                  </a:lnTo>
                  <a:lnTo>
                    <a:pt x="5890" y="5871"/>
                  </a:lnTo>
                  <a:lnTo>
                    <a:pt x="6699" y="5231"/>
                  </a:lnTo>
                  <a:lnTo>
                    <a:pt x="7545" y="4629"/>
                  </a:lnTo>
                  <a:lnTo>
                    <a:pt x="8411" y="4027"/>
                  </a:lnTo>
                  <a:lnTo>
                    <a:pt x="9276" y="3481"/>
                  </a:lnTo>
                  <a:lnTo>
                    <a:pt x="10161" y="2992"/>
                  </a:lnTo>
                  <a:lnTo>
                    <a:pt x="11008" y="2541"/>
                  </a:lnTo>
                  <a:lnTo>
                    <a:pt x="11873" y="2127"/>
                  </a:lnTo>
                  <a:lnTo>
                    <a:pt x="12701" y="1788"/>
                  </a:lnTo>
                  <a:lnTo>
                    <a:pt x="13115" y="1637"/>
                  </a:lnTo>
                  <a:lnTo>
                    <a:pt x="13510" y="1506"/>
                  </a:lnTo>
                  <a:lnTo>
                    <a:pt x="13905" y="1374"/>
                  </a:lnTo>
                  <a:lnTo>
                    <a:pt x="14300" y="1280"/>
                  </a:lnTo>
                  <a:lnTo>
                    <a:pt x="14771" y="1167"/>
                  </a:lnTo>
                  <a:lnTo>
                    <a:pt x="15222" y="1073"/>
                  </a:lnTo>
                  <a:lnTo>
                    <a:pt x="15711" y="1017"/>
                  </a:lnTo>
                  <a:lnTo>
                    <a:pt x="16182" y="979"/>
                  </a:lnTo>
                  <a:close/>
                  <a:moveTo>
                    <a:pt x="16031" y="0"/>
                  </a:moveTo>
                  <a:lnTo>
                    <a:pt x="15655" y="19"/>
                  </a:lnTo>
                  <a:lnTo>
                    <a:pt x="15279" y="57"/>
                  </a:lnTo>
                  <a:lnTo>
                    <a:pt x="14884" y="132"/>
                  </a:lnTo>
                  <a:lnTo>
                    <a:pt x="14470" y="207"/>
                  </a:lnTo>
                  <a:lnTo>
                    <a:pt x="14037" y="302"/>
                  </a:lnTo>
                  <a:lnTo>
                    <a:pt x="13642" y="414"/>
                  </a:lnTo>
                  <a:lnTo>
                    <a:pt x="13228" y="546"/>
                  </a:lnTo>
                  <a:lnTo>
                    <a:pt x="12795" y="697"/>
                  </a:lnTo>
                  <a:lnTo>
                    <a:pt x="12362" y="847"/>
                  </a:lnTo>
                  <a:lnTo>
                    <a:pt x="11929" y="1035"/>
                  </a:lnTo>
                  <a:lnTo>
                    <a:pt x="11497" y="1223"/>
                  </a:lnTo>
                  <a:lnTo>
                    <a:pt x="10594" y="1637"/>
                  </a:lnTo>
                  <a:lnTo>
                    <a:pt x="9690" y="2108"/>
                  </a:lnTo>
                  <a:lnTo>
                    <a:pt x="8787" y="2616"/>
                  </a:lnTo>
                  <a:lnTo>
                    <a:pt x="7865" y="3199"/>
                  </a:lnTo>
                  <a:lnTo>
                    <a:pt x="6962" y="3801"/>
                  </a:lnTo>
                  <a:lnTo>
                    <a:pt x="6097" y="4460"/>
                  </a:lnTo>
                  <a:lnTo>
                    <a:pt x="5250" y="5118"/>
                  </a:lnTo>
                  <a:lnTo>
                    <a:pt x="4460" y="5796"/>
                  </a:lnTo>
                  <a:lnTo>
                    <a:pt x="3707" y="6492"/>
                  </a:lnTo>
                  <a:lnTo>
                    <a:pt x="3011" y="7207"/>
                  </a:lnTo>
                  <a:lnTo>
                    <a:pt x="2691" y="7546"/>
                  </a:lnTo>
                  <a:lnTo>
                    <a:pt x="2390" y="7903"/>
                  </a:lnTo>
                  <a:lnTo>
                    <a:pt x="2089" y="8261"/>
                  </a:lnTo>
                  <a:lnTo>
                    <a:pt x="1807" y="8618"/>
                  </a:lnTo>
                  <a:lnTo>
                    <a:pt x="1562" y="8957"/>
                  </a:lnTo>
                  <a:lnTo>
                    <a:pt x="1317" y="9314"/>
                  </a:lnTo>
                  <a:lnTo>
                    <a:pt x="1073" y="9672"/>
                  </a:lnTo>
                  <a:lnTo>
                    <a:pt x="847" y="10029"/>
                  </a:lnTo>
                  <a:lnTo>
                    <a:pt x="659" y="10387"/>
                  </a:lnTo>
                  <a:lnTo>
                    <a:pt x="490" y="10744"/>
                  </a:lnTo>
                  <a:lnTo>
                    <a:pt x="358" y="11064"/>
                  </a:lnTo>
                  <a:lnTo>
                    <a:pt x="226" y="11403"/>
                  </a:lnTo>
                  <a:lnTo>
                    <a:pt x="132" y="11723"/>
                  </a:lnTo>
                  <a:lnTo>
                    <a:pt x="76" y="12024"/>
                  </a:lnTo>
                  <a:lnTo>
                    <a:pt x="19" y="12325"/>
                  </a:lnTo>
                  <a:lnTo>
                    <a:pt x="0" y="12607"/>
                  </a:lnTo>
                  <a:lnTo>
                    <a:pt x="0" y="12870"/>
                  </a:lnTo>
                  <a:lnTo>
                    <a:pt x="38" y="13134"/>
                  </a:lnTo>
                  <a:lnTo>
                    <a:pt x="94" y="13378"/>
                  </a:lnTo>
                  <a:lnTo>
                    <a:pt x="170" y="13623"/>
                  </a:lnTo>
                  <a:lnTo>
                    <a:pt x="264" y="13849"/>
                  </a:lnTo>
                  <a:lnTo>
                    <a:pt x="396" y="14056"/>
                  </a:lnTo>
                  <a:lnTo>
                    <a:pt x="527" y="14206"/>
                  </a:lnTo>
                  <a:lnTo>
                    <a:pt x="678" y="14357"/>
                  </a:lnTo>
                  <a:lnTo>
                    <a:pt x="828" y="14489"/>
                  </a:lnTo>
                  <a:lnTo>
                    <a:pt x="1016" y="14620"/>
                  </a:lnTo>
                  <a:lnTo>
                    <a:pt x="1205" y="14733"/>
                  </a:lnTo>
                  <a:lnTo>
                    <a:pt x="1393" y="14827"/>
                  </a:lnTo>
                  <a:lnTo>
                    <a:pt x="1619" y="14902"/>
                  </a:lnTo>
                  <a:lnTo>
                    <a:pt x="1844" y="14978"/>
                  </a:lnTo>
                  <a:lnTo>
                    <a:pt x="2108" y="15015"/>
                  </a:lnTo>
                  <a:lnTo>
                    <a:pt x="2352" y="15053"/>
                  </a:lnTo>
                  <a:lnTo>
                    <a:pt x="2635" y="15091"/>
                  </a:lnTo>
                  <a:lnTo>
                    <a:pt x="3218" y="15091"/>
                  </a:lnTo>
                  <a:lnTo>
                    <a:pt x="3519" y="15072"/>
                  </a:lnTo>
                  <a:lnTo>
                    <a:pt x="3839" y="15034"/>
                  </a:lnTo>
                  <a:lnTo>
                    <a:pt x="4177" y="14978"/>
                  </a:lnTo>
                  <a:lnTo>
                    <a:pt x="4667" y="14902"/>
                  </a:lnTo>
                  <a:lnTo>
                    <a:pt x="5175" y="14771"/>
                  </a:lnTo>
                  <a:lnTo>
                    <a:pt x="5589" y="14658"/>
                  </a:lnTo>
                  <a:lnTo>
                    <a:pt x="6003" y="14526"/>
                  </a:lnTo>
                  <a:lnTo>
                    <a:pt x="6417" y="14394"/>
                  </a:lnTo>
                  <a:lnTo>
                    <a:pt x="6849" y="14225"/>
                  </a:lnTo>
                  <a:lnTo>
                    <a:pt x="7282" y="14056"/>
                  </a:lnTo>
                  <a:lnTo>
                    <a:pt x="7734" y="13868"/>
                  </a:lnTo>
                  <a:lnTo>
                    <a:pt x="8618" y="13454"/>
                  </a:lnTo>
                  <a:lnTo>
                    <a:pt x="9521" y="12983"/>
                  </a:lnTo>
                  <a:lnTo>
                    <a:pt x="10443" y="12456"/>
                  </a:lnTo>
                  <a:lnTo>
                    <a:pt x="11346" y="11892"/>
                  </a:lnTo>
                  <a:lnTo>
                    <a:pt x="12249" y="11271"/>
                  </a:lnTo>
                  <a:lnTo>
                    <a:pt x="13134" y="10631"/>
                  </a:lnTo>
                  <a:lnTo>
                    <a:pt x="13962" y="9954"/>
                  </a:lnTo>
                  <a:lnTo>
                    <a:pt x="14771" y="9277"/>
                  </a:lnTo>
                  <a:lnTo>
                    <a:pt x="15504" y="8580"/>
                  </a:lnTo>
                  <a:lnTo>
                    <a:pt x="16201" y="7884"/>
                  </a:lnTo>
                  <a:lnTo>
                    <a:pt x="16520" y="7527"/>
                  </a:lnTo>
                  <a:lnTo>
                    <a:pt x="16840" y="7188"/>
                  </a:lnTo>
                  <a:lnTo>
                    <a:pt x="17123" y="6831"/>
                  </a:lnTo>
                  <a:lnTo>
                    <a:pt x="17405" y="6473"/>
                  </a:lnTo>
                  <a:lnTo>
                    <a:pt x="17668" y="6116"/>
                  </a:lnTo>
                  <a:lnTo>
                    <a:pt x="17913" y="5777"/>
                  </a:lnTo>
                  <a:lnTo>
                    <a:pt x="18139" y="5401"/>
                  </a:lnTo>
                  <a:lnTo>
                    <a:pt x="18364" y="5043"/>
                  </a:lnTo>
                  <a:lnTo>
                    <a:pt x="18553" y="4686"/>
                  </a:lnTo>
                  <a:lnTo>
                    <a:pt x="18722" y="4347"/>
                  </a:lnTo>
                  <a:lnTo>
                    <a:pt x="18872" y="4008"/>
                  </a:lnTo>
                  <a:lnTo>
                    <a:pt x="18985" y="3688"/>
                  </a:lnTo>
                  <a:lnTo>
                    <a:pt x="19079" y="3368"/>
                  </a:lnTo>
                  <a:lnTo>
                    <a:pt x="19155" y="3067"/>
                  </a:lnTo>
                  <a:lnTo>
                    <a:pt x="19192" y="2766"/>
                  </a:lnTo>
                  <a:lnTo>
                    <a:pt x="19211" y="2484"/>
                  </a:lnTo>
                  <a:lnTo>
                    <a:pt x="19211" y="2202"/>
                  </a:lnTo>
                  <a:lnTo>
                    <a:pt x="19192" y="1957"/>
                  </a:lnTo>
                  <a:lnTo>
                    <a:pt x="19136" y="1694"/>
                  </a:lnTo>
                  <a:lnTo>
                    <a:pt x="19042" y="1468"/>
                  </a:lnTo>
                  <a:lnTo>
                    <a:pt x="18948" y="1242"/>
                  </a:lnTo>
                  <a:lnTo>
                    <a:pt x="18816" y="1035"/>
                  </a:lnTo>
                  <a:lnTo>
                    <a:pt x="18665" y="847"/>
                  </a:lnTo>
                  <a:lnTo>
                    <a:pt x="18496" y="678"/>
                  </a:lnTo>
                  <a:lnTo>
                    <a:pt x="18289" y="527"/>
                  </a:lnTo>
                  <a:lnTo>
                    <a:pt x="18082" y="396"/>
                  </a:lnTo>
                  <a:lnTo>
                    <a:pt x="17838" y="264"/>
                  </a:lnTo>
                  <a:lnTo>
                    <a:pt x="17593" y="170"/>
                  </a:lnTo>
                  <a:lnTo>
                    <a:pt x="17311" y="95"/>
                  </a:lnTo>
                  <a:lnTo>
                    <a:pt x="17010" y="38"/>
                  </a:lnTo>
                  <a:lnTo>
                    <a:pt x="167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3"/>
            <p:cNvSpPr/>
            <p:nvPr/>
          </p:nvSpPr>
          <p:spPr>
            <a:xfrm>
              <a:off x="5281275" y="479975"/>
              <a:ext cx="123725" cy="123275"/>
            </a:xfrm>
            <a:custGeom>
              <a:avLst/>
              <a:gdLst/>
              <a:ahLst/>
              <a:cxnLst/>
              <a:rect l="l" t="t" r="r" b="b"/>
              <a:pathLst>
                <a:path w="4949" h="4931" extrusionOk="0">
                  <a:moveTo>
                    <a:pt x="2334" y="1"/>
                  </a:moveTo>
                  <a:lnTo>
                    <a:pt x="2070" y="20"/>
                  </a:lnTo>
                  <a:lnTo>
                    <a:pt x="1826" y="76"/>
                  </a:lnTo>
                  <a:lnTo>
                    <a:pt x="1600" y="151"/>
                  </a:lnTo>
                  <a:lnTo>
                    <a:pt x="1374" y="245"/>
                  </a:lnTo>
                  <a:lnTo>
                    <a:pt x="1167" y="377"/>
                  </a:lnTo>
                  <a:lnTo>
                    <a:pt x="960" y="509"/>
                  </a:lnTo>
                  <a:lnTo>
                    <a:pt x="791" y="659"/>
                  </a:lnTo>
                  <a:lnTo>
                    <a:pt x="621" y="829"/>
                  </a:lnTo>
                  <a:lnTo>
                    <a:pt x="471" y="1017"/>
                  </a:lnTo>
                  <a:lnTo>
                    <a:pt x="339" y="1224"/>
                  </a:lnTo>
                  <a:lnTo>
                    <a:pt x="226" y="1431"/>
                  </a:lnTo>
                  <a:lnTo>
                    <a:pt x="132" y="1656"/>
                  </a:lnTo>
                  <a:lnTo>
                    <a:pt x="76" y="1882"/>
                  </a:lnTo>
                  <a:lnTo>
                    <a:pt x="19" y="2108"/>
                  </a:lnTo>
                  <a:lnTo>
                    <a:pt x="0" y="2353"/>
                  </a:lnTo>
                  <a:lnTo>
                    <a:pt x="0" y="2616"/>
                  </a:lnTo>
                  <a:lnTo>
                    <a:pt x="38" y="2861"/>
                  </a:lnTo>
                  <a:lnTo>
                    <a:pt x="95" y="3105"/>
                  </a:lnTo>
                  <a:lnTo>
                    <a:pt x="170" y="3350"/>
                  </a:lnTo>
                  <a:lnTo>
                    <a:pt x="264" y="3576"/>
                  </a:lnTo>
                  <a:lnTo>
                    <a:pt x="377" y="3783"/>
                  </a:lnTo>
                  <a:lnTo>
                    <a:pt x="527" y="3971"/>
                  </a:lnTo>
                  <a:lnTo>
                    <a:pt x="678" y="4159"/>
                  </a:lnTo>
                  <a:lnTo>
                    <a:pt x="847" y="4328"/>
                  </a:lnTo>
                  <a:lnTo>
                    <a:pt x="1035" y="4460"/>
                  </a:lnTo>
                  <a:lnTo>
                    <a:pt x="1224" y="4592"/>
                  </a:lnTo>
                  <a:lnTo>
                    <a:pt x="1449" y="4705"/>
                  </a:lnTo>
                  <a:lnTo>
                    <a:pt x="1656" y="4799"/>
                  </a:lnTo>
                  <a:lnTo>
                    <a:pt x="1901" y="4874"/>
                  </a:lnTo>
                  <a:lnTo>
                    <a:pt x="2127" y="4912"/>
                  </a:lnTo>
                  <a:lnTo>
                    <a:pt x="2371" y="4930"/>
                  </a:lnTo>
                  <a:lnTo>
                    <a:pt x="2616" y="4930"/>
                  </a:lnTo>
                  <a:lnTo>
                    <a:pt x="2879" y="4893"/>
                  </a:lnTo>
                  <a:lnTo>
                    <a:pt x="3124" y="4855"/>
                  </a:lnTo>
                  <a:lnTo>
                    <a:pt x="3350" y="4780"/>
                  </a:lnTo>
                  <a:lnTo>
                    <a:pt x="3575" y="4667"/>
                  </a:lnTo>
                  <a:lnTo>
                    <a:pt x="3801" y="4554"/>
                  </a:lnTo>
                  <a:lnTo>
                    <a:pt x="3989" y="4422"/>
                  </a:lnTo>
                  <a:lnTo>
                    <a:pt x="4178" y="4272"/>
                  </a:lnTo>
                  <a:lnTo>
                    <a:pt x="4328" y="4084"/>
                  </a:lnTo>
                  <a:lnTo>
                    <a:pt x="4479" y="3914"/>
                  </a:lnTo>
                  <a:lnTo>
                    <a:pt x="4610" y="3707"/>
                  </a:lnTo>
                  <a:lnTo>
                    <a:pt x="4723" y="3500"/>
                  </a:lnTo>
                  <a:lnTo>
                    <a:pt x="4817" y="3275"/>
                  </a:lnTo>
                  <a:lnTo>
                    <a:pt x="4874" y="3049"/>
                  </a:lnTo>
                  <a:lnTo>
                    <a:pt x="4930" y="2804"/>
                  </a:lnTo>
                  <a:lnTo>
                    <a:pt x="4949" y="2560"/>
                  </a:lnTo>
                  <a:lnTo>
                    <a:pt x="4949" y="2315"/>
                  </a:lnTo>
                  <a:lnTo>
                    <a:pt x="4911" y="2070"/>
                  </a:lnTo>
                  <a:lnTo>
                    <a:pt x="4855" y="1826"/>
                  </a:lnTo>
                  <a:lnTo>
                    <a:pt x="4780" y="1581"/>
                  </a:lnTo>
                  <a:lnTo>
                    <a:pt x="4686" y="1355"/>
                  </a:lnTo>
                  <a:lnTo>
                    <a:pt x="4573" y="1148"/>
                  </a:lnTo>
                  <a:lnTo>
                    <a:pt x="4441" y="941"/>
                  </a:lnTo>
                  <a:lnTo>
                    <a:pt x="4272" y="772"/>
                  </a:lnTo>
                  <a:lnTo>
                    <a:pt x="4102" y="603"/>
                  </a:lnTo>
                  <a:lnTo>
                    <a:pt x="3914" y="452"/>
                  </a:lnTo>
                  <a:lnTo>
                    <a:pt x="3726" y="321"/>
                  </a:lnTo>
                  <a:lnTo>
                    <a:pt x="3519" y="208"/>
                  </a:lnTo>
                  <a:lnTo>
                    <a:pt x="3293" y="132"/>
                  </a:lnTo>
                  <a:lnTo>
                    <a:pt x="3067" y="57"/>
                  </a:lnTo>
                  <a:lnTo>
                    <a:pt x="2823" y="20"/>
                  </a:lnTo>
                  <a:lnTo>
                    <a:pt x="2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3"/>
            <p:cNvSpPr/>
            <p:nvPr/>
          </p:nvSpPr>
          <p:spPr>
            <a:xfrm>
              <a:off x="5329250" y="25842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2880" h="2880" extrusionOk="0">
                  <a:moveTo>
                    <a:pt x="1355" y="1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5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83" y="603"/>
                  </a:lnTo>
                  <a:lnTo>
                    <a:pt x="208" y="716"/>
                  </a:lnTo>
                  <a:lnTo>
                    <a:pt x="132" y="847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20" y="1242"/>
                  </a:lnTo>
                  <a:lnTo>
                    <a:pt x="1" y="1374"/>
                  </a:lnTo>
                  <a:lnTo>
                    <a:pt x="1" y="1525"/>
                  </a:lnTo>
                  <a:lnTo>
                    <a:pt x="20" y="1675"/>
                  </a:lnTo>
                  <a:lnTo>
                    <a:pt x="57" y="1826"/>
                  </a:lnTo>
                  <a:lnTo>
                    <a:pt x="95" y="1957"/>
                  </a:lnTo>
                  <a:lnTo>
                    <a:pt x="151" y="2089"/>
                  </a:lnTo>
                  <a:lnTo>
                    <a:pt x="226" y="2202"/>
                  </a:lnTo>
                  <a:lnTo>
                    <a:pt x="302" y="2315"/>
                  </a:lnTo>
                  <a:lnTo>
                    <a:pt x="396" y="2428"/>
                  </a:lnTo>
                  <a:lnTo>
                    <a:pt x="490" y="2522"/>
                  </a:lnTo>
                  <a:lnTo>
                    <a:pt x="603" y="2616"/>
                  </a:lnTo>
                  <a:lnTo>
                    <a:pt x="716" y="2691"/>
                  </a:lnTo>
                  <a:lnTo>
                    <a:pt x="847" y="2748"/>
                  </a:lnTo>
                  <a:lnTo>
                    <a:pt x="979" y="2804"/>
                  </a:lnTo>
                  <a:lnTo>
                    <a:pt x="1111" y="2842"/>
                  </a:lnTo>
                  <a:lnTo>
                    <a:pt x="1243" y="2861"/>
                  </a:lnTo>
                  <a:lnTo>
                    <a:pt x="1393" y="2879"/>
                  </a:lnTo>
                  <a:lnTo>
                    <a:pt x="1525" y="2879"/>
                  </a:lnTo>
                  <a:lnTo>
                    <a:pt x="1675" y="2861"/>
                  </a:lnTo>
                  <a:lnTo>
                    <a:pt x="1826" y="2823"/>
                  </a:lnTo>
                  <a:lnTo>
                    <a:pt x="1958" y="2785"/>
                  </a:lnTo>
                  <a:lnTo>
                    <a:pt x="2089" y="2729"/>
                  </a:lnTo>
                  <a:lnTo>
                    <a:pt x="2202" y="2654"/>
                  </a:lnTo>
                  <a:lnTo>
                    <a:pt x="2334" y="2578"/>
                  </a:lnTo>
                  <a:lnTo>
                    <a:pt x="2428" y="2484"/>
                  </a:lnTo>
                  <a:lnTo>
                    <a:pt x="2522" y="2390"/>
                  </a:lnTo>
                  <a:lnTo>
                    <a:pt x="2616" y="2277"/>
                  </a:lnTo>
                  <a:lnTo>
                    <a:pt x="2691" y="2164"/>
                  </a:lnTo>
                  <a:lnTo>
                    <a:pt x="2748" y="2051"/>
                  </a:lnTo>
                  <a:lnTo>
                    <a:pt x="2804" y="1920"/>
                  </a:lnTo>
                  <a:lnTo>
                    <a:pt x="2842" y="1788"/>
                  </a:lnTo>
                  <a:lnTo>
                    <a:pt x="2861" y="1637"/>
                  </a:lnTo>
                  <a:lnTo>
                    <a:pt x="2879" y="1506"/>
                  </a:lnTo>
                  <a:lnTo>
                    <a:pt x="2879" y="1355"/>
                  </a:lnTo>
                  <a:lnTo>
                    <a:pt x="2861" y="1205"/>
                  </a:lnTo>
                  <a:lnTo>
                    <a:pt x="2842" y="1073"/>
                  </a:lnTo>
                  <a:lnTo>
                    <a:pt x="2785" y="922"/>
                  </a:lnTo>
                  <a:lnTo>
                    <a:pt x="2729" y="791"/>
                  </a:lnTo>
                  <a:lnTo>
                    <a:pt x="2654" y="678"/>
                  </a:lnTo>
                  <a:lnTo>
                    <a:pt x="2578" y="565"/>
                  </a:lnTo>
                  <a:lnTo>
                    <a:pt x="2484" y="452"/>
                  </a:lnTo>
                  <a:lnTo>
                    <a:pt x="2390" y="358"/>
                  </a:lnTo>
                  <a:lnTo>
                    <a:pt x="2277" y="264"/>
                  </a:lnTo>
                  <a:lnTo>
                    <a:pt x="2164" y="189"/>
                  </a:lnTo>
                  <a:lnTo>
                    <a:pt x="2052" y="132"/>
                  </a:lnTo>
                  <a:lnTo>
                    <a:pt x="1920" y="76"/>
                  </a:lnTo>
                  <a:lnTo>
                    <a:pt x="1788" y="38"/>
                  </a:lnTo>
                  <a:lnTo>
                    <a:pt x="1638" y="19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3"/>
            <p:cNvSpPr/>
            <p:nvPr/>
          </p:nvSpPr>
          <p:spPr>
            <a:xfrm>
              <a:off x="5083700" y="619675"/>
              <a:ext cx="72475" cy="72950"/>
            </a:xfrm>
            <a:custGeom>
              <a:avLst/>
              <a:gdLst/>
              <a:ahLst/>
              <a:cxnLst/>
              <a:rect l="l" t="t" r="r" b="b"/>
              <a:pathLst>
                <a:path w="2899" h="2918" extrusionOk="0">
                  <a:moveTo>
                    <a:pt x="1506" y="1"/>
                  </a:moveTo>
                  <a:lnTo>
                    <a:pt x="1374" y="20"/>
                  </a:lnTo>
                  <a:lnTo>
                    <a:pt x="1224" y="20"/>
                  </a:lnTo>
                  <a:lnTo>
                    <a:pt x="1073" y="57"/>
                  </a:lnTo>
                  <a:lnTo>
                    <a:pt x="942" y="95"/>
                  </a:lnTo>
                  <a:lnTo>
                    <a:pt x="810" y="170"/>
                  </a:lnTo>
                  <a:lnTo>
                    <a:pt x="678" y="227"/>
                  </a:lnTo>
                  <a:lnTo>
                    <a:pt x="565" y="321"/>
                  </a:lnTo>
                  <a:lnTo>
                    <a:pt x="453" y="396"/>
                  </a:lnTo>
                  <a:lnTo>
                    <a:pt x="358" y="509"/>
                  </a:lnTo>
                  <a:lnTo>
                    <a:pt x="283" y="622"/>
                  </a:lnTo>
                  <a:lnTo>
                    <a:pt x="189" y="735"/>
                  </a:lnTo>
                  <a:lnTo>
                    <a:pt x="133" y="848"/>
                  </a:lnTo>
                  <a:lnTo>
                    <a:pt x="76" y="979"/>
                  </a:lnTo>
                  <a:lnTo>
                    <a:pt x="39" y="1111"/>
                  </a:lnTo>
                  <a:lnTo>
                    <a:pt x="20" y="1262"/>
                  </a:lnTo>
                  <a:lnTo>
                    <a:pt x="1" y="1393"/>
                  </a:lnTo>
                  <a:lnTo>
                    <a:pt x="1" y="1544"/>
                  </a:lnTo>
                  <a:lnTo>
                    <a:pt x="20" y="1694"/>
                  </a:lnTo>
                  <a:lnTo>
                    <a:pt x="57" y="1845"/>
                  </a:lnTo>
                  <a:lnTo>
                    <a:pt x="95" y="1977"/>
                  </a:lnTo>
                  <a:lnTo>
                    <a:pt x="151" y="2108"/>
                  </a:lnTo>
                  <a:lnTo>
                    <a:pt x="227" y="2240"/>
                  </a:lnTo>
                  <a:lnTo>
                    <a:pt x="302" y="2353"/>
                  </a:lnTo>
                  <a:lnTo>
                    <a:pt x="396" y="2466"/>
                  </a:lnTo>
                  <a:lnTo>
                    <a:pt x="490" y="2560"/>
                  </a:lnTo>
                  <a:lnTo>
                    <a:pt x="603" y="2635"/>
                  </a:lnTo>
                  <a:lnTo>
                    <a:pt x="716" y="2710"/>
                  </a:lnTo>
                  <a:lnTo>
                    <a:pt x="848" y="2786"/>
                  </a:lnTo>
                  <a:lnTo>
                    <a:pt x="979" y="2842"/>
                  </a:lnTo>
                  <a:lnTo>
                    <a:pt x="1111" y="2880"/>
                  </a:lnTo>
                  <a:lnTo>
                    <a:pt x="1243" y="2899"/>
                  </a:lnTo>
                  <a:lnTo>
                    <a:pt x="1393" y="2917"/>
                  </a:lnTo>
                  <a:lnTo>
                    <a:pt x="1544" y="2917"/>
                  </a:lnTo>
                  <a:lnTo>
                    <a:pt x="1694" y="2899"/>
                  </a:lnTo>
                  <a:lnTo>
                    <a:pt x="1826" y="2861"/>
                  </a:lnTo>
                  <a:lnTo>
                    <a:pt x="1977" y="2823"/>
                  </a:lnTo>
                  <a:lnTo>
                    <a:pt x="2108" y="2767"/>
                  </a:lnTo>
                  <a:lnTo>
                    <a:pt x="2221" y="2692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35" y="2315"/>
                  </a:lnTo>
                  <a:lnTo>
                    <a:pt x="2710" y="2184"/>
                  </a:lnTo>
                  <a:lnTo>
                    <a:pt x="2767" y="2071"/>
                  </a:lnTo>
                  <a:lnTo>
                    <a:pt x="2823" y="1939"/>
                  </a:lnTo>
                  <a:lnTo>
                    <a:pt x="2861" y="1807"/>
                  </a:lnTo>
                  <a:lnTo>
                    <a:pt x="2899" y="1657"/>
                  </a:lnTo>
                  <a:lnTo>
                    <a:pt x="2899" y="1525"/>
                  </a:lnTo>
                  <a:lnTo>
                    <a:pt x="2899" y="1375"/>
                  </a:lnTo>
                  <a:lnTo>
                    <a:pt x="2880" y="1224"/>
                  </a:lnTo>
                  <a:lnTo>
                    <a:pt x="2861" y="1073"/>
                  </a:lnTo>
                  <a:lnTo>
                    <a:pt x="2804" y="942"/>
                  </a:lnTo>
                  <a:lnTo>
                    <a:pt x="2748" y="810"/>
                  </a:lnTo>
                  <a:lnTo>
                    <a:pt x="2692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77"/>
                  </a:lnTo>
                  <a:lnTo>
                    <a:pt x="2296" y="283"/>
                  </a:lnTo>
                  <a:lnTo>
                    <a:pt x="2184" y="208"/>
                  </a:lnTo>
                  <a:lnTo>
                    <a:pt x="2052" y="133"/>
                  </a:lnTo>
                  <a:lnTo>
                    <a:pt x="1939" y="95"/>
                  </a:lnTo>
                  <a:lnTo>
                    <a:pt x="1788" y="57"/>
                  </a:lnTo>
                  <a:lnTo>
                    <a:pt x="1657" y="20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3"/>
            <p:cNvSpPr/>
            <p:nvPr/>
          </p:nvSpPr>
          <p:spPr>
            <a:xfrm>
              <a:off x="5526825" y="506325"/>
              <a:ext cx="72450" cy="72450"/>
            </a:xfrm>
            <a:custGeom>
              <a:avLst/>
              <a:gdLst/>
              <a:ahLst/>
              <a:cxnLst/>
              <a:rect l="l" t="t" r="r" b="b"/>
              <a:pathLst>
                <a:path w="2898" h="2898" extrusionOk="0">
                  <a:moveTo>
                    <a:pt x="1355" y="0"/>
                  </a:moveTo>
                  <a:lnTo>
                    <a:pt x="1204" y="19"/>
                  </a:lnTo>
                  <a:lnTo>
                    <a:pt x="1073" y="38"/>
                  </a:lnTo>
                  <a:lnTo>
                    <a:pt x="922" y="94"/>
                  </a:lnTo>
                  <a:lnTo>
                    <a:pt x="790" y="151"/>
                  </a:lnTo>
                  <a:lnTo>
                    <a:pt x="678" y="207"/>
                  </a:lnTo>
                  <a:lnTo>
                    <a:pt x="565" y="301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2"/>
                  </a:lnTo>
                  <a:lnTo>
                    <a:pt x="188" y="715"/>
                  </a:lnTo>
                  <a:lnTo>
                    <a:pt x="132" y="828"/>
                  </a:lnTo>
                  <a:lnTo>
                    <a:pt x="75" y="960"/>
                  </a:lnTo>
                  <a:lnTo>
                    <a:pt x="38" y="1111"/>
                  </a:lnTo>
                  <a:lnTo>
                    <a:pt x="0" y="1242"/>
                  </a:lnTo>
                  <a:lnTo>
                    <a:pt x="0" y="1393"/>
                  </a:lnTo>
                  <a:lnTo>
                    <a:pt x="0" y="1524"/>
                  </a:lnTo>
                  <a:lnTo>
                    <a:pt x="19" y="1675"/>
                  </a:lnTo>
                  <a:lnTo>
                    <a:pt x="38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5" y="2446"/>
                  </a:lnTo>
                  <a:lnTo>
                    <a:pt x="489" y="2540"/>
                  </a:lnTo>
                  <a:lnTo>
                    <a:pt x="602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0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24" y="2898"/>
                  </a:lnTo>
                  <a:lnTo>
                    <a:pt x="1675" y="2879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7"/>
                  </a:lnTo>
                  <a:lnTo>
                    <a:pt x="2220" y="2672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34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79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19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A21FFE0-E7E7-9980-72EC-EC9BAD0A9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32455"/>
              </p:ext>
            </p:extLst>
          </p:nvPr>
        </p:nvGraphicFramePr>
        <p:xfrm>
          <a:off x="88135" y="116123"/>
          <a:ext cx="8967729" cy="2773680"/>
        </p:xfrm>
        <a:graphic>
          <a:graphicData uri="http://schemas.openxmlformats.org/drawingml/2006/table">
            <a:tbl>
              <a:tblPr firstRow="1" firstCol="1" bandRow="1">
                <a:tableStyleId>{EE142771-24BE-4099-B2B7-8E5D8F904DE3}</a:tableStyleId>
              </a:tblPr>
              <a:tblGrid>
                <a:gridCol w="3297616">
                  <a:extLst>
                    <a:ext uri="{9D8B030D-6E8A-4147-A177-3AD203B41FA5}">
                      <a16:colId xmlns:a16="http://schemas.microsoft.com/office/drawing/2014/main" xmlns="" val="1082587309"/>
                    </a:ext>
                  </a:extLst>
                </a:gridCol>
                <a:gridCol w="2928552">
                  <a:extLst>
                    <a:ext uri="{9D8B030D-6E8A-4147-A177-3AD203B41FA5}">
                      <a16:colId xmlns:a16="http://schemas.microsoft.com/office/drawing/2014/main" xmlns="" val="1259224504"/>
                    </a:ext>
                  </a:extLst>
                </a:gridCol>
                <a:gridCol w="2741561">
                  <a:extLst>
                    <a:ext uri="{9D8B030D-6E8A-4147-A177-3AD203B41FA5}">
                      <a16:colId xmlns:a16="http://schemas.microsoft.com/office/drawing/2014/main" xmlns="" val="1249725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/>
                      </a:r>
                      <a:br>
                        <a:rPr lang="en-US" sz="2400" dirty="0"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95553800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solidFill>
                            <a:schemeClr val="accent6"/>
                          </a:solidFill>
                          <a:effectLst/>
                        </a:rPr>
                        <a:t>Hydrochloric acid - HCl</a:t>
                      </a:r>
                      <a:endParaRPr lang="en-US" sz="2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solidFill>
                            <a:schemeClr val="accent6"/>
                          </a:solidFill>
                          <a:effectLst/>
                        </a:rPr>
                        <a:t>Sulfuric acid – H</a:t>
                      </a:r>
                      <a:r>
                        <a:rPr lang="en-US" sz="2200" baseline="-25000" dirty="0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  <a:effectLst/>
                        </a:rPr>
                        <a:t>SO</a:t>
                      </a:r>
                      <a:r>
                        <a:rPr lang="en-US" sz="2200" baseline="-25000" dirty="0">
                          <a:solidFill>
                            <a:schemeClr val="accent6"/>
                          </a:solidFill>
                          <a:effectLst/>
                        </a:rPr>
                        <a:t>4</a:t>
                      </a:r>
                      <a:endParaRPr lang="en-US" sz="2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solidFill>
                            <a:schemeClr val="accent6"/>
                          </a:solidFill>
                          <a:effectLst/>
                        </a:rPr>
                        <a:t>Nitric acid – HNO</a:t>
                      </a:r>
                      <a:r>
                        <a:rPr lang="en-US" sz="2200" baseline="-25000" dirty="0">
                          <a:solidFill>
                            <a:schemeClr val="accent6"/>
                          </a:solidFill>
                          <a:effectLst/>
                        </a:rPr>
                        <a:t>3</a:t>
                      </a:r>
                      <a:endParaRPr lang="en-US" sz="2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55448707"/>
                  </a:ext>
                </a:extLst>
              </a:tr>
              <a:tr h="2311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smtClean="0">
                          <a:solidFill>
                            <a:schemeClr val="accent6"/>
                          </a:solidFill>
                          <a:effectLst/>
                        </a:rPr>
                        <a:t>.</a:t>
                      </a:r>
                      <a:endParaRPr lang="en-US" sz="2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51165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5F368-982D-8363-E801-7FC6288C0D13}"/>
              </a:ext>
            </a:extLst>
          </p:cNvPr>
          <p:cNvGrpSpPr/>
          <p:nvPr/>
        </p:nvGrpSpPr>
        <p:grpSpPr>
          <a:xfrm>
            <a:off x="3975100" y="332334"/>
            <a:ext cx="1193800" cy="1379537"/>
            <a:chOff x="0" y="0"/>
            <a:chExt cx="1194136" cy="13798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6072472-9CF2-A379-676A-EE5633BA3574}"/>
                </a:ext>
              </a:extLst>
            </p:cNvPr>
            <p:cNvGrpSpPr/>
            <p:nvPr/>
          </p:nvGrpSpPr>
          <p:grpSpPr>
            <a:xfrm>
              <a:off x="0" y="0"/>
              <a:ext cx="1092835" cy="1379855"/>
              <a:chOff x="0" y="0"/>
              <a:chExt cx="1092835" cy="137985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DAE09714-B1B1-7388-9F93-B64B490AD1C9}"/>
                  </a:ext>
                </a:extLst>
              </p:cNvPr>
              <p:cNvGrpSpPr/>
              <p:nvPr/>
            </p:nvGrpSpPr>
            <p:grpSpPr>
              <a:xfrm>
                <a:off x="0" y="0"/>
                <a:ext cx="1092835" cy="1379855"/>
                <a:chOff x="0" y="0"/>
                <a:chExt cx="1092835" cy="1379855"/>
              </a:xfrm>
            </p:grpSpPr>
            <p:sp>
              <p:nvSpPr>
                <p:cNvPr id="16" name="Cylinder 15">
                  <a:extLst>
                    <a:ext uri="{FF2B5EF4-FFF2-40B4-BE49-F238E27FC236}">
                      <a16:creationId xmlns:a16="http://schemas.microsoft.com/office/drawing/2014/main" xmlns="" id="{801740B1-CBC6-DDCC-0ED0-19B729A5AE33}"/>
                    </a:ext>
                  </a:extLst>
                </p:cNvPr>
                <p:cNvSpPr/>
                <p:nvPr/>
              </p:nvSpPr>
              <p:spPr>
                <a:xfrm>
                  <a:off x="2242" y="0"/>
                  <a:ext cx="1086111" cy="1379855"/>
                </a:xfrm>
                <a:prstGeom prst="can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" name="Cylinder 16">
                  <a:extLst>
                    <a:ext uri="{FF2B5EF4-FFF2-40B4-BE49-F238E27FC236}">
                      <a16:creationId xmlns:a16="http://schemas.microsoft.com/office/drawing/2014/main" xmlns="" id="{0E7200F4-11B7-3708-F683-496ABFE209D3}"/>
                    </a:ext>
                  </a:extLst>
                </p:cNvPr>
                <p:cNvSpPr/>
                <p:nvPr/>
              </p:nvSpPr>
              <p:spPr>
                <a:xfrm>
                  <a:off x="0" y="567018"/>
                  <a:ext cx="1092835" cy="801370"/>
                </a:xfrm>
                <a:prstGeom prst="can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9932228D-AA96-A607-0EC0-8B35636A57D5}"/>
                  </a:ext>
                </a:extLst>
              </p:cNvPr>
              <p:cNvGrpSpPr/>
              <p:nvPr/>
            </p:nvGrpSpPr>
            <p:grpSpPr>
              <a:xfrm>
                <a:off x="69477" y="786653"/>
                <a:ext cx="945775" cy="537883"/>
                <a:chOff x="0" y="0"/>
                <a:chExt cx="945775" cy="53788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xmlns="" id="{5405C00A-BEBB-46E2-E3C8-2F5EDDB55B26}"/>
                    </a:ext>
                  </a:extLst>
                </p:cNvPr>
                <p:cNvSpPr/>
                <p:nvPr/>
              </p:nvSpPr>
              <p:spPr>
                <a:xfrm>
                  <a:off x="0" y="35859"/>
                  <a:ext cx="286871" cy="26894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xmlns="" id="{340827CE-71C1-4AB1-0011-39F24AB52481}"/>
                    </a:ext>
                  </a:extLst>
                </p:cNvPr>
                <p:cNvSpPr/>
                <p:nvPr/>
              </p:nvSpPr>
              <p:spPr>
                <a:xfrm>
                  <a:off x="605117" y="0"/>
                  <a:ext cx="340658" cy="33584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xmlns="" id="{F29C149D-EC98-4532-DA6B-D45AEF9E0246}"/>
                    </a:ext>
                  </a:extLst>
                </p:cNvPr>
                <p:cNvSpPr/>
                <p:nvPr/>
              </p:nvSpPr>
              <p:spPr>
                <a:xfrm>
                  <a:off x="264458" y="268942"/>
                  <a:ext cx="286871" cy="26894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F616D97-CF23-EE9D-EA0B-0128DC29C8A1}"/>
                </a:ext>
              </a:extLst>
            </p:cNvPr>
            <p:cNvGrpSpPr/>
            <p:nvPr/>
          </p:nvGrpSpPr>
          <p:grpSpPr>
            <a:xfrm>
              <a:off x="60512" y="804583"/>
              <a:ext cx="1133624" cy="546324"/>
              <a:chOff x="0" y="0"/>
              <a:chExt cx="1133624" cy="546324"/>
            </a:xfrm>
          </p:grpSpPr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xmlns="" id="{296209FD-31F6-8601-0676-C80B9D7262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3447"/>
                <a:ext cx="394335" cy="290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1200" b="1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lang="en-US" sz="1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2">
                <a:extLst>
                  <a:ext uri="{FF2B5EF4-FFF2-40B4-BE49-F238E27FC236}">
                    <a16:creationId xmlns:a16="http://schemas.microsoft.com/office/drawing/2014/main" xmlns="" id="{38A61ACC-B227-37E9-7B7E-B59B4A63D0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459" y="255494"/>
                <a:ext cx="394335" cy="290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1200" b="1" baseline="30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lang="en-US" sz="120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 Box 2">
                    <a:extLst>
                      <a:ext uri="{FF2B5EF4-FFF2-40B4-BE49-F238E27FC236}">
                        <a16:creationId xmlns:a16="http://schemas.microsoft.com/office/drawing/2014/main" xmlns="" id="{0201EB25-203A-BBD5-E043-CD737DCD954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1329" y="0"/>
                    <a:ext cx="582295" cy="3225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200" b="1" i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1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b>
                          <m:sup>
                            <m:r>
                              <a:rPr lang="en-US" sz="12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12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endParaRPr lang="en-US" sz="1200">
                      <a:effectLst/>
                      <a:latin typeface="Times New Roman" pitchFamily="18" charset="0"/>
                      <a:ea typeface="Calibri" panose="020F0502020204030204" pitchFamily="34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 Box 2">
                    <a:extLst>
                      <a:ext uri="{FF2B5EF4-FFF2-40B4-BE49-F238E27FC236}">
                        <a16:creationId xmlns:a16="http://schemas.microsoft.com/office/drawing/2014/main" id="{0201EB25-203A-BBD5-E043-CD737DCD9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1329" y="0"/>
                    <a:ext cx="582295" cy="32258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774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7DC53BA-BBF9-1509-D395-4556077043F8}"/>
              </a:ext>
            </a:extLst>
          </p:cNvPr>
          <p:cNvGrpSpPr/>
          <p:nvPr/>
        </p:nvGrpSpPr>
        <p:grpSpPr>
          <a:xfrm>
            <a:off x="7000814" y="311710"/>
            <a:ext cx="1095375" cy="1366837"/>
            <a:chOff x="0" y="0"/>
            <a:chExt cx="1095711" cy="13668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31DC59ED-AC93-239B-5DC1-27F7AD1E524E}"/>
                </a:ext>
              </a:extLst>
            </p:cNvPr>
            <p:cNvGrpSpPr/>
            <p:nvPr/>
          </p:nvGrpSpPr>
          <p:grpSpPr>
            <a:xfrm>
              <a:off x="0" y="0"/>
              <a:ext cx="1095711" cy="1366894"/>
              <a:chOff x="0" y="0"/>
              <a:chExt cx="1095711" cy="136689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F09197B-0649-9CD6-6ACD-9DE206D70A55}"/>
                  </a:ext>
                </a:extLst>
              </p:cNvPr>
              <p:cNvGrpSpPr/>
              <p:nvPr/>
            </p:nvGrpSpPr>
            <p:grpSpPr>
              <a:xfrm>
                <a:off x="0" y="0"/>
                <a:ext cx="1095711" cy="1366894"/>
                <a:chOff x="0" y="0"/>
                <a:chExt cx="1095711" cy="1366894"/>
              </a:xfrm>
            </p:grpSpPr>
            <p:sp>
              <p:nvSpPr>
                <p:cNvPr id="27" name="Cylinder 26">
                  <a:extLst>
                    <a:ext uri="{FF2B5EF4-FFF2-40B4-BE49-F238E27FC236}">
                      <a16:creationId xmlns:a16="http://schemas.microsoft.com/office/drawing/2014/main" xmlns="" id="{3822A0E9-5BDF-7590-3F6D-68F9C09E4C44}"/>
                    </a:ext>
                  </a:extLst>
                </p:cNvPr>
                <p:cNvSpPr/>
                <p:nvPr/>
              </p:nvSpPr>
              <p:spPr>
                <a:xfrm>
                  <a:off x="2241" y="0"/>
                  <a:ext cx="1093470" cy="1366894"/>
                </a:xfrm>
                <a:prstGeom prst="can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Cylinder 27">
                  <a:extLst>
                    <a:ext uri="{FF2B5EF4-FFF2-40B4-BE49-F238E27FC236}">
                      <a16:creationId xmlns:a16="http://schemas.microsoft.com/office/drawing/2014/main" xmlns="" id="{1E12C2A5-A06E-4752-556C-709512A90A88}"/>
                    </a:ext>
                  </a:extLst>
                </p:cNvPr>
                <p:cNvSpPr/>
                <p:nvPr/>
              </p:nvSpPr>
              <p:spPr>
                <a:xfrm>
                  <a:off x="0" y="562535"/>
                  <a:ext cx="1092835" cy="801370"/>
                </a:xfrm>
                <a:prstGeom prst="can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4E6758EB-4404-F381-F059-E29824531F96}"/>
                  </a:ext>
                </a:extLst>
              </p:cNvPr>
              <p:cNvGrpSpPr/>
              <p:nvPr/>
            </p:nvGrpSpPr>
            <p:grpSpPr>
              <a:xfrm>
                <a:off x="212912" y="853888"/>
                <a:ext cx="788894" cy="331694"/>
                <a:chOff x="0" y="0"/>
                <a:chExt cx="788894" cy="331694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9A06D112-5B87-6ED9-4CD3-E4D3C69F7123}"/>
                    </a:ext>
                  </a:extLst>
                </p:cNvPr>
                <p:cNvSpPr/>
                <p:nvPr/>
              </p:nvSpPr>
              <p:spPr>
                <a:xfrm>
                  <a:off x="0" y="35859"/>
                  <a:ext cx="286871" cy="26894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xmlns="" id="{E7710527-CABD-653A-5F51-752CAE4659D2}"/>
                    </a:ext>
                  </a:extLst>
                </p:cNvPr>
                <p:cNvSpPr/>
                <p:nvPr/>
              </p:nvSpPr>
              <p:spPr>
                <a:xfrm>
                  <a:off x="425824" y="0"/>
                  <a:ext cx="363070" cy="331694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9DC9CC26-E241-B0C5-51CC-887F7A498D98}"/>
                </a:ext>
              </a:extLst>
            </p:cNvPr>
            <p:cNvGrpSpPr/>
            <p:nvPr/>
          </p:nvGrpSpPr>
          <p:grpSpPr>
            <a:xfrm>
              <a:off x="212912" y="871817"/>
              <a:ext cx="878130" cy="308760"/>
              <a:chOff x="0" y="0"/>
              <a:chExt cx="878130" cy="3087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 Box 2">
                    <a:extLst>
                      <a:ext uri="{FF2B5EF4-FFF2-40B4-BE49-F238E27FC236}">
                        <a16:creationId xmlns:a16="http://schemas.microsoft.com/office/drawing/2014/main" xmlns="" id="{531AFAB3-9573-3172-A561-8E6F29BE697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2035" y="0"/>
                    <a:ext cx="506095" cy="2952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200" b="1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𝑵𝑶</m:t>
                              </m:r>
                            </m:e>
                            <m:sub>
                              <m:r>
                                <a:rPr lang="en-US" sz="12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  <m:sup>
                              <m:r>
                                <a:rPr lang="en-US" sz="12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sz="1200">
                      <a:effectLst/>
                      <a:latin typeface="Times New Roman" pitchFamily="18" charset="0"/>
                      <a:ea typeface="Calibri" panose="020F0502020204030204" pitchFamily="34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 Box 2">
                    <a:extLst>
                      <a:ext uri="{FF2B5EF4-FFF2-40B4-BE49-F238E27FC236}">
                        <a16:creationId xmlns:a16="http://schemas.microsoft.com/office/drawing/2014/main" id="{531AFAB3-9573-3172-A561-8E6F29BE69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72035" y="0"/>
                    <a:ext cx="506095" cy="29527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 Box 2">
                <a:extLst>
                  <a:ext uri="{FF2B5EF4-FFF2-40B4-BE49-F238E27FC236}">
                    <a16:creationId xmlns:a16="http://schemas.microsoft.com/office/drawing/2014/main" xmlns="" id="{8825315D-56F3-0446-B7AA-A8D6231CE1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7930"/>
                <a:ext cx="394335" cy="290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1200" b="1" baseline="30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lang="en-US" sz="120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2D9F074-EF33-138E-184C-B69761BE2007}"/>
              </a:ext>
            </a:extLst>
          </p:cNvPr>
          <p:cNvGrpSpPr/>
          <p:nvPr/>
        </p:nvGrpSpPr>
        <p:grpSpPr>
          <a:xfrm>
            <a:off x="1045570" y="340018"/>
            <a:ext cx="1111250" cy="1379538"/>
            <a:chOff x="0" y="0"/>
            <a:chExt cx="1111287" cy="138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38B67CED-8A93-2323-18DF-72BEFD42778F}"/>
                </a:ext>
              </a:extLst>
            </p:cNvPr>
            <p:cNvGrpSpPr/>
            <p:nvPr/>
          </p:nvGrpSpPr>
          <p:grpSpPr>
            <a:xfrm>
              <a:off x="0" y="0"/>
              <a:ext cx="1111287" cy="1380265"/>
              <a:chOff x="0" y="0"/>
              <a:chExt cx="1111287" cy="1380266"/>
            </a:xfrm>
          </p:grpSpPr>
          <p:grpSp>
            <p:nvGrpSpPr>
              <p:cNvPr id="8514" name="Group 8513">
                <a:extLst>
                  <a:ext uri="{FF2B5EF4-FFF2-40B4-BE49-F238E27FC236}">
                    <a16:creationId xmlns:a16="http://schemas.microsoft.com/office/drawing/2014/main" xmlns="" id="{96382289-751B-86C6-A2D1-2926A18E6A95}"/>
                  </a:ext>
                </a:extLst>
              </p:cNvPr>
              <p:cNvGrpSpPr/>
              <p:nvPr/>
            </p:nvGrpSpPr>
            <p:grpSpPr>
              <a:xfrm>
                <a:off x="0" y="0"/>
                <a:ext cx="1111287" cy="1380266"/>
                <a:chOff x="0" y="0"/>
                <a:chExt cx="1111287" cy="1380266"/>
              </a:xfrm>
            </p:grpSpPr>
            <p:sp>
              <p:nvSpPr>
                <p:cNvPr id="8518" name="Cylinder 8517">
                  <a:extLst>
                    <a:ext uri="{FF2B5EF4-FFF2-40B4-BE49-F238E27FC236}">
                      <a16:creationId xmlns:a16="http://schemas.microsoft.com/office/drawing/2014/main" xmlns="" id="{7A269402-6A86-7261-6359-149107C54EDC}"/>
                    </a:ext>
                  </a:extLst>
                </p:cNvPr>
                <p:cNvSpPr/>
                <p:nvPr/>
              </p:nvSpPr>
              <p:spPr>
                <a:xfrm>
                  <a:off x="2241" y="0"/>
                  <a:ext cx="1106805" cy="1380266"/>
                </a:xfrm>
                <a:prstGeom prst="can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519" name="Cylinder 8518">
                  <a:extLst>
                    <a:ext uri="{FF2B5EF4-FFF2-40B4-BE49-F238E27FC236}">
                      <a16:creationId xmlns:a16="http://schemas.microsoft.com/office/drawing/2014/main" xmlns="" id="{9CCC05BD-3680-EC90-C541-4973DC37E29A}"/>
                    </a:ext>
                  </a:extLst>
                </p:cNvPr>
                <p:cNvSpPr/>
                <p:nvPr/>
              </p:nvSpPr>
              <p:spPr>
                <a:xfrm>
                  <a:off x="0" y="575982"/>
                  <a:ext cx="1111287" cy="801370"/>
                </a:xfrm>
                <a:prstGeom prst="can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8515" name="Group 8514">
                <a:extLst>
                  <a:ext uri="{FF2B5EF4-FFF2-40B4-BE49-F238E27FC236}">
                    <a16:creationId xmlns:a16="http://schemas.microsoft.com/office/drawing/2014/main" xmlns="" id="{185EA064-DD1F-0EC1-E0A2-68D2D7FF9969}"/>
                  </a:ext>
                </a:extLst>
              </p:cNvPr>
              <p:cNvGrpSpPr/>
              <p:nvPr/>
            </p:nvGrpSpPr>
            <p:grpSpPr>
              <a:xfrm>
                <a:off x="181535" y="840441"/>
                <a:ext cx="762000" cy="376517"/>
                <a:chOff x="0" y="0"/>
                <a:chExt cx="762000" cy="376517"/>
              </a:xfrm>
            </p:grpSpPr>
            <p:sp>
              <p:nvSpPr>
                <p:cNvPr id="8516" name="Oval 8515">
                  <a:extLst>
                    <a:ext uri="{FF2B5EF4-FFF2-40B4-BE49-F238E27FC236}">
                      <a16:creationId xmlns:a16="http://schemas.microsoft.com/office/drawing/2014/main" xmlns="" id="{A12FC23F-BB67-45D7-B8F7-93AF95BD78B9}"/>
                    </a:ext>
                  </a:extLst>
                </p:cNvPr>
                <p:cNvSpPr/>
                <p:nvPr/>
              </p:nvSpPr>
              <p:spPr>
                <a:xfrm>
                  <a:off x="0" y="107576"/>
                  <a:ext cx="286871" cy="26894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517" name="Oval 8516">
                  <a:extLst>
                    <a:ext uri="{FF2B5EF4-FFF2-40B4-BE49-F238E27FC236}">
                      <a16:creationId xmlns:a16="http://schemas.microsoft.com/office/drawing/2014/main" xmlns="" id="{D67B35F2-849B-4CCE-1D06-F2481ABD660E}"/>
                    </a:ext>
                  </a:extLst>
                </p:cNvPr>
                <p:cNvSpPr/>
                <p:nvPr/>
              </p:nvSpPr>
              <p:spPr>
                <a:xfrm>
                  <a:off x="421342" y="0"/>
                  <a:ext cx="340658" cy="3358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BF92A484-2BE1-3350-6060-2379B6A38B2F}"/>
                </a:ext>
              </a:extLst>
            </p:cNvPr>
            <p:cNvGrpSpPr/>
            <p:nvPr/>
          </p:nvGrpSpPr>
          <p:grpSpPr>
            <a:xfrm>
              <a:off x="168088" y="889747"/>
              <a:ext cx="833120" cy="353060"/>
              <a:chOff x="0" y="0"/>
              <a:chExt cx="833606" cy="353583"/>
            </a:xfrm>
          </p:grpSpPr>
          <p:sp>
            <p:nvSpPr>
              <p:cNvPr id="8512" name="Text Box 2">
                <a:extLst>
                  <a:ext uri="{FF2B5EF4-FFF2-40B4-BE49-F238E27FC236}">
                    <a16:creationId xmlns:a16="http://schemas.microsoft.com/office/drawing/2014/main" xmlns="" id="{ECEF8662-0F82-A452-C04C-2F30D8DCF2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753"/>
                <a:ext cx="385445" cy="290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1200" b="1" baseline="30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lang="en-US" sz="120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</a:p>
            </p:txBody>
          </p:sp>
          <p:sp>
            <p:nvSpPr>
              <p:cNvPr id="8513" name="Text Box 2">
                <a:extLst>
                  <a:ext uri="{FF2B5EF4-FFF2-40B4-BE49-F238E27FC236}">
                    <a16:creationId xmlns:a16="http://schemas.microsoft.com/office/drawing/2014/main" xmlns="" id="{A7E44460-7A62-94A8-E287-D4E58FA053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271" y="0"/>
                <a:ext cx="394335" cy="290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</a:t>
                </a:r>
                <a:r>
                  <a:rPr lang="en-US" sz="1200" baseline="30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lang="en-US" sz="120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315008" y="2892982"/>
            <a:ext cx="8548575" cy="310854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 là những hợp chất mà phân tử đều có nguyên tử H liên kết với gốc acid, khi các acid tan trong tạo ra ion H</a:t>
            </a:r>
            <a:r>
              <a:rPr lang="en-US" sz="2800" baseline="300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450215" algn="l"/>
              </a:tabLst>
            </a:pP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sz="2800">
                <a:solidFill>
                  <a:schemeClr val="bg1"/>
                </a:solidFill>
              </a:rPr>
              <a:t>Hydrochloric acid </a:t>
            </a:r>
            <a:r>
              <a:rPr lang="en-US" sz="2800" smtClean="0">
                <a:solidFill>
                  <a:schemeClr val="bg1"/>
                </a:solidFill>
              </a:rPr>
              <a:t>– HCl</a:t>
            </a:r>
          </a:p>
          <a:p>
            <a:pPr algn="just">
              <a:tabLst>
                <a:tab pos="450215" algn="l"/>
              </a:tabLst>
            </a:pPr>
            <a:r>
              <a:rPr lang="en-US" sz="2800">
                <a:solidFill>
                  <a:schemeClr val="bg1"/>
                </a:solidFill>
              </a:rPr>
              <a:t>Sulfuric acid – H</a:t>
            </a:r>
            <a:r>
              <a:rPr lang="en-US" sz="2800" baseline="-25000">
                <a:solidFill>
                  <a:schemeClr val="bg1"/>
                </a:solidFill>
              </a:rPr>
              <a:t>2</a:t>
            </a:r>
            <a:r>
              <a:rPr lang="en-US" sz="2800">
                <a:solidFill>
                  <a:schemeClr val="bg1"/>
                </a:solidFill>
              </a:rPr>
              <a:t>SO</a:t>
            </a:r>
            <a:r>
              <a:rPr lang="en-US" sz="2800" baseline="-25000">
                <a:solidFill>
                  <a:schemeClr val="bg1"/>
                </a:solidFill>
              </a:rPr>
              <a:t>4</a:t>
            </a:r>
            <a:endParaRPr lang="en-US" sz="2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en-US" sz="2800">
                <a:solidFill>
                  <a:schemeClr val="bg1"/>
                </a:solidFill>
              </a:rPr>
              <a:t>Nitric acid – HNO</a:t>
            </a:r>
            <a:r>
              <a:rPr lang="en-US" sz="2800" baseline="-25000">
                <a:solidFill>
                  <a:schemeClr val="bg1"/>
                </a:solidFill>
              </a:rPr>
              <a:t>3</a:t>
            </a:r>
            <a:endParaRPr lang="en-US" sz="2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endParaRPr lang="en-US" sz="2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endParaRPr lang="en-US" sz="2800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5409" y="2458284"/>
            <a:ext cx="6317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Các acid tan trong nước tạo ra các ion</a:t>
            </a:r>
            <a:endParaRPr lang="en-US" sz="2800"/>
          </a:p>
        </p:txBody>
      </p:sp>
      <p:cxnSp>
        <p:nvCxnSpPr>
          <p:cNvPr id="8521" name="Straight Arrow Connector 8520"/>
          <p:cNvCxnSpPr/>
          <p:nvPr/>
        </p:nvCxnSpPr>
        <p:spPr>
          <a:xfrm>
            <a:off x="3023616" y="2333596"/>
            <a:ext cx="1276364" cy="899585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8563" idx="0"/>
          </p:cNvCxnSpPr>
          <p:nvPr/>
        </p:nvCxnSpPr>
        <p:spPr>
          <a:xfrm flipH="1">
            <a:off x="4429819" y="2382364"/>
            <a:ext cx="1422340" cy="911777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4819785" y="2382364"/>
            <a:ext cx="3657691" cy="850817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63" name="Rectangle 8562"/>
          <p:cNvSpPr/>
          <p:nvPr/>
        </p:nvSpPr>
        <p:spPr>
          <a:xfrm>
            <a:off x="3140525" y="3294141"/>
            <a:ext cx="2578587" cy="575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Gốc acid</a:t>
            </a:r>
            <a:endParaRPr lang="en-US" sz="2800"/>
          </a:p>
        </p:txBody>
      </p:sp>
      <p:pic>
        <p:nvPicPr>
          <p:cNvPr id="8566" name="Audio 856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05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66"/>
                </p:tgtEl>
              </p:cMediaNode>
            </p:audio>
          </p:childTnLst>
        </p:cTn>
      </p:par>
    </p:tnLst>
    <p:bldLst>
      <p:bldP spid="2" grpId="0" animBg="1"/>
      <p:bldP spid="3" grpId="0"/>
      <p:bldP spid="8563" grpId="0" animBg="1"/>
      <p:bldP spid="856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4" name="Google Shape;10044;p64"/>
          <p:cNvSpPr/>
          <p:nvPr/>
        </p:nvSpPr>
        <p:spPr>
          <a:xfrm>
            <a:off x="1547373" y="1925850"/>
            <a:ext cx="1484100" cy="1291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5" name="Google Shape;10045;p64"/>
          <p:cNvSpPr txBox="1">
            <a:spLocks noGrp="1"/>
          </p:cNvSpPr>
          <p:nvPr>
            <p:ph type="title"/>
          </p:nvPr>
        </p:nvSpPr>
        <p:spPr>
          <a:xfrm>
            <a:off x="3192327" y="1928738"/>
            <a:ext cx="440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acid </a:t>
            </a:r>
            <a:endParaRPr sz="4400" dirty="0"/>
          </a:p>
        </p:txBody>
      </p:sp>
      <p:sp>
        <p:nvSpPr>
          <p:cNvPr id="10046" name="Google Shape;10046;p64"/>
          <p:cNvSpPr txBox="1">
            <a:spLocks noGrp="1"/>
          </p:cNvSpPr>
          <p:nvPr>
            <p:ph type="title" idx="2"/>
          </p:nvPr>
        </p:nvSpPr>
        <p:spPr>
          <a:xfrm>
            <a:off x="1740723" y="2226300"/>
            <a:ext cx="1097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grpSp>
        <p:nvGrpSpPr>
          <p:cNvPr id="10048" name="Google Shape;10048;p64"/>
          <p:cNvGrpSpPr/>
          <p:nvPr/>
        </p:nvGrpSpPr>
        <p:grpSpPr>
          <a:xfrm>
            <a:off x="219525" y="4147788"/>
            <a:ext cx="657650" cy="757825"/>
            <a:chOff x="1381575" y="2568425"/>
            <a:chExt cx="657650" cy="757825"/>
          </a:xfrm>
        </p:grpSpPr>
        <p:sp>
          <p:nvSpPr>
            <p:cNvPr id="10049" name="Google Shape;10049;p64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64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64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64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64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64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64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64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64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64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64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64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64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64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64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64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64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64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64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64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64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64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64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64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64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64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64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6" name="Google Shape;10076;p64"/>
          <p:cNvGrpSpPr/>
          <p:nvPr/>
        </p:nvGrpSpPr>
        <p:grpSpPr>
          <a:xfrm>
            <a:off x="8430775" y="207738"/>
            <a:ext cx="356575" cy="789325"/>
            <a:chOff x="2893925" y="3549875"/>
            <a:chExt cx="356575" cy="789325"/>
          </a:xfrm>
        </p:grpSpPr>
        <p:sp>
          <p:nvSpPr>
            <p:cNvPr id="10077" name="Google Shape;10077;p64"/>
            <p:cNvSpPr/>
            <p:nvPr/>
          </p:nvSpPr>
          <p:spPr>
            <a:xfrm>
              <a:off x="2933900" y="3773775"/>
              <a:ext cx="316600" cy="565425"/>
            </a:xfrm>
            <a:custGeom>
              <a:avLst/>
              <a:gdLst/>
              <a:ahLst/>
              <a:cxnLst/>
              <a:rect l="l" t="t" r="r" b="b"/>
              <a:pathLst>
                <a:path w="12664" h="22617" extrusionOk="0">
                  <a:moveTo>
                    <a:pt x="6830" y="0"/>
                  </a:moveTo>
                  <a:lnTo>
                    <a:pt x="6341" y="57"/>
                  </a:lnTo>
                  <a:lnTo>
                    <a:pt x="5739" y="151"/>
                  </a:lnTo>
                  <a:lnTo>
                    <a:pt x="5081" y="320"/>
                  </a:lnTo>
                  <a:lnTo>
                    <a:pt x="4347" y="508"/>
                  </a:lnTo>
                  <a:lnTo>
                    <a:pt x="3575" y="753"/>
                  </a:lnTo>
                  <a:lnTo>
                    <a:pt x="2804" y="1035"/>
                  </a:lnTo>
                  <a:lnTo>
                    <a:pt x="2108" y="1317"/>
                  </a:lnTo>
                  <a:lnTo>
                    <a:pt x="1487" y="1600"/>
                  </a:lnTo>
                  <a:lnTo>
                    <a:pt x="960" y="1882"/>
                  </a:lnTo>
                  <a:lnTo>
                    <a:pt x="527" y="2127"/>
                  </a:lnTo>
                  <a:lnTo>
                    <a:pt x="358" y="2258"/>
                  </a:lnTo>
                  <a:lnTo>
                    <a:pt x="207" y="2371"/>
                  </a:lnTo>
                  <a:lnTo>
                    <a:pt x="113" y="2484"/>
                  </a:lnTo>
                  <a:lnTo>
                    <a:pt x="38" y="2578"/>
                  </a:lnTo>
                  <a:lnTo>
                    <a:pt x="0" y="2672"/>
                  </a:lnTo>
                  <a:lnTo>
                    <a:pt x="0" y="2747"/>
                  </a:lnTo>
                  <a:lnTo>
                    <a:pt x="395" y="3914"/>
                  </a:lnTo>
                  <a:lnTo>
                    <a:pt x="433" y="4008"/>
                  </a:lnTo>
                  <a:lnTo>
                    <a:pt x="490" y="4083"/>
                  </a:lnTo>
                  <a:lnTo>
                    <a:pt x="546" y="4159"/>
                  </a:lnTo>
                  <a:lnTo>
                    <a:pt x="621" y="4215"/>
                  </a:lnTo>
                  <a:lnTo>
                    <a:pt x="697" y="4272"/>
                  </a:lnTo>
                  <a:lnTo>
                    <a:pt x="791" y="4309"/>
                  </a:lnTo>
                  <a:lnTo>
                    <a:pt x="885" y="4328"/>
                  </a:lnTo>
                  <a:lnTo>
                    <a:pt x="979" y="4347"/>
                  </a:lnTo>
                  <a:lnTo>
                    <a:pt x="1468" y="4347"/>
                  </a:lnTo>
                  <a:lnTo>
                    <a:pt x="1769" y="4328"/>
                  </a:lnTo>
                  <a:lnTo>
                    <a:pt x="2108" y="4309"/>
                  </a:lnTo>
                  <a:lnTo>
                    <a:pt x="2559" y="5645"/>
                  </a:lnTo>
                  <a:lnTo>
                    <a:pt x="7752" y="20905"/>
                  </a:lnTo>
                  <a:lnTo>
                    <a:pt x="7828" y="21130"/>
                  </a:lnTo>
                  <a:lnTo>
                    <a:pt x="7941" y="21356"/>
                  </a:lnTo>
                  <a:lnTo>
                    <a:pt x="8072" y="21563"/>
                  </a:lnTo>
                  <a:lnTo>
                    <a:pt x="8223" y="21751"/>
                  </a:lnTo>
                  <a:lnTo>
                    <a:pt x="8392" y="21921"/>
                  </a:lnTo>
                  <a:lnTo>
                    <a:pt x="8561" y="22071"/>
                  </a:lnTo>
                  <a:lnTo>
                    <a:pt x="8750" y="22203"/>
                  </a:lnTo>
                  <a:lnTo>
                    <a:pt x="8957" y="22335"/>
                  </a:lnTo>
                  <a:lnTo>
                    <a:pt x="9164" y="22429"/>
                  </a:lnTo>
                  <a:lnTo>
                    <a:pt x="9389" y="22504"/>
                  </a:lnTo>
                  <a:lnTo>
                    <a:pt x="9615" y="22560"/>
                  </a:lnTo>
                  <a:lnTo>
                    <a:pt x="9860" y="22598"/>
                  </a:lnTo>
                  <a:lnTo>
                    <a:pt x="10085" y="22617"/>
                  </a:lnTo>
                  <a:lnTo>
                    <a:pt x="10330" y="22617"/>
                  </a:lnTo>
                  <a:lnTo>
                    <a:pt x="10575" y="22579"/>
                  </a:lnTo>
                  <a:lnTo>
                    <a:pt x="10819" y="22523"/>
                  </a:lnTo>
                  <a:lnTo>
                    <a:pt x="10951" y="22485"/>
                  </a:lnTo>
                  <a:lnTo>
                    <a:pt x="11177" y="22391"/>
                  </a:lnTo>
                  <a:lnTo>
                    <a:pt x="11403" y="22278"/>
                  </a:lnTo>
                  <a:lnTo>
                    <a:pt x="11610" y="22128"/>
                  </a:lnTo>
                  <a:lnTo>
                    <a:pt x="11817" y="21977"/>
                  </a:lnTo>
                  <a:lnTo>
                    <a:pt x="11986" y="21808"/>
                  </a:lnTo>
                  <a:lnTo>
                    <a:pt x="12136" y="21620"/>
                  </a:lnTo>
                  <a:lnTo>
                    <a:pt x="12268" y="21431"/>
                  </a:lnTo>
                  <a:lnTo>
                    <a:pt x="12400" y="21206"/>
                  </a:lnTo>
                  <a:lnTo>
                    <a:pt x="12494" y="20999"/>
                  </a:lnTo>
                  <a:lnTo>
                    <a:pt x="12569" y="20754"/>
                  </a:lnTo>
                  <a:lnTo>
                    <a:pt x="12626" y="20528"/>
                  </a:lnTo>
                  <a:lnTo>
                    <a:pt x="12644" y="20284"/>
                  </a:lnTo>
                  <a:lnTo>
                    <a:pt x="12663" y="20039"/>
                  </a:lnTo>
                  <a:lnTo>
                    <a:pt x="12644" y="19776"/>
                  </a:lnTo>
                  <a:lnTo>
                    <a:pt x="12588" y="19531"/>
                  </a:lnTo>
                  <a:lnTo>
                    <a:pt x="12513" y="19286"/>
                  </a:lnTo>
                  <a:lnTo>
                    <a:pt x="7075" y="3237"/>
                  </a:lnTo>
                  <a:lnTo>
                    <a:pt x="6906" y="2729"/>
                  </a:lnTo>
                  <a:lnTo>
                    <a:pt x="7432" y="2409"/>
                  </a:lnTo>
                  <a:lnTo>
                    <a:pt x="7809" y="2164"/>
                  </a:lnTo>
                  <a:lnTo>
                    <a:pt x="7884" y="2089"/>
                  </a:lnTo>
                  <a:lnTo>
                    <a:pt x="7959" y="2014"/>
                  </a:lnTo>
                  <a:lnTo>
                    <a:pt x="8016" y="1920"/>
                  </a:lnTo>
                  <a:lnTo>
                    <a:pt x="8053" y="1825"/>
                  </a:lnTo>
                  <a:lnTo>
                    <a:pt x="8072" y="1731"/>
                  </a:lnTo>
                  <a:lnTo>
                    <a:pt x="8072" y="1637"/>
                  </a:lnTo>
                  <a:lnTo>
                    <a:pt x="8072" y="1524"/>
                  </a:lnTo>
                  <a:lnTo>
                    <a:pt x="8035" y="1430"/>
                  </a:lnTo>
                  <a:lnTo>
                    <a:pt x="7621" y="189"/>
                  </a:lnTo>
                  <a:lnTo>
                    <a:pt x="7583" y="113"/>
                  </a:lnTo>
                  <a:lnTo>
                    <a:pt x="7489" y="76"/>
                  </a:lnTo>
                  <a:lnTo>
                    <a:pt x="7376" y="38"/>
                  </a:lnTo>
                  <a:lnTo>
                    <a:pt x="72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64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extrusionOk="0">
                  <a:moveTo>
                    <a:pt x="4799" y="1"/>
                  </a:move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64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fill="none" extrusionOk="0">
                  <a:moveTo>
                    <a:pt x="4799" y="1"/>
                  </a:moveTo>
                  <a:lnTo>
                    <a:pt x="4799" y="1"/>
                  </a:ln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lnTo>
                    <a:pt x="47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64"/>
            <p:cNvSpPr/>
            <p:nvPr/>
          </p:nvSpPr>
          <p:spPr>
            <a:xfrm>
              <a:off x="3053375" y="3989200"/>
              <a:ext cx="173125" cy="318025"/>
            </a:xfrm>
            <a:custGeom>
              <a:avLst/>
              <a:gdLst/>
              <a:ahLst/>
              <a:cxnLst/>
              <a:rect l="l" t="t" r="r" b="b"/>
              <a:pathLst>
                <a:path w="6925" h="12721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3557" y="11535"/>
                  </a:lnTo>
                  <a:lnTo>
                    <a:pt x="3613" y="11704"/>
                  </a:lnTo>
                  <a:lnTo>
                    <a:pt x="3688" y="11855"/>
                  </a:lnTo>
                  <a:lnTo>
                    <a:pt x="3782" y="12005"/>
                  </a:lnTo>
                  <a:lnTo>
                    <a:pt x="3895" y="12137"/>
                  </a:lnTo>
                  <a:lnTo>
                    <a:pt x="4008" y="12250"/>
                  </a:lnTo>
                  <a:lnTo>
                    <a:pt x="4140" y="12363"/>
                  </a:lnTo>
                  <a:lnTo>
                    <a:pt x="4290" y="12457"/>
                  </a:lnTo>
                  <a:lnTo>
                    <a:pt x="4422" y="12532"/>
                  </a:lnTo>
                  <a:lnTo>
                    <a:pt x="4573" y="12607"/>
                  </a:lnTo>
                  <a:lnTo>
                    <a:pt x="4742" y="12664"/>
                  </a:lnTo>
                  <a:lnTo>
                    <a:pt x="4911" y="12702"/>
                  </a:lnTo>
                  <a:lnTo>
                    <a:pt x="5062" y="12720"/>
                  </a:lnTo>
                  <a:lnTo>
                    <a:pt x="5250" y="12720"/>
                  </a:lnTo>
                  <a:lnTo>
                    <a:pt x="5419" y="12702"/>
                  </a:lnTo>
                  <a:lnTo>
                    <a:pt x="5589" y="12683"/>
                  </a:lnTo>
                  <a:lnTo>
                    <a:pt x="5758" y="12626"/>
                  </a:lnTo>
                  <a:lnTo>
                    <a:pt x="5927" y="12570"/>
                  </a:lnTo>
                  <a:lnTo>
                    <a:pt x="6078" y="12476"/>
                  </a:lnTo>
                  <a:lnTo>
                    <a:pt x="6210" y="12382"/>
                  </a:lnTo>
                  <a:lnTo>
                    <a:pt x="6341" y="12288"/>
                  </a:lnTo>
                  <a:lnTo>
                    <a:pt x="6473" y="12156"/>
                  </a:lnTo>
                  <a:lnTo>
                    <a:pt x="6586" y="12024"/>
                  </a:lnTo>
                  <a:lnTo>
                    <a:pt x="6680" y="11892"/>
                  </a:lnTo>
                  <a:lnTo>
                    <a:pt x="6755" y="11742"/>
                  </a:lnTo>
                  <a:lnTo>
                    <a:pt x="6812" y="11591"/>
                  </a:lnTo>
                  <a:lnTo>
                    <a:pt x="6868" y="11441"/>
                  </a:lnTo>
                  <a:lnTo>
                    <a:pt x="6906" y="11272"/>
                  </a:lnTo>
                  <a:lnTo>
                    <a:pt x="6925" y="11102"/>
                  </a:lnTo>
                  <a:lnTo>
                    <a:pt x="6925" y="10933"/>
                  </a:lnTo>
                  <a:lnTo>
                    <a:pt x="6925" y="10764"/>
                  </a:lnTo>
                  <a:lnTo>
                    <a:pt x="6887" y="10594"/>
                  </a:lnTo>
                  <a:lnTo>
                    <a:pt x="6849" y="1042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64"/>
            <p:cNvSpPr/>
            <p:nvPr/>
          </p:nvSpPr>
          <p:spPr>
            <a:xfrm>
              <a:off x="3127700" y="416232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extrusionOk="0">
                  <a:moveTo>
                    <a:pt x="678" y="0"/>
                  </a:moveTo>
                  <a:lnTo>
                    <a:pt x="546" y="38"/>
                  </a:lnTo>
                  <a:lnTo>
                    <a:pt x="395" y="94"/>
                  </a:lnTo>
                  <a:lnTo>
                    <a:pt x="264" y="169"/>
                  </a:lnTo>
                  <a:lnTo>
                    <a:pt x="170" y="282"/>
                  </a:lnTo>
                  <a:lnTo>
                    <a:pt x="94" y="395"/>
                  </a:lnTo>
                  <a:lnTo>
                    <a:pt x="38" y="527"/>
                  </a:lnTo>
                  <a:lnTo>
                    <a:pt x="0" y="659"/>
                  </a:lnTo>
                  <a:lnTo>
                    <a:pt x="0" y="809"/>
                  </a:lnTo>
                  <a:lnTo>
                    <a:pt x="19" y="960"/>
                  </a:lnTo>
                  <a:lnTo>
                    <a:pt x="76" y="1091"/>
                  </a:lnTo>
                  <a:lnTo>
                    <a:pt x="170" y="1223"/>
                  </a:lnTo>
                  <a:lnTo>
                    <a:pt x="264" y="1317"/>
                  </a:lnTo>
                  <a:lnTo>
                    <a:pt x="395" y="1411"/>
                  </a:lnTo>
                  <a:lnTo>
                    <a:pt x="527" y="1468"/>
                  </a:lnTo>
                  <a:lnTo>
                    <a:pt x="659" y="1487"/>
                  </a:lnTo>
                  <a:lnTo>
                    <a:pt x="809" y="1487"/>
                  </a:lnTo>
                  <a:lnTo>
                    <a:pt x="941" y="1468"/>
                  </a:lnTo>
                  <a:lnTo>
                    <a:pt x="1092" y="1411"/>
                  </a:lnTo>
                  <a:lnTo>
                    <a:pt x="1223" y="1336"/>
                  </a:lnTo>
                  <a:lnTo>
                    <a:pt x="1317" y="1223"/>
                  </a:lnTo>
                  <a:lnTo>
                    <a:pt x="1393" y="1110"/>
                  </a:lnTo>
                  <a:lnTo>
                    <a:pt x="1449" y="979"/>
                  </a:lnTo>
                  <a:lnTo>
                    <a:pt x="1487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395"/>
                  </a:lnTo>
                  <a:lnTo>
                    <a:pt x="1317" y="282"/>
                  </a:lnTo>
                  <a:lnTo>
                    <a:pt x="1223" y="169"/>
                  </a:lnTo>
                  <a:lnTo>
                    <a:pt x="1092" y="94"/>
                  </a:lnTo>
                  <a:lnTo>
                    <a:pt x="960" y="38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64"/>
            <p:cNvSpPr/>
            <p:nvPr/>
          </p:nvSpPr>
          <p:spPr>
            <a:xfrm>
              <a:off x="3074550" y="4040950"/>
              <a:ext cx="37175" cy="37650"/>
            </a:xfrm>
            <a:custGeom>
              <a:avLst/>
              <a:gdLst/>
              <a:ahLst/>
              <a:cxnLst/>
              <a:rect l="l" t="t" r="r" b="b"/>
              <a:pathLst>
                <a:path w="1487" h="1506" extrusionOk="0">
                  <a:moveTo>
                    <a:pt x="678" y="1"/>
                  </a:moveTo>
                  <a:lnTo>
                    <a:pt x="527" y="38"/>
                  </a:lnTo>
                  <a:lnTo>
                    <a:pt x="395" y="95"/>
                  </a:lnTo>
                  <a:lnTo>
                    <a:pt x="264" y="170"/>
                  </a:lnTo>
                  <a:lnTo>
                    <a:pt x="170" y="283"/>
                  </a:lnTo>
                  <a:lnTo>
                    <a:pt x="75" y="396"/>
                  </a:lnTo>
                  <a:lnTo>
                    <a:pt x="19" y="528"/>
                  </a:lnTo>
                  <a:lnTo>
                    <a:pt x="0" y="678"/>
                  </a:lnTo>
                  <a:lnTo>
                    <a:pt x="0" y="810"/>
                  </a:lnTo>
                  <a:lnTo>
                    <a:pt x="19" y="960"/>
                  </a:lnTo>
                  <a:lnTo>
                    <a:pt x="75" y="1092"/>
                  </a:lnTo>
                  <a:lnTo>
                    <a:pt x="170" y="1224"/>
                  </a:lnTo>
                  <a:lnTo>
                    <a:pt x="264" y="1337"/>
                  </a:lnTo>
                  <a:lnTo>
                    <a:pt x="377" y="1412"/>
                  </a:lnTo>
                  <a:lnTo>
                    <a:pt x="508" y="1468"/>
                  </a:lnTo>
                  <a:lnTo>
                    <a:pt x="659" y="1487"/>
                  </a:lnTo>
                  <a:lnTo>
                    <a:pt x="809" y="1506"/>
                  </a:lnTo>
                  <a:lnTo>
                    <a:pt x="941" y="1468"/>
                  </a:lnTo>
                  <a:lnTo>
                    <a:pt x="1091" y="1412"/>
                  </a:lnTo>
                  <a:lnTo>
                    <a:pt x="1204" y="1337"/>
                  </a:lnTo>
                  <a:lnTo>
                    <a:pt x="1317" y="1224"/>
                  </a:lnTo>
                  <a:lnTo>
                    <a:pt x="1393" y="1111"/>
                  </a:lnTo>
                  <a:lnTo>
                    <a:pt x="1449" y="979"/>
                  </a:lnTo>
                  <a:lnTo>
                    <a:pt x="1487" y="829"/>
                  </a:lnTo>
                  <a:lnTo>
                    <a:pt x="1487" y="697"/>
                  </a:lnTo>
                  <a:lnTo>
                    <a:pt x="1449" y="546"/>
                  </a:lnTo>
                  <a:lnTo>
                    <a:pt x="1393" y="415"/>
                  </a:lnTo>
                  <a:lnTo>
                    <a:pt x="1317" y="283"/>
                  </a:lnTo>
                  <a:lnTo>
                    <a:pt x="1223" y="170"/>
                  </a:lnTo>
                  <a:lnTo>
                    <a:pt x="1091" y="95"/>
                  </a:lnTo>
                  <a:lnTo>
                    <a:pt x="960" y="38"/>
                  </a:lnTo>
                  <a:lnTo>
                    <a:pt x="828" y="19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64"/>
            <p:cNvSpPr/>
            <p:nvPr/>
          </p:nvSpPr>
          <p:spPr>
            <a:xfrm>
              <a:off x="3179900" y="4236175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34" y="0"/>
                  </a:moveTo>
                  <a:lnTo>
                    <a:pt x="340" y="19"/>
                  </a:lnTo>
                  <a:lnTo>
                    <a:pt x="245" y="57"/>
                  </a:lnTo>
                  <a:lnTo>
                    <a:pt x="170" y="94"/>
                  </a:lnTo>
                  <a:lnTo>
                    <a:pt x="114" y="170"/>
                  </a:lnTo>
                  <a:lnTo>
                    <a:pt x="57" y="245"/>
                  </a:lnTo>
                  <a:lnTo>
                    <a:pt x="20" y="320"/>
                  </a:lnTo>
                  <a:lnTo>
                    <a:pt x="1" y="414"/>
                  </a:lnTo>
                  <a:lnTo>
                    <a:pt x="1" y="489"/>
                  </a:lnTo>
                  <a:lnTo>
                    <a:pt x="20" y="583"/>
                  </a:lnTo>
                  <a:lnTo>
                    <a:pt x="57" y="678"/>
                  </a:lnTo>
                  <a:lnTo>
                    <a:pt x="114" y="753"/>
                  </a:lnTo>
                  <a:lnTo>
                    <a:pt x="170" y="828"/>
                  </a:lnTo>
                  <a:lnTo>
                    <a:pt x="245" y="866"/>
                  </a:lnTo>
                  <a:lnTo>
                    <a:pt x="321" y="903"/>
                  </a:lnTo>
                  <a:lnTo>
                    <a:pt x="415" y="922"/>
                  </a:lnTo>
                  <a:lnTo>
                    <a:pt x="509" y="922"/>
                  </a:lnTo>
                  <a:lnTo>
                    <a:pt x="603" y="903"/>
                  </a:lnTo>
                  <a:lnTo>
                    <a:pt x="678" y="866"/>
                  </a:lnTo>
                  <a:lnTo>
                    <a:pt x="754" y="828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2"/>
                  </a:lnTo>
                  <a:lnTo>
                    <a:pt x="923" y="508"/>
                  </a:lnTo>
                  <a:lnTo>
                    <a:pt x="923" y="414"/>
                  </a:lnTo>
                  <a:lnTo>
                    <a:pt x="904" y="339"/>
                  </a:lnTo>
                  <a:lnTo>
                    <a:pt x="885" y="245"/>
                  </a:lnTo>
                  <a:lnTo>
                    <a:pt x="829" y="170"/>
                  </a:lnTo>
                  <a:lnTo>
                    <a:pt x="754" y="94"/>
                  </a:lnTo>
                  <a:lnTo>
                    <a:pt x="678" y="57"/>
                  </a:lnTo>
                  <a:lnTo>
                    <a:pt x="603" y="1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64"/>
            <p:cNvSpPr/>
            <p:nvPr/>
          </p:nvSpPr>
          <p:spPr>
            <a:xfrm>
              <a:off x="3138975" y="4106800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15" y="1"/>
                  </a:moveTo>
                  <a:lnTo>
                    <a:pt x="340" y="20"/>
                  </a:lnTo>
                  <a:lnTo>
                    <a:pt x="246" y="57"/>
                  </a:lnTo>
                  <a:lnTo>
                    <a:pt x="170" y="114"/>
                  </a:lnTo>
                  <a:lnTo>
                    <a:pt x="95" y="170"/>
                  </a:lnTo>
                  <a:lnTo>
                    <a:pt x="57" y="245"/>
                  </a:lnTo>
                  <a:lnTo>
                    <a:pt x="20" y="321"/>
                  </a:lnTo>
                  <a:lnTo>
                    <a:pt x="1" y="415"/>
                  </a:lnTo>
                  <a:lnTo>
                    <a:pt x="1" y="509"/>
                  </a:lnTo>
                  <a:lnTo>
                    <a:pt x="20" y="603"/>
                  </a:lnTo>
                  <a:lnTo>
                    <a:pt x="57" y="678"/>
                  </a:lnTo>
                  <a:lnTo>
                    <a:pt x="95" y="753"/>
                  </a:lnTo>
                  <a:lnTo>
                    <a:pt x="170" y="829"/>
                  </a:lnTo>
                  <a:lnTo>
                    <a:pt x="246" y="866"/>
                  </a:lnTo>
                  <a:lnTo>
                    <a:pt x="321" y="904"/>
                  </a:lnTo>
                  <a:lnTo>
                    <a:pt x="415" y="923"/>
                  </a:lnTo>
                  <a:lnTo>
                    <a:pt x="509" y="923"/>
                  </a:lnTo>
                  <a:lnTo>
                    <a:pt x="584" y="904"/>
                  </a:lnTo>
                  <a:lnTo>
                    <a:pt x="678" y="885"/>
                  </a:lnTo>
                  <a:lnTo>
                    <a:pt x="754" y="829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3"/>
                  </a:lnTo>
                  <a:lnTo>
                    <a:pt x="923" y="509"/>
                  </a:lnTo>
                  <a:lnTo>
                    <a:pt x="923" y="434"/>
                  </a:lnTo>
                  <a:lnTo>
                    <a:pt x="904" y="340"/>
                  </a:lnTo>
                  <a:lnTo>
                    <a:pt x="866" y="245"/>
                  </a:lnTo>
                  <a:lnTo>
                    <a:pt x="829" y="170"/>
                  </a:lnTo>
                  <a:lnTo>
                    <a:pt x="754" y="114"/>
                  </a:lnTo>
                  <a:lnTo>
                    <a:pt x="678" y="57"/>
                  </a:lnTo>
                  <a:lnTo>
                    <a:pt x="603" y="20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64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64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extrusionOk="0">
                  <a:moveTo>
                    <a:pt x="4403" y="0"/>
                  </a:move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64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fill="none" extrusionOk="0">
                  <a:moveTo>
                    <a:pt x="4572" y="0"/>
                  </a:moveTo>
                  <a:lnTo>
                    <a:pt x="4572" y="0"/>
                  </a:lnTo>
                  <a:lnTo>
                    <a:pt x="4403" y="0"/>
                  </a:ln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lnTo>
                    <a:pt x="45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64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extrusionOk="0">
                  <a:moveTo>
                    <a:pt x="2070" y="1"/>
                  </a:move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64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fill="none" extrusionOk="0">
                  <a:moveTo>
                    <a:pt x="2070" y="1"/>
                  </a:moveTo>
                  <a:lnTo>
                    <a:pt x="2070" y="1"/>
                  </a:ln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070" y="4140"/>
                  </a:lnTo>
                  <a:lnTo>
                    <a:pt x="207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64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extrusionOk="0">
                  <a:moveTo>
                    <a:pt x="1111" y="0"/>
                  </a:moveTo>
                  <a:lnTo>
                    <a:pt x="923" y="19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64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fill="none" extrusionOk="0">
                  <a:moveTo>
                    <a:pt x="1111" y="0"/>
                  </a:moveTo>
                  <a:lnTo>
                    <a:pt x="1111" y="0"/>
                  </a:lnTo>
                  <a:lnTo>
                    <a:pt x="923" y="19"/>
                  </a:lnTo>
                  <a:lnTo>
                    <a:pt x="753" y="57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64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extrusionOk="0">
                  <a:moveTo>
                    <a:pt x="1562" y="0"/>
                  </a:moveTo>
                  <a:lnTo>
                    <a:pt x="1317" y="38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64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fill="none" extrusionOk="0">
                  <a:moveTo>
                    <a:pt x="1562" y="0"/>
                  </a:moveTo>
                  <a:lnTo>
                    <a:pt x="1562" y="0"/>
                  </a:lnTo>
                  <a:lnTo>
                    <a:pt x="1317" y="38"/>
                  </a:lnTo>
                  <a:lnTo>
                    <a:pt x="1054" y="94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64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5" name="Google Shape;10095;p64"/>
          <p:cNvGrpSpPr/>
          <p:nvPr/>
        </p:nvGrpSpPr>
        <p:grpSpPr>
          <a:xfrm>
            <a:off x="252213" y="283950"/>
            <a:ext cx="922000" cy="501475"/>
            <a:chOff x="1470950" y="1480875"/>
            <a:chExt cx="922000" cy="501475"/>
          </a:xfrm>
        </p:grpSpPr>
        <p:sp>
          <p:nvSpPr>
            <p:cNvPr id="10096" name="Google Shape;10096;p64"/>
            <p:cNvSpPr/>
            <p:nvPr/>
          </p:nvSpPr>
          <p:spPr>
            <a:xfrm>
              <a:off x="1470950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0"/>
                  </a:moveTo>
                  <a:lnTo>
                    <a:pt x="11159" y="5175"/>
                  </a:lnTo>
                  <a:lnTo>
                    <a:pt x="8543" y="9709"/>
                  </a:lnTo>
                  <a:lnTo>
                    <a:pt x="3312" y="9709"/>
                  </a:lnTo>
                  <a:lnTo>
                    <a:pt x="678" y="5175"/>
                  </a:lnTo>
                  <a:lnTo>
                    <a:pt x="3312" y="640"/>
                  </a:lnTo>
                  <a:close/>
                  <a:moveTo>
                    <a:pt x="3030" y="0"/>
                  </a:moveTo>
                  <a:lnTo>
                    <a:pt x="2955" y="38"/>
                  </a:lnTo>
                  <a:lnTo>
                    <a:pt x="2899" y="94"/>
                  </a:lnTo>
                  <a:lnTo>
                    <a:pt x="2842" y="151"/>
                  </a:lnTo>
                  <a:lnTo>
                    <a:pt x="39" y="5005"/>
                  </a:lnTo>
                  <a:lnTo>
                    <a:pt x="1" y="5081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9" y="5325"/>
                  </a:lnTo>
                  <a:lnTo>
                    <a:pt x="2842" y="10180"/>
                  </a:lnTo>
                  <a:lnTo>
                    <a:pt x="2899" y="10255"/>
                  </a:lnTo>
                  <a:lnTo>
                    <a:pt x="2955" y="10311"/>
                  </a:lnTo>
                  <a:lnTo>
                    <a:pt x="3030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7" y="10330"/>
                  </a:lnTo>
                  <a:lnTo>
                    <a:pt x="8882" y="10311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5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081"/>
                  </a:lnTo>
                  <a:lnTo>
                    <a:pt x="11798" y="5005"/>
                  </a:lnTo>
                  <a:lnTo>
                    <a:pt x="8995" y="151"/>
                  </a:lnTo>
                  <a:lnTo>
                    <a:pt x="8957" y="94"/>
                  </a:lnTo>
                  <a:lnTo>
                    <a:pt x="8882" y="38"/>
                  </a:lnTo>
                  <a:lnTo>
                    <a:pt x="88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64"/>
            <p:cNvSpPr/>
            <p:nvPr/>
          </p:nvSpPr>
          <p:spPr>
            <a:xfrm>
              <a:off x="1679350" y="1480875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9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1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6"/>
                  </a:lnTo>
                  <a:lnTo>
                    <a:pt x="2973" y="10293"/>
                  </a:lnTo>
                  <a:lnTo>
                    <a:pt x="3048" y="10331"/>
                  </a:lnTo>
                  <a:lnTo>
                    <a:pt x="3124" y="10350"/>
                  </a:lnTo>
                  <a:lnTo>
                    <a:pt x="8731" y="10350"/>
                  </a:lnTo>
                  <a:lnTo>
                    <a:pt x="8825" y="10331"/>
                  </a:lnTo>
                  <a:lnTo>
                    <a:pt x="8900" y="10293"/>
                  </a:lnTo>
                  <a:lnTo>
                    <a:pt x="8956" y="10256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1"/>
                  </a:lnTo>
                  <a:lnTo>
                    <a:pt x="11854" y="5175"/>
                  </a:lnTo>
                  <a:lnTo>
                    <a:pt x="11835" y="5081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9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64"/>
            <p:cNvSpPr/>
            <p:nvPr/>
          </p:nvSpPr>
          <p:spPr>
            <a:xfrm>
              <a:off x="1893375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61" y="640"/>
                  </a:moveTo>
                  <a:lnTo>
                    <a:pt x="11177" y="5175"/>
                  </a:lnTo>
                  <a:lnTo>
                    <a:pt x="8561" y="9709"/>
                  </a:lnTo>
                  <a:lnTo>
                    <a:pt x="3312" y="9709"/>
                  </a:lnTo>
                  <a:lnTo>
                    <a:pt x="697" y="5175"/>
                  </a:lnTo>
                  <a:lnTo>
                    <a:pt x="3312" y="640"/>
                  </a:lnTo>
                  <a:close/>
                  <a:moveTo>
                    <a:pt x="3048" y="0"/>
                  </a:moveTo>
                  <a:lnTo>
                    <a:pt x="2973" y="38"/>
                  </a:lnTo>
                  <a:lnTo>
                    <a:pt x="2898" y="94"/>
                  </a:lnTo>
                  <a:lnTo>
                    <a:pt x="2860" y="151"/>
                  </a:lnTo>
                  <a:lnTo>
                    <a:pt x="57" y="5005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57" y="5325"/>
                  </a:lnTo>
                  <a:lnTo>
                    <a:pt x="2860" y="10180"/>
                  </a:lnTo>
                  <a:lnTo>
                    <a:pt x="2898" y="10255"/>
                  </a:lnTo>
                  <a:lnTo>
                    <a:pt x="2973" y="10311"/>
                  </a:lnTo>
                  <a:lnTo>
                    <a:pt x="3048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0"/>
                  </a:lnTo>
                  <a:lnTo>
                    <a:pt x="8900" y="10311"/>
                  </a:lnTo>
                  <a:lnTo>
                    <a:pt x="8957" y="10255"/>
                  </a:lnTo>
                  <a:lnTo>
                    <a:pt x="9013" y="10180"/>
                  </a:lnTo>
                  <a:lnTo>
                    <a:pt x="11817" y="5325"/>
                  </a:lnTo>
                  <a:lnTo>
                    <a:pt x="11854" y="5250"/>
                  </a:lnTo>
                  <a:lnTo>
                    <a:pt x="11854" y="5175"/>
                  </a:lnTo>
                  <a:lnTo>
                    <a:pt x="11854" y="5081"/>
                  </a:lnTo>
                  <a:lnTo>
                    <a:pt x="11817" y="5005"/>
                  </a:lnTo>
                  <a:lnTo>
                    <a:pt x="9013" y="151"/>
                  </a:lnTo>
                  <a:lnTo>
                    <a:pt x="8957" y="94"/>
                  </a:lnTo>
                  <a:lnTo>
                    <a:pt x="8900" y="38"/>
                  </a:lnTo>
                  <a:lnTo>
                    <a:pt x="88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64"/>
            <p:cNvSpPr/>
            <p:nvPr/>
          </p:nvSpPr>
          <p:spPr>
            <a:xfrm>
              <a:off x="2096575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58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78" y="5175"/>
                  </a:lnTo>
                  <a:lnTo>
                    <a:pt x="3312" y="641"/>
                  </a:lnTo>
                  <a:close/>
                  <a:moveTo>
                    <a:pt x="3030" y="1"/>
                  </a:moveTo>
                  <a:lnTo>
                    <a:pt x="2955" y="38"/>
                  </a:lnTo>
                  <a:lnTo>
                    <a:pt x="2898" y="95"/>
                  </a:lnTo>
                  <a:lnTo>
                    <a:pt x="2842" y="151"/>
                  </a:lnTo>
                  <a:lnTo>
                    <a:pt x="38" y="5006"/>
                  </a:lnTo>
                  <a:lnTo>
                    <a:pt x="1" y="5100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8" y="5326"/>
                  </a:lnTo>
                  <a:lnTo>
                    <a:pt x="2842" y="10180"/>
                  </a:lnTo>
                  <a:lnTo>
                    <a:pt x="2898" y="10255"/>
                  </a:lnTo>
                  <a:lnTo>
                    <a:pt x="2955" y="10312"/>
                  </a:lnTo>
                  <a:lnTo>
                    <a:pt x="3030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6" y="10331"/>
                  </a:lnTo>
                  <a:lnTo>
                    <a:pt x="8882" y="10312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6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100"/>
                  </a:lnTo>
                  <a:lnTo>
                    <a:pt x="11798" y="5006"/>
                  </a:lnTo>
                  <a:lnTo>
                    <a:pt x="8995" y="151"/>
                  </a:lnTo>
                  <a:lnTo>
                    <a:pt x="8957" y="95"/>
                  </a:lnTo>
                  <a:lnTo>
                    <a:pt x="8882" y="38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64"/>
            <p:cNvSpPr/>
            <p:nvPr/>
          </p:nvSpPr>
          <p:spPr>
            <a:xfrm>
              <a:off x="1679350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8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100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5"/>
                  </a:lnTo>
                  <a:lnTo>
                    <a:pt x="2973" y="10312"/>
                  </a:lnTo>
                  <a:lnTo>
                    <a:pt x="3048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1"/>
                  </a:lnTo>
                  <a:lnTo>
                    <a:pt x="8900" y="10312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100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8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64"/>
            <p:cNvSpPr/>
            <p:nvPr/>
          </p:nvSpPr>
          <p:spPr>
            <a:xfrm>
              <a:off x="1723100" y="1695375"/>
              <a:ext cx="72450" cy="7247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9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7" y="208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1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6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07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16"/>
                  </a:lnTo>
                  <a:lnTo>
                    <a:pt x="715" y="2710"/>
                  </a:lnTo>
                  <a:lnTo>
                    <a:pt x="847" y="2767"/>
                  </a:lnTo>
                  <a:lnTo>
                    <a:pt x="960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2" y="2899"/>
                  </a:lnTo>
                  <a:lnTo>
                    <a:pt x="1524" y="2899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15" y="2296"/>
                  </a:lnTo>
                  <a:lnTo>
                    <a:pt x="2710" y="2184"/>
                  </a:lnTo>
                  <a:lnTo>
                    <a:pt x="2766" y="2052"/>
                  </a:lnTo>
                  <a:lnTo>
                    <a:pt x="2822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8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9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64"/>
            <p:cNvSpPr/>
            <p:nvPr/>
          </p:nvSpPr>
          <p:spPr>
            <a:xfrm>
              <a:off x="1931475" y="1574025"/>
              <a:ext cx="72475" cy="72475"/>
            </a:xfrm>
            <a:custGeom>
              <a:avLst/>
              <a:gdLst/>
              <a:ahLst/>
              <a:cxnLst/>
              <a:rect l="l" t="t" r="r" b="b"/>
              <a:pathLst>
                <a:path w="2899" h="2899" extrusionOk="0">
                  <a:moveTo>
                    <a:pt x="1374" y="0"/>
                  </a:moveTo>
                  <a:lnTo>
                    <a:pt x="1223" y="19"/>
                  </a:lnTo>
                  <a:lnTo>
                    <a:pt x="1073" y="38"/>
                  </a:lnTo>
                  <a:lnTo>
                    <a:pt x="941" y="95"/>
                  </a:lnTo>
                  <a:lnTo>
                    <a:pt x="809" y="151"/>
                  </a:lnTo>
                  <a:lnTo>
                    <a:pt x="678" y="207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9" y="715"/>
                  </a:lnTo>
                  <a:lnTo>
                    <a:pt x="132" y="828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19" y="1242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57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6" y="2447"/>
                  </a:lnTo>
                  <a:lnTo>
                    <a:pt x="490" y="2541"/>
                  </a:lnTo>
                  <a:lnTo>
                    <a:pt x="603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1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43" y="2898"/>
                  </a:lnTo>
                  <a:lnTo>
                    <a:pt x="1694" y="2879"/>
                  </a:lnTo>
                  <a:lnTo>
                    <a:pt x="1826" y="2842"/>
                  </a:lnTo>
                  <a:lnTo>
                    <a:pt x="1976" y="2804"/>
                  </a:lnTo>
                  <a:lnTo>
                    <a:pt x="2108" y="2748"/>
                  </a:lnTo>
                  <a:lnTo>
                    <a:pt x="2221" y="2672"/>
                  </a:lnTo>
                  <a:lnTo>
                    <a:pt x="2334" y="2597"/>
                  </a:lnTo>
                  <a:lnTo>
                    <a:pt x="2446" y="2503"/>
                  </a:lnTo>
                  <a:lnTo>
                    <a:pt x="2541" y="2409"/>
                  </a:lnTo>
                  <a:lnTo>
                    <a:pt x="2635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98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60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91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38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64"/>
            <p:cNvSpPr/>
            <p:nvPr/>
          </p:nvSpPr>
          <p:spPr>
            <a:xfrm>
              <a:off x="2068350" y="1806875"/>
              <a:ext cx="72475" cy="72925"/>
            </a:xfrm>
            <a:custGeom>
              <a:avLst/>
              <a:gdLst/>
              <a:ahLst/>
              <a:cxnLst/>
              <a:rect l="l" t="t" r="r" b="b"/>
              <a:pathLst>
                <a:path w="2899" h="2917" extrusionOk="0">
                  <a:moveTo>
                    <a:pt x="1355" y="0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4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1"/>
                  </a:lnTo>
                  <a:lnTo>
                    <a:pt x="452" y="395"/>
                  </a:lnTo>
                  <a:lnTo>
                    <a:pt x="358" y="508"/>
                  </a:lnTo>
                  <a:lnTo>
                    <a:pt x="264" y="602"/>
                  </a:lnTo>
                  <a:lnTo>
                    <a:pt x="189" y="734"/>
                  </a:lnTo>
                  <a:lnTo>
                    <a:pt x="132" y="847"/>
                  </a:lnTo>
                  <a:lnTo>
                    <a:pt x="76" y="979"/>
                  </a:lnTo>
                  <a:lnTo>
                    <a:pt x="38" y="1110"/>
                  </a:lnTo>
                  <a:lnTo>
                    <a:pt x="1" y="1261"/>
                  </a:lnTo>
                  <a:lnTo>
                    <a:pt x="1" y="1393"/>
                  </a:lnTo>
                  <a:lnTo>
                    <a:pt x="1" y="1543"/>
                  </a:lnTo>
                  <a:lnTo>
                    <a:pt x="20" y="1694"/>
                  </a:lnTo>
                  <a:lnTo>
                    <a:pt x="38" y="1844"/>
                  </a:lnTo>
                  <a:lnTo>
                    <a:pt x="95" y="1976"/>
                  </a:lnTo>
                  <a:lnTo>
                    <a:pt x="151" y="2108"/>
                  </a:lnTo>
                  <a:lnTo>
                    <a:pt x="208" y="2239"/>
                  </a:lnTo>
                  <a:lnTo>
                    <a:pt x="302" y="2352"/>
                  </a:lnTo>
                  <a:lnTo>
                    <a:pt x="396" y="2446"/>
                  </a:lnTo>
                  <a:lnTo>
                    <a:pt x="490" y="2559"/>
                  </a:lnTo>
                  <a:lnTo>
                    <a:pt x="603" y="2634"/>
                  </a:lnTo>
                  <a:lnTo>
                    <a:pt x="716" y="2710"/>
                  </a:lnTo>
                  <a:lnTo>
                    <a:pt x="847" y="2785"/>
                  </a:lnTo>
                  <a:lnTo>
                    <a:pt x="960" y="2823"/>
                  </a:lnTo>
                  <a:lnTo>
                    <a:pt x="1111" y="2879"/>
                  </a:lnTo>
                  <a:lnTo>
                    <a:pt x="1243" y="2898"/>
                  </a:lnTo>
                  <a:lnTo>
                    <a:pt x="1393" y="2917"/>
                  </a:lnTo>
                  <a:lnTo>
                    <a:pt x="1525" y="2917"/>
                  </a:lnTo>
                  <a:lnTo>
                    <a:pt x="1675" y="2898"/>
                  </a:lnTo>
                  <a:lnTo>
                    <a:pt x="1826" y="2860"/>
                  </a:lnTo>
                  <a:lnTo>
                    <a:pt x="1958" y="2823"/>
                  </a:lnTo>
                  <a:lnTo>
                    <a:pt x="2089" y="2766"/>
                  </a:lnTo>
                  <a:lnTo>
                    <a:pt x="2221" y="2691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16" y="2315"/>
                  </a:lnTo>
                  <a:lnTo>
                    <a:pt x="2691" y="2183"/>
                  </a:lnTo>
                  <a:lnTo>
                    <a:pt x="2767" y="2070"/>
                  </a:lnTo>
                  <a:lnTo>
                    <a:pt x="2823" y="1938"/>
                  </a:lnTo>
                  <a:lnTo>
                    <a:pt x="2861" y="1807"/>
                  </a:lnTo>
                  <a:lnTo>
                    <a:pt x="2880" y="1656"/>
                  </a:lnTo>
                  <a:lnTo>
                    <a:pt x="2898" y="1524"/>
                  </a:lnTo>
                  <a:lnTo>
                    <a:pt x="2898" y="1374"/>
                  </a:lnTo>
                  <a:lnTo>
                    <a:pt x="2880" y="1223"/>
                  </a:lnTo>
                  <a:lnTo>
                    <a:pt x="2842" y="1073"/>
                  </a:lnTo>
                  <a:lnTo>
                    <a:pt x="2804" y="941"/>
                  </a:lnTo>
                  <a:lnTo>
                    <a:pt x="2748" y="809"/>
                  </a:lnTo>
                  <a:lnTo>
                    <a:pt x="2673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58"/>
                  </a:lnTo>
                  <a:lnTo>
                    <a:pt x="2296" y="282"/>
                  </a:lnTo>
                  <a:lnTo>
                    <a:pt x="2183" y="207"/>
                  </a:lnTo>
                  <a:lnTo>
                    <a:pt x="2052" y="132"/>
                  </a:lnTo>
                  <a:lnTo>
                    <a:pt x="1920" y="94"/>
                  </a:lnTo>
                  <a:lnTo>
                    <a:pt x="1788" y="57"/>
                  </a:lnTo>
                  <a:lnTo>
                    <a:pt x="1657" y="1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04" name="Google Shape;10104;p64"/>
          <p:cNvSpPr/>
          <p:nvPr/>
        </p:nvSpPr>
        <p:spPr>
          <a:xfrm>
            <a:off x="2126425" y="1651675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EC43EC-AAAE-E999-729C-8A9DDCD1D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594">
        <p:cut/>
      </p:transition>
    </mc:Choice>
    <mc:Fallback xmlns="">
      <p:transition advTm="359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>
          <a:xfrm rot="15978821">
            <a:off x="2280956" y="2429624"/>
            <a:ext cx="649990" cy="2331958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97280" y="448056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12800" indent="-812800">
              <a:spcBef>
                <a:spcPct val="20000"/>
              </a:spcBef>
            </a:pPr>
            <a:r>
              <a:rPr lang="en-US" sz="2800" b="1">
                <a:solidFill>
                  <a:srgbClr val="FF00FF"/>
                </a:solidFill>
              </a:rPr>
              <a:t>*</a:t>
            </a:r>
            <a:r>
              <a:rPr lang="en-US" sz="2800" b="1" smtClean="0">
                <a:solidFill>
                  <a:srgbClr val="FF00FF"/>
                </a:solidFill>
              </a:rPr>
              <a:t> </a:t>
            </a:r>
            <a:r>
              <a:rPr lang="en-US" sz="2800" b="1">
                <a:solidFill>
                  <a:srgbClr val="FF00FF"/>
                </a:solidFill>
              </a:rPr>
              <a:t>Acid làm đổi màu chất chỉ thị màu:</a:t>
            </a:r>
          </a:p>
          <a:p>
            <a:pPr marL="812800" indent="-812800">
              <a:spcBef>
                <a:spcPct val="20000"/>
              </a:spcBef>
              <a:buFontTx/>
              <a:buChar char="•"/>
            </a:pPr>
            <a:endParaRPr lang="en-US" sz="2800" b="1">
              <a:solidFill>
                <a:srgbClr val="FF00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0480" y="1133856"/>
            <a:ext cx="28194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12800" indent="-812800">
              <a:spcBef>
                <a:spcPct val="20000"/>
              </a:spcBef>
            </a:pPr>
            <a:r>
              <a:rPr lang="en-US" sz="2800" b="1" u="sng">
                <a:solidFill>
                  <a:srgbClr val="000000"/>
                </a:solidFill>
              </a:rPr>
              <a:t>Thí nghiệm:</a:t>
            </a:r>
          </a:p>
          <a:p>
            <a:pPr marL="812800" indent="-812800">
              <a:spcBef>
                <a:spcPct val="20000"/>
              </a:spcBef>
              <a:buFontTx/>
              <a:buChar char="•"/>
            </a:pPr>
            <a:endParaRPr lang="en-US" sz="2800" b="1">
              <a:solidFill>
                <a:srgbClr val="000000"/>
              </a:solidFill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816381"/>
              </p:ext>
            </p:extLst>
          </p:nvPr>
        </p:nvGraphicFramePr>
        <p:xfrm>
          <a:off x="2348013" y="1209008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AutoCAD Drawing" r:id="rId6" imgW="11249025" imgH="5676900" progId="AutoCAD.Drawing.16">
                  <p:embed/>
                </p:oleObj>
              </mc:Choice>
              <mc:Fallback>
                <p:oleObj name="AutoCAD Drawing" r:id="rId6" imgW="11249025" imgH="56769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671" t="30144" r="39204" b="18182"/>
                      <a:stretch>
                        <a:fillRect/>
                      </a:stretch>
                    </p:blipFill>
                    <p:spPr bwMode="auto">
                      <a:xfrm>
                        <a:off x="2348013" y="1209008"/>
                        <a:ext cx="13716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694176" y="1286256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Dung dịch HCl</a:t>
            </a: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770376" y="2976944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Giấy quỳ tím</a:t>
            </a: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623185" y="2471928"/>
            <a:ext cx="1524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318385" y="3462527"/>
            <a:ext cx="762000" cy="3476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84207" y="3969322"/>
            <a:ext cx="7162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smtClean="0">
                <a:solidFill>
                  <a:srgbClr val="000000"/>
                </a:solidFill>
              </a:rPr>
              <a:t>Dung </a:t>
            </a:r>
            <a:r>
              <a:rPr lang="en-US" sz="3200">
                <a:solidFill>
                  <a:srgbClr val="000000"/>
                </a:solidFill>
              </a:rPr>
              <a:t>dịch acid làm quỳ tím hóa </a:t>
            </a:r>
            <a:r>
              <a:rPr lang="en-US" sz="3200" b="1">
                <a:solidFill>
                  <a:srgbClr val="FF0000"/>
                </a:solidFill>
              </a:rPr>
              <a:t>đỏ</a:t>
            </a:r>
            <a:r>
              <a:rPr lang="en-US" sz="3200">
                <a:solidFill>
                  <a:srgbClr val="000000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116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4"/>
    </mc:Choice>
    <mc:Fallback xmlns="">
      <p:transition spd="slow" advTm="3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0289E-6 L 0.00313 0.188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12" grpId="0" animBg="1"/>
      <p:bldP spid="12" grpId="1" animBg="1"/>
      <p:bldP spid="12" grpId="2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0480" y="829278"/>
            <a:ext cx="28194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12800" indent="-812800">
              <a:spcBef>
                <a:spcPct val="20000"/>
              </a:spcBef>
            </a:pPr>
            <a:r>
              <a:rPr lang="en-US" sz="2800" b="1" u="sng">
                <a:solidFill>
                  <a:srgbClr val="000000"/>
                </a:solidFill>
              </a:rPr>
              <a:t>Thí nghiệm:</a:t>
            </a:r>
          </a:p>
          <a:p>
            <a:pPr marL="812800" indent="-812800">
              <a:spcBef>
                <a:spcPct val="20000"/>
              </a:spcBef>
              <a:buFontTx/>
              <a:buChar char="•"/>
            </a:pPr>
            <a:endParaRPr lang="en-US" sz="2800" b="1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0" y="1389666"/>
            <a:ext cx="3789992" cy="253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95" y="1188720"/>
            <a:ext cx="3264310" cy="280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96695" y="4005262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1" u="sng">
                <a:solidFill>
                  <a:srgbClr val="009900"/>
                </a:solidFill>
              </a:rPr>
              <a:t>Hiện tượng</a:t>
            </a:r>
            <a:r>
              <a:rPr lang="en-US" sz="2800">
                <a:solidFill>
                  <a:srgbClr val="009900"/>
                </a:solidFill>
              </a:rPr>
              <a:t>:</a:t>
            </a:r>
            <a:r>
              <a:rPr lang="en-US" sz="2800">
                <a:solidFill>
                  <a:srgbClr val="000000"/>
                </a:solidFill>
              </a:rPr>
              <a:t>  </a:t>
            </a:r>
            <a:r>
              <a:rPr lang="en-US" sz="2800" smtClean="0">
                <a:solidFill>
                  <a:srgbClr val="000000"/>
                </a:solidFill>
              </a:rPr>
              <a:t>Magnesium </a:t>
            </a:r>
            <a:r>
              <a:rPr lang="en-US" sz="2800">
                <a:solidFill>
                  <a:srgbClr val="000000"/>
                </a:solidFill>
              </a:rPr>
              <a:t>tan dần, đồng thời có bọt khí không màu thoát ra. ( Khí hydrogen )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09600" y="235458"/>
            <a:ext cx="457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FF"/>
                </a:solidFill>
              </a:rPr>
              <a:t>*</a:t>
            </a:r>
            <a:r>
              <a:rPr lang="en-US" sz="2400" b="1" smtClean="0">
                <a:solidFill>
                  <a:srgbClr val="FF00FF"/>
                </a:solidFill>
              </a:rPr>
              <a:t>Acid </a:t>
            </a:r>
            <a:r>
              <a:rPr lang="en-US" sz="2400" b="1">
                <a:solidFill>
                  <a:srgbClr val="FF00FF"/>
                </a:solidFill>
              </a:rPr>
              <a:t>tác dụng với kim loại: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7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2"/>
    </mc:Choice>
    <mc:Fallback xmlns="">
      <p:transition spd="slow" advTm="5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689371"/>
            <a:ext cx="8610600" cy="85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1" u="sng">
                <a:solidFill>
                  <a:srgbClr val="009900"/>
                </a:solidFill>
              </a:rPr>
              <a:t>Hiện tượng</a:t>
            </a:r>
            <a:r>
              <a:rPr lang="en-US" sz="2800">
                <a:solidFill>
                  <a:srgbClr val="009900"/>
                </a:solidFill>
              </a:rPr>
              <a:t>:</a:t>
            </a:r>
            <a:r>
              <a:rPr lang="en-US" sz="2800">
                <a:solidFill>
                  <a:srgbClr val="000000"/>
                </a:solidFill>
              </a:rPr>
              <a:t>  </a:t>
            </a:r>
            <a:r>
              <a:rPr lang="en-US" sz="2800" smtClean="0"/>
              <a:t>Magnesium</a:t>
            </a:r>
            <a:r>
              <a:rPr lang="en-US" sz="2800" smtClean="0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tan dần, đồng thời có bọt khí không màu thoát ra. ( Khí hydrogen )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62001" y="1543050"/>
            <a:ext cx="470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FF6699"/>
                </a:solidFill>
              </a:rPr>
              <a:t>Phương trình hóa học: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22488" y="2002632"/>
            <a:ext cx="2982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Mg </a:t>
            </a:r>
            <a:r>
              <a:rPr lang="vi-VN" sz="28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sz="280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</a:rPr>
              <a:t>HCl   </a:t>
            </a:r>
            <a:r>
              <a:rPr lang="vi-VN" sz="28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	</a:t>
            </a:r>
            <a:endParaRPr lang="vi-VN" sz="28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4076700" y="2265766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66800" y="3833622"/>
            <a:ext cx="6705600" cy="6286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     Kim loại         +          dd Acid       </a:t>
            </a:r>
            <a:r>
              <a:rPr lang="en-US" sz="2400" smtClean="0">
                <a:solidFill>
                  <a:srgbClr val="000000"/>
                </a:solidFill>
                <a:sym typeface="Wingdings" pitchFamily="2" charset="2"/>
              </a:rPr>
              <a:t>      muối   +   H</a:t>
            </a:r>
            <a:r>
              <a:rPr lang="en-US" sz="2400" baseline="-25000" smtClean="0">
                <a:solidFill>
                  <a:srgbClr val="000000"/>
                </a:solidFill>
                <a:sym typeface="Wingdings" pitchFamily="2" charset="2"/>
              </a:rPr>
              <a:t>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smtClean="0">
                <a:solidFill>
                  <a:srgbClr val="FF0000"/>
                </a:solidFill>
                <a:sym typeface="Wingdings" pitchFamily="2" charset="2"/>
              </a:rPr>
              <a:t>( trừ Cu, Ag, Au,Pt…)   (ddHCl, ddH</a:t>
            </a:r>
            <a:r>
              <a:rPr lang="en-US" sz="2000" baseline="-2500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smtClean="0">
                <a:solidFill>
                  <a:srgbClr val="FF0000"/>
                </a:solidFill>
                <a:sym typeface="Wingdings" pitchFamily="2" charset="2"/>
              </a:rPr>
              <a:t>SO</a:t>
            </a:r>
            <a:r>
              <a:rPr lang="en-US" sz="2000" baseline="-25000" smtClean="0">
                <a:solidFill>
                  <a:srgbClr val="FF0000"/>
                </a:solidFill>
                <a:sym typeface="Wingdings" pitchFamily="2" charset="2"/>
              </a:rPr>
              <a:t>4</a:t>
            </a:r>
            <a:r>
              <a:rPr lang="en-US" sz="2000" smtClean="0">
                <a:solidFill>
                  <a:srgbClr val="FF0000"/>
                </a:solidFill>
                <a:sym typeface="Wingdings" pitchFamily="2" charset="2"/>
              </a:rPr>
              <a:t> loãng…)</a:t>
            </a:r>
            <a:endParaRPr lang="en-US" sz="2000" smtClean="0">
              <a:solidFill>
                <a:srgbClr val="FF0000"/>
              </a:solidFill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H="1" flipV="1">
            <a:off x="6901914" y="2085975"/>
            <a:ext cx="0" cy="3143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971800" y="20002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</a:rPr>
              <a:t> 2  </a:t>
            </a: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990600" y="2762250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SO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( loãng ) +    Al   </a:t>
            </a: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572000" y="2990850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5465764" y="2772966"/>
            <a:ext cx="27254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(SO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 +     H</a:t>
            </a:r>
            <a:r>
              <a:rPr lang="en-US" sz="28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V="1">
            <a:off x="8153400" y="2876550"/>
            <a:ext cx="0" cy="34561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762000" y="27622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3676650" y="27622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7405688" y="27622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8210" name="Rectangle 2"/>
          <p:cNvSpPr txBox="1">
            <a:spLocks noChangeArrowheads="1"/>
          </p:cNvSpPr>
          <p:nvPr/>
        </p:nvSpPr>
        <p:spPr bwMode="auto">
          <a:xfrm>
            <a:off x="609600" y="235458"/>
            <a:ext cx="457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FF"/>
                </a:solidFill>
              </a:rPr>
              <a:t>*</a:t>
            </a:r>
            <a:r>
              <a:rPr lang="en-US" sz="2400" b="1" smtClean="0">
                <a:solidFill>
                  <a:srgbClr val="FF00FF"/>
                </a:solidFill>
              </a:rPr>
              <a:t>Acid </a:t>
            </a:r>
            <a:r>
              <a:rPr lang="en-US" sz="2400" b="1">
                <a:solidFill>
                  <a:srgbClr val="FF00FF"/>
                </a:solidFill>
              </a:rPr>
              <a:t>tác dụng với kim loại: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V="1">
            <a:off x="7696200" y="3358243"/>
            <a:ext cx="0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" name="Picture 2" descr="Hình ảnh Phim Hoạt Hình Vẽ Tay Cầm Bút Minh Họa Dễ Thương, Cầm Bút, Tinh  Tế, Thiết Kế miễn phí tải tập tin PNG PSDComment và Vecto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t="19569" r="17493" b="16693"/>
          <a:stretch>
            <a:fillRect/>
          </a:stretch>
        </p:blipFill>
        <p:spPr bwMode="auto">
          <a:xfrm>
            <a:off x="85726" y="1697832"/>
            <a:ext cx="90487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2334" y="3222160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(Aluminium sulfate)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17836" y="2438126"/>
            <a:ext cx="1786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Magnesium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chloride)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6332" y="1986583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Times New Roman" pitchFamily="18" charset="0"/>
              </a:rPr>
              <a:t>MgCl</a:t>
            </a:r>
            <a:r>
              <a:rPr lang="en-US" sz="2800" baseline="-25000" smtClean="0">
                <a:latin typeface="Times New Roman" pitchFamily="18" charset="0"/>
              </a:rPr>
              <a:t>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28979" y="1986583"/>
            <a:ext cx="862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</a:rPr>
              <a:t>Mg </a:t>
            </a:r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3505032" y="2000883"/>
            <a:ext cx="52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Cl</a:t>
            </a: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3256505" y="2003334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H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4802112" y="1846361"/>
            <a:ext cx="303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2377" y="1844886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6759" y="1979819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+   H</a:t>
            </a:r>
            <a:r>
              <a:rPr lang="en-US" sz="2800" baseline="-25000">
                <a:latin typeface="Times New Roman" pitchFamily="18" charset="0"/>
              </a:rPr>
              <a:t>2</a:t>
            </a:r>
            <a:endParaRPr lang="en-US" sz="2800"/>
          </a:p>
        </p:txBody>
      </p:sp>
      <p:pic>
        <p:nvPicPr>
          <p:cNvPr id="11266" name="Audio 1126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564249"/>
      </p:ext>
    </p:extLst>
  </p:cSld>
  <p:clrMapOvr>
    <a:masterClrMapping/>
  </p:clrMapOvr>
  <p:transition spd="slow" advTm="1282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247 L 0.07274 0.06171 C 0.08837 0.07467 0.11163 0.08238 0.13576 0.08238 C 0.16354 0.08238 0.18542 0.07467 0.20104 0.06171 L 0.27535 0.00247 " pathEditMode="relative" rAng="0" ptsTypes="FffFF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39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6347E-6 L 0.05138 0.0432 C 0.06232 0.05338 0.07847 0.05893 0.09531 0.05893 C 0.11441 0.05893 0.12968 0.05338 0.14062 0.0432 L 0.19253 -2.36347E-6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2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96791E-6 L 0.08941 -0.04197 C 0.10816 -0.05122 0.13611 -0.05616 0.16528 -0.05616 C 0.19879 -0.05616 0.22552 -0.05122 0.24427 -0.04197 L 0.33403 3.96791E-6 " pathEditMode="relative" rAng="0" ptsTypes="FffFF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1" y="-2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7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6"/>
                </p:tgtEl>
              </p:cMediaNode>
            </p:audio>
          </p:childTnLst>
        </p:cTn>
      </p:par>
    </p:tnLst>
    <p:bldLst>
      <p:bldP spid="11268" grpId="0"/>
      <p:bldP spid="11269" grpId="0"/>
      <p:bldP spid="11270" grpId="0" animBg="1"/>
      <p:bldP spid="11271" grpId="0" build="p" animBg="1"/>
      <p:bldP spid="11272" grpId="0" animBg="1"/>
      <p:bldP spid="11273" grpId="0"/>
      <p:bldP spid="11275" grpId="0"/>
      <p:bldP spid="11276" grpId="0" animBg="1"/>
      <p:bldP spid="11277" grpId="0"/>
      <p:bldP spid="11278" grpId="0" animBg="1"/>
      <p:bldP spid="11279" grpId="0"/>
      <p:bldP spid="11280" grpId="0"/>
      <p:bldP spid="11281" grpId="0"/>
      <p:bldP spid="25" grpId="0" animBg="1"/>
      <p:bldP spid="2" grpId="0"/>
      <p:bldP spid="24" grpId="0"/>
      <p:bldP spid="3" grpId="0"/>
      <p:bldP spid="4" grpId="0"/>
      <p:bldP spid="4" grpId="1"/>
      <p:bldP spid="4" grpId="2"/>
      <p:bldP spid="6" grpId="0"/>
      <p:bldP spid="6" grpId="1"/>
      <p:bldP spid="6" grpId="2"/>
      <p:bldP spid="7" grpId="0"/>
      <p:bldP spid="7" grpId="1"/>
      <p:bldP spid="7" grpId="2"/>
      <p:bldP spid="5" grpId="0"/>
      <p:bldP spid="5" grpId="1"/>
      <p:bldP spid="27" grpId="0"/>
      <p:bldP spid="27" grpId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4" name="Google Shape;10044;p64"/>
          <p:cNvSpPr/>
          <p:nvPr/>
        </p:nvSpPr>
        <p:spPr>
          <a:xfrm>
            <a:off x="1547373" y="1925850"/>
            <a:ext cx="1484100" cy="1291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5" name="Google Shape;10045;p64"/>
          <p:cNvSpPr txBox="1">
            <a:spLocks noGrp="1"/>
          </p:cNvSpPr>
          <p:nvPr>
            <p:ph type="title"/>
          </p:nvPr>
        </p:nvSpPr>
        <p:spPr>
          <a:xfrm>
            <a:off x="3192327" y="1928738"/>
            <a:ext cx="440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acid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sz="4400" dirty="0"/>
          </a:p>
        </p:txBody>
      </p:sp>
      <p:sp>
        <p:nvSpPr>
          <p:cNvPr id="10046" name="Google Shape;10046;p64"/>
          <p:cNvSpPr txBox="1">
            <a:spLocks noGrp="1"/>
          </p:cNvSpPr>
          <p:nvPr>
            <p:ph type="title" idx="2"/>
          </p:nvPr>
        </p:nvSpPr>
        <p:spPr>
          <a:xfrm>
            <a:off x="1740723" y="2226300"/>
            <a:ext cx="1097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grpSp>
        <p:nvGrpSpPr>
          <p:cNvPr id="10048" name="Google Shape;10048;p64"/>
          <p:cNvGrpSpPr/>
          <p:nvPr/>
        </p:nvGrpSpPr>
        <p:grpSpPr>
          <a:xfrm>
            <a:off x="219525" y="4147788"/>
            <a:ext cx="657650" cy="757825"/>
            <a:chOff x="1381575" y="2568425"/>
            <a:chExt cx="657650" cy="757825"/>
          </a:xfrm>
        </p:grpSpPr>
        <p:sp>
          <p:nvSpPr>
            <p:cNvPr id="10049" name="Google Shape;10049;p64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extrusionOk="0">
                  <a:moveTo>
                    <a:pt x="14357" y="0"/>
                  </a:moveTo>
                  <a:lnTo>
                    <a:pt x="14263" y="19"/>
                  </a:lnTo>
                  <a:lnTo>
                    <a:pt x="14207" y="76"/>
                  </a:lnTo>
                  <a:lnTo>
                    <a:pt x="13529" y="1054"/>
                  </a:lnTo>
                  <a:lnTo>
                    <a:pt x="13473" y="1148"/>
                  </a:lnTo>
                  <a:lnTo>
                    <a:pt x="13435" y="1223"/>
                  </a:lnTo>
                  <a:lnTo>
                    <a:pt x="13416" y="1317"/>
                  </a:lnTo>
                  <a:lnTo>
                    <a:pt x="13416" y="1412"/>
                  </a:lnTo>
                  <a:lnTo>
                    <a:pt x="13416" y="1506"/>
                  </a:lnTo>
                  <a:lnTo>
                    <a:pt x="13435" y="1600"/>
                  </a:lnTo>
                  <a:lnTo>
                    <a:pt x="13473" y="1694"/>
                  </a:lnTo>
                  <a:lnTo>
                    <a:pt x="13529" y="1769"/>
                  </a:lnTo>
                  <a:lnTo>
                    <a:pt x="13812" y="2145"/>
                  </a:lnTo>
                  <a:lnTo>
                    <a:pt x="14000" y="2390"/>
                  </a:lnTo>
                  <a:lnTo>
                    <a:pt x="14226" y="2635"/>
                  </a:lnTo>
                  <a:lnTo>
                    <a:pt x="11761" y="6228"/>
                  </a:lnTo>
                  <a:lnTo>
                    <a:pt x="11403" y="6115"/>
                  </a:lnTo>
                  <a:lnTo>
                    <a:pt x="11065" y="6021"/>
                  </a:lnTo>
                  <a:lnTo>
                    <a:pt x="10707" y="5946"/>
                  </a:lnTo>
                  <a:lnTo>
                    <a:pt x="10350" y="5890"/>
                  </a:lnTo>
                  <a:lnTo>
                    <a:pt x="9992" y="5833"/>
                  </a:lnTo>
                  <a:lnTo>
                    <a:pt x="9653" y="5796"/>
                  </a:lnTo>
                  <a:lnTo>
                    <a:pt x="9296" y="5777"/>
                  </a:lnTo>
                  <a:lnTo>
                    <a:pt x="8581" y="5777"/>
                  </a:lnTo>
                  <a:lnTo>
                    <a:pt x="8223" y="5814"/>
                  </a:lnTo>
                  <a:lnTo>
                    <a:pt x="7866" y="5833"/>
                  </a:lnTo>
                  <a:lnTo>
                    <a:pt x="7527" y="5890"/>
                  </a:lnTo>
                  <a:lnTo>
                    <a:pt x="7170" y="5946"/>
                  </a:lnTo>
                  <a:lnTo>
                    <a:pt x="6831" y="6021"/>
                  </a:lnTo>
                  <a:lnTo>
                    <a:pt x="6492" y="6115"/>
                  </a:lnTo>
                  <a:lnTo>
                    <a:pt x="6154" y="6228"/>
                  </a:lnTo>
                  <a:lnTo>
                    <a:pt x="5815" y="6341"/>
                  </a:lnTo>
                  <a:lnTo>
                    <a:pt x="5476" y="6473"/>
                  </a:lnTo>
                  <a:lnTo>
                    <a:pt x="5156" y="6623"/>
                  </a:lnTo>
                  <a:lnTo>
                    <a:pt x="4837" y="6774"/>
                  </a:lnTo>
                  <a:lnTo>
                    <a:pt x="4517" y="6943"/>
                  </a:lnTo>
                  <a:lnTo>
                    <a:pt x="4216" y="7131"/>
                  </a:lnTo>
                  <a:lnTo>
                    <a:pt x="3915" y="7320"/>
                  </a:lnTo>
                  <a:lnTo>
                    <a:pt x="3614" y="7527"/>
                  </a:lnTo>
                  <a:lnTo>
                    <a:pt x="3331" y="7752"/>
                  </a:lnTo>
                  <a:lnTo>
                    <a:pt x="3049" y="7978"/>
                  </a:lnTo>
                  <a:lnTo>
                    <a:pt x="2786" y="8242"/>
                  </a:lnTo>
                  <a:lnTo>
                    <a:pt x="2522" y="8486"/>
                  </a:lnTo>
                  <a:lnTo>
                    <a:pt x="2278" y="8768"/>
                  </a:lnTo>
                  <a:lnTo>
                    <a:pt x="2033" y="9051"/>
                  </a:lnTo>
                  <a:lnTo>
                    <a:pt x="1788" y="9352"/>
                  </a:lnTo>
                  <a:lnTo>
                    <a:pt x="1581" y="9653"/>
                  </a:lnTo>
                  <a:lnTo>
                    <a:pt x="1318" y="10048"/>
                  </a:lnTo>
                  <a:lnTo>
                    <a:pt x="1092" y="10443"/>
                  </a:lnTo>
                  <a:lnTo>
                    <a:pt x="885" y="10838"/>
                  </a:lnTo>
                  <a:lnTo>
                    <a:pt x="697" y="11233"/>
                  </a:lnTo>
                  <a:lnTo>
                    <a:pt x="547" y="11647"/>
                  </a:lnTo>
                  <a:lnTo>
                    <a:pt x="396" y="12080"/>
                  </a:lnTo>
                  <a:lnTo>
                    <a:pt x="283" y="12494"/>
                  </a:lnTo>
                  <a:lnTo>
                    <a:pt x="189" y="12927"/>
                  </a:lnTo>
                  <a:lnTo>
                    <a:pt x="114" y="13341"/>
                  </a:lnTo>
                  <a:lnTo>
                    <a:pt x="57" y="13773"/>
                  </a:lnTo>
                  <a:lnTo>
                    <a:pt x="20" y="14206"/>
                  </a:lnTo>
                  <a:lnTo>
                    <a:pt x="1" y="14639"/>
                  </a:lnTo>
                  <a:lnTo>
                    <a:pt x="20" y="15072"/>
                  </a:lnTo>
                  <a:lnTo>
                    <a:pt x="39" y="15486"/>
                  </a:lnTo>
                  <a:lnTo>
                    <a:pt x="95" y="15918"/>
                  </a:lnTo>
                  <a:lnTo>
                    <a:pt x="151" y="16332"/>
                  </a:lnTo>
                  <a:lnTo>
                    <a:pt x="246" y="16765"/>
                  </a:lnTo>
                  <a:lnTo>
                    <a:pt x="358" y="17179"/>
                  </a:lnTo>
                  <a:lnTo>
                    <a:pt x="490" y="17574"/>
                  </a:lnTo>
                  <a:lnTo>
                    <a:pt x="641" y="17988"/>
                  </a:lnTo>
                  <a:lnTo>
                    <a:pt x="810" y="18383"/>
                  </a:lnTo>
                  <a:lnTo>
                    <a:pt x="979" y="18778"/>
                  </a:lnTo>
                  <a:lnTo>
                    <a:pt x="1186" y="19155"/>
                  </a:lnTo>
                  <a:lnTo>
                    <a:pt x="1412" y="19531"/>
                  </a:lnTo>
                  <a:lnTo>
                    <a:pt x="1657" y="19888"/>
                  </a:lnTo>
                  <a:lnTo>
                    <a:pt x="1920" y="20227"/>
                  </a:lnTo>
                  <a:lnTo>
                    <a:pt x="2202" y="20566"/>
                  </a:lnTo>
                  <a:lnTo>
                    <a:pt x="2503" y="20905"/>
                  </a:lnTo>
                  <a:lnTo>
                    <a:pt x="2823" y="21206"/>
                  </a:lnTo>
                  <a:lnTo>
                    <a:pt x="3162" y="21507"/>
                  </a:lnTo>
                  <a:lnTo>
                    <a:pt x="3519" y="21789"/>
                  </a:lnTo>
                  <a:lnTo>
                    <a:pt x="3896" y="22071"/>
                  </a:lnTo>
                  <a:lnTo>
                    <a:pt x="4272" y="22316"/>
                  </a:lnTo>
                  <a:lnTo>
                    <a:pt x="4667" y="22542"/>
                  </a:lnTo>
                  <a:lnTo>
                    <a:pt x="5062" y="22748"/>
                  </a:lnTo>
                  <a:lnTo>
                    <a:pt x="5476" y="22937"/>
                  </a:lnTo>
                  <a:lnTo>
                    <a:pt x="5890" y="23106"/>
                  </a:lnTo>
                  <a:lnTo>
                    <a:pt x="6304" y="23238"/>
                  </a:lnTo>
                  <a:lnTo>
                    <a:pt x="6718" y="23351"/>
                  </a:lnTo>
                  <a:lnTo>
                    <a:pt x="7151" y="23445"/>
                  </a:lnTo>
                  <a:lnTo>
                    <a:pt x="7584" y="23539"/>
                  </a:lnTo>
                  <a:lnTo>
                    <a:pt x="7998" y="23576"/>
                  </a:lnTo>
                  <a:lnTo>
                    <a:pt x="8430" y="23614"/>
                  </a:lnTo>
                  <a:lnTo>
                    <a:pt x="8863" y="23633"/>
                  </a:lnTo>
                  <a:lnTo>
                    <a:pt x="9296" y="23633"/>
                  </a:lnTo>
                  <a:lnTo>
                    <a:pt x="9729" y="23595"/>
                  </a:lnTo>
                  <a:lnTo>
                    <a:pt x="10143" y="23558"/>
                  </a:lnTo>
                  <a:lnTo>
                    <a:pt x="10575" y="23482"/>
                  </a:lnTo>
                  <a:lnTo>
                    <a:pt x="10989" y="23388"/>
                  </a:lnTo>
                  <a:lnTo>
                    <a:pt x="11403" y="23275"/>
                  </a:lnTo>
                  <a:lnTo>
                    <a:pt x="11817" y="23162"/>
                  </a:lnTo>
                  <a:lnTo>
                    <a:pt x="12212" y="23012"/>
                  </a:lnTo>
                  <a:lnTo>
                    <a:pt x="12607" y="22843"/>
                  </a:lnTo>
                  <a:lnTo>
                    <a:pt x="13003" y="22654"/>
                  </a:lnTo>
                  <a:lnTo>
                    <a:pt x="13379" y="22447"/>
                  </a:lnTo>
                  <a:lnTo>
                    <a:pt x="13755" y="22222"/>
                  </a:lnTo>
                  <a:lnTo>
                    <a:pt x="14113" y="21977"/>
                  </a:lnTo>
                  <a:lnTo>
                    <a:pt x="14470" y="21714"/>
                  </a:lnTo>
                  <a:lnTo>
                    <a:pt x="14809" y="21431"/>
                  </a:lnTo>
                  <a:lnTo>
                    <a:pt x="15129" y="21130"/>
                  </a:lnTo>
                  <a:lnTo>
                    <a:pt x="15449" y="20810"/>
                  </a:lnTo>
                  <a:lnTo>
                    <a:pt x="15750" y="20472"/>
                  </a:lnTo>
                  <a:lnTo>
                    <a:pt x="16032" y="20133"/>
                  </a:lnTo>
                  <a:lnTo>
                    <a:pt x="16295" y="19757"/>
                  </a:lnTo>
                  <a:lnTo>
                    <a:pt x="16502" y="19437"/>
                  </a:lnTo>
                  <a:lnTo>
                    <a:pt x="16709" y="19117"/>
                  </a:lnTo>
                  <a:lnTo>
                    <a:pt x="16879" y="18778"/>
                  </a:lnTo>
                  <a:lnTo>
                    <a:pt x="17048" y="18459"/>
                  </a:lnTo>
                  <a:lnTo>
                    <a:pt x="17198" y="18120"/>
                  </a:lnTo>
                  <a:lnTo>
                    <a:pt x="17330" y="17781"/>
                  </a:lnTo>
                  <a:lnTo>
                    <a:pt x="17443" y="17424"/>
                  </a:lnTo>
                  <a:lnTo>
                    <a:pt x="17537" y="17085"/>
                  </a:lnTo>
                  <a:lnTo>
                    <a:pt x="17631" y="16727"/>
                  </a:lnTo>
                  <a:lnTo>
                    <a:pt x="17706" y="16370"/>
                  </a:lnTo>
                  <a:lnTo>
                    <a:pt x="17763" y="16031"/>
                  </a:lnTo>
                  <a:lnTo>
                    <a:pt x="17819" y="15674"/>
                  </a:lnTo>
                  <a:lnTo>
                    <a:pt x="17838" y="15316"/>
                  </a:lnTo>
                  <a:lnTo>
                    <a:pt x="17857" y="14959"/>
                  </a:lnTo>
                  <a:lnTo>
                    <a:pt x="17857" y="14601"/>
                  </a:lnTo>
                  <a:lnTo>
                    <a:pt x="17857" y="14244"/>
                  </a:lnTo>
                  <a:lnTo>
                    <a:pt x="17819" y="13905"/>
                  </a:lnTo>
                  <a:lnTo>
                    <a:pt x="17782" y="13548"/>
                  </a:lnTo>
                  <a:lnTo>
                    <a:pt x="17744" y="13190"/>
                  </a:lnTo>
                  <a:lnTo>
                    <a:pt x="17669" y="12851"/>
                  </a:lnTo>
                  <a:lnTo>
                    <a:pt x="17594" y="12513"/>
                  </a:lnTo>
                  <a:lnTo>
                    <a:pt x="17499" y="12155"/>
                  </a:lnTo>
                  <a:lnTo>
                    <a:pt x="17387" y="11817"/>
                  </a:lnTo>
                  <a:lnTo>
                    <a:pt x="17274" y="11497"/>
                  </a:lnTo>
                  <a:lnTo>
                    <a:pt x="17142" y="11158"/>
                  </a:lnTo>
                  <a:lnTo>
                    <a:pt x="16991" y="10838"/>
                  </a:lnTo>
                  <a:lnTo>
                    <a:pt x="16822" y="10518"/>
                  </a:lnTo>
                  <a:lnTo>
                    <a:pt x="16653" y="10198"/>
                  </a:lnTo>
                  <a:lnTo>
                    <a:pt x="16465" y="9897"/>
                  </a:lnTo>
                  <a:lnTo>
                    <a:pt x="16258" y="9596"/>
                  </a:lnTo>
                  <a:lnTo>
                    <a:pt x="16051" y="9314"/>
                  </a:lnTo>
                  <a:lnTo>
                    <a:pt x="15825" y="9032"/>
                  </a:lnTo>
                  <a:lnTo>
                    <a:pt x="18271" y="5457"/>
                  </a:lnTo>
                  <a:lnTo>
                    <a:pt x="18835" y="5683"/>
                  </a:lnTo>
                  <a:lnTo>
                    <a:pt x="19249" y="5833"/>
                  </a:lnTo>
                  <a:lnTo>
                    <a:pt x="19362" y="5852"/>
                  </a:lnTo>
                  <a:lnTo>
                    <a:pt x="19550" y="5852"/>
                  </a:lnTo>
                  <a:lnTo>
                    <a:pt x="19644" y="5814"/>
                  </a:lnTo>
                  <a:lnTo>
                    <a:pt x="19739" y="5777"/>
                  </a:lnTo>
                  <a:lnTo>
                    <a:pt x="19833" y="5720"/>
                  </a:lnTo>
                  <a:lnTo>
                    <a:pt x="19908" y="5664"/>
                  </a:lnTo>
                  <a:lnTo>
                    <a:pt x="19964" y="5589"/>
                  </a:lnTo>
                  <a:lnTo>
                    <a:pt x="20698" y="4516"/>
                  </a:lnTo>
                  <a:lnTo>
                    <a:pt x="20717" y="4441"/>
                  </a:lnTo>
                  <a:lnTo>
                    <a:pt x="20717" y="4347"/>
                  </a:lnTo>
                  <a:lnTo>
                    <a:pt x="20661" y="4234"/>
                  </a:lnTo>
                  <a:lnTo>
                    <a:pt x="20604" y="4102"/>
                  </a:lnTo>
                  <a:lnTo>
                    <a:pt x="20491" y="3970"/>
                  </a:lnTo>
                  <a:lnTo>
                    <a:pt x="20378" y="3801"/>
                  </a:lnTo>
                  <a:lnTo>
                    <a:pt x="20040" y="3444"/>
                  </a:lnTo>
                  <a:lnTo>
                    <a:pt x="19607" y="3030"/>
                  </a:lnTo>
                  <a:lnTo>
                    <a:pt x="19099" y="2597"/>
                  </a:lnTo>
                  <a:lnTo>
                    <a:pt x="18516" y="2145"/>
                  </a:lnTo>
                  <a:lnTo>
                    <a:pt x="17857" y="1694"/>
                  </a:lnTo>
                  <a:lnTo>
                    <a:pt x="17198" y="1261"/>
                  </a:lnTo>
                  <a:lnTo>
                    <a:pt x="16559" y="866"/>
                  </a:lnTo>
                  <a:lnTo>
                    <a:pt x="15975" y="546"/>
                  </a:lnTo>
                  <a:lnTo>
                    <a:pt x="15449" y="301"/>
                  </a:lnTo>
                  <a:lnTo>
                    <a:pt x="14997" y="113"/>
                  </a:lnTo>
                  <a:lnTo>
                    <a:pt x="14790" y="57"/>
                  </a:lnTo>
                  <a:lnTo>
                    <a:pt x="14621" y="19"/>
                  </a:lnTo>
                  <a:lnTo>
                    <a:pt x="144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64"/>
            <p:cNvSpPr/>
            <p:nvPr/>
          </p:nvSpPr>
          <p:spPr>
            <a:xfrm>
              <a:off x="1381575" y="2735425"/>
              <a:ext cx="517925" cy="590825"/>
            </a:xfrm>
            <a:custGeom>
              <a:avLst/>
              <a:gdLst/>
              <a:ahLst/>
              <a:cxnLst/>
              <a:rect l="l" t="t" r="r" b="b"/>
              <a:pathLst>
                <a:path w="20717" h="23633" fill="none" extrusionOk="0">
                  <a:moveTo>
                    <a:pt x="16295" y="19757"/>
                  </a:moveTo>
                  <a:lnTo>
                    <a:pt x="16295" y="19757"/>
                  </a:lnTo>
                  <a:lnTo>
                    <a:pt x="16032" y="20133"/>
                  </a:lnTo>
                  <a:lnTo>
                    <a:pt x="15750" y="20472"/>
                  </a:lnTo>
                  <a:lnTo>
                    <a:pt x="15449" y="20810"/>
                  </a:lnTo>
                  <a:lnTo>
                    <a:pt x="15129" y="21130"/>
                  </a:lnTo>
                  <a:lnTo>
                    <a:pt x="14809" y="21431"/>
                  </a:lnTo>
                  <a:lnTo>
                    <a:pt x="14470" y="21714"/>
                  </a:lnTo>
                  <a:lnTo>
                    <a:pt x="14113" y="21977"/>
                  </a:lnTo>
                  <a:lnTo>
                    <a:pt x="13755" y="22222"/>
                  </a:lnTo>
                  <a:lnTo>
                    <a:pt x="13379" y="22447"/>
                  </a:lnTo>
                  <a:lnTo>
                    <a:pt x="13003" y="22654"/>
                  </a:lnTo>
                  <a:lnTo>
                    <a:pt x="12607" y="22843"/>
                  </a:lnTo>
                  <a:lnTo>
                    <a:pt x="12212" y="23012"/>
                  </a:lnTo>
                  <a:lnTo>
                    <a:pt x="11817" y="23162"/>
                  </a:lnTo>
                  <a:lnTo>
                    <a:pt x="11403" y="23275"/>
                  </a:lnTo>
                  <a:lnTo>
                    <a:pt x="10989" y="23388"/>
                  </a:lnTo>
                  <a:lnTo>
                    <a:pt x="10575" y="23482"/>
                  </a:lnTo>
                  <a:lnTo>
                    <a:pt x="10143" y="23558"/>
                  </a:lnTo>
                  <a:lnTo>
                    <a:pt x="9729" y="23595"/>
                  </a:lnTo>
                  <a:lnTo>
                    <a:pt x="9296" y="23633"/>
                  </a:lnTo>
                  <a:lnTo>
                    <a:pt x="8863" y="23633"/>
                  </a:lnTo>
                  <a:lnTo>
                    <a:pt x="8430" y="23614"/>
                  </a:lnTo>
                  <a:lnTo>
                    <a:pt x="7998" y="23576"/>
                  </a:lnTo>
                  <a:lnTo>
                    <a:pt x="7584" y="23539"/>
                  </a:lnTo>
                  <a:lnTo>
                    <a:pt x="7151" y="23445"/>
                  </a:lnTo>
                  <a:lnTo>
                    <a:pt x="6718" y="23351"/>
                  </a:lnTo>
                  <a:lnTo>
                    <a:pt x="6304" y="23238"/>
                  </a:lnTo>
                  <a:lnTo>
                    <a:pt x="5890" y="23106"/>
                  </a:lnTo>
                  <a:lnTo>
                    <a:pt x="5476" y="22937"/>
                  </a:lnTo>
                  <a:lnTo>
                    <a:pt x="5062" y="22748"/>
                  </a:lnTo>
                  <a:lnTo>
                    <a:pt x="4667" y="22542"/>
                  </a:lnTo>
                  <a:lnTo>
                    <a:pt x="4272" y="22316"/>
                  </a:lnTo>
                  <a:lnTo>
                    <a:pt x="3896" y="22071"/>
                  </a:lnTo>
                  <a:lnTo>
                    <a:pt x="3896" y="22071"/>
                  </a:lnTo>
                  <a:lnTo>
                    <a:pt x="3519" y="21789"/>
                  </a:lnTo>
                  <a:lnTo>
                    <a:pt x="3162" y="21507"/>
                  </a:lnTo>
                  <a:lnTo>
                    <a:pt x="2823" y="21206"/>
                  </a:lnTo>
                  <a:lnTo>
                    <a:pt x="2503" y="20905"/>
                  </a:lnTo>
                  <a:lnTo>
                    <a:pt x="2202" y="20566"/>
                  </a:lnTo>
                  <a:lnTo>
                    <a:pt x="1920" y="20227"/>
                  </a:lnTo>
                  <a:lnTo>
                    <a:pt x="1657" y="19888"/>
                  </a:lnTo>
                  <a:lnTo>
                    <a:pt x="1412" y="19531"/>
                  </a:lnTo>
                  <a:lnTo>
                    <a:pt x="1186" y="19155"/>
                  </a:lnTo>
                  <a:lnTo>
                    <a:pt x="979" y="18778"/>
                  </a:lnTo>
                  <a:lnTo>
                    <a:pt x="810" y="18383"/>
                  </a:lnTo>
                  <a:lnTo>
                    <a:pt x="641" y="17988"/>
                  </a:lnTo>
                  <a:lnTo>
                    <a:pt x="490" y="17574"/>
                  </a:lnTo>
                  <a:lnTo>
                    <a:pt x="358" y="17179"/>
                  </a:lnTo>
                  <a:lnTo>
                    <a:pt x="246" y="16765"/>
                  </a:lnTo>
                  <a:lnTo>
                    <a:pt x="151" y="16332"/>
                  </a:lnTo>
                  <a:lnTo>
                    <a:pt x="95" y="15918"/>
                  </a:lnTo>
                  <a:lnTo>
                    <a:pt x="39" y="15486"/>
                  </a:lnTo>
                  <a:lnTo>
                    <a:pt x="20" y="15072"/>
                  </a:lnTo>
                  <a:lnTo>
                    <a:pt x="1" y="14639"/>
                  </a:lnTo>
                  <a:lnTo>
                    <a:pt x="20" y="14206"/>
                  </a:lnTo>
                  <a:lnTo>
                    <a:pt x="57" y="13773"/>
                  </a:lnTo>
                  <a:lnTo>
                    <a:pt x="114" y="13341"/>
                  </a:lnTo>
                  <a:lnTo>
                    <a:pt x="189" y="12927"/>
                  </a:lnTo>
                  <a:lnTo>
                    <a:pt x="283" y="12494"/>
                  </a:lnTo>
                  <a:lnTo>
                    <a:pt x="396" y="12080"/>
                  </a:lnTo>
                  <a:lnTo>
                    <a:pt x="547" y="11647"/>
                  </a:lnTo>
                  <a:lnTo>
                    <a:pt x="697" y="11233"/>
                  </a:lnTo>
                  <a:lnTo>
                    <a:pt x="885" y="10838"/>
                  </a:lnTo>
                  <a:lnTo>
                    <a:pt x="1092" y="10443"/>
                  </a:lnTo>
                  <a:lnTo>
                    <a:pt x="1318" y="10048"/>
                  </a:lnTo>
                  <a:lnTo>
                    <a:pt x="1581" y="9653"/>
                  </a:lnTo>
                  <a:lnTo>
                    <a:pt x="1581" y="9653"/>
                  </a:lnTo>
                  <a:lnTo>
                    <a:pt x="1788" y="9352"/>
                  </a:lnTo>
                  <a:lnTo>
                    <a:pt x="2033" y="9051"/>
                  </a:lnTo>
                  <a:lnTo>
                    <a:pt x="2278" y="8768"/>
                  </a:lnTo>
                  <a:lnTo>
                    <a:pt x="2522" y="8486"/>
                  </a:lnTo>
                  <a:lnTo>
                    <a:pt x="2786" y="8242"/>
                  </a:lnTo>
                  <a:lnTo>
                    <a:pt x="3049" y="7978"/>
                  </a:lnTo>
                  <a:lnTo>
                    <a:pt x="3331" y="7752"/>
                  </a:lnTo>
                  <a:lnTo>
                    <a:pt x="3614" y="7527"/>
                  </a:lnTo>
                  <a:lnTo>
                    <a:pt x="3915" y="7320"/>
                  </a:lnTo>
                  <a:lnTo>
                    <a:pt x="4216" y="7131"/>
                  </a:lnTo>
                  <a:lnTo>
                    <a:pt x="4517" y="6943"/>
                  </a:lnTo>
                  <a:lnTo>
                    <a:pt x="4837" y="6774"/>
                  </a:lnTo>
                  <a:lnTo>
                    <a:pt x="5156" y="6623"/>
                  </a:lnTo>
                  <a:lnTo>
                    <a:pt x="5476" y="6473"/>
                  </a:lnTo>
                  <a:lnTo>
                    <a:pt x="5815" y="6341"/>
                  </a:lnTo>
                  <a:lnTo>
                    <a:pt x="6154" y="6228"/>
                  </a:lnTo>
                  <a:lnTo>
                    <a:pt x="6492" y="6115"/>
                  </a:lnTo>
                  <a:lnTo>
                    <a:pt x="6831" y="6021"/>
                  </a:lnTo>
                  <a:lnTo>
                    <a:pt x="7170" y="5946"/>
                  </a:lnTo>
                  <a:lnTo>
                    <a:pt x="7527" y="5890"/>
                  </a:lnTo>
                  <a:lnTo>
                    <a:pt x="7866" y="5833"/>
                  </a:lnTo>
                  <a:lnTo>
                    <a:pt x="8223" y="5814"/>
                  </a:lnTo>
                  <a:lnTo>
                    <a:pt x="8581" y="5777"/>
                  </a:lnTo>
                  <a:lnTo>
                    <a:pt x="8938" y="5777"/>
                  </a:lnTo>
                  <a:lnTo>
                    <a:pt x="9296" y="5777"/>
                  </a:lnTo>
                  <a:lnTo>
                    <a:pt x="9653" y="5796"/>
                  </a:lnTo>
                  <a:lnTo>
                    <a:pt x="9992" y="5833"/>
                  </a:lnTo>
                  <a:lnTo>
                    <a:pt x="10350" y="5890"/>
                  </a:lnTo>
                  <a:lnTo>
                    <a:pt x="10707" y="5946"/>
                  </a:lnTo>
                  <a:lnTo>
                    <a:pt x="11065" y="6021"/>
                  </a:lnTo>
                  <a:lnTo>
                    <a:pt x="11403" y="6115"/>
                  </a:lnTo>
                  <a:lnTo>
                    <a:pt x="11761" y="6228"/>
                  </a:lnTo>
                  <a:lnTo>
                    <a:pt x="14226" y="2635"/>
                  </a:lnTo>
                  <a:lnTo>
                    <a:pt x="14226" y="2635"/>
                  </a:lnTo>
                  <a:lnTo>
                    <a:pt x="14000" y="2390"/>
                  </a:lnTo>
                  <a:lnTo>
                    <a:pt x="13812" y="2145"/>
                  </a:lnTo>
                  <a:lnTo>
                    <a:pt x="13529" y="1769"/>
                  </a:lnTo>
                  <a:lnTo>
                    <a:pt x="13529" y="1769"/>
                  </a:lnTo>
                  <a:lnTo>
                    <a:pt x="13473" y="1694"/>
                  </a:lnTo>
                  <a:lnTo>
                    <a:pt x="13435" y="1600"/>
                  </a:lnTo>
                  <a:lnTo>
                    <a:pt x="13416" y="1506"/>
                  </a:lnTo>
                  <a:lnTo>
                    <a:pt x="13416" y="1412"/>
                  </a:lnTo>
                  <a:lnTo>
                    <a:pt x="13416" y="1317"/>
                  </a:lnTo>
                  <a:lnTo>
                    <a:pt x="13435" y="1223"/>
                  </a:lnTo>
                  <a:lnTo>
                    <a:pt x="13473" y="1148"/>
                  </a:lnTo>
                  <a:lnTo>
                    <a:pt x="13529" y="1054"/>
                  </a:lnTo>
                  <a:lnTo>
                    <a:pt x="14207" y="76"/>
                  </a:lnTo>
                  <a:lnTo>
                    <a:pt x="14207" y="76"/>
                  </a:lnTo>
                  <a:lnTo>
                    <a:pt x="14263" y="19"/>
                  </a:lnTo>
                  <a:lnTo>
                    <a:pt x="14357" y="0"/>
                  </a:lnTo>
                  <a:lnTo>
                    <a:pt x="14470" y="0"/>
                  </a:lnTo>
                  <a:lnTo>
                    <a:pt x="14621" y="19"/>
                  </a:lnTo>
                  <a:lnTo>
                    <a:pt x="14790" y="57"/>
                  </a:lnTo>
                  <a:lnTo>
                    <a:pt x="14997" y="113"/>
                  </a:lnTo>
                  <a:lnTo>
                    <a:pt x="15449" y="301"/>
                  </a:lnTo>
                  <a:lnTo>
                    <a:pt x="15975" y="546"/>
                  </a:lnTo>
                  <a:lnTo>
                    <a:pt x="16559" y="866"/>
                  </a:lnTo>
                  <a:lnTo>
                    <a:pt x="17198" y="1261"/>
                  </a:lnTo>
                  <a:lnTo>
                    <a:pt x="17857" y="1694"/>
                  </a:lnTo>
                  <a:lnTo>
                    <a:pt x="17857" y="1694"/>
                  </a:lnTo>
                  <a:lnTo>
                    <a:pt x="18516" y="2145"/>
                  </a:lnTo>
                  <a:lnTo>
                    <a:pt x="19099" y="2597"/>
                  </a:lnTo>
                  <a:lnTo>
                    <a:pt x="19607" y="3030"/>
                  </a:lnTo>
                  <a:lnTo>
                    <a:pt x="20040" y="3444"/>
                  </a:lnTo>
                  <a:lnTo>
                    <a:pt x="20378" y="3801"/>
                  </a:lnTo>
                  <a:lnTo>
                    <a:pt x="20491" y="3970"/>
                  </a:lnTo>
                  <a:lnTo>
                    <a:pt x="20604" y="4102"/>
                  </a:lnTo>
                  <a:lnTo>
                    <a:pt x="20661" y="4234"/>
                  </a:lnTo>
                  <a:lnTo>
                    <a:pt x="20717" y="4347"/>
                  </a:lnTo>
                  <a:lnTo>
                    <a:pt x="20717" y="4441"/>
                  </a:lnTo>
                  <a:lnTo>
                    <a:pt x="20698" y="4516"/>
                  </a:lnTo>
                  <a:lnTo>
                    <a:pt x="19964" y="5589"/>
                  </a:lnTo>
                  <a:lnTo>
                    <a:pt x="19964" y="5589"/>
                  </a:lnTo>
                  <a:lnTo>
                    <a:pt x="19908" y="5664"/>
                  </a:lnTo>
                  <a:lnTo>
                    <a:pt x="19833" y="5720"/>
                  </a:lnTo>
                  <a:lnTo>
                    <a:pt x="19739" y="5777"/>
                  </a:lnTo>
                  <a:lnTo>
                    <a:pt x="19644" y="5814"/>
                  </a:lnTo>
                  <a:lnTo>
                    <a:pt x="19550" y="5852"/>
                  </a:lnTo>
                  <a:lnTo>
                    <a:pt x="19456" y="5852"/>
                  </a:lnTo>
                  <a:lnTo>
                    <a:pt x="19362" y="5852"/>
                  </a:lnTo>
                  <a:lnTo>
                    <a:pt x="19249" y="5833"/>
                  </a:lnTo>
                  <a:lnTo>
                    <a:pt x="19249" y="5833"/>
                  </a:lnTo>
                  <a:lnTo>
                    <a:pt x="18835" y="5683"/>
                  </a:lnTo>
                  <a:lnTo>
                    <a:pt x="18271" y="5457"/>
                  </a:lnTo>
                  <a:lnTo>
                    <a:pt x="15825" y="9032"/>
                  </a:lnTo>
                  <a:lnTo>
                    <a:pt x="15825" y="9032"/>
                  </a:lnTo>
                  <a:lnTo>
                    <a:pt x="16051" y="9314"/>
                  </a:lnTo>
                  <a:lnTo>
                    <a:pt x="16258" y="9596"/>
                  </a:lnTo>
                  <a:lnTo>
                    <a:pt x="16465" y="9897"/>
                  </a:lnTo>
                  <a:lnTo>
                    <a:pt x="16653" y="10198"/>
                  </a:lnTo>
                  <a:lnTo>
                    <a:pt x="16822" y="10518"/>
                  </a:lnTo>
                  <a:lnTo>
                    <a:pt x="16991" y="10838"/>
                  </a:lnTo>
                  <a:lnTo>
                    <a:pt x="17142" y="11158"/>
                  </a:lnTo>
                  <a:lnTo>
                    <a:pt x="17274" y="11497"/>
                  </a:lnTo>
                  <a:lnTo>
                    <a:pt x="17387" y="11817"/>
                  </a:lnTo>
                  <a:lnTo>
                    <a:pt x="17499" y="12155"/>
                  </a:lnTo>
                  <a:lnTo>
                    <a:pt x="17594" y="12513"/>
                  </a:lnTo>
                  <a:lnTo>
                    <a:pt x="17669" y="12851"/>
                  </a:lnTo>
                  <a:lnTo>
                    <a:pt x="17744" y="13190"/>
                  </a:lnTo>
                  <a:lnTo>
                    <a:pt x="17782" y="13548"/>
                  </a:lnTo>
                  <a:lnTo>
                    <a:pt x="17819" y="13905"/>
                  </a:lnTo>
                  <a:lnTo>
                    <a:pt x="17857" y="14244"/>
                  </a:lnTo>
                  <a:lnTo>
                    <a:pt x="17857" y="14601"/>
                  </a:lnTo>
                  <a:lnTo>
                    <a:pt x="17857" y="14959"/>
                  </a:lnTo>
                  <a:lnTo>
                    <a:pt x="17838" y="15316"/>
                  </a:lnTo>
                  <a:lnTo>
                    <a:pt x="17819" y="15674"/>
                  </a:lnTo>
                  <a:lnTo>
                    <a:pt x="17763" y="16031"/>
                  </a:lnTo>
                  <a:lnTo>
                    <a:pt x="17706" y="16370"/>
                  </a:lnTo>
                  <a:lnTo>
                    <a:pt x="17631" y="16727"/>
                  </a:lnTo>
                  <a:lnTo>
                    <a:pt x="17537" y="17085"/>
                  </a:lnTo>
                  <a:lnTo>
                    <a:pt x="17443" y="17424"/>
                  </a:lnTo>
                  <a:lnTo>
                    <a:pt x="17330" y="17781"/>
                  </a:lnTo>
                  <a:lnTo>
                    <a:pt x="17198" y="18120"/>
                  </a:lnTo>
                  <a:lnTo>
                    <a:pt x="17048" y="18459"/>
                  </a:lnTo>
                  <a:lnTo>
                    <a:pt x="16879" y="18778"/>
                  </a:lnTo>
                  <a:lnTo>
                    <a:pt x="16709" y="19117"/>
                  </a:lnTo>
                  <a:lnTo>
                    <a:pt x="16502" y="19437"/>
                  </a:lnTo>
                  <a:lnTo>
                    <a:pt x="16295" y="197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64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2296" y="1"/>
                  </a:move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64"/>
            <p:cNvSpPr/>
            <p:nvPr/>
          </p:nvSpPr>
          <p:spPr>
            <a:xfrm>
              <a:off x="1784700" y="258395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fill="none" extrusionOk="0">
                  <a:moveTo>
                    <a:pt x="2296" y="1"/>
                  </a:moveTo>
                  <a:lnTo>
                    <a:pt x="2296" y="1"/>
                  </a:lnTo>
                  <a:lnTo>
                    <a:pt x="2052" y="20"/>
                  </a:lnTo>
                  <a:lnTo>
                    <a:pt x="1826" y="57"/>
                  </a:lnTo>
                  <a:lnTo>
                    <a:pt x="1581" y="114"/>
                  </a:lnTo>
                  <a:lnTo>
                    <a:pt x="1356" y="208"/>
                  </a:lnTo>
                  <a:lnTo>
                    <a:pt x="1149" y="302"/>
                  </a:lnTo>
                  <a:lnTo>
                    <a:pt x="942" y="433"/>
                  </a:lnTo>
                  <a:lnTo>
                    <a:pt x="754" y="603"/>
                  </a:lnTo>
                  <a:lnTo>
                    <a:pt x="565" y="772"/>
                  </a:lnTo>
                  <a:lnTo>
                    <a:pt x="565" y="772"/>
                  </a:lnTo>
                  <a:lnTo>
                    <a:pt x="434" y="960"/>
                  </a:lnTo>
                  <a:lnTo>
                    <a:pt x="302" y="1148"/>
                  </a:lnTo>
                  <a:lnTo>
                    <a:pt x="189" y="1355"/>
                  </a:lnTo>
                  <a:lnTo>
                    <a:pt x="114" y="1562"/>
                  </a:lnTo>
                  <a:lnTo>
                    <a:pt x="57" y="1788"/>
                  </a:lnTo>
                  <a:lnTo>
                    <a:pt x="20" y="1995"/>
                  </a:lnTo>
                  <a:lnTo>
                    <a:pt x="1" y="2221"/>
                  </a:lnTo>
                  <a:lnTo>
                    <a:pt x="1" y="2447"/>
                  </a:lnTo>
                  <a:lnTo>
                    <a:pt x="20" y="2654"/>
                  </a:lnTo>
                  <a:lnTo>
                    <a:pt x="76" y="2879"/>
                  </a:lnTo>
                  <a:lnTo>
                    <a:pt x="133" y="3086"/>
                  </a:lnTo>
                  <a:lnTo>
                    <a:pt x="227" y="3293"/>
                  </a:lnTo>
                  <a:lnTo>
                    <a:pt x="321" y="3482"/>
                  </a:lnTo>
                  <a:lnTo>
                    <a:pt x="453" y="3670"/>
                  </a:lnTo>
                  <a:lnTo>
                    <a:pt x="603" y="3858"/>
                  </a:lnTo>
                  <a:lnTo>
                    <a:pt x="772" y="4027"/>
                  </a:lnTo>
                  <a:lnTo>
                    <a:pt x="772" y="4027"/>
                  </a:lnTo>
                  <a:lnTo>
                    <a:pt x="942" y="4159"/>
                  </a:lnTo>
                  <a:lnTo>
                    <a:pt x="1111" y="4272"/>
                  </a:lnTo>
                  <a:lnTo>
                    <a:pt x="1299" y="4366"/>
                  </a:lnTo>
                  <a:lnTo>
                    <a:pt x="1487" y="4460"/>
                  </a:lnTo>
                  <a:lnTo>
                    <a:pt x="1694" y="4516"/>
                  </a:lnTo>
                  <a:lnTo>
                    <a:pt x="1883" y="4554"/>
                  </a:lnTo>
                  <a:lnTo>
                    <a:pt x="2089" y="4592"/>
                  </a:lnTo>
                  <a:lnTo>
                    <a:pt x="2296" y="4592"/>
                  </a:lnTo>
                  <a:lnTo>
                    <a:pt x="2296" y="4592"/>
                  </a:lnTo>
                  <a:lnTo>
                    <a:pt x="2522" y="4592"/>
                  </a:lnTo>
                  <a:lnTo>
                    <a:pt x="2767" y="4554"/>
                  </a:lnTo>
                  <a:lnTo>
                    <a:pt x="2993" y="4479"/>
                  </a:lnTo>
                  <a:lnTo>
                    <a:pt x="3218" y="4404"/>
                  </a:lnTo>
                  <a:lnTo>
                    <a:pt x="3425" y="4291"/>
                  </a:lnTo>
                  <a:lnTo>
                    <a:pt x="3632" y="4159"/>
                  </a:lnTo>
                  <a:lnTo>
                    <a:pt x="3839" y="4008"/>
                  </a:lnTo>
                  <a:lnTo>
                    <a:pt x="4009" y="3820"/>
                  </a:lnTo>
                  <a:lnTo>
                    <a:pt x="4009" y="3820"/>
                  </a:lnTo>
                  <a:lnTo>
                    <a:pt x="4159" y="3632"/>
                  </a:lnTo>
                  <a:lnTo>
                    <a:pt x="4291" y="3444"/>
                  </a:lnTo>
                  <a:lnTo>
                    <a:pt x="4385" y="3237"/>
                  </a:lnTo>
                  <a:lnTo>
                    <a:pt x="4460" y="3030"/>
                  </a:lnTo>
                  <a:lnTo>
                    <a:pt x="4536" y="2823"/>
                  </a:lnTo>
                  <a:lnTo>
                    <a:pt x="4573" y="2597"/>
                  </a:lnTo>
                  <a:lnTo>
                    <a:pt x="4592" y="2371"/>
                  </a:lnTo>
                  <a:lnTo>
                    <a:pt x="4573" y="2164"/>
                  </a:lnTo>
                  <a:lnTo>
                    <a:pt x="4554" y="1939"/>
                  </a:lnTo>
                  <a:lnTo>
                    <a:pt x="4517" y="1732"/>
                  </a:lnTo>
                  <a:lnTo>
                    <a:pt x="4441" y="1506"/>
                  </a:lnTo>
                  <a:lnTo>
                    <a:pt x="4366" y="1299"/>
                  </a:lnTo>
                  <a:lnTo>
                    <a:pt x="4253" y="1111"/>
                  </a:lnTo>
                  <a:lnTo>
                    <a:pt x="4122" y="923"/>
                  </a:lnTo>
                  <a:lnTo>
                    <a:pt x="3971" y="753"/>
                  </a:lnTo>
                  <a:lnTo>
                    <a:pt x="3821" y="584"/>
                  </a:lnTo>
                  <a:lnTo>
                    <a:pt x="3821" y="584"/>
                  </a:lnTo>
                  <a:lnTo>
                    <a:pt x="3651" y="452"/>
                  </a:lnTo>
                  <a:lnTo>
                    <a:pt x="3463" y="321"/>
                  </a:lnTo>
                  <a:lnTo>
                    <a:pt x="3275" y="226"/>
                  </a:lnTo>
                  <a:lnTo>
                    <a:pt x="3087" y="151"/>
                  </a:lnTo>
                  <a:lnTo>
                    <a:pt x="2899" y="95"/>
                  </a:lnTo>
                  <a:lnTo>
                    <a:pt x="2692" y="38"/>
                  </a:lnTo>
                  <a:lnTo>
                    <a:pt x="2503" y="20"/>
                  </a:lnTo>
                  <a:lnTo>
                    <a:pt x="22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64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extrusionOk="0">
                  <a:moveTo>
                    <a:pt x="1092" y="0"/>
                  </a:move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64"/>
            <p:cNvSpPr/>
            <p:nvPr/>
          </p:nvSpPr>
          <p:spPr>
            <a:xfrm>
              <a:off x="1885850" y="2717550"/>
              <a:ext cx="61175" cy="61175"/>
            </a:xfrm>
            <a:custGeom>
              <a:avLst/>
              <a:gdLst/>
              <a:ahLst/>
              <a:cxnLst/>
              <a:rect l="l" t="t" r="r" b="b"/>
              <a:pathLst>
                <a:path w="2447" h="2447" fill="none" extrusionOk="0">
                  <a:moveTo>
                    <a:pt x="1223" y="0"/>
                  </a:moveTo>
                  <a:lnTo>
                    <a:pt x="1223" y="0"/>
                  </a:lnTo>
                  <a:lnTo>
                    <a:pt x="1092" y="0"/>
                  </a:lnTo>
                  <a:lnTo>
                    <a:pt x="960" y="19"/>
                  </a:lnTo>
                  <a:lnTo>
                    <a:pt x="847" y="57"/>
                  </a:lnTo>
                  <a:lnTo>
                    <a:pt x="734" y="94"/>
                  </a:lnTo>
                  <a:lnTo>
                    <a:pt x="602" y="170"/>
                  </a:lnTo>
                  <a:lnTo>
                    <a:pt x="508" y="226"/>
                  </a:lnTo>
                  <a:lnTo>
                    <a:pt x="395" y="320"/>
                  </a:lnTo>
                  <a:lnTo>
                    <a:pt x="301" y="414"/>
                  </a:lnTo>
                  <a:lnTo>
                    <a:pt x="301" y="414"/>
                  </a:lnTo>
                  <a:lnTo>
                    <a:pt x="226" y="508"/>
                  </a:lnTo>
                  <a:lnTo>
                    <a:pt x="151" y="621"/>
                  </a:lnTo>
                  <a:lnTo>
                    <a:pt x="94" y="715"/>
                  </a:lnTo>
                  <a:lnTo>
                    <a:pt x="57" y="828"/>
                  </a:lnTo>
                  <a:lnTo>
                    <a:pt x="19" y="941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0" y="1299"/>
                  </a:lnTo>
                  <a:lnTo>
                    <a:pt x="0" y="1412"/>
                  </a:lnTo>
                  <a:lnTo>
                    <a:pt x="38" y="1543"/>
                  </a:lnTo>
                  <a:lnTo>
                    <a:pt x="76" y="1656"/>
                  </a:lnTo>
                  <a:lnTo>
                    <a:pt x="113" y="1750"/>
                  </a:lnTo>
                  <a:lnTo>
                    <a:pt x="170" y="1863"/>
                  </a:lnTo>
                  <a:lnTo>
                    <a:pt x="245" y="1957"/>
                  </a:lnTo>
                  <a:lnTo>
                    <a:pt x="320" y="2051"/>
                  </a:lnTo>
                  <a:lnTo>
                    <a:pt x="414" y="2145"/>
                  </a:lnTo>
                  <a:lnTo>
                    <a:pt x="414" y="2145"/>
                  </a:lnTo>
                  <a:lnTo>
                    <a:pt x="584" y="2277"/>
                  </a:lnTo>
                  <a:lnTo>
                    <a:pt x="791" y="2371"/>
                  </a:lnTo>
                  <a:lnTo>
                    <a:pt x="998" y="2428"/>
                  </a:lnTo>
                  <a:lnTo>
                    <a:pt x="1223" y="2446"/>
                  </a:lnTo>
                  <a:lnTo>
                    <a:pt x="1223" y="2446"/>
                  </a:lnTo>
                  <a:lnTo>
                    <a:pt x="1355" y="2446"/>
                  </a:lnTo>
                  <a:lnTo>
                    <a:pt x="1468" y="2428"/>
                  </a:lnTo>
                  <a:lnTo>
                    <a:pt x="1600" y="2390"/>
                  </a:lnTo>
                  <a:lnTo>
                    <a:pt x="1713" y="2352"/>
                  </a:lnTo>
                  <a:lnTo>
                    <a:pt x="1825" y="2296"/>
                  </a:lnTo>
                  <a:lnTo>
                    <a:pt x="1938" y="2221"/>
                  </a:lnTo>
                  <a:lnTo>
                    <a:pt x="2051" y="2145"/>
                  </a:lnTo>
                  <a:lnTo>
                    <a:pt x="2145" y="2032"/>
                  </a:lnTo>
                  <a:lnTo>
                    <a:pt x="2145" y="2032"/>
                  </a:lnTo>
                  <a:lnTo>
                    <a:pt x="2221" y="1938"/>
                  </a:lnTo>
                  <a:lnTo>
                    <a:pt x="2277" y="1844"/>
                  </a:lnTo>
                  <a:lnTo>
                    <a:pt x="2333" y="1731"/>
                  </a:lnTo>
                  <a:lnTo>
                    <a:pt x="2390" y="1618"/>
                  </a:lnTo>
                  <a:lnTo>
                    <a:pt x="2409" y="1506"/>
                  </a:lnTo>
                  <a:lnTo>
                    <a:pt x="2446" y="1393"/>
                  </a:lnTo>
                  <a:lnTo>
                    <a:pt x="2446" y="1148"/>
                  </a:lnTo>
                  <a:lnTo>
                    <a:pt x="2409" y="922"/>
                  </a:lnTo>
                  <a:lnTo>
                    <a:pt x="2371" y="809"/>
                  </a:lnTo>
                  <a:lnTo>
                    <a:pt x="2333" y="697"/>
                  </a:lnTo>
                  <a:lnTo>
                    <a:pt x="2277" y="584"/>
                  </a:lnTo>
                  <a:lnTo>
                    <a:pt x="2202" y="490"/>
                  </a:lnTo>
                  <a:lnTo>
                    <a:pt x="2126" y="395"/>
                  </a:lnTo>
                  <a:lnTo>
                    <a:pt x="2032" y="301"/>
                  </a:lnTo>
                  <a:lnTo>
                    <a:pt x="2032" y="301"/>
                  </a:lnTo>
                  <a:lnTo>
                    <a:pt x="1844" y="170"/>
                  </a:lnTo>
                  <a:lnTo>
                    <a:pt x="1656" y="76"/>
                  </a:lnTo>
                  <a:lnTo>
                    <a:pt x="1430" y="19"/>
                  </a:lnTo>
                  <a:lnTo>
                    <a:pt x="12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64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extrusionOk="0">
                  <a:moveTo>
                    <a:pt x="1731" y="1"/>
                  </a:move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64"/>
            <p:cNvSpPr/>
            <p:nvPr/>
          </p:nvSpPr>
          <p:spPr>
            <a:xfrm>
              <a:off x="1952175" y="2568425"/>
              <a:ext cx="87050" cy="87525"/>
            </a:xfrm>
            <a:custGeom>
              <a:avLst/>
              <a:gdLst/>
              <a:ahLst/>
              <a:cxnLst/>
              <a:rect l="l" t="t" r="r" b="b"/>
              <a:pathLst>
                <a:path w="3482" h="3501" fill="none" extrusionOk="0">
                  <a:moveTo>
                    <a:pt x="1731" y="1"/>
                  </a:moveTo>
                  <a:lnTo>
                    <a:pt x="1731" y="1"/>
                  </a:lnTo>
                  <a:lnTo>
                    <a:pt x="1562" y="20"/>
                  </a:lnTo>
                  <a:lnTo>
                    <a:pt x="1374" y="38"/>
                  </a:lnTo>
                  <a:lnTo>
                    <a:pt x="1204" y="95"/>
                  </a:lnTo>
                  <a:lnTo>
                    <a:pt x="1035" y="151"/>
                  </a:lnTo>
                  <a:lnTo>
                    <a:pt x="866" y="245"/>
                  </a:lnTo>
                  <a:lnTo>
                    <a:pt x="715" y="339"/>
                  </a:lnTo>
                  <a:lnTo>
                    <a:pt x="565" y="452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320" y="735"/>
                  </a:lnTo>
                  <a:lnTo>
                    <a:pt x="226" y="885"/>
                  </a:lnTo>
                  <a:lnTo>
                    <a:pt x="151" y="1036"/>
                  </a:lnTo>
                  <a:lnTo>
                    <a:pt x="76" y="1205"/>
                  </a:lnTo>
                  <a:lnTo>
                    <a:pt x="38" y="1356"/>
                  </a:lnTo>
                  <a:lnTo>
                    <a:pt x="0" y="1525"/>
                  </a:lnTo>
                  <a:lnTo>
                    <a:pt x="0" y="1694"/>
                  </a:lnTo>
                  <a:lnTo>
                    <a:pt x="0" y="1864"/>
                  </a:lnTo>
                  <a:lnTo>
                    <a:pt x="19" y="2033"/>
                  </a:lnTo>
                  <a:lnTo>
                    <a:pt x="57" y="2183"/>
                  </a:lnTo>
                  <a:lnTo>
                    <a:pt x="94" y="2353"/>
                  </a:lnTo>
                  <a:lnTo>
                    <a:pt x="170" y="2503"/>
                  </a:lnTo>
                  <a:lnTo>
                    <a:pt x="245" y="2654"/>
                  </a:lnTo>
                  <a:lnTo>
                    <a:pt x="339" y="2804"/>
                  </a:lnTo>
                  <a:lnTo>
                    <a:pt x="452" y="2936"/>
                  </a:lnTo>
                  <a:lnTo>
                    <a:pt x="584" y="3068"/>
                  </a:lnTo>
                  <a:lnTo>
                    <a:pt x="584" y="3068"/>
                  </a:lnTo>
                  <a:lnTo>
                    <a:pt x="715" y="3162"/>
                  </a:lnTo>
                  <a:lnTo>
                    <a:pt x="847" y="3256"/>
                  </a:lnTo>
                  <a:lnTo>
                    <a:pt x="979" y="3331"/>
                  </a:lnTo>
                  <a:lnTo>
                    <a:pt x="1129" y="3388"/>
                  </a:lnTo>
                  <a:lnTo>
                    <a:pt x="1280" y="3444"/>
                  </a:lnTo>
                  <a:lnTo>
                    <a:pt x="1430" y="3482"/>
                  </a:lnTo>
                  <a:lnTo>
                    <a:pt x="1581" y="3500"/>
                  </a:lnTo>
                  <a:lnTo>
                    <a:pt x="1731" y="3500"/>
                  </a:lnTo>
                  <a:lnTo>
                    <a:pt x="1731" y="3500"/>
                  </a:lnTo>
                  <a:lnTo>
                    <a:pt x="1919" y="3500"/>
                  </a:lnTo>
                  <a:lnTo>
                    <a:pt x="2089" y="3463"/>
                  </a:lnTo>
                  <a:lnTo>
                    <a:pt x="2277" y="3425"/>
                  </a:lnTo>
                  <a:lnTo>
                    <a:pt x="2446" y="3350"/>
                  </a:lnTo>
                  <a:lnTo>
                    <a:pt x="2616" y="3275"/>
                  </a:lnTo>
                  <a:lnTo>
                    <a:pt x="2766" y="3162"/>
                  </a:lnTo>
                  <a:lnTo>
                    <a:pt x="2917" y="3049"/>
                  </a:lnTo>
                  <a:lnTo>
                    <a:pt x="3048" y="2917"/>
                  </a:lnTo>
                  <a:lnTo>
                    <a:pt x="3048" y="2917"/>
                  </a:lnTo>
                  <a:lnTo>
                    <a:pt x="3161" y="2767"/>
                  </a:lnTo>
                  <a:lnTo>
                    <a:pt x="3255" y="2616"/>
                  </a:lnTo>
                  <a:lnTo>
                    <a:pt x="3331" y="2466"/>
                  </a:lnTo>
                  <a:lnTo>
                    <a:pt x="3387" y="2315"/>
                  </a:lnTo>
                  <a:lnTo>
                    <a:pt x="3444" y="2146"/>
                  </a:lnTo>
                  <a:lnTo>
                    <a:pt x="3462" y="1976"/>
                  </a:lnTo>
                  <a:lnTo>
                    <a:pt x="3481" y="1807"/>
                  </a:lnTo>
                  <a:lnTo>
                    <a:pt x="3481" y="1657"/>
                  </a:lnTo>
                  <a:lnTo>
                    <a:pt x="3462" y="1487"/>
                  </a:lnTo>
                  <a:lnTo>
                    <a:pt x="3425" y="1318"/>
                  </a:lnTo>
                  <a:lnTo>
                    <a:pt x="3368" y="1149"/>
                  </a:lnTo>
                  <a:lnTo>
                    <a:pt x="3312" y="998"/>
                  </a:lnTo>
                  <a:lnTo>
                    <a:pt x="3237" y="847"/>
                  </a:lnTo>
                  <a:lnTo>
                    <a:pt x="3143" y="716"/>
                  </a:lnTo>
                  <a:lnTo>
                    <a:pt x="3030" y="565"/>
                  </a:lnTo>
                  <a:lnTo>
                    <a:pt x="2898" y="452"/>
                  </a:lnTo>
                  <a:lnTo>
                    <a:pt x="2898" y="452"/>
                  </a:lnTo>
                  <a:lnTo>
                    <a:pt x="2766" y="339"/>
                  </a:lnTo>
                  <a:lnTo>
                    <a:pt x="2634" y="264"/>
                  </a:lnTo>
                  <a:lnTo>
                    <a:pt x="2484" y="189"/>
                  </a:lnTo>
                  <a:lnTo>
                    <a:pt x="2352" y="114"/>
                  </a:lnTo>
                  <a:lnTo>
                    <a:pt x="2202" y="76"/>
                  </a:lnTo>
                  <a:lnTo>
                    <a:pt x="2051" y="38"/>
                  </a:lnTo>
                  <a:lnTo>
                    <a:pt x="1901" y="20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64"/>
            <p:cNvSpPr/>
            <p:nvPr/>
          </p:nvSpPr>
          <p:spPr>
            <a:xfrm>
              <a:off x="1768250" y="2753775"/>
              <a:ext cx="103500" cy="71975"/>
            </a:xfrm>
            <a:custGeom>
              <a:avLst/>
              <a:gdLst/>
              <a:ahLst/>
              <a:cxnLst/>
              <a:rect l="l" t="t" r="r" b="b"/>
              <a:pathLst>
                <a:path w="4140" h="2879" extrusionOk="0">
                  <a:moveTo>
                    <a:pt x="38" y="0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113"/>
                  </a:lnTo>
                  <a:lnTo>
                    <a:pt x="76" y="264"/>
                  </a:lnTo>
                  <a:lnTo>
                    <a:pt x="245" y="433"/>
                  </a:lnTo>
                  <a:lnTo>
                    <a:pt x="452" y="659"/>
                  </a:lnTo>
                  <a:lnTo>
                    <a:pt x="734" y="903"/>
                  </a:lnTo>
                  <a:lnTo>
                    <a:pt x="1073" y="1167"/>
                  </a:lnTo>
                  <a:lnTo>
                    <a:pt x="1449" y="1449"/>
                  </a:lnTo>
                  <a:lnTo>
                    <a:pt x="1844" y="1750"/>
                  </a:lnTo>
                  <a:lnTo>
                    <a:pt x="2221" y="1995"/>
                  </a:lnTo>
                  <a:lnTo>
                    <a:pt x="2559" y="2202"/>
                  </a:lnTo>
                  <a:lnTo>
                    <a:pt x="2898" y="2409"/>
                  </a:lnTo>
                  <a:lnTo>
                    <a:pt x="3199" y="2578"/>
                  </a:lnTo>
                  <a:lnTo>
                    <a:pt x="3481" y="2710"/>
                  </a:lnTo>
                  <a:lnTo>
                    <a:pt x="3707" y="2804"/>
                  </a:lnTo>
                  <a:lnTo>
                    <a:pt x="3895" y="2860"/>
                  </a:lnTo>
                  <a:lnTo>
                    <a:pt x="4027" y="2879"/>
                  </a:lnTo>
                  <a:lnTo>
                    <a:pt x="4083" y="2879"/>
                  </a:lnTo>
                  <a:lnTo>
                    <a:pt x="4121" y="2860"/>
                  </a:lnTo>
                  <a:lnTo>
                    <a:pt x="4140" y="2804"/>
                  </a:lnTo>
                  <a:lnTo>
                    <a:pt x="4121" y="2766"/>
                  </a:lnTo>
                  <a:lnTo>
                    <a:pt x="4046" y="2616"/>
                  </a:lnTo>
                  <a:lnTo>
                    <a:pt x="3895" y="2446"/>
                  </a:lnTo>
                  <a:lnTo>
                    <a:pt x="3669" y="2220"/>
                  </a:lnTo>
                  <a:lnTo>
                    <a:pt x="3387" y="1976"/>
                  </a:lnTo>
                  <a:lnTo>
                    <a:pt x="3067" y="1712"/>
                  </a:lnTo>
                  <a:lnTo>
                    <a:pt x="2691" y="1430"/>
                  </a:lnTo>
                  <a:lnTo>
                    <a:pt x="2277" y="1129"/>
                  </a:lnTo>
                  <a:lnTo>
                    <a:pt x="1901" y="884"/>
                  </a:lnTo>
                  <a:lnTo>
                    <a:pt x="1562" y="678"/>
                  </a:lnTo>
                  <a:lnTo>
                    <a:pt x="1223" y="471"/>
                  </a:lnTo>
                  <a:lnTo>
                    <a:pt x="922" y="301"/>
                  </a:lnTo>
                  <a:lnTo>
                    <a:pt x="659" y="169"/>
                  </a:lnTo>
                  <a:lnTo>
                    <a:pt x="414" y="75"/>
                  </a:lnTo>
                  <a:lnTo>
                    <a:pt x="226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64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3E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64"/>
            <p:cNvSpPr/>
            <p:nvPr/>
          </p:nvSpPr>
          <p:spPr>
            <a:xfrm>
              <a:off x="1721200" y="2801275"/>
              <a:ext cx="16025" cy="23075"/>
            </a:xfrm>
            <a:custGeom>
              <a:avLst/>
              <a:gdLst/>
              <a:ahLst/>
              <a:cxnLst/>
              <a:rect l="l" t="t" r="r" b="b"/>
              <a:pathLst>
                <a:path w="641" h="923" fill="none" extrusionOk="0">
                  <a:moveTo>
                    <a:pt x="641" y="1"/>
                  </a:moveTo>
                  <a:lnTo>
                    <a:pt x="1" y="922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641" y="1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64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extrusionOk="0">
                  <a:moveTo>
                    <a:pt x="641" y="1"/>
                  </a:move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64"/>
            <p:cNvSpPr/>
            <p:nvPr/>
          </p:nvSpPr>
          <p:spPr>
            <a:xfrm>
              <a:off x="1721200" y="2801275"/>
              <a:ext cx="117150" cy="78100"/>
            </a:xfrm>
            <a:custGeom>
              <a:avLst/>
              <a:gdLst/>
              <a:ahLst/>
              <a:cxnLst/>
              <a:rect l="l" t="t" r="r" b="b"/>
              <a:pathLst>
                <a:path w="4686" h="3124" fill="none" extrusionOk="0">
                  <a:moveTo>
                    <a:pt x="641" y="1"/>
                  </a:moveTo>
                  <a:lnTo>
                    <a:pt x="641" y="1"/>
                  </a:lnTo>
                  <a:lnTo>
                    <a:pt x="641" y="1"/>
                  </a:lnTo>
                  <a:lnTo>
                    <a:pt x="1" y="922"/>
                  </a:lnTo>
                  <a:lnTo>
                    <a:pt x="1" y="922"/>
                  </a:lnTo>
                  <a:lnTo>
                    <a:pt x="509" y="1280"/>
                  </a:lnTo>
                  <a:lnTo>
                    <a:pt x="1055" y="1637"/>
                  </a:lnTo>
                  <a:lnTo>
                    <a:pt x="1732" y="2033"/>
                  </a:lnTo>
                  <a:lnTo>
                    <a:pt x="2466" y="2428"/>
                  </a:lnTo>
                  <a:lnTo>
                    <a:pt x="2842" y="2616"/>
                  </a:lnTo>
                  <a:lnTo>
                    <a:pt x="3199" y="2785"/>
                  </a:lnTo>
                  <a:lnTo>
                    <a:pt x="3557" y="2936"/>
                  </a:lnTo>
                  <a:lnTo>
                    <a:pt x="3896" y="3030"/>
                  </a:lnTo>
                  <a:lnTo>
                    <a:pt x="4197" y="3105"/>
                  </a:lnTo>
                  <a:lnTo>
                    <a:pt x="4347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479" y="3124"/>
                  </a:lnTo>
                  <a:lnTo>
                    <a:pt x="4686" y="2823"/>
                  </a:lnTo>
                  <a:lnTo>
                    <a:pt x="4686" y="2823"/>
                  </a:lnTo>
                  <a:lnTo>
                    <a:pt x="4328" y="2635"/>
                  </a:lnTo>
                  <a:lnTo>
                    <a:pt x="3914" y="2409"/>
                  </a:lnTo>
                  <a:lnTo>
                    <a:pt x="3369" y="2089"/>
                  </a:lnTo>
                  <a:lnTo>
                    <a:pt x="2748" y="1694"/>
                  </a:lnTo>
                  <a:lnTo>
                    <a:pt x="2071" y="1205"/>
                  </a:lnTo>
                  <a:lnTo>
                    <a:pt x="1713" y="941"/>
                  </a:lnTo>
                  <a:lnTo>
                    <a:pt x="1356" y="640"/>
                  </a:lnTo>
                  <a:lnTo>
                    <a:pt x="998" y="320"/>
                  </a:lnTo>
                  <a:lnTo>
                    <a:pt x="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64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extrusionOk="0">
                  <a:moveTo>
                    <a:pt x="2822" y="1"/>
                  </a:moveTo>
                  <a:lnTo>
                    <a:pt x="2728" y="20"/>
                  </a:lnTo>
                  <a:lnTo>
                    <a:pt x="2709" y="39"/>
                  </a:lnTo>
                  <a:lnTo>
                    <a:pt x="2314" y="377"/>
                  </a:lnTo>
                  <a:lnTo>
                    <a:pt x="1938" y="754"/>
                  </a:lnTo>
                  <a:lnTo>
                    <a:pt x="1581" y="1149"/>
                  </a:lnTo>
                  <a:lnTo>
                    <a:pt x="1261" y="1600"/>
                  </a:lnTo>
                  <a:lnTo>
                    <a:pt x="1054" y="1901"/>
                  </a:lnTo>
                  <a:lnTo>
                    <a:pt x="866" y="2221"/>
                  </a:lnTo>
                  <a:lnTo>
                    <a:pt x="715" y="2541"/>
                  </a:lnTo>
                  <a:lnTo>
                    <a:pt x="565" y="2880"/>
                  </a:lnTo>
                  <a:lnTo>
                    <a:pt x="433" y="3200"/>
                  </a:lnTo>
                  <a:lnTo>
                    <a:pt x="320" y="3538"/>
                  </a:lnTo>
                  <a:lnTo>
                    <a:pt x="226" y="3877"/>
                  </a:lnTo>
                  <a:lnTo>
                    <a:pt x="132" y="4234"/>
                  </a:lnTo>
                  <a:lnTo>
                    <a:pt x="75" y="4573"/>
                  </a:lnTo>
                  <a:lnTo>
                    <a:pt x="38" y="4912"/>
                  </a:lnTo>
                  <a:lnTo>
                    <a:pt x="0" y="5269"/>
                  </a:lnTo>
                  <a:lnTo>
                    <a:pt x="0" y="5608"/>
                  </a:lnTo>
                  <a:lnTo>
                    <a:pt x="0" y="5965"/>
                  </a:lnTo>
                  <a:lnTo>
                    <a:pt x="19" y="6304"/>
                  </a:lnTo>
                  <a:lnTo>
                    <a:pt x="56" y="6643"/>
                  </a:lnTo>
                  <a:lnTo>
                    <a:pt x="113" y="7000"/>
                  </a:lnTo>
                  <a:lnTo>
                    <a:pt x="188" y="7339"/>
                  </a:lnTo>
                  <a:lnTo>
                    <a:pt x="282" y="7659"/>
                  </a:lnTo>
                  <a:lnTo>
                    <a:pt x="376" y="7998"/>
                  </a:lnTo>
                  <a:lnTo>
                    <a:pt x="508" y="8317"/>
                  </a:lnTo>
                  <a:lnTo>
                    <a:pt x="640" y="8637"/>
                  </a:lnTo>
                  <a:lnTo>
                    <a:pt x="790" y="8957"/>
                  </a:lnTo>
                  <a:lnTo>
                    <a:pt x="960" y="9258"/>
                  </a:lnTo>
                  <a:lnTo>
                    <a:pt x="1129" y="9559"/>
                  </a:lnTo>
                  <a:lnTo>
                    <a:pt x="1336" y="9860"/>
                  </a:lnTo>
                  <a:lnTo>
                    <a:pt x="1543" y="10143"/>
                  </a:lnTo>
                  <a:lnTo>
                    <a:pt x="1769" y="10406"/>
                  </a:lnTo>
                  <a:lnTo>
                    <a:pt x="2013" y="10669"/>
                  </a:lnTo>
                  <a:lnTo>
                    <a:pt x="2277" y="10933"/>
                  </a:lnTo>
                  <a:lnTo>
                    <a:pt x="2540" y="11177"/>
                  </a:lnTo>
                  <a:lnTo>
                    <a:pt x="2822" y="11403"/>
                  </a:lnTo>
                  <a:lnTo>
                    <a:pt x="3123" y="11610"/>
                  </a:lnTo>
                  <a:lnTo>
                    <a:pt x="3443" y="11817"/>
                  </a:lnTo>
                  <a:lnTo>
                    <a:pt x="3763" y="12005"/>
                  </a:lnTo>
                  <a:lnTo>
                    <a:pt x="4083" y="12175"/>
                  </a:lnTo>
                  <a:lnTo>
                    <a:pt x="4403" y="12325"/>
                  </a:lnTo>
                  <a:lnTo>
                    <a:pt x="4742" y="12457"/>
                  </a:lnTo>
                  <a:lnTo>
                    <a:pt x="5080" y="12570"/>
                  </a:lnTo>
                  <a:lnTo>
                    <a:pt x="5419" y="12664"/>
                  </a:lnTo>
                  <a:lnTo>
                    <a:pt x="5758" y="12739"/>
                  </a:lnTo>
                  <a:lnTo>
                    <a:pt x="6115" y="12796"/>
                  </a:lnTo>
                  <a:lnTo>
                    <a:pt x="6454" y="12852"/>
                  </a:lnTo>
                  <a:lnTo>
                    <a:pt x="6811" y="12871"/>
                  </a:lnTo>
                  <a:lnTo>
                    <a:pt x="7150" y="12890"/>
                  </a:lnTo>
                  <a:lnTo>
                    <a:pt x="7489" y="12871"/>
                  </a:lnTo>
                  <a:lnTo>
                    <a:pt x="7846" y="12852"/>
                  </a:lnTo>
                  <a:lnTo>
                    <a:pt x="8185" y="12814"/>
                  </a:lnTo>
                  <a:lnTo>
                    <a:pt x="8524" y="12758"/>
                  </a:lnTo>
                  <a:lnTo>
                    <a:pt x="8862" y="12683"/>
                  </a:lnTo>
                  <a:lnTo>
                    <a:pt x="9201" y="12607"/>
                  </a:lnTo>
                  <a:lnTo>
                    <a:pt x="9540" y="12495"/>
                  </a:lnTo>
                  <a:lnTo>
                    <a:pt x="9859" y="12382"/>
                  </a:lnTo>
                  <a:lnTo>
                    <a:pt x="10179" y="12250"/>
                  </a:lnTo>
                  <a:lnTo>
                    <a:pt x="10499" y="12099"/>
                  </a:lnTo>
                  <a:lnTo>
                    <a:pt x="10800" y="11930"/>
                  </a:lnTo>
                  <a:lnTo>
                    <a:pt x="11101" y="11742"/>
                  </a:lnTo>
                  <a:lnTo>
                    <a:pt x="11383" y="11554"/>
                  </a:lnTo>
                  <a:lnTo>
                    <a:pt x="11666" y="11328"/>
                  </a:lnTo>
                  <a:lnTo>
                    <a:pt x="11948" y="11102"/>
                  </a:lnTo>
                  <a:lnTo>
                    <a:pt x="12211" y="10858"/>
                  </a:lnTo>
                  <a:lnTo>
                    <a:pt x="12475" y="10613"/>
                  </a:lnTo>
                  <a:lnTo>
                    <a:pt x="12701" y="10331"/>
                  </a:lnTo>
                  <a:lnTo>
                    <a:pt x="12945" y="10048"/>
                  </a:lnTo>
                  <a:lnTo>
                    <a:pt x="13152" y="9747"/>
                  </a:lnTo>
                  <a:lnTo>
                    <a:pt x="13434" y="9296"/>
                  </a:lnTo>
                  <a:lnTo>
                    <a:pt x="13679" y="8844"/>
                  </a:lnTo>
                  <a:lnTo>
                    <a:pt x="13905" y="8374"/>
                  </a:lnTo>
                  <a:lnTo>
                    <a:pt x="14074" y="7885"/>
                  </a:lnTo>
                  <a:lnTo>
                    <a:pt x="14093" y="7847"/>
                  </a:lnTo>
                  <a:lnTo>
                    <a:pt x="14093" y="7809"/>
                  </a:lnTo>
                  <a:lnTo>
                    <a:pt x="14093" y="7753"/>
                  </a:lnTo>
                  <a:lnTo>
                    <a:pt x="14036" y="7659"/>
                  </a:lnTo>
                  <a:lnTo>
                    <a:pt x="13961" y="7546"/>
                  </a:lnTo>
                  <a:lnTo>
                    <a:pt x="13679" y="7245"/>
                  </a:lnTo>
                  <a:lnTo>
                    <a:pt x="13265" y="6869"/>
                  </a:lnTo>
                  <a:lnTo>
                    <a:pt x="12738" y="6417"/>
                  </a:lnTo>
                  <a:lnTo>
                    <a:pt x="12098" y="5890"/>
                  </a:lnTo>
                  <a:lnTo>
                    <a:pt x="11365" y="5326"/>
                  </a:lnTo>
                  <a:lnTo>
                    <a:pt x="10556" y="4724"/>
                  </a:lnTo>
                  <a:lnTo>
                    <a:pt x="9671" y="4084"/>
                  </a:lnTo>
                  <a:lnTo>
                    <a:pt x="8730" y="3444"/>
                  </a:lnTo>
                  <a:lnTo>
                    <a:pt x="7489" y="2597"/>
                  </a:lnTo>
                  <a:lnTo>
                    <a:pt x="7357" y="2522"/>
                  </a:lnTo>
                  <a:lnTo>
                    <a:pt x="7225" y="2428"/>
                  </a:lnTo>
                  <a:lnTo>
                    <a:pt x="7094" y="2334"/>
                  </a:lnTo>
                  <a:lnTo>
                    <a:pt x="6830" y="2165"/>
                  </a:lnTo>
                  <a:lnTo>
                    <a:pt x="5833" y="1544"/>
                  </a:lnTo>
                  <a:lnTo>
                    <a:pt x="5588" y="1393"/>
                  </a:lnTo>
                  <a:lnTo>
                    <a:pt x="5250" y="1205"/>
                  </a:lnTo>
                  <a:lnTo>
                    <a:pt x="4422" y="716"/>
                  </a:lnTo>
                  <a:lnTo>
                    <a:pt x="3744" y="358"/>
                  </a:lnTo>
                  <a:lnTo>
                    <a:pt x="3707" y="340"/>
                  </a:lnTo>
                  <a:lnTo>
                    <a:pt x="3556" y="264"/>
                  </a:lnTo>
                  <a:lnTo>
                    <a:pt x="3481" y="246"/>
                  </a:lnTo>
                  <a:lnTo>
                    <a:pt x="3387" y="189"/>
                  </a:lnTo>
                  <a:lnTo>
                    <a:pt x="3349" y="170"/>
                  </a:lnTo>
                  <a:lnTo>
                    <a:pt x="3123" y="95"/>
                  </a:lnTo>
                  <a:lnTo>
                    <a:pt x="2954" y="39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64"/>
            <p:cNvSpPr/>
            <p:nvPr/>
          </p:nvSpPr>
          <p:spPr>
            <a:xfrm>
              <a:off x="1419700" y="2968725"/>
              <a:ext cx="352325" cy="322250"/>
            </a:xfrm>
            <a:custGeom>
              <a:avLst/>
              <a:gdLst/>
              <a:ahLst/>
              <a:cxnLst/>
              <a:rect l="l" t="t" r="r" b="b"/>
              <a:pathLst>
                <a:path w="14093" h="12890" fill="none" extrusionOk="0">
                  <a:moveTo>
                    <a:pt x="13152" y="9747"/>
                  </a:moveTo>
                  <a:lnTo>
                    <a:pt x="13152" y="9747"/>
                  </a:lnTo>
                  <a:lnTo>
                    <a:pt x="12945" y="10048"/>
                  </a:lnTo>
                  <a:lnTo>
                    <a:pt x="12701" y="10331"/>
                  </a:lnTo>
                  <a:lnTo>
                    <a:pt x="12475" y="10613"/>
                  </a:lnTo>
                  <a:lnTo>
                    <a:pt x="12211" y="10858"/>
                  </a:lnTo>
                  <a:lnTo>
                    <a:pt x="11948" y="11102"/>
                  </a:lnTo>
                  <a:lnTo>
                    <a:pt x="11666" y="11328"/>
                  </a:lnTo>
                  <a:lnTo>
                    <a:pt x="11383" y="11554"/>
                  </a:lnTo>
                  <a:lnTo>
                    <a:pt x="11101" y="11742"/>
                  </a:lnTo>
                  <a:lnTo>
                    <a:pt x="10800" y="11930"/>
                  </a:lnTo>
                  <a:lnTo>
                    <a:pt x="10499" y="12099"/>
                  </a:lnTo>
                  <a:lnTo>
                    <a:pt x="10179" y="12250"/>
                  </a:lnTo>
                  <a:lnTo>
                    <a:pt x="9859" y="12382"/>
                  </a:lnTo>
                  <a:lnTo>
                    <a:pt x="9540" y="12495"/>
                  </a:lnTo>
                  <a:lnTo>
                    <a:pt x="9201" y="12607"/>
                  </a:lnTo>
                  <a:lnTo>
                    <a:pt x="8862" y="12683"/>
                  </a:lnTo>
                  <a:lnTo>
                    <a:pt x="8524" y="12758"/>
                  </a:lnTo>
                  <a:lnTo>
                    <a:pt x="8185" y="12814"/>
                  </a:lnTo>
                  <a:lnTo>
                    <a:pt x="7846" y="12852"/>
                  </a:lnTo>
                  <a:lnTo>
                    <a:pt x="7489" y="12871"/>
                  </a:lnTo>
                  <a:lnTo>
                    <a:pt x="7150" y="12890"/>
                  </a:lnTo>
                  <a:lnTo>
                    <a:pt x="6811" y="12871"/>
                  </a:lnTo>
                  <a:lnTo>
                    <a:pt x="6454" y="12852"/>
                  </a:lnTo>
                  <a:lnTo>
                    <a:pt x="6115" y="12796"/>
                  </a:lnTo>
                  <a:lnTo>
                    <a:pt x="5758" y="12739"/>
                  </a:lnTo>
                  <a:lnTo>
                    <a:pt x="5419" y="12664"/>
                  </a:lnTo>
                  <a:lnTo>
                    <a:pt x="5080" y="12570"/>
                  </a:lnTo>
                  <a:lnTo>
                    <a:pt x="4742" y="12457"/>
                  </a:lnTo>
                  <a:lnTo>
                    <a:pt x="4403" y="12325"/>
                  </a:lnTo>
                  <a:lnTo>
                    <a:pt x="4083" y="12175"/>
                  </a:lnTo>
                  <a:lnTo>
                    <a:pt x="3763" y="12005"/>
                  </a:lnTo>
                  <a:lnTo>
                    <a:pt x="3443" y="11817"/>
                  </a:lnTo>
                  <a:lnTo>
                    <a:pt x="3123" y="11610"/>
                  </a:lnTo>
                  <a:lnTo>
                    <a:pt x="3123" y="11610"/>
                  </a:lnTo>
                  <a:lnTo>
                    <a:pt x="2822" y="11403"/>
                  </a:lnTo>
                  <a:lnTo>
                    <a:pt x="2540" y="11177"/>
                  </a:lnTo>
                  <a:lnTo>
                    <a:pt x="2277" y="10933"/>
                  </a:lnTo>
                  <a:lnTo>
                    <a:pt x="2013" y="10669"/>
                  </a:lnTo>
                  <a:lnTo>
                    <a:pt x="1769" y="10406"/>
                  </a:lnTo>
                  <a:lnTo>
                    <a:pt x="1543" y="10143"/>
                  </a:lnTo>
                  <a:lnTo>
                    <a:pt x="1336" y="9860"/>
                  </a:lnTo>
                  <a:lnTo>
                    <a:pt x="1129" y="9559"/>
                  </a:lnTo>
                  <a:lnTo>
                    <a:pt x="960" y="9258"/>
                  </a:lnTo>
                  <a:lnTo>
                    <a:pt x="790" y="8957"/>
                  </a:lnTo>
                  <a:lnTo>
                    <a:pt x="640" y="8637"/>
                  </a:lnTo>
                  <a:lnTo>
                    <a:pt x="508" y="8317"/>
                  </a:lnTo>
                  <a:lnTo>
                    <a:pt x="376" y="7998"/>
                  </a:lnTo>
                  <a:lnTo>
                    <a:pt x="282" y="7659"/>
                  </a:lnTo>
                  <a:lnTo>
                    <a:pt x="188" y="7339"/>
                  </a:lnTo>
                  <a:lnTo>
                    <a:pt x="113" y="7000"/>
                  </a:lnTo>
                  <a:lnTo>
                    <a:pt x="56" y="6643"/>
                  </a:lnTo>
                  <a:lnTo>
                    <a:pt x="19" y="6304"/>
                  </a:lnTo>
                  <a:lnTo>
                    <a:pt x="0" y="5965"/>
                  </a:lnTo>
                  <a:lnTo>
                    <a:pt x="0" y="5608"/>
                  </a:lnTo>
                  <a:lnTo>
                    <a:pt x="0" y="5269"/>
                  </a:lnTo>
                  <a:lnTo>
                    <a:pt x="38" y="4912"/>
                  </a:lnTo>
                  <a:lnTo>
                    <a:pt x="75" y="4573"/>
                  </a:lnTo>
                  <a:lnTo>
                    <a:pt x="132" y="4234"/>
                  </a:lnTo>
                  <a:lnTo>
                    <a:pt x="226" y="3877"/>
                  </a:lnTo>
                  <a:lnTo>
                    <a:pt x="320" y="3538"/>
                  </a:lnTo>
                  <a:lnTo>
                    <a:pt x="433" y="3200"/>
                  </a:lnTo>
                  <a:lnTo>
                    <a:pt x="565" y="2880"/>
                  </a:lnTo>
                  <a:lnTo>
                    <a:pt x="715" y="2541"/>
                  </a:lnTo>
                  <a:lnTo>
                    <a:pt x="866" y="2221"/>
                  </a:lnTo>
                  <a:lnTo>
                    <a:pt x="1054" y="1901"/>
                  </a:lnTo>
                  <a:lnTo>
                    <a:pt x="1261" y="1600"/>
                  </a:lnTo>
                  <a:lnTo>
                    <a:pt x="1261" y="1600"/>
                  </a:lnTo>
                  <a:lnTo>
                    <a:pt x="1581" y="1149"/>
                  </a:lnTo>
                  <a:lnTo>
                    <a:pt x="1938" y="754"/>
                  </a:lnTo>
                  <a:lnTo>
                    <a:pt x="2314" y="377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09" y="39"/>
                  </a:lnTo>
                  <a:lnTo>
                    <a:pt x="2728" y="20"/>
                  </a:lnTo>
                  <a:lnTo>
                    <a:pt x="2728" y="20"/>
                  </a:lnTo>
                  <a:lnTo>
                    <a:pt x="2822" y="1"/>
                  </a:lnTo>
                  <a:lnTo>
                    <a:pt x="2954" y="39"/>
                  </a:lnTo>
                  <a:lnTo>
                    <a:pt x="3123" y="95"/>
                  </a:lnTo>
                  <a:lnTo>
                    <a:pt x="3349" y="170"/>
                  </a:lnTo>
                  <a:lnTo>
                    <a:pt x="3349" y="170"/>
                  </a:lnTo>
                  <a:lnTo>
                    <a:pt x="3387" y="189"/>
                  </a:lnTo>
                  <a:lnTo>
                    <a:pt x="3387" y="189"/>
                  </a:lnTo>
                  <a:lnTo>
                    <a:pt x="3481" y="246"/>
                  </a:lnTo>
                  <a:lnTo>
                    <a:pt x="3481" y="246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556" y="264"/>
                  </a:lnTo>
                  <a:lnTo>
                    <a:pt x="3707" y="340"/>
                  </a:lnTo>
                  <a:lnTo>
                    <a:pt x="3707" y="340"/>
                  </a:lnTo>
                  <a:lnTo>
                    <a:pt x="3744" y="358"/>
                  </a:lnTo>
                  <a:lnTo>
                    <a:pt x="3744" y="358"/>
                  </a:lnTo>
                  <a:lnTo>
                    <a:pt x="4422" y="716"/>
                  </a:lnTo>
                  <a:lnTo>
                    <a:pt x="5250" y="1205"/>
                  </a:lnTo>
                  <a:lnTo>
                    <a:pt x="5250" y="1205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588" y="1393"/>
                  </a:lnTo>
                  <a:lnTo>
                    <a:pt x="5833" y="1544"/>
                  </a:lnTo>
                  <a:lnTo>
                    <a:pt x="5833" y="1544"/>
                  </a:lnTo>
                  <a:lnTo>
                    <a:pt x="6830" y="2165"/>
                  </a:lnTo>
                  <a:lnTo>
                    <a:pt x="6830" y="2165"/>
                  </a:lnTo>
                  <a:lnTo>
                    <a:pt x="7094" y="2334"/>
                  </a:lnTo>
                  <a:lnTo>
                    <a:pt x="7094" y="2334"/>
                  </a:lnTo>
                  <a:lnTo>
                    <a:pt x="7225" y="2428"/>
                  </a:lnTo>
                  <a:lnTo>
                    <a:pt x="7225" y="2428"/>
                  </a:lnTo>
                  <a:lnTo>
                    <a:pt x="7357" y="2522"/>
                  </a:lnTo>
                  <a:lnTo>
                    <a:pt x="7357" y="2522"/>
                  </a:lnTo>
                  <a:lnTo>
                    <a:pt x="7489" y="2597"/>
                  </a:lnTo>
                  <a:lnTo>
                    <a:pt x="7489" y="2597"/>
                  </a:lnTo>
                  <a:lnTo>
                    <a:pt x="8730" y="3444"/>
                  </a:lnTo>
                  <a:lnTo>
                    <a:pt x="8730" y="3444"/>
                  </a:lnTo>
                  <a:lnTo>
                    <a:pt x="9671" y="4084"/>
                  </a:lnTo>
                  <a:lnTo>
                    <a:pt x="9671" y="4084"/>
                  </a:lnTo>
                  <a:lnTo>
                    <a:pt x="10556" y="4724"/>
                  </a:lnTo>
                  <a:lnTo>
                    <a:pt x="11365" y="5326"/>
                  </a:lnTo>
                  <a:lnTo>
                    <a:pt x="12098" y="5890"/>
                  </a:lnTo>
                  <a:lnTo>
                    <a:pt x="12738" y="6417"/>
                  </a:lnTo>
                  <a:lnTo>
                    <a:pt x="13265" y="6869"/>
                  </a:lnTo>
                  <a:lnTo>
                    <a:pt x="13679" y="7245"/>
                  </a:lnTo>
                  <a:lnTo>
                    <a:pt x="13961" y="7546"/>
                  </a:lnTo>
                  <a:lnTo>
                    <a:pt x="14036" y="7659"/>
                  </a:lnTo>
                  <a:lnTo>
                    <a:pt x="14093" y="7753"/>
                  </a:lnTo>
                  <a:lnTo>
                    <a:pt x="14093" y="7753"/>
                  </a:lnTo>
                  <a:lnTo>
                    <a:pt x="14093" y="7809"/>
                  </a:lnTo>
                  <a:lnTo>
                    <a:pt x="14093" y="7809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93" y="7847"/>
                  </a:lnTo>
                  <a:lnTo>
                    <a:pt x="14074" y="7885"/>
                  </a:lnTo>
                  <a:lnTo>
                    <a:pt x="14074" y="7885"/>
                  </a:lnTo>
                  <a:lnTo>
                    <a:pt x="13905" y="8374"/>
                  </a:lnTo>
                  <a:lnTo>
                    <a:pt x="13679" y="8844"/>
                  </a:lnTo>
                  <a:lnTo>
                    <a:pt x="13434" y="9296"/>
                  </a:lnTo>
                  <a:lnTo>
                    <a:pt x="13152" y="9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64"/>
            <p:cNvSpPr/>
            <p:nvPr/>
          </p:nvSpPr>
          <p:spPr>
            <a:xfrm>
              <a:off x="1444150" y="308305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38"/>
                  </a:lnTo>
                  <a:lnTo>
                    <a:pt x="904" y="94"/>
                  </a:lnTo>
                  <a:lnTo>
                    <a:pt x="791" y="132"/>
                  </a:lnTo>
                  <a:lnTo>
                    <a:pt x="659" y="207"/>
                  </a:lnTo>
                  <a:lnTo>
                    <a:pt x="546" y="282"/>
                  </a:lnTo>
                  <a:lnTo>
                    <a:pt x="452" y="376"/>
                  </a:lnTo>
                  <a:lnTo>
                    <a:pt x="339" y="471"/>
                  </a:lnTo>
                  <a:lnTo>
                    <a:pt x="264" y="583"/>
                  </a:lnTo>
                  <a:lnTo>
                    <a:pt x="189" y="696"/>
                  </a:lnTo>
                  <a:lnTo>
                    <a:pt x="113" y="809"/>
                  </a:lnTo>
                  <a:lnTo>
                    <a:pt x="76" y="941"/>
                  </a:lnTo>
                  <a:lnTo>
                    <a:pt x="38" y="1073"/>
                  </a:lnTo>
                  <a:lnTo>
                    <a:pt x="19" y="1204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599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7"/>
                  </a:lnTo>
                  <a:lnTo>
                    <a:pt x="283" y="2220"/>
                  </a:lnTo>
                  <a:lnTo>
                    <a:pt x="358" y="2314"/>
                  </a:lnTo>
                  <a:lnTo>
                    <a:pt x="471" y="2427"/>
                  </a:lnTo>
                  <a:lnTo>
                    <a:pt x="584" y="2503"/>
                  </a:lnTo>
                  <a:lnTo>
                    <a:pt x="697" y="2578"/>
                  </a:lnTo>
                  <a:lnTo>
                    <a:pt x="810" y="2653"/>
                  </a:lnTo>
                  <a:lnTo>
                    <a:pt x="941" y="2691"/>
                  </a:lnTo>
                  <a:lnTo>
                    <a:pt x="1073" y="2728"/>
                  </a:lnTo>
                  <a:lnTo>
                    <a:pt x="1205" y="2747"/>
                  </a:lnTo>
                  <a:lnTo>
                    <a:pt x="133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31" y="2728"/>
                  </a:lnTo>
                  <a:lnTo>
                    <a:pt x="1844" y="2691"/>
                  </a:lnTo>
                  <a:lnTo>
                    <a:pt x="1976" y="2634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5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66" y="1430"/>
                  </a:lnTo>
                  <a:lnTo>
                    <a:pt x="2766" y="1298"/>
                  </a:lnTo>
                  <a:lnTo>
                    <a:pt x="2748" y="1167"/>
                  </a:lnTo>
                  <a:lnTo>
                    <a:pt x="2710" y="1035"/>
                  </a:lnTo>
                  <a:lnTo>
                    <a:pt x="2672" y="903"/>
                  </a:lnTo>
                  <a:lnTo>
                    <a:pt x="2635" y="790"/>
                  </a:lnTo>
                  <a:lnTo>
                    <a:pt x="2559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8"/>
                  </a:lnTo>
                  <a:lnTo>
                    <a:pt x="1938" y="132"/>
                  </a:lnTo>
                  <a:lnTo>
                    <a:pt x="1826" y="75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64"/>
            <p:cNvSpPr/>
            <p:nvPr/>
          </p:nvSpPr>
          <p:spPr>
            <a:xfrm>
              <a:off x="1532575" y="3207225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80" y="0"/>
                  </a:moveTo>
                  <a:lnTo>
                    <a:pt x="1149" y="19"/>
                  </a:lnTo>
                  <a:lnTo>
                    <a:pt x="1036" y="38"/>
                  </a:lnTo>
                  <a:lnTo>
                    <a:pt x="904" y="95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4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4" y="810"/>
                  </a:lnTo>
                  <a:lnTo>
                    <a:pt x="57" y="941"/>
                  </a:lnTo>
                  <a:lnTo>
                    <a:pt x="20" y="1073"/>
                  </a:lnTo>
                  <a:lnTo>
                    <a:pt x="1" y="1205"/>
                  </a:lnTo>
                  <a:lnTo>
                    <a:pt x="1" y="1336"/>
                  </a:lnTo>
                  <a:lnTo>
                    <a:pt x="1" y="1468"/>
                  </a:lnTo>
                  <a:lnTo>
                    <a:pt x="1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10" y="2635"/>
                  </a:lnTo>
                  <a:lnTo>
                    <a:pt x="942" y="2691"/>
                  </a:lnTo>
                  <a:lnTo>
                    <a:pt x="1054" y="2729"/>
                  </a:lnTo>
                  <a:lnTo>
                    <a:pt x="1186" y="2748"/>
                  </a:lnTo>
                  <a:lnTo>
                    <a:pt x="1318" y="2766"/>
                  </a:lnTo>
                  <a:lnTo>
                    <a:pt x="1450" y="2766"/>
                  </a:lnTo>
                  <a:lnTo>
                    <a:pt x="1581" y="2748"/>
                  </a:lnTo>
                  <a:lnTo>
                    <a:pt x="1713" y="2729"/>
                  </a:lnTo>
                  <a:lnTo>
                    <a:pt x="1845" y="2672"/>
                  </a:lnTo>
                  <a:lnTo>
                    <a:pt x="1976" y="2635"/>
                  </a:lnTo>
                  <a:lnTo>
                    <a:pt x="2089" y="2559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9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8" y="1562"/>
                  </a:lnTo>
                  <a:lnTo>
                    <a:pt x="2748" y="1430"/>
                  </a:lnTo>
                  <a:lnTo>
                    <a:pt x="2748" y="1299"/>
                  </a:lnTo>
                  <a:lnTo>
                    <a:pt x="2729" y="1167"/>
                  </a:lnTo>
                  <a:lnTo>
                    <a:pt x="2710" y="1035"/>
                  </a:lnTo>
                  <a:lnTo>
                    <a:pt x="2673" y="904"/>
                  </a:lnTo>
                  <a:lnTo>
                    <a:pt x="2616" y="791"/>
                  </a:lnTo>
                  <a:lnTo>
                    <a:pt x="2560" y="659"/>
                  </a:lnTo>
                  <a:lnTo>
                    <a:pt x="2484" y="546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9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64"/>
            <p:cNvSpPr/>
            <p:nvPr/>
          </p:nvSpPr>
          <p:spPr>
            <a:xfrm>
              <a:off x="1537750" y="3146550"/>
              <a:ext cx="37200" cy="36700"/>
            </a:xfrm>
            <a:custGeom>
              <a:avLst/>
              <a:gdLst/>
              <a:ahLst/>
              <a:cxnLst/>
              <a:rect l="l" t="t" r="r" b="b"/>
              <a:pathLst>
                <a:path w="1488" h="1468" extrusionOk="0">
                  <a:moveTo>
                    <a:pt x="697" y="0"/>
                  </a:moveTo>
                  <a:lnTo>
                    <a:pt x="565" y="19"/>
                  </a:lnTo>
                  <a:lnTo>
                    <a:pt x="434" y="75"/>
                  </a:lnTo>
                  <a:lnTo>
                    <a:pt x="302" y="151"/>
                  </a:lnTo>
                  <a:lnTo>
                    <a:pt x="189" y="245"/>
                  </a:lnTo>
                  <a:lnTo>
                    <a:pt x="95" y="358"/>
                  </a:lnTo>
                  <a:lnTo>
                    <a:pt x="38" y="508"/>
                  </a:lnTo>
                  <a:lnTo>
                    <a:pt x="20" y="640"/>
                  </a:lnTo>
                  <a:lnTo>
                    <a:pt x="1" y="772"/>
                  </a:lnTo>
                  <a:lnTo>
                    <a:pt x="38" y="922"/>
                  </a:lnTo>
                  <a:lnTo>
                    <a:pt x="76" y="1054"/>
                  </a:lnTo>
                  <a:lnTo>
                    <a:pt x="151" y="1186"/>
                  </a:lnTo>
                  <a:lnTo>
                    <a:pt x="264" y="1280"/>
                  </a:lnTo>
                  <a:lnTo>
                    <a:pt x="377" y="1374"/>
                  </a:lnTo>
                  <a:lnTo>
                    <a:pt x="509" y="1430"/>
                  </a:lnTo>
                  <a:lnTo>
                    <a:pt x="640" y="1468"/>
                  </a:lnTo>
                  <a:lnTo>
                    <a:pt x="791" y="1468"/>
                  </a:lnTo>
                  <a:lnTo>
                    <a:pt x="923" y="1449"/>
                  </a:lnTo>
                  <a:lnTo>
                    <a:pt x="1054" y="1393"/>
                  </a:lnTo>
                  <a:lnTo>
                    <a:pt x="1186" y="1317"/>
                  </a:lnTo>
                  <a:lnTo>
                    <a:pt x="1299" y="1223"/>
                  </a:lnTo>
                  <a:lnTo>
                    <a:pt x="1393" y="1110"/>
                  </a:lnTo>
                  <a:lnTo>
                    <a:pt x="1450" y="979"/>
                  </a:lnTo>
                  <a:lnTo>
                    <a:pt x="1468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414"/>
                  </a:lnTo>
                  <a:lnTo>
                    <a:pt x="1337" y="282"/>
                  </a:lnTo>
                  <a:lnTo>
                    <a:pt x="1243" y="188"/>
                  </a:lnTo>
                  <a:lnTo>
                    <a:pt x="1111" y="94"/>
                  </a:lnTo>
                  <a:lnTo>
                    <a:pt x="979" y="38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64"/>
            <p:cNvSpPr/>
            <p:nvPr/>
          </p:nvSpPr>
          <p:spPr>
            <a:xfrm>
              <a:off x="1527875" y="3050575"/>
              <a:ext cx="36725" cy="37200"/>
            </a:xfrm>
            <a:custGeom>
              <a:avLst/>
              <a:gdLst/>
              <a:ahLst/>
              <a:cxnLst/>
              <a:rect l="l" t="t" r="r" b="b"/>
              <a:pathLst>
                <a:path w="1469" h="1488" extrusionOk="0">
                  <a:moveTo>
                    <a:pt x="678" y="1"/>
                  </a:moveTo>
                  <a:lnTo>
                    <a:pt x="546" y="38"/>
                  </a:lnTo>
                  <a:lnTo>
                    <a:pt x="415" y="76"/>
                  </a:lnTo>
                  <a:lnTo>
                    <a:pt x="283" y="151"/>
                  </a:lnTo>
                  <a:lnTo>
                    <a:pt x="170" y="264"/>
                  </a:lnTo>
                  <a:lnTo>
                    <a:pt x="95" y="377"/>
                  </a:lnTo>
                  <a:lnTo>
                    <a:pt x="38" y="509"/>
                  </a:lnTo>
                  <a:lnTo>
                    <a:pt x="1" y="641"/>
                  </a:lnTo>
                  <a:lnTo>
                    <a:pt x="1" y="791"/>
                  </a:lnTo>
                  <a:lnTo>
                    <a:pt x="19" y="923"/>
                  </a:lnTo>
                  <a:lnTo>
                    <a:pt x="57" y="1073"/>
                  </a:lnTo>
                  <a:lnTo>
                    <a:pt x="132" y="1186"/>
                  </a:lnTo>
                  <a:lnTo>
                    <a:pt x="245" y="1299"/>
                  </a:lnTo>
                  <a:lnTo>
                    <a:pt x="358" y="1393"/>
                  </a:lnTo>
                  <a:lnTo>
                    <a:pt x="490" y="1450"/>
                  </a:lnTo>
                  <a:lnTo>
                    <a:pt x="640" y="1487"/>
                  </a:lnTo>
                  <a:lnTo>
                    <a:pt x="772" y="1487"/>
                  </a:lnTo>
                  <a:lnTo>
                    <a:pt x="923" y="1468"/>
                  </a:lnTo>
                  <a:lnTo>
                    <a:pt x="1054" y="1412"/>
                  </a:lnTo>
                  <a:lnTo>
                    <a:pt x="1167" y="1337"/>
                  </a:lnTo>
                  <a:lnTo>
                    <a:pt x="1280" y="1243"/>
                  </a:lnTo>
                  <a:lnTo>
                    <a:pt x="1374" y="1111"/>
                  </a:lnTo>
                  <a:lnTo>
                    <a:pt x="1431" y="979"/>
                  </a:lnTo>
                  <a:lnTo>
                    <a:pt x="1468" y="848"/>
                  </a:lnTo>
                  <a:lnTo>
                    <a:pt x="1468" y="697"/>
                  </a:lnTo>
                  <a:lnTo>
                    <a:pt x="1449" y="565"/>
                  </a:lnTo>
                  <a:lnTo>
                    <a:pt x="1393" y="434"/>
                  </a:lnTo>
                  <a:lnTo>
                    <a:pt x="1318" y="302"/>
                  </a:lnTo>
                  <a:lnTo>
                    <a:pt x="1224" y="189"/>
                  </a:lnTo>
                  <a:lnTo>
                    <a:pt x="1092" y="114"/>
                  </a:lnTo>
                  <a:lnTo>
                    <a:pt x="960" y="38"/>
                  </a:lnTo>
                  <a:lnTo>
                    <a:pt x="829" y="2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64"/>
            <p:cNvSpPr/>
            <p:nvPr/>
          </p:nvSpPr>
          <p:spPr>
            <a:xfrm>
              <a:off x="1628075" y="3151250"/>
              <a:ext cx="68700" cy="69175"/>
            </a:xfrm>
            <a:custGeom>
              <a:avLst/>
              <a:gdLst/>
              <a:ahLst/>
              <a:cxnLst/>
              <a:rect l="l" t="t" r="r" b="b"/>
              <a:pathLst>
                <a:path w="2748" h="2767" extrusionOk="0">
                  <a:moveTo>
                    <a:pt x="1299" y="0"/>
                  </a:moveTo>
                  <a:lnTo>
                    <a:pt x="1167" y="19"/>
                  </a:lnTo>
                  <a:lnTo>
                    <a:pt x="1035" y="57"/>
                  </a:lnTo>
                  <a:lnTo>
                    <a:pt x="903" y="94"/>
                  </a:lnTo>
                  <a:lnTo>
                    <a:pt x="772" y="132"/>
                  </a:lnTo>
                  <a:lnTo>
                    <a:pt x="659" y="207"/>
                  </a:lnTo>
                  <a:lnTo>
                    <a:pt x="546" y="283"/>
                  </a:lnTo>
                  <a:lnTo>
                    <a:pt x="433" y="377"/>
                  </a:lnTo>
                  <a:lnTo>
                    <a:pt x="339" y="471"/>
                  </a:lnTo>
                  <a:lnTo>
                    <a:pt x="245" y="584"/>
                  </a:lnTo>
                  <a:lnTo>
                    <a:pt x="170" y="697"/>
                  </a:lnTo>
                  <a:lnTo>
                    <a:pt x="113" y="828"/>
                  </a:lnTo>
                  <a:lnTo>
                    <a:pt x="57" y="941"/>
                  </a:lnTo>
                  <a:lnTo>
                    <a:pt x="19" y="1073"/>
                  </a:lnTo>
                  <a:lnTo>
                    <a:pt x="0" y="1205"/>
                  </a:lnTo>
                  <a:lnTo>
                    <a:pt x="0" y="1336"/>
                  </a:lnTo>
                  <a:lnTo>
                    <a:pt x="0" y="1468"/>
                  </a:lnTo>
                  <a:lnTo>
                    <a:pt x="19" y="1600"/>
                  </a:lnTo>
                  <a:lnTo>
                    <a:pt x="38" y="1731"/>
                  </a:lnTo>
                  <a:lnTo>
                    <a:pt x="76" y="1863"/>
                  </a:lnTo>
                  <a:lnTo>
                    <a:pt x="132" y="1976"/>
                  </a:lnTo>
                  <a:lnTo>
                    <a:pt x="189" y="2108"/>
                  </a:lnTo>
                  <a:lnTo>
                    <a:pt x="264" y="2221"/>
                  </a:lnTo>
                  <a:lnTo>
                    <a:pt x="358" y="2315"/>
                  </a:lnTo>
                  <a:lnTo>
                    <a:pt x="452" y="2428"/>
                  </a:lnTo>
                  <a:lnTo>
                    <a:pt x="565" y="2503"/>
                  </a:lnTo>
                  <a:lnTo>
                    <a:pt x="678" y="2578"/>
                  </a:lnTo>
                  <a:lnTo>
                    <a:pt x="809" y="2653"/>
                  </a:lnTo>
                  <a:lnTo>
                    <a:pt x="941" y="2691"/>
                  </a:lnTo>
                  <a:lnTo>
                    <a:pt x="1054" y="2729"/>
                  </a:lnTo>
                  <a:lnTo>
                    <a:pt x="1186" y="2766"/>
                  </a:lnTo>
                  <a:lnTo>
                    <a:pt x="1468" y="2766"/>
                  </a:lnTo>
                  <a:lnTo>
                    <a:pt x="1600" y="2747"/>
                  </a:lnTo>
                  <a:lnTo>
                    <a:pt x="1713" y="2729"/>
                  </a:lnTo>
                  <a:lnTo>
                    <a:pt x="1844" y="2691"/>
                  </a:lnTo>
                  <a:lnTo>
                    <a:pt x="1976" y="2635"/>
                  </a:lnTo>
                  <a:lnTo>
                    <a:pt x="2089" y="2578"/>
                  </a:lnTo>
                  <a:lnTo>
                    <a:pt x="2202" y="2484"/>
                  </a:lnTo>
                  <a:lnTo>
                    <a:pt x="2315" y="2409"/>
                  </a:lnTo>
                  <a:lnTo>
                    <a:pt x="2409" y="2296"/>
                  </a:lnTo>
                  <a:lnTo>
                    <a:pt x="2503" y="2183"/>
                  </a:lnTo>
                  <a:lnTo>
                    <a:pt x="2578" y="2070"/>
                  </a:lnTo>
                  <a:lnTo>
                    <a:pt x="2635" y="1957"/>
                  </a:lnTo>
                  <a:lnTo>
                    <a:pt x="2691" y="1826"/>
                  </a:lnTo>
                  <a:lnTo>
                    <a:pt x="2729" y="1694"/>
                  </a:lnTo>
                  <a:lnTo>
                    <a:pt x="2747" y="1562"/>
                  </a:lnTo>
                  <a:lnTo>
                    <a:pt x="2747" y="1430"/>
                  </a:lnTo>
                  <a:lnTo>
                    <a:pt x="2747" y="1299"/>
                  </a:lnTo>
                  <a:lnTo>
                    <a:pt x="2747" y="1167"/>
                  </a:lnTo>
                  <a:lnTo>
                    <a:pt x="2710" y="1035"/>
                  </a:lnTo>
                  <a:lnTo>
                    <a:pt x="2672" y="922"/>
                  </a:lnTo>
                  <a:lnTo>
                    <a:pt x="2616" y="791"/>
                  </a:lnTo>
                  <a:lnTo>
                    <a:pt x="2559" y="678"/>
                  </a:lnTo>
                  <a:lnTo>
                    <a:pt x="2484" y="565"/>
                  </a:lnTo>
                  <a:lnTo>
                    <a:pt x="2390" y="452"/>
                  </a:lnTo>
                  <a:lnTo>
                    <a:pt x="2296" y="358"/>
                  </a:lnTo>
                  <a:lnTo>
                    <a:pt x="2183" y="264"/>
                  </a:lnTo>
                  <a:lnTo>
                    <a:pt x="2070" y="189"/>
                  </a:lnTo>
                  <a:lnTo>
                    <a:pt x="1938" y="132"/>
                  </a:lnTo>
                  <a:lnTo>
                    <a:pt x="1807" y="76"/>
                  </a:lnTo>
                  <a:lnTo>
                    <a:pt x="1694" y="38"/>
                  </a:lnTo>
                  <a:lnTo>
                    <a:pt x="1562" y="19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64"/>
            <p:cNvSpPr/>
            <p:nvPr/>
          </p:nvSpPr>
          <p:spPr>
            <a:xfrm>
              <a:off x="1486950" y="2968725"/>
              <a:ext cx="285075" cy="196650"/>
            </a:xfrm>
            <a:custGeom>
              <a:avLst/>
              <a:gdLst/>
              <a:ahLst/>
              <a:cxnLst/>
              <a:rect l="l" t="t" r="r" b="b"/>
              <a:pathLst>
                <a:path w="11403" h="7866" extrusionOk="0">
                  <a:moveTo>
                    <a:pt x="132" y="1"/>
                  </a:moveTo>
                  <a:lnTo>
                    <a:pt x="38" y="20"/>
                  </a:lnTo>
                  <a:lnTo>
                    <a:pt x="19" y="39"/>
                  </a:lnTo>
                  <a:lnTo>
                    <a:pt x="1" y="76"/>
                  </a:lnTo>
                  <a:lnTo>
                    <a:pt x="1" y="114"/>
                  </a:lnTo>
                  <a:lnTo>
                    <a:pt x="57" y="227"/>
                  </a:lnTo>
                  <a:lnTo>
                    <a:pt x="170" y="358"/>
                  </a:lnTo>
                  <a:lnTo>
                    <a:pt x="321" y="547"/>
                  </a:lnTo>
                  <a:lnTo>
                    <a:pt x="528" y="754"/>
                  </a:lnTo>
                  <a:lnTo>
                    <a:pt x="791" y="979"/>
                  </a:lnTo>
                  <a:lnTo>
                    <a:pt x="1431" y="1544"/>
                  </a:lnTo>
                  <a:lnTo>
                    <a:pt x="2240" y="2184"/>
                  </a:lnTo>
                  <a:lnTo>
                    <a:pt x="3162" y="2880"/>
                  </a:lnTo>
                  <a:lnTo>
                    <a:pt x="4215" y="3651"/>
                  </a:lnTo>
                  <a:lnTo>
                    <a:pt x="5363" y="4441"/>
                  </a:lnTo>
                  <a:lnTo>
                    <a:pt x="6473" y="5194"/>
                  </a:lnTo>
                  <a:lnTo>
                    <a:pt x="7527" y="5871"/>
                  </a:lnTo>
                  <a:lnTo>
                    <a:pt x="8487" y="6473"/>
                  </a:lnTo>
                  <a:lnTo>
                    <a:pt x="9352" y="6982"/>
                  </a:lnTo>
                  <a:lnTo>
                    <a:pt x="10086" y="7395"/>
                  </a:lnTo>
                  <a:lnTo>
                    <a:pt x="10688" y="7678"/>
                  </a:lnTo>
                  <a:lnTo>
                    <a:pt x="10933" y="7772"/>
                  </a:lnTo>
                  <a:lnTo>
                    <a:pt x="11121" y="7847"/>
                  </a:lnTo>
                  <a:lnTo>
                    <a:pt x="11271" y="7866"/>
                  </a:lnTo>
                  <a:lnTo>
                    <a:pt x="11365" y="7866"/>
                  </a:lnTo>
                  <a:lnTo>
                    <a:pt x="11403" y="7847"/>
                  </a:lnTo>
                  <a:lnTo>
                    <a:pt x="11403" y="7809"/>
                  </a:lnTo>
                  <a:lnTo>
                    <a:pt x="11403" y="7753"/>
                  </a:lnTo>
                  <a:lnTo>
                    <a:pt x="11346" y="7659"/>
                  </a:lnTo>
                  <a:lnTo>
                    <a:pt x="11271" y="7546"/>
                  </a:lnTo>
                  <a:lnTo>
                    <a:pt x="10989" y="7245"/>
                  </a:lnTo>
                  <a:lnTo>
                    <a:pt x="10575" y="6869"/>
                  </a:lnTo>
                  <a:lnTo>
                    <a:pt x="10048" y="6417"/>
                  </a:lnTo>
                  <a:lnTo>
                    <a:pt x="9408" y="5890"/>
                  </a:lnTo>
                  <a:lnTo>
                    <a:pt x="8675" y="5326"/>
                  </a:lnTo>
                  <a:lnTo>
                    <a:pt x="7866" y="4724"/>
                  </a:lnTo>
                  <a:lnTo>
                    <a:pt x="6981" y="4084"/>
                  </a:lnTo>
                  <a:lnTo>
                    <a:pt x="6040" y="3444"/>
                  </a:lnTo>
                  <a:lnTo>
                    <a:pt x="4799" y="2597"/>
                  </a:lnTo>
                  <a:lnTo>
                    <a:pt x="4667" y="2522"/>
                  </a:lnTo>
                  <a:lnTo>
                    <a:pt x="4535" y="2428"/>
                  </a:lnTo>
                  <a:lnTo>
                    <a:pt x="4404" y="2334"/>
                  </a:lnTo>
                  <a:lnTo>
                    <a:pt x="4140" y="2165"/>
                  </a:lnTo>
                  <a:lnTo>
                    <a:pt x="3143" y="1544"/>
                  </a:lnTo>
                  <a:lnTo>
                    <a:pt x="2898" y="1393"/>
                  </a:lnTo>
                  <a:lnTo>
                    <a:pt x="2560" y="1205"/>
                  </a:lnTo>
                  <a:lnTo>
                    <a:pt x="1732" y="716"/>
                  </a:lnTo>
                  <a:lnTo>
                    <a:pt x="1054" y="358"/>
                  </a:lnTo>
                  <a:lnTo>
                    <a:pt x="1017" y="340"/>
                  </a:lnTo>
                  <a:lnTo>
                    <a:pt x="866" y="264"/>
                  </a:lnTo>
                  <a:lnTo>
                    <a:pt x="791" y="246"/>
                  </a:lnTo>
                  <a:lnTo>
                    <a:pt x="697" y="189"/>
                  </a:lnTo>
                  <a:lnTo>
                    <a:pt x="659" y="170"/>
                  </a:lnTo>
                  <a:lnTo>
                    <a:pt x="433" y="95"/>
                  </a:lnTo>
                  <a:lnTo>
                    <a:pt x="264" y="3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64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extrusionOk="0">
                  <a:moveTo>
                    <a:pt x="1" y="12965"/>
                  </a:moveTo>
                  <a:lnTo>
                    <a:pt x="358" y="12984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1" y="12965"/>
                  </a:lnTo>
                  <a:close/>
                  <a:moveTo>
                    <a:pt x="5363" y="1"/>
                  </a:move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428" y="12981"/>
                  </a:lnTo>
                  <a:lnTo>
                    <a:pt x="428" y="12981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64"/>
            <p:cNvSpPr/>
            <p:nvPr/>
          </p:nvSpPr>
          <p:spPr>
            <a:xfrm>
              <a:off x="1590900" y="2966375"/>
              <a:ext cx="195725" cy="324600"/>
            </a:xfrm>
            <a:custGeom>
              <a:avLst/>
              <a:gdLst/>
              <a:ahLst/>
              <a:cxnLst/>
              <a:rect l="l" t="t" r="r" b="b"/>
              <a:pathLst>
                <a:path w="7829" h="12984" fill="none" extrusionOk="0">
                  <a:moveTo>
                    <a:pt x="5363" y="1"/>
                  </a:moveTo>
                  <a:lnTo>
                    <a:pt x="5363" y="1"/>
                  </a:lnTo>
                  <a:lnTo>
                    <a:pt x="5570" y="490"/>
                  </a:lnTo>
                  <a:lnTo>
                    <a:pt x="5740" y="979"/>
                  </a:lnTo>
                  <a:lnTo>
                    <a:pt x="5890" y="1450"/>
                  </a:lnTo>
                  <a:lnTo>
                    <a:pt x="6022" y="1920"/>
                  </a:lnTo>
                  <a:lnTo>
                    <a:pt x="6116" y="2372"/>
                  </a:lnTo>
                  <a:lnTo>
                    <a:pt x="6210" y="2804"/>
                  </a:lnTo>
                  <a:lnTo>
                    <a:pt x="6267" y="3237"/>
                  </a:lnTo>
                  <a:lnTo>
                    <a:pt x="6323" y="3651"/>
                  </a:lnTo>
                  <a:lnTo>
                    <a:pt x="6342" y="4065"/>
                  </a:lnTo>
                  <a:lnTo>
                    <a:pt x="6342" y="4460"/>
                  </a:lnTo>
                  <a:lnTo>
                    <a:pt x="6342" y="4855"/>
                  </a:lnTo>
                  <a:lnTo>
                    <a:pt x="6304" y="5232"/>
                  </a:lnTo>
                  <a:lnTo>
                    <a:pt x="6267" y="5608"/>
                  </a:lnTo>
                  <a:lnTo>
                    <a:pt x="6210" y="5965"/>
                  </a:lnTo>
                  <a:lnTo>
                    <a:pt x="6135" y="6304"/>
                  </a:lnTo>
                  <a:lnTo>
                    <a:pt x="6060" y="6643"/>
                  </a:lnTo>
                  <a:lnTo>
                    <a:pt x="6060" y="6643"/>
                  </a:lnTo>
                  <a:lnTo>
                    <a:pt x="6530" y="7057"/>
                  </a:lnTo>
                  <a:lnTo>
                    <a:pt x="6887" y="7395"/>
                  </a:lnTo>
                  <a:lnTo>
                    <a:pt x="7113" y="7659"/>
                  </a:lnTo>
                  <a:lnTo>
                    <a:pt x="7188" y="7772"/>
                  </a:lnTo>
                  <a:lnTo>
                    <a:pt x="7245" y="7847"/>
                  </a:lnTo>
                  <a:lnTo>
                    <a:pt x="7245" y="7847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03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45" y="7941"/>
                  </a:lnTo>
                  <a:lnTo>
                    <a:pt x="7226" y="7979"/>
                  </a:lnTo>
                  <a:lnTo>
                    <a:pt x="7226" y="7979"/>
                  </a:lnTo>
                  <a:lnTo>
                    <a:pt x="7057" y="8468"/>
                  </a:lnTo>
                  <a:lnTo>
                    <a:pt x="6831" y="8938"/>
                  </a:lnTo>
                  <a:lnTo>
                    <a:pt x="6586" y="9390"/>
                  </a:lnTo>
                  <a:lnTo>
                    <a:pt x="6304" y="9841"/>
                  </a:lnTo>
                  <a:lnTo>
                    <a:pt x="6304" y="9841"/>
                  </a:lnTo>
                  <a:lnTo>
                    <a:pt x="6041" y="10218"/>
                  </a:lnTo>
                  <a:lnTo>
                    <a:pt x="5740" y="10556"/>
                  </a:lnTo>
                  <a:lnTo>
                    <a:pt x="5439" y="10895"/>
                  </a:lnTo>
                  <a:lnTo>
                    <a:pt x="5119" y="11196"/>
                  </a:lnTo>
                  <a:lnTo>
                    <a:pt x="4761" y="11478"/>
                  </a:lnTo>
                  <a:lnTo>
                    <a:pt x="4423" y="11723"/>
                  </a:lnTo>
                  <a:lnTo>
                    <a:pt x="4046" y="11968"/>
                  </a:lnTo>
                  <a:lnTo>
                    <a:pt x="3670" y="12175"/>
                  </a:lnTo>
                  <a:lnTo>
                    <a:pt x="3275" y="12363"/>
                  </a:lnTo>
                  <a:lnTo>
                    <a:pt x="2880" y="12532"/>
                  </a:lnTo>
                  <a:lnTo>
                    <a:pt x="2466" y="12664"/>
                  </a:lnTo>
                  <a:lnTo>
                    <a:pt x="2052" y="12777"/>
                  </a:lnTo>
                  <a:lnTo>
                    <a:pt x="1638" y="12871"/>
                  </a:lnTo>
                  <a:lnTo>
                    <a:pt x="1205" y="12927"/>
                  </a:lnTo>
                  <a:lnTo>
                    <a:pt x="791" y="12965"/>
                  </a:lnTo>
                  <a:lnTo>
                    <a:pt x="358" y="12984"/>
                  </a:lnTo>
                  <a:lnTo>
                    <a:pt x="358" y="12984"/>
                  </a:lnTo>
                  <a:lnTo>
                    <a:pt x="1" y="12965"/>
                  </a:lnTo>
                  <a:lnTo>
                    <a:pt x="1" y="12965"/>
                  </a:lnTo>
                  <a:lnTo>
                    <a:pt x="509" y="12984"/>
                  </a:lnTo>
                  <a:lnTo>
                    <a:pt x="509" y="12984"/>
                  </a:lnTo>
                  <a:lnTo>
                    <a:pt x="848" y="12984"/>
                  </a:lnTo>
                  <a:lnTo>
                    <a:pt x="1186" y="12946"/>
                  </a:lnTo>
                  <a:lnTo>
                    <a:pt x="1525" y="12908"/>
                  </a:lnTo>
                  <a:lnTo>
                    <a:pt x="1864" y="12852"/>
                  </a:lnTo>
                  <a:lnTo>
                    <a:pt x="2184" y="12777"/>
                  </a:lnTo>
                  <a:lnTo>
                    <a:pt x="2503" y="12701"/>
                  </a:lnTo>
                  <a:lnTo>
                    <a:pt x="2823" y="12589"/>
                  </a:lnTo>
                  <a:lnTo>
                    <a:pt x="3124" y="12476"/>
                  </a:lnTo>
                  <a:lnTo>
                    <a:pt x="3425" y="12344"/>
                  </a:lnTo>
                  <a:lnTo>
                    <a:pt x="3726" y="12193"/>
                  </a:lnTo>
                  <a:lnTo>
                    <a:pt x="4009" y="12043"/>
                  </a:lnTo>
                  <a:lnTo>
                    <a:pt x="4291" y="11874"/>
                  </a:lnTo>
                  <a:lnTo>
                    <a:pt x="4554" y="11685"/>
                  </a:lnTo>
                  <a:lnTo>
                    <a:pt x="4818" y="11497"/>
                  </a:lnTo>
                  <a:lnTo>
                    <a:pt x="5062" y="11290"/>
                  </a:lnTo>
                  <a:lnTo>
                    <a:pt x="5307" y="11083"/>
                  </a:lnTo>
                  <a:lnTo>
                    <a:pt x="5533" y="10857"/>
                  </a:lnTo>
                  <a:lnTo>
                    <a:pt x="5758" y="10613"/>
                  </a:lnTo>
                  <a:lnTo>
                    <a:pt x="5984" y="10368"/>
                  </a:lnTo>
                  <a:lnTo>
                    <a:pt x="6172" y="10105"/>
                  </a:lnTo>
                  <a:lnTo>
                    <a:pt x="6379" y="9841"/>
                  </a:lnTo>
                  <a:lnTo>
                    <a:pt x="6568" y="9559"/>
                  </a:lnTo>
                  <a:lnTo>
                    <a:pt x="6737" y="9277"/>
                  </a:lnTo>
                  <a:lnTo>
                    <a:pt x="6887" y="8995"/>
                  </a:lnTo>
                  <a:lnTo>
                    <a:pt x="7038" y="8694"/>
                  </a:lnTo>
                  <a:lnTo>
                    <a:pt x="7188" y="8374"/>
                  </a:lnTo>
                  <a:lnTo>
                    <a:pt x="7301" y="8073"/>
                  </a:lnTo>
                  <a:lnTo>
                    <a:pt x="7414" y="7753"/>
                  </a:lnTo>
                  <a:lnTo>
                    <a:pt x="7527" y="7414"/>
                  </a:lnTo>
                  <a:lnTo>
                    <a:pt x="7621" y="7076"/>
                  </a:lnTo>
                  <a:lnTo>
                    <a:pt x="7696" y="6737"/>
                  </a:lnTo>
                  <a:lnTo>
                    <a:pt x="7753" y="6398"/>
                  </a:lnTo>
                  <a:lnTo>
                    <a:pt x="7753" y="6398"/>
                  </a:lnTo>
                  <a:lnTo>
                    <a:pt x="7791" y="6041"/>
                  </a:lnTo>
                  <a:lnTo>
                    <a:pt x="7828" y="5702"/>
                  </a:lnTo>
                  <a:lnTo>
                    <a:pt x="7828" y="5344"/>
                  </a:lnTo>
                  <a:lnTo>
                    <a:pt x="7828" y="5025"/>
                  </a:lnTo>
                  <a:lnTo>
                    <a:pt x="7809" y="4705"/>
                  </a:lnTo>
                  <a:lnTo>
                    <a:pt x="7753" y="4385"/>
                  </a:lnTo>
                  <a:lnTo>
                    <a:pt x="7715" y="4065"/>
                  </a:lnTo>
                  <a:lnTo>
                    <a:pt x="7640" y="3783"/>
                  </a:lnTo>
                  <a:lnTo>
                    <a:pt x="7565" y="3482"/>
                  </a:lnTo>
                  <a:lnTo>
                    <a:pt x="7471" y="3218"/>
                  </a:lnTo>
                  <a:lnTo>
                    <a:pt x="7377" y="2936"/>
                  </a:lnTo>
                  <a:lnTo>
                    <a:pt x="7264" y="2673"/>
                  </a:lnTo>
                  <a:lnTo>
                    <a:pt x="7038" y="2202"/>
                  </a:lnTo>
                  <a:lnTo>
                    <a:pt x="6793" y="1751"/>
                  </a:lnTo>
                  <a:lnTo>
                    <a:pt x="6530" y="1356"/>
                  </a:lnTo>
                  <a:lnTo>
                    <a:pt x="6285" y="998"/>
                  </a:lnTo>
                  <a:lnTo>
                    <a:pt x="6041" y="697"/>
                  </a:lnTo>
                  <a:lnTo>
                    <a:pt x="5834" y="452"/>
                  </a:lnTo>
                  <a:lnTo>
                    <a:pt x="5495" y="114"/>
                  </a:lnTo>
                  <a:lnTo>
                    <a:pt x="53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64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extrusionOk="0">
                  <a:moveTo>
                    <a:pt x="5796" y="0"/>
                  </a:move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64"/>
            <p:cNvSpPr/>
            <p:nvPr/>
          </p:nvSpPr>
          <p:spPr>
            <a:xfrm>
              <a:off x="1590900" y="3151725"/>
              <a:ext cx="181125" cy="139250"/>
            </a:xfrm>
            <a:custGeom>
              <a:avLst/>
              <a:gdLst/>
              <a:ahLst/>
              <a:cxnLst/>
              <a:rect l="l" t="t" r="r" b="b"/>
              <a:pathLst>
                <a:path w="7245" h="5570" fill="none" extrusionOk="0">
                  <a:moveTo>
                    <a:pt x="5796" y="0"/>
                  </a:moveTo>
                  <a:lnTo>
                    <a:pt x="5796" y="0"/>
                  </a:lnTo>
                  <a:lnTo>
                    <a:pt x="5646" y="358"/>
                  </a:lnTo>
                  <a:lnTo>
                    <a:pt x="5476" y="715"/>
                  </a:lnTo>
                  <a:lnTo>
                    <a:pt x="5307" y="1054"/>
                  </a:lnTo>
                  <a:lnTo>
                    <a:pt x="5119" y="1374"/>
                  </a:lnTo>
                  <a:lnTo>
                    <a:pt x="4912" y="1694"/>
                  </a:lnTo>
                  <a:lnTo>
                    <a:pt x="4705" y="1976"/>
                  </a:lnTo>
                  <a:lnTo>
                    <a:pt x="4479" y="2277"/>
                  </a:lnTo>
                  <a:lnTo>
                    <a:pt x="4253" y="2540"/>
                  </a:lnTo>
                  <a:lnTo>
                    <a:pt x="4009" y="2804"/>
                  </a:lnTo>
                  <a:lnTo>
                    <a:pt x="3783" y="3048"/>
                  </a:lnTo>
                  <a:lnTo>
                    <a:pt x="3294" y="3500"/>
                  </a:lnTo>
                  <a:lnTo>
                    <a:pt x="2804" y="3914"/>
                  </a:lnTo>
                  <a:lnTo>
                    <a:pt x="2315" y="4271"/>
                  </a:lnTo>
                  <a:lnTo>
                    <a:pt x="1864" y="4572"/>
                  </a:lnTo>
                  <a:lnTo>
                    <a:pt x="1431" y="4836"/>
                  </a:lnTo>
                  <a:lnTo>
                    <a:pt x="1036" y="5062"/>
                  </a:lnTo>
                  <a:lnTo>
                    <a:pt x="678" y="5250"/>
                  </a:lnTo>
                  <a:lnTo>
                    <a:pt x="170" y="5476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1" y="5551"/>
                  </a:lnTo>
                  <a:lnTo>
                    <a:pt x="358" y="5570"/>
                  </a:lnTo>
                  <a:lnTo>
                    <a:pt x="358" y="5570"/>
                  </a:lnTo>
                  <a:lnTo>
                    <a:pt x="791" y="5551"/>
                  </a:lnTo>
                  <a:lnTo>
                    <a:pt x="1205" y="5513"/>
                  </a:lnTo>
                  <a:lnTo>
                    <a:pt x="1638" y="5457"/>
                  </a:lnTo>
                  <a:lnTo>
                    <a:pt x="2052" y="5363"/>
                  </a:lnTo>
                  <a:lnTo>
                    <a:pt x="2466" y="5250"/>
                  </a:lnTo>
                  <a:lnTo>
                    <a:pt x="2880" y="5118"/>
                  </a:lnTo>
                  <a:lnTo>
                    <a:pt x="3275" y="4949"/>
                  </a:lnTo>
                  <a:lnTo>
                    <a:pt x="3670" y="4761"/>
                  </a:lnTo>
                  <a:lnTo>
                    <a:pt x="4046" y="4554"/>
                  </a:lnTo>
                  <a:lnTo>
                    <a:pt x="4423" y="4309"/>
                  </a:lnTo>
                  <a:lnTo>
                    <a:pt x="4761" y="4064"/>
                  </a:lnTo>
                  <a:lnTo>
                    <a:pt x="5119" y="3782"/>
                  </a:lnTo>
                  <a:lnTo>
                    <a:pt x="5439" y="3481"/>
                  </a:lnTo>
                  <a:lnTo>
                    <a:pt x="5740" y="3142"/>
                  </a:lnTo>
                  <a:lnTo>
                    <a:pt x="6041" y="2804"/>
                  </a:lnTo>
                  <a:lnTo>
                    <a:pt x="6304" y="2427"/>
                  </a:lnTo>
                  <a:lnTo>
                    <a:pt x="6304" y="2427"/>
                  </a:lnTo>
                  <a:lnTo>
                    <a:pt x="6586" y="1976"/>
                  </a:lnTo>
                  <a:lnTo>
                    <a:pt x="6831" y="1524"/>
                  </a:lnTo>
                  <a:lnTo>
                    <a:pt x="7057" y="1054"/>
                  </a:lnTo>
                  <a:lnTo>
                    <a:pt x="7226" y="565"/>
                  </a:lnTo>
                  <a:lnTo>
                    <a:pt x="7226" y="565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489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45" y="527"/>
                  </a:lnTo>
                  <a:lnTo>
                    <a:pt x="7207" y="546"/>
                  </a:lnTo>
                  <a:lnTo>
                    <a:pt x="7207" y="546"/>
                  </a:lnTo>
                  <a:lnTo>
                    <a:pt x="7151" y="565"/>
                  </a:lnTo>
                  <a:lnTo>
                    <a:pt x="7151" y="565"/>
                  </a:lnTo>
                  <a:lnTo>
                    <a:pt x="7057" y="546"/>
                  </a:lnTo>
                  <a:lnTo>
                    <a:pt x="6944" y="527"/>
                  </a:lnTo>
                  <a:lnTo>
                    <a:pt x="6662" y="414"/>
                  </a:lnTo>
                  <a:lnTo>
                    <a:pt x="6267" y="245"/>
                  </a:lnTo>
                  <a:lnTo>
                    <a:pt x="57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64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extrusionOk="0">
                  <a:moveTo>
                    <a:pt x="264" y="1"/>
                  </a:moveTo>
                  <a:lnTo>
                    <a:pt x="151" y="396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64"/>
            <p:cNvSpPr/>
            <p:nvPr/>
          </p:nvSpPr>
          <p:spPr>
            <a:xfrm>
              <a:off x="1735800" y="3132425"/>
              <a:ext cx="36225" cy="33425"/>
            </a:xfrm>
            <a:custGeom>
              <a:avLst/>
              <a:gdLst/>
              <a:ahLst/>
              <a:cxnLst/>
              <a:rect l="l" t="t" r="r" b="b"/>
              <a:pathLst>
                <a:path w="1449" h="1337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51" y="396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471" y="1017"/>
                  </a:lnTo>
                  <a:lnTo>
                    <a:pt x="866" y="1186"/>
                  </a:lnTo>
                  <a:lnTo>
                    <a:pt x="1148" y="1299"/>
                  </a:lnTo>
                  <a:lnTo>
                    <a:pt x="1261" y="1318"/>
                  </a:lnTo>
                  <a:lnTo>
                    <a:pt x="1355" y="1337"/>
                  </a:lnTo>
                  <a:lnTo>
                    <a:pt x="1355" y="1337"/>
                  </a:lnTo>
                  <a:lnTo>
                    <a:pt x="1411" y="1318"/>
                  </a:lnTo>
                  <a:lnTo>
                    <a:pt x="1411" y="1318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99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61"/>
                  </a:lnTo>
                  <a:lnTo>
                    <a:pt x="1449" y="1205"/>
                  </a:lnTo>
                  <a:lnTo>
                    <a:pt x="1449" y="1205"/>
                  </a:lnTo>
                  <a:lnTo>
                    <a:pt x="1392" y="1130"/>
                  </a:lnTo>
                  <a:lnTo>
                    <a:pt x="1317" y="1017"/>
                  </a:lnTo>
                  <a:lnTo>
                    <a:pt x="1091" y="753"/>
                  </a:lnTo>
                  <a:lnTo>
                    <a:pt x="734" y="415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6" name="Google Shape;10076;p64"/>
          <p:cNvGrpSpPr/>
          <p:nvPr/>
        </p:nvGrpSpPr>
        <p:grpSpPr>
          <a:xfrm>
            <a:off x="8430775" y="207738"/>
            <a:ext cx="356575" cy="789325"/>
            <a:chOff x="2893925" y="3549875"/>
            <a:chExt cx="356575" cy="789325"/>
          </a:xfrm>
        </p:grpSpPr>
        <p:sp>
          <p:nvSpPr>
            <p:cNvPr id="10077" name="Google Shape;10077;p64"/>
            <p:cNvSpPr/>
            <p:nvPr/>
          </p:nvSpPr>
          <p:spPr>
            <a:xfrm>
              <a:off x="2933900" y="3773775"/>
              <a:ext cx="316600" cy="565425"/>
            </a:xfrm>
            <a:custGeom>
              <a:avLst/>
              <a:gdLst/>
              <a:ahLst/>
              <a:cxnLst/>
              <a:rect l="l" t="t" r="r" b="b"/>
              <a:pathLst>
                <a:path w="12664" h="22617" extrusionOk="0">
                  <a:moveTo>
                    <a:pt x="6830" y="0"/>
                  </a:moveTo>
                  <a:lnTo>
                    <a:pt x="6341" y="57"/>
                  </a:lnTo>
                  <a:lnTo>
                    <a:pt x="5739" y="151"/>
                  </a:lnTo>
                  <a:lnTo>
                    <a:pt x="5081" y="320"/>
                  </a:lnTo>
                  <a:lnTo>
                    <a:pt x="4347" y="508"/>
                  </a:lnTo>
                  <a:lnTo>
                    <a:pt x="3575" y="753"/>
                  </a:lnTo>
                  <a:lnTo>
                    <a:pt x="2804" y="1035"/>
                  </a:lnTo>
                  <a:lnTo>
                    <a:pt x="2108" y="1317"/>
                  </a:lnTo>
                  <a:lnTo>
                    <a:pt x="1487" y="1600"/>
                  </a:lnTo>
                  <a:lnTo>
                    <a:pt x="960" y="1882"/>
                  </a:lnTo>
                  <a:lnTo>
                    <a:pt x="527" y="2127"/>
                  </a:lnTo>
                  <a:lnTo>
                    <a:pt x="358" y="2258"/>
                  </a:lnTo>
                  <a:lnTo>
                    <a:pt x="207" y="2371"/>
                  </a:lnTo>
                  <a:lnTo>
                    <a:pt x="113" y="2484"/>
                  </a:lnTo>
                  <a:lnTo>
                    <a:pt x="38" y="2578"/>
                  </a:lnTo>
                  <a:lnTo>
                    <a:pt x="0" y="2672"/>
                  </a:lnTo>
                  <a:lnTo>
                    <a:pt x="0" y="2747"/>
                  </a:lnTo>
                  <a:lnTo>
                    <a:pt x="395" y="3914"/>
                  </a:lnTo>
                  <a:lnTo>
                    <a:pt x="433" y="4008"/>
                  </a:lnTo>
                  <a:lnTo>
                    <a:pt x="490" y="4083"/>
                  </a:lnTo>
                  <a:lnTo>
                    <a:pt x="546" y="4159"/>
                  </a:lnTo>
                  <a:lnTo>
                    <a:pt x="621" y="4215"/>
                  </a:lnTo>
                  <a:lnTo>
                    <a:pt x="697" y="4272"/>
                  </a:lnTo>
                  <a:lnTo>
                    <a:pt x="791" y="4309"/>
                  </a:lnTo>
                  <a:lnTo>
                    <a:pt x="885" y="4328"/>
                  </a:lnTo>
                  <a:lnTo>
                    <a:pt x="979" y="4347"/>
                  </a:lnTo>
                  <a:lnTo>
                    <a:pt x="1468" y="4347"/>
                  </a:lnTo>
                  <a:lnTo>
                    <a:pt x="1769" y="4328"/>
                  </a:lnTo>
                  <a:lnTo>
                    <a:pt x="2108" y="4309"/>
                  </a:lnTo>
                  <a:lnTo>
                    <a:pt x="2559" y="5645"/>
                  </a:lnTo>
                  <a:lnTo>
                    <a:pt x="7752" y="20905"/>
                  </a:lnTo>
                  <a:lnTo>
                    <a:pt x="7828" y="21130"/>
                  </a:lnTo>
                  <a:lnTo>
                    <a:pt x="7941" y="21356"/>
                  </a:lnTo>
                  <a:lnTo>
                    <a:pt x="8072" y="21563"/>
                  </a:lnTo>
                  <a:lnTo>
                    <a:pt x="8223" y="21751"/>
                  </a:lnTo>
                  <a:lnTo>
                    <a:pt x="8392" y="21921"/>
                  </a:lnTo>
                  <a:lnTo>
                    <a:pt x="8561" y="22071"/>
                  </a:lnTo>
                  <a:lnTo>
                    <a:pt x="8750" y="22203"/>
                  </a:lnTo>
                  <a:lnTo>
                    <a:pt x="8957" y="22335"/>
                  </a:lnTo>
                  <a:lnTo>
                    <a:pt x="9164" y="22429"/>
                  </a:lnTo>
                  <a:lnTo>
                    <a:pt x="9389" y="22504"/>
                  </a:lnTo>
                  <a:lnTo>
                    <a:pt x="9615" y="22560"/>
                  </a:lnTo>
                  <a:lnTo>
                    <a:pt x="9860" y="22598"/>
                  </a:lnTo>
                  <a:lnTo>
                    <a:pt x="10085" y="22617"/>
                  </a:lnTo>
                  <a:lnTo>
                    <a:pt x="10330" y="22617"/>
                  </a:lnTo>
                  <a:lnTo>
                    <a:pt x="10575" y="22579"/>
                  </a:lnTo>
                  <a:lnTo>
                    <a:pt x="10819" y="22523"/>
                  </a:lnTo>
                  <a:lnTo>
                    <a:pt x="10951" y="22485"/>
                  </a:lnTo>
                  <a:lnTo>
                    <a:pt x="11177" y="22391"/>
                  </a:lnTo>
                  <a:lnTo>
                    <a:pt x="11403" y="22278"/>
                  </a:lnTo>
                  <a:lnTo>
                    <a:pt x="11610" y="22128"/>
                  </a:lnTo>
                  <a:lnTo>
                    <a:pt x="11817" y="21977"/>
                  </a:lnTo>
                  <a:lnTo>
                    <a:pt x="11986" y="21808"/>
                  </a:lnTo>
                  <a:lnTo>
                    <a:pt x="12136" y="21620"/>
                  </a:lnTo>
                  <a:lnTo>
                    <a:pt x="12268" y="21431"/>
                  </a:lnTo>
                  <a:lnTo>
                    <a:pt x="12400" y="21206"/>
                  </a:lnTo>
                  <a:lnTo>
                    <a:pt x="12494" y="20999"/>
                  </a:lnTo>
                  <a:lnTo>
                    <a:pt x="12569" y="20754"/>
                  </a:lnTo>
                  <a:lnTo>
                    <a:pt x="12626" y="20528"/>
                  </a:lnTo>
                  <a:lnTo>
                    <a:pt x="12644" y="20284"/>
                  </a:lnTo>
                  <a:lnTo>
                    <a:pt x="12663" y="20039"/>
                  </a:lnTo>
                  <a:lnTo>
                    <a:pt x="12644" y="19776"/>
                  </a:lnTo>
                  <a:lnTo>
                    <a:pt x="12588" y="19531"/>
                  </a:lnTo>
                  <a:lnTo>
                    <a:pt x="12513" y="19286"/>
                  </a:lnTo>
                  <a:lnTo>
                    <a:pt x="7075" y="3237"/>
                  </a:lnTo>
                  <a:lnTo>
                    <a:pt x="6906" y="2729"/>
                  </a:lnTo>
                  <a:lnTo>
                    <a:pt x="7432" y="2409"/>
                  </a:lnTo>
                  <a:lnTo>
                    <a:pt x="7809" y="2164"/>
                  </a:lnTo>
                  <a:lnTo>
                    <a:pt x="7884" y="2089"/>
                  </a:lnTo>
                  <a:lnTo>
                    <a:pt x="7959" y="2014"/>
                  </a:lnTo>
                  <a:lnTo>
                    <a:pt x="8016" y="1920"/>
                  </a:lnTo>
                  <a:lnTo>
                    <a:pt x="8053" y="1825"/>
                  </a:lnTo>
                  <a:lnTo>
                    <a:pt x="8072" y="1731"/>
                  </a:lnTo>
                  <a:lnTo>
                    <a:pt x="8072" y="1637"/>
                  </a:lnTo>
                  <a:lnTo>
                    <a:pt x="8072" y="1524"/>
                  </a:lnTo>
                  <a:lnTo>
                    <a:pt x="8035" y="1430"/>
                  </a:lnTo>
                  <a:lnTo>
                    <a:pt x="7621" y="189"/>
                  </a:lnTo>
                  <a:lnTo>
                    <a:pt x="7583" y="113"/>
                  </a:lnTo>
                  <a:lnTo>
                    <a:pt x="7489" y="76"/>
                  </a:lnTo>
                  <a:lnTo>
                    <a:pt x="7376" y="38"/>
                  </a:lnTo>
                  <a:lnTo>
                    <a:pt x="72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64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extrusionOk="0">
                  <a:moveTo>
                    <a:pt x="4799" y="1"/>
                  </a:move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64"/>
            <p:cNvSpPr/>
            <p:nvPr/>
          </p:nvSpPr>
          <p:spPr>
            <a:xfrm>
              <a:off x="2986575" y="3841975"/>
              <a:ext cx="124200" cy="72950"/>
            </a:xfrm>
            <a:custGeom>
              <a:avLst/>
              <a:gdLst/>
              <a:ahLst/>
              <a:cxnLst/>
              <a:rect l="l" t="t" r="r" b="b"/>
              <a:pathLst>
                <a:path w="4968" h="2918" fill="none" extrusionOk="0">
                  <a:moveTo>
                    <a:pt x="4799" y="1"/>
                  </a:moveTo>
                  <a:lnTo>
                    <a:pt x="4799" y="1"/>
                  </a:lnTo>
                  <a:lnTo>
                    <a:pt x="4328" y="245"/>
                  </a:lnTo>
                  <a:lnTo>
                    <a:pt x="3877" y="471"/>
                  </a:lnTo>
                  <a:lnTo>
                    <a:pt x="3425" y="659"/>
                  </a:lnTo>
                  <a:lnTo>
                    <a:pt x="2992" y="847"/>
                  </a:lnTo>
                  <a:lnTo>
                    <a:pt x="2578" y="979"/>
                  </a:lnTo>
                  <a:lnTo>
                    <a:pt x="2183" y="1111"/>
                  </a:lnTo>
                  <a:lnTo>
                    <a:pt x="1468" y="1318"/>
                  </a:lnTo>
                  <a:lnTo>
                    <a:pt x="866" y="1449"/>
                  </a:lnTo>
                  <a:lnTo>
                    <a:pt x="396" y="1525"/>
                  </a:lnTo>
                  <a:lnTo>
                    <a:pt x="1" y="1581"/>
                  </a:lnTo>
                  <a:lnTo>
                    <a:pt x="452" y="2917"/>
                  </a:lnTo>
                  <a:lnTo>
                    <a:pt x="452" y="2917"/>
                  </a:lnTo>
                  <a:lnTo>
                    <a:pt x="1054" y="2691"/>
                  </a:lnTo>
                  <a:lnTo>
                    <a:pt x="1713" y="2428"/>
                  </a:lnTo>
                  <a:lnTo>
                    <a:pt x="2390" y="2108"/>
                  </a:lnTo>
                  <a:lnTo>
                    <a:pt x="3049" y="1788"/>
                  </a:lnTo>
                  <a:lnTo>
                    <a:pt x="3689" y="1449"/>
                  </a:lnTo>
                  <a:lnTo>
                    <a:pt x="4234" y="1111"/>
                  </a:lnTo>
                  <a:lnTo>
                    <a:pt x="4460" y="960"/>
                  </a:lnTo>
                  <a:lnTo>
                    <a:pt x="4667" y="791"/>
                  </a:lnTo>
                  <a:lnTo>
                    <a:pt x="4836" y="659"/>
                  </a:lnTo>
                  <a:lnTo>
                    <a:pt x="4968" y="509"/>
                  </a:lnTo>
                  <a:lnTo>
                    <a:pt x="4799" y="1"/>
                  </a:lnTo>
                  <a:lnTo>
                    <a:pt x="47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64"/>
            <p:cNvSpPr/>
            <p:nvPr/>
          </p:nvSpPr>
          <p:spPr>
            <a:xfrm>
              <a:off x="3053375" y="3989200"/>
              <a:ext cx="173125" cy="318025"/>
            </a:xfrm>
            <a:custGeom>
              <a:avLst/>
              <a:gdLst/>
              <a:ahLst/>
              <a:cxnLst/>
              <a:rect l="l" t="t" r="r" b="b"/>
              <a:pathLst>
                <a:path w="6925" h="12721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3557" y="11535"/>
                  </a:lnTo>
                  <a:lnTo>
                    <a:pt x="3613" y="11704"/>
                  </a:lnTo>
                  <a:lnTo>
                    <a:pt x="3688" y="11855"/>
                  </a:lnTo>
                  <a:lnTo>
                    <a:pt x="3782" y="12005"/>
                  </a:lnTo>
                  <a:lnTo>
                    <a:pt x="3895" y="12137"/>
                  </a:lnTo>
                  <a:lnTo>
                    <a:pt x="4008" y="12250"/>
                  </a:lnTo>
                  <a:lnTo>
                    <a:pt x="4140" y="12363"/>
                  </a:lnTo>
                  <a:lnTo>
                    <a:pt x="4290" y="12457"/>
                  </a:lnTo>
                  <a:lnTo>
                    <a:pt x="4422" y="12532"/>
                  </a:lnTo>
                  <a:lnTo>
                    <a:pt x="4573" y="12607"/>
                  </a:lnTo>
                  <a:lnTo>
                    <a:pt x="4742" y="12664"/>
                  </a:lnTo>
                  <a:lnTo>
                    <a:pt x="4911" y="12702"/>
                  </a:lnTo>
                  <a:lnTo>
                    <a:pt x="5062" y="12720"/>
                  </a:lnTo>
                  <a:lnTo>
                    <a:pt x="5250" y="12720"/>
                  </a:lnTo>
                  <a:lnTo>
                    <a:pt x="5419" y="12702"/>
                  </a:lnTo>
                  <a:lnTo>
                    <a:pt x="5589" y="12683"/>
                  </a:lnTo>
                  <a:lnTo>
                    <a:pt x="5758" y="12626"/>
                  </a:lnTo>
                  <a:lnTo>
                    <a:pt x="5927" y="12570"/>
                  </a:lnTo>
                  <a:lnTo>
                    <a:pt x="6078" y="12476"/>
                  </a:lnTo>
                  <a:lnTo>
                    <a:pt x="6210" y="12382"/>
                  </a:lnTo>
                  <a:lnTo>
                    <a:pt x="6341" y="12288"/>
                  </a:lnTo>
                  <a:lnTo>
                    <a:pt x="6473" y="12156"/>
                  </a:lnTo>
                  <a:lnTo>
                    <a:pt x="6586" y="12024"/>
                  </a:lnTo>
                  <a:lnTo>
                    <a:pt x="6680" y="11892"/>
                  </a:lnTo>
                  <a:lnTo>
                    <a:pt x="6755" y="11742"/>
                  </a:lnTo>
                  <a:lnTo>
                    <a:pt x="6812" y="11591"/>
                  </a:lnTo>
                  <a:lnTo>
                    <a:pt x="6868" y="11441"/>
                  </a:lnTo>
                  <a:lnTo>
                    <a:pt x="6906" y="11272"/>
                  </a:lnTo>
                  <a:lnTo>
                    <a:pt x="6925" y="11102"/>
                  </a:lnTo>
                  <a:lnTo>
                    <a:pt x="6925" y="10933"/>
                  </a:lnTo>
                  <a:lnTo>
                    <a:pt x="6925" y="10764"/>
                  </a:lnTo>
                  <a:lnTo>
                    <a:pt x="6887" y="10594"/>
                  </a:lnTo>
                  <a:lnTo>
                    <a:pt x="6849" y="1042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64"/>
            <p:cNvSpPr/>
            <p:nvPr/>
          </p:nvSpPr>
          <p:spPr>
            <a:xfrm>
              <a:off x="3127700" y="416232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extrusionOk="0">
                  <a:moveTo>
                    <a:pt x="678" y="0"/>
                  </a:moveTo>
                  <a:lnTo>
                    <a:pt x="546" y="38"/>
                  </a:lnTo>
                  <a:lnTo>
                    <a:pt x="395" y="94"/>
                  </a:lnTo>
                  <a:lnTo>
                    <a:pt x="264" y="169"/>
                  </a:lnTo>
                  <a:lnTo>
                    <a:pt x="170" y="282"/>
                  </a:lnTo>
                  <a:lnTo>
                    <a:pt x="94" y="395"/>
                  </a:lnTo>
                  <a:lnTo>
                    <a:pt x="38" y="527"/>
                  </a:lnTo>
                  <a:lnTo>
                    <a:pt x="0" y="659"/>
                  </a:lnTo>
                  <a:lnTo>
                    <a:pt x="0" y="809"/>
                  </a:lnTo>
                  <a:lnTo>
                    <a:pt x="19" y="960"/>
                  </a:lnTo>
                  <a:lnTo>
                    <a:pt x="76" y="1091"/>
                  </a:lnTo>
                  <a:lnTo>
                    <a:pt x="170" y="1223"/>
                  </a:lnTo>
                  <a:lnTo>
                    <a:pt x="264" y="1317"/>
                  </a:lnTo>
                  <a:lnTo>
                    <a:pt x="395" y="1411"/>
                  </a:lnTo>
                  <a:lnTo>
                    <a:pt x="527" y="1468"/>
                  </a:lnTo>
                  <a:lnTo>
                    <a:pt x="659" y="1487"/>
                  </a:lnTo>
                  <a:lnTo>
                    <a:pt x="809" y="1487"/>
                  </a:lnTo>
                  <a:lnTo>
                    <a:pt x="941" y="1468"/>
                  </a:lnTo>
                  <a:lnTo>
                    <a:pt x="1092" y="1411"/>
                  </a:lnTo>
                  <a:lnTo>
                    <a:pt x="1223" y="1336"/>
                  </a:lnTo>
                  <a:lnTo>
                    <a:pt x="1317" y="1223"/>
                  </a:lnTo>
                  <a:lnTo>
                    <a:pt x="1393" y="1110"/>
                  </a:lnTo>
                  <a:lnTo>
                    <a:pt x="1449" y="979"/>
                  </a:lnTo>
                  <a:lnTo>
                    <a:pt x="1487" y="828"/>
                  </a:lnTo>
                  <a:lnTo>
                    <a:pt x="1487" y="696"/>
                  </a:lnTo>
                  <a:lnTo>
                    <a:pt x="1468" y="546"/>
                  </a:lnTo>
                  <a:lnTo>
                    <a:pt x="1412" y="395"/>
                  </a:lnTo>
                  <a:lnTo>
                    <a:pt x="1317" y="282"/>
                  </a:lnTo>
                  <a:lnTo>
                    <a:pt x="1223" y="169"/>
                  </a:lnTo>
                  <a:lnTo>
                    <a:pt x="1092" y="94"/>
                  </a:lnTo>
                  <a:lnTo>
                    <a:pt x="960" y="38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64"/>
            <p:cNvSpPr/>
            <p:nvPr/>
          </p:nvSpPr>
          <p:spPr>
            <a:xfrm>
              <a:off x="3074550" y="4040950"/>
              <a:ext cx="37175" cy="37650"/>
            </a:xfrm>
            <a:custGeom>
              <a:avLst/>
              <a:gdLst/>
              <a:ahLst/>
              <a:cxnLst/>
              <a:rect l="l" t="t" r="r" b="b"/>
              <a:pathLst>
                <a:path w="1487" h="1506" extrusionOk="0">
                  <a:moveTo>
                    <a:pt x="678" y="1"/>
                  </a:moveTo>
                  <a:lnTo>
                    <a:pt x="527" y="38"/>
                  </a:lnTo>
                  <a:lnTo>
                    <a:pt x="395" y="95"/>
                  </a:lnTo>
                  <a:lnTo>
                    <a:pt x="264" y="170"/>
                  </a:lnTo>
                  <a:lnTo>
                    <a:pt x="170" y="283"/>
                  </a:lnTo>
                  <a:lnTo>
                    <a:pt x="75" y="396"/>
                  </a:lnTo>
                  <a:lnTo>
                    <a:pt x="19" y="528"/>
                  </a:lnTo>
                  <a:lnTo>
                    <a:pt x="0" y="678"/>
                  </a:lnTo>
                  <a:lnTo>
                    <a:pt x="0" y="810"/>
                  </a:lnTo>
                  <a:lnTo>
                    <a:pt x="19" y="960"/>
                  </a:lnTo>
                  <a:lnTo>
                    <a:pt x="75" y="1092"/>
                  </a:lnTo>
                  <a:lnTo>
                    <a:pt x="170" y="1224"/>
                  </a:lnTo>
                  <a:lnTo>
                    <a:pt x="264" y="1337"/>
                  </a:lnTo>
                  <a:lnTo>
                    <a:pt x="377" y="1412"/>
                  </a:lnTo>
                  <a:lnTo>
                    <a:pt x="508" y="1468"/>
                  </a:lnTo>
                  <a:lnTo>
                    <a:pt x="659" y="1487"/>
                  </a:lnTo>
                  <a:lnTo>
                    <a:pt x="809" y="1506"/>
                  </a:lnTo>
                  <a:lnTo>
                    <a:pt x="941" y="1468"/>
                  </a:lnTo>
                  <a:lnTo>
                    <a:pt x="1091" y="1412"/>
                  </a:lnTo>
                  <a:lnTo>
                    <a:pt x="1204" y="1337"/>
                  </a:lnTo>
                  <a:lnTo>
                    <a:pt x="1317" y="1224"/>
                  </a:lnTo>
                  <a:lnTo>
                    <a:pt x="1393" y="1111"/>
                  </a:lnTo>
                  <a:lnTo>
                    <a:pt x="1449" y="979"/>
                  </a:lnTo>
                  <a:lnTo>
                    <a:pt x="1487" y="829"/>
                  </a:lnTo>
                  <a:lnTo>
                    <a:pt x="1487" y="697"/>
                  </a:lnTo>
                  <a:lnTo>
                    <a:pt x="1449" y="546"/>
                  </a:lnTo>
                  <a:lnTo>
                    <a:pt x="1393" y="415"/>
                  </a:lnTo>
                  <a:lnTo>
                    <a:pt x="1317" y="283"/>
                  </a:lnTo>
                  <a:lnTo>
                    <a:pt x="1223" y="170"/>
                  </a:lnTo>
                  <a:lnTo>
                    <a:pt x="1091" y="95"/>
                  </a:lnTo>
                  <a:lnTo>
                    <a:pt x="960" y="38"/>
                  </a:lnTo>
                  <a:lnTo>
                    <a:pt x="828" y="19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64"/>
            <p:cNvSpPr/>
            <p:nvPr/>
          </p:nvSpPr>
          <p:spPr>
            <a:xfrm>
              <a:off x="3179900" y="4236175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34" y="0"/>
                  </a:moveTo>
                  <a:lnTo>
                    <a:pt x="340" y="19"/>
                  </a:lnTo>
                  <a:lnTo>
                    <a:pt x="245" y="57"/>
                  </a:lnTo>
                  <a:lnTo>
                    <a:pt x="170" y="94"/>
                  </a:lnTo>
                  <a:lnTo>
                    <a:pt x="114" y="170"/>
                  </a:lnTo>
                  <a:lnTo>
                    <a:pt x="57" y="245"/>
                  </a:lnTo>
                  <a:lnTo>
                    <a:pt x="20" y="320"/>
                  </a:lnTo>
                  <a:lnTo>
                    <a:pt x="1" y="414"/>
                  </a:lnTo>
                  <a:lnTo>
                    <a:pt x="1" y="489"/>
                  </a:lnTo>
                  <a:lnTo>
                    <a:pt x="20" y="583"/>
                  </a:lnTo>
                  <a:lnTo>
                    <a:pt x="57" y="678"/>
                  </a:lnTo>
                  <a:lnTo>
                    <a:pt x="114" y="753"/>
                  </a:lnTo>
                  <a:lnTo>
                    <a:pt x="170" y="828"/>
                  </a:lnTo>
                  <a:lnTo>
                    <a:pt x="245" y="866"/>
                  </a:lnTo>
                  <a:lnTo>
                    <a:pt x="321" y="903"/>
                  </a:lnTo>
                  <a:lnTo>
                    <a:pt x="415" y="922"/>
                  </a:lnTo>
                  <a:lnTo>
                    <a:pt x="509" y="922"/>
                  </a:lnTo>
                  <a:lnTo>
                    <a:pt x="603" y="903"/>
                  </a:lnTo>
                  <a:lnTo>
                    <a:pt x="678" y="866"/>
                  </a:lnTo>
                  <a:lnTo>
                    <a:pt x="754" y="828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2"/>
                  </a:lnTo>
                  <a:lnTo>
                    <a:pt x="923" y="508"/>
                  </a:lnTo>
                  <a:lnTo>
                    <a:pt x="923" y="414"/>
                  </a:lnTo>
                  <a:lnTo>
                    <a:pt x="904" y="339"/>
                  </a:lnTo>
                  <a:lnTo>
                    <a:pt x="885" y="245"/>
                  </a:lnTo>
                  <a:lnTo>
                    <a:pt x="829" y="170"/>
                  </a:lnTo>
                  <a:lnTo>
                    <a:pt x="754" y="94"/>
                  </a:lnTo>
                  <a:lnTo>
                    <a:pt x="678" y="57"/>
                  </a:lnTo>
                  <a:lnTo>
                    <a:pt x="603" y="1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64"/>
            <p:cNvSpPr/>
            <p:nvPr/>
          </p:nvSpPr>
          <p:spPr>
            <a:xfrm>
              <a:off x="3138975" y="4106800"/>
              <a:ext cx="23075" cy="23075"/>
            </a:xfrm>
            <a:custGeom>
              <a:avLst/>
              <a:gdLst/>
              <a:ahLst/>
              <a:cxnLst/>
              <a:rect l="l" t="t" r="r" b="b"/>
              <a:pathLst>
                <a:path w="923" h="923" extrusionOk="0">
                  <a:moveTo>
                    <a:pt x="415" y="1"/>
                  </a:moveTo>
                  <a:lnTo>
                    <a:pt x="340" y="20"/>
                  </a:lnTo>
                  <a:lnTo>
                    <a:pt x="246" y="57"/>
                  </a:lnTo>
                  <a:lnTo>
                    <a:pt x="170" y="114"/>
                  </a:lnTo>
                  <a:lnTo>
                    <a:pt x="95" y="170"/>
                  </a:lnTo>
                  <a:lnTo>
                    <a:pt x="57" y="245"/>
                  </a:lnTo>
                  <a:lnTo>
                    <a:pt x="20" y="321"/>
                  </a:lnTo>
                  <a:lnTo>
                    <a:pt x="1" y="415"/>
                  </a:lnTo>
                  <a:lnTo>
                    <a:pt x="1" y="509"/>
                  </a:lnTo>
                  <a:lnTo>
                    <a:pt x="20" y="603"/>
                  </a:lnTo>
                  <a:lnTo>
                    <a:pt x="57" y="678"/>
                  </a:lnTo>
                  <a:lnTo>
                    <a:pt x="95" y="753"/>
                  </a:lnTo>
                  <a:lnTo>
                    <a:pt x="170" y="829"/>
                  </a:lnTo>
                  <a:lnTo>
                    <a:pt x="246" y="866"/>
                  </a:lnTo>
                  <a:lnTo>
                    <a:pt x="321" y="904"/>
                  </a:lnTo>
                  <a:lnTo>
                    <a:pt x="415" y="923"/>
                  </a:lnTo>
                  <a:lnTo>
                    <a:pt x="509" y="923"/>
                  </a:lnTo>
                  <a:lnTo>
                    <a:pt x="584" y="904"/>
                  </a:lnTo>
                  <a:lnTo>
                    <a:pt x="678" y="885"/>
                  </a:lnTo>
                  <a:lnTo>
                    <a:pt x="754" y="829"/>
                  </a:lnTo>
                  <a:lnTo>
                    <a:pt x="829" y="753"/>
                  </a:lnTo>
                  <a:lnTo>
                    <a:pt x="866" y="678"/>
                  </a:lnTo>
                  <a:lnTo>
                    <a:pt x="904" y="603"/>
                  </a:lnTo>
                  <a:lnTo>
                    <a:pt x="923" y="509"/>
                  </a:lnTo>
                  <a:lnTo>
                    <a:pt x="923" y="434"/>
                  </a:lnTo>
                  <a:lnTo>
                    <a:pt x="904" y="340"/>
                  </a:lnTo>
                  <a:lnTo>
                    <a:pt x="866" y="245"/>
                  </a:lnTo>
                  <a:lnTo>
                    <a:pt x="829" y="170"/>
                  </a:lnTo>
                  <a:lnTo>
                    <a:pt x="754" y="114"/>
                  </a:lnTo>
                  <a:lnTo>
                    <a:pt x="678" y="57"/>
                  </a:lnTo>
                  <a:lnTo>
                    <a:pt x="603" y="20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64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64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extrusionOk="0">
                  <a:moveTo>
                    <a:pt x="4403" y="0"/>
                  </a:move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64"/>
            <p:cNvSpPr/>
            <p:nvPr/>
          </p:nvSpPr>
          <p:spPr>
            <a:xfrm>
              <a:off x="2967775" y="3784600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4836" h="1788" fill="none" extrusionOk="0">
                  <a:moveTo>
                    <a:pt x="4572" y="0"/>
                  </a:moveTo>
                  <a:lnTo>
                    <a:pt x="4572" y="0"/>
                  </a:lnTo>
                  <a:lnTo>
                    <a:pt x="4403" y="0"/>
                  </a:lnTo>
                  <a:lnTo>
                    <a:pt x="4177" y="38"/>
                  </a:lnTo>
                  <a:lnTo>
                    <a:pt x="3650" y="132"/>
                  </a:lnTo>
                  <a:lnTo>
                    <a:pt x="3011" y="301"/>
                  </a:lnTo>
                  <a:lnTo>
                    <a:pt x="2296" y="527"/>
                  </a:lnTo>
                  <a:lnTo>
                    <a:pt x="2296" y="527"/>
                  </a:lnTo>
                  <a:lnTo>
                    <a:pt x="1806" y="696"/>
                  </a:lnTo>
                  <a:lnTo>
                    <a:pt x="1355" y="884"/>
                  </a:lnTo>
                  <a:lnTo>
                    <a:pt x="960" y="1054"/>
                  </a:lnTo>
                  <a:lnTo>
                    <a:pt x="621" y="1204"/>
                  </a:lnTo>
                  <a:lnTo>
                    <a:pt x="339" y="1374"/>
                  </a:lnTo>
                  <a:lnTo>
                    <a:pt x="132" y="1505"/>
                  </a:lnTo>
                  <a:lnTo>
                    <a:pt x="75" y="1562"/>
                  </a:lnTo>
                  <a:lnTo>
                    <a:pt x="19" y="1618"/>
                  </a:lnTo>
                  <a:lnTo>
                    <a:pt x="0" y="1656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19" y="1731"/>
                  </a:lnTo>
                  <a:lnTo>
                    <a:pt x="75" y="1769"/>
                  </a:lnTo>
                  <a:lnTo>
                    <a:pt x="151" y="1769"/>
                  </a:lnTo>
                  <a:lnTo>
                    <a:pt x="245" y="1788"/>
                  </a:lnTo>
                  <a:lnTo>
                    <a:pt x="245" y="1788"/>
                  </a:lnTo>
                  <a:lnTo>
                    <a:pt x="433" y="1769"/>
                  </a:lnTo>
                  <a:lnTo>
                    <a:pt x="640" y="1750"/>
                  </a:lnTo>
                  <a:lnTo>
                    <a:pt x="1185" y="1637"/>
                  </a:lnTo>
                  <a:lnTo>
                    <a:pt x="1825" y="1468"/>
                  </a:lnTo>
                  <a:lnTo>
                    <a:pt x="2540" y="1242"/>
                  </a:lnTo>
                  <a:lnTo>
                    <a:pt x="2540" y="1242"/>
                  </a:lnTo>
                  <a:lnTo>
                    <a:pt x="3011" y="1073"/>
                  </a:lnTo>
                  <a:lnTo>
                    <a:pt x="3462" y="903"/>
                  </a:lnTo>
                  <a:lnTo>
                    <a:pt x="3857" y="734"/>
                  </a:lnTo>
                  <a:lnTo>
                    <a:pt x="4215" y="565"/>
                  </a:lnTo>
                  <a:lnTo>
                    <a:pt x="4478" y="414"/>
                  </a:lnTo>
                  <a:lnTo>
                    <a:pt x="4685" y="282"/>
                  </a:lnTo>
                  <a:lnTo>
                    <a:pt x="4760" y="226"/>
                  </a:lnTo>
                  <a:lnTo>
                    <a:pt x="4798" y="169"/>
                  </a:lnTo>
                  <a:lnTo>
                    <a:pt x="4836" y="113"/>
                  </a:lnTo>
                  <a:lnTo>
                    <a:pt x="4836" y="75"/>
                  </a:lnTo>
                  <a:lnTo>
                    <a:pt x="4836" y="75"/>
                  </a:lnTo>
                  <a:lnTo>
                    <a:pt x="4798" y="38"/>
                  </a:lnTo>
                  <a:lnTo>
                    <a:pt x="4742" y="19"/>
                  </a:lnTo>
                  <a:lnTo>
                    <a:pt x="4666" y="0"/>
                  </a:lnTo>
                  <a:lnTo>
                    <a:pt x="45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64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extrusionOk="0">
                  <a:moveTo>
                    <a:pt x="2070" y="1"/>
                  </a:move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64"/>
            <p:cNvSpPr/>
            <p:nvPr/>
          </p:nvSpPr>
          <p:spPr>
            <a:xfrm>
              <a:off x="2893925" y="3670750"/>
              <a:ext cx="103500" cy="103525"/>
            </a:xfrm>
            <a:custGeom>
              <a:avLst/>
              <a:gdLst/>
              <a:ahLst/>
              <a:cxnLst/>
              <a:rect l="l" t="t" r="r" b="b"/>
              <a:pathLst>
                <a:path w="4140" h="4141" fill="none" extrusionOk="0">
                  <a:moveTo>
                    <a:pt x="2070" y="1"/>
                  </a:moveTo>
                  <a:lnTo>
                    <a:pt x="2070" y="1"/>
                  </a:lnTo>
                  <a:lnTo>
                    <a:pt x="1900" y="20"/>
                  </a:lnTo>
                  <a:lnTo>
                    <a:pt x="1731" y="38"/>
                  </a:lnTo>
                  <a:lnTo>
                    <a:pt x="1562" y="57"/>
                  </a:lnTo>
                  <a:lnTo>
                    <a:pt x="1392" y="114"/>
                  </a:lnTo>
                  <a:lnTo>
                    <a:pt x="1392" y="114"/>
                  </a:lnTo>
                  <a:lnTo>
                    <a:pt x="1204" y="189"/>
                  </a:lnTo>
                  <a:lnTo>
                    <a:pt x="1016" y="283"/>
                  </a:lnTo>
                  <a:lnTo>
                    <a:pt x="847" y="396"/>
                  </a:lnTo>
                  <a:lnTo>
                    <a:pt x="696" y="528"/>
                  </a:lnTo>
                  <a:lnTo>
                    <a:pt x="546" y="659"/>
                  </a:lnTo>
                  <a:lnTo>
                    <a:pt x="414" y="829"/>
                  </a:lnTo>
                  <a:lnTo>
                    <a:pt x="301" y="979"/>
                  </a:lnTo>
                  <a:lnTo>
                    <a:pt x="207" y="1149"/>
                  </a:lnTo>
                  <a:lnTo>
                    <a:pt x="132" y="1337"/>
                  </a:lnTo>
                  <a:lnTo>
                    <a:pt x="75" y="1525"/>
                  </a:lnTo>
                  <a:lnTo>
                    <a:pt x="19" y="1732"/>
                  </a:lnTo>
                  <a:lnTo>
                    <a:pt x="0" y="1920"/>
                  </a:lnTo>
                  <a:lnTo>
                    <a:pt x="0" y="2127"/>
                  </a:lnTo>
                  <a:lnTo>
                    <a:pt x="19" y="2334"/>
                  </a:lnTo>
                  <a:lnTo>
                    <a:pt x="56" y="2541"/>
                  </a:lnTo>
                  <a:lnTo>
                    <a:pt x="113" y="2729"/>
                  </a:lnTo>
                  <a:lnTo>
                    <a:pt x="113" y="2729"/>
                  </a:lnTo>
                  <a:lnTo>
                    <a:pt x="169" y="2898"/>
                  </a:lnTo>
                  <a:lnTo>
                    <a:pt x="245" y="3049"/>
                  </a:lnTo>
                  <a:lnTo>
                    <a:pt x="320" y="3181"/>
                  </a:lnTo>
                  <a:lnTo>
                    <a:pt x="414" y="3312"/>
                  </a:lnTo>
                  <a:lnTo>
                    <a:pt x="508" y="3444"/>
                  </a:lnTo>
                  <a:lnTo>
                    <a:pt x="621" y="3557"/>
                  </a:lnTo>
                  <a:lnTo>
                    <a:pt x="753" y="3670"/>
                  </a:lnTo>
                  <a:lnTo>
                    <a:pt x="866" y="3764"/>
                  </a:lnTo>
                  <a:lnTo>
                    <a:pt x="997" y="3839"/>
                  </a:lnTo>
                  <a:lnTo>
                    <a:pt x="1148" y="3914"/>
                  </a:lnTo>
                  <a:lnTo>
                    <a:pt x="1279" y="3990"/>
                  </a:lnTo>
                  <a:lnTo>
                    <a:pt x="1430" y="4046"/>
                  </a:lnTo>
                  <a:lnTo>
                    <a:pt x="1581" y="4084"/>
                  </a:lnTo>
                  <a:lnTo>
                    <a:pt x="1750" y="4121"/>
                  </a:lnTo>
                  <a:lnTo>
                    <a:pt x="1900" y="4140"/>
                  </a:lnTo>
                  <a:lnTo>
                    <a:pt x="2070" y="4140"/>
                  </a:lnTo>
                  <a:lnTo>
                    <a:pt x="2070" y="4140"/>
                  </a:lnTo>
                  <a:lnTo>
                    <a:pt x="2220" y="4140"/>
                  </a:lnTo>
                  <a:lnTo>
                    <a:pt x="2390" y="4103"/>
                  </a:lnTo>
                  <a:lnTo>
                    <a:pt x="2559" y="4084"/>
                  </a:lnTo>
                  <a:lnTo>
                    <a:pt x="2728" y="4027"/>
                  </a:lnTo>
                  <a:lnTo>
                    <a:pt x="2728" y="4027"/>
                  </a:lnTo>
                  <a:lnTo>
                    <a:pt x="2916" y="3952"/>
                  </a:lnTo>
                  <a:lnTo>
                    <a:pt x="3105" y="3858"/>
                  </a:lnTo>
                  <a:lnTo>
                    <a:pt x="3274" y="3745"/>
                  </a:lnTo>
                  <a:lnTo>
                    <a:pt x="3443" y="3613"/>
                  </a:lnTo>
                  <a:lnTo>
                    <a:pt x="3575" y="3482"/>
                  </a:lnTo>
                  <a:lnTo>
                    <a:pt x="3707" y="3331"/>
                  </a:lnTo>
                  <a:lnTo>
                    <a:pt x="3820" y="3162"/>
                  </a:lnTo>
                  <a:lnTo>
                    <a:pt x="3914" y="2992"/>
                  </a:lnTo>
                  <a:lnTo>
                    <a:pt x="3989" y="2804"/>
                  </a:lnTo>
                  <a:lnTo>
                    <a:pt x="4064" y="2616"/>
                  </a:lnTo>
                  <a:lnTo>
                    <a:pt x="4102" y="2428"/>
                  </a:lnTo>
                  <a:lnTo>
                    <a:pt x="4121" y="2221"/>
                  </a:lnTo>
                  <a:lnTo>
                    <a:pt x="4139" y="2014"/>
                  </a:lnTo>
                  <a:lnTo>
                    <a:pt x="4121" y="1807"/>
                  </a:lnTo>
                  <a:lnTo>
                    <a:pt x="4083" y="1619"/>
                  </a:lnTo>
                  <a:lnTo>
                    <a:pt x="4027" y="1412"/>
                  </a:lnTo>
                  <a:lnTo>
                    <a:pt x="4027" y="1412"/>
                  </a:lnTo>
                  <a:lnTo>
                    <a:pt x="3951" y="1243"/>
                  </a:lnTo>
                  <a:lnTo>
                    <a:pt x="3895" y="1092"/>
                  </a:lnTo>
                  <a:lnTo>
                    <a:pt x="3801" y="960"/>
                  </a:lnTo>
                  <a:lnTo>
                    <a:pt x="3707" y="829"/>
                  </a:lnTo>
                  <a:lnTo>
                    <a:pt x="3613" y="697"/>
                  </a:lnTo>
                  <a:lnTo>
                    <a:pt x="3500" y="584"/>
                  </a:lnTo>
                  <a:lnTo>
                    <a:pt x="3387" y="471"/>
                  </a:lnTo>
                  <a:lnTo>
                    <a:pt x="3255" y="377"/>
                  </a:lnTo>
                  <a:lnTo>
                    <a:pt x="3123" y="302"/>
                  </a:lnTo>
                  <a:lnTo>
                    <a:pt x="2992" y="227"/>
                  </a:lnTo>
                  <a:lnTo>
                    <a:pt x="2841" y="151"/>
                  </a:lnTo>
                  <a:lnTo>
                    <a:pt x="2691" y="95"/>
                  </a:lnTo>
                  <a:lnTo>
                    <a:pt x="2540" y="57"/>
                  </a:lnTo>
                  <a:lnTo>
                    <a:pt x="2390" y="38"/>
                  </a:lnTo>
                  <a:lnTo>
                    <a:pt x="2220" y="20"/>
                  </a:lnTo>
                  <a:lnTo>
                    <a:pt x="2070" y="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64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extrusionOk="0">
                  <a:moveTo>
                    <a:pt x="1111" y="0"/>
                  </a:moveTo>
                  <a:lnTo>
                    <a:pt x="923" y="19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64"/>
            <p:cNvSpPr/>
            <p:nvPr/>
          </p:nvSpPr>
          <p:spPr>
            <a:xfrm>
              <a:off x="3034550" y="3684400"/>
              <a:ext cx="55075" cy="55525"/>
            </a:xfrm>
            <a:custGeom>
              <a:avLst/>
              <a:gdLst/>
              <a:ahLst/>
              <a:cxnLst/>
              <a:rect l="l" t="t" r="r" b="b"/>
              <a:pathLst>
                <a:path w="2203" h="2221" fill="none" extrusionOk="0">
                  <a:moveTo>
                    <a:pt x="1111" y="0"/>
                  </a:moveTo>
                  <a:lnTo>
                    <a:pt x="1111" y="0"/>
                  </a:lnTo>
                  <a:lnTo>
                    <a:pt x="923" y="19"/>
                  </a:lnTo>
                  <a:lnTo>
                    <a:pt x="753" y="57"/>
                  </a:lnTo>
                  <a:lnTo>
                    <a:pt x="753" y="57"/>
                  </a:lnTo>
                  <a:lnTo>
                    <a:pt x="641" y="94"/>
                  </a:lnTo>
                  <a:lnTo>
                    <a:pt x="547" y="151"/>
                  </a:lnTo>
                  <a:lnTo>
                    <a:pt x="377" y="283"/>
                  </a:lnTo>
                  <a:lnTo>
                    <a:pt x="227" y="433"/>
                  </a:lnTo>
                  <a:lnTo>
                    <a:pt x="114" y="621"/>
                  </a:lnTo>
                  <a:lnTo>
                    <a:pt x="38" y="809"/>
                  </a:lnTo>
                  <a:lnTo>
                    <a:pt x="1" y="1035"/>
                  </a:lnTo>
                  <a:lnTo>
                    <a:pt x="20" y="1242"/>
                  </a:lnTo>
                  <a:lnTo>
                    <a:pt x="38" y="1355"/>
                  </a:lnTo>
                  <a:lnTo>
                    <a:pt x="57" y="1468"/>
                  </a:lnTo>
                  <a:lnTo>
                    <a:pt x="57" y="1468"/>
                  </a:lnTo>
                  <a:lnTo>
                    <a:pt x="133" y="1619"/>
                  </a:lnTo>
                  <a:lnTo>
                    <a:pt x="227" y="1769"/>
                  </a:lnTo>
                  <a:lnTo>
                    <a:pt x="340" y="1901"/>
                  </a:lnTo>
                  <a:lnTo>
                    <a:pt x="471" y="2014"/>
                  </a:lnTo>
                  <a:lnTo>
                    <a:pt x="622" y="2089"/>
                  </a:lnTo>
                  <a:lnTo>
                    <a:pt x="772" y="2164"/>
                  </a:lnTo>
                  <a:lnTo>
                    <a:pt x="942" y="2202"/>
                  </a:lnTo>
                  <a:lnTo>
                    <a:pt x="1111" y="2221"/>
                  </a:lnTo>
                  <a:lnTo>
                    <a:pt x="1111" y="2221"/>
                  </a:lnTo>
                  <a:lnTo>
                    <a:pt x="1280" y="2202"/>
                  </a:lnTo>
                  <a:lnTo>
                    <a:pt x="1468" y="2145"/>
                  </a:lnTo>
                  <a:lnTo>
                    <a:pt x="1468" y="2145"/>
                  </a:lnTo>
                  <a:lnTo>
                    <a:pt x="1563" y="2108"/>
                  </a:lnTo>
                  <a:lnTo>
                    <a:pt x="1675" y="2051"/>
                  </a:lnTo>
                  <a:lnTo>
                    <a:pt x="1845" y="1938"/>
                  </a:lnTo>
                  <a:lnTo>
                    <a:pt x="1995" y="1769"/>
                  </a:lnTo>
                  <a:lnTo>
                    <a:pt x="2108" y="1600"/>
                  </a:lnTo>
                  <a:lnTo>
                    <a:pt x="2183" y="1393"/>
                  </a:lnTo>
                  <a:lnTo>
                    <a:pt x="2202" y="1186"/>
                  </a:lnTo>
                  <a:lnTo>
                    <a:pt x="2202" y="960"/>
                  </a:lnTo>
                  <a:lnTo>
                    <a:pt x="2183" y="866"/>
                  </a:lnTo>
                  <a:lnTo>
                    <a:pt x="2146" y="753"/>
                  </a:lnTo>
                  <a:lnTo>
                    <a:pt x="2146" y="753"/>
                  </a:lnTo>
                  <a:lnTo>
                    <a:pt x="2089" y="584"/>
                  </a:lnTo>
                  <a:lnTo>
                    <a:pt x="1995" y="433"/>
                  </a:lnTo>
                  <a:lnTo>
                    <a:pt x="1882" y="320"/>
                  </a:lnTo>
                  <a:lnTo>
                    <a:pt x="1751" y="207"/>
                  </a:lnTo>
                  <a:lnTo>
                    <a:pt x="1600" y="113"/>
                  </a:lnTo>
                  <a:lnTo>
                    <a:pt x="1450" y="57"/>
                  </a:lnTo>
                  <a:lnTo>
                    <a:pt x="1280" y="19"/>
                  </a:lnTo>
                  <a:lnTo>
                    <a:pt x="1111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64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extrusionOk="0">
                  <a:moveTo>
                    <a:pt x="1562" y="0"/>
                  </a:moveTo>
                  <a:lnTo>
                    <a:pt x="1317" y="38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64"/>
            <p:cNvSpPr/>
            <p:nvPr/>
          </p:nvSpPr>
          <p:spPr>
            <a:xfrm>
              <a:off x="2952250" y="3549875"/>
              <a:ext cx="78575" cy="79050"/>
            </a:xfrm>
            <a:custGeom>
              <a:avLst/>
              <a:gdLst/>
              <a:ahLst/>
              <a:cxnLst/>
              <a:rect l="l" t="t" r="r" b="b"/>
              <a:pathLst>
                <a:path w="3143" h="3162" fill="none" extrusionOk="0">
                  <a:moveTo>
                    <a:pt x="1562" y="0"/>
                  </a:moveTo>
                  <a:lnTo>
                    <a:pt x="1562" y="0"/>
                  </a:lnTo>
                  <a:lnTo>
                    <a:pt x="1317" y="38"/>
                  </a:lnTo>
                  <a:lnTo>
                    <a:pt x="1054" y="94"/>
                  </a:lnTo>
                  <a:lnTo>
                    <a:pt x="1054" y="94"/>
                  </a:lnTo>
                  <a:lnTo>
                    <a:pt x="903" y="151"/>
                  </a:lnTo>
                  <a:lnTo>
                    <a:pt x="772" y="226"/>
                  </a:lnTo>
                  <a:lnTo>
                    <a:pt x="640" y="301"/>
                  </a:lnTo>
                  <a:lnTo>
                    <a:pt x="527" y="414"/>
                  </a:lnTo>
                  <a:lnTo>
                    <a:pt x="414" y="508"/>
                  </a:lnTo>
                  <a:lnTo>
                    <a:pt x="320" y="621"/>
                  </a:lnTo>
                  <a:lnTo>
                    <a:pt x="226" y="753"/>
                  </a:lnTo>
                  <a:lnTo>
                    <a:pt x="151" y="884"/>
                  </a:lnTo>
                  <a:lnTo>
                    <a:pt x="94" y="1016"/>
                  </a:lnTo>
                  <a:lnTo>
                    <a:pt x="57" y="1167"/>
                  </a:lnTo>
                  <a:lnTo>
                    <a:pt x="19" y="1317"/>
                  </a:lnTo>
                  <a:lnTo>
                    <a:pt x="0" y="1468"/>
                  </a:lnTo>
                  <a:lnTo>
                    <a:pt x="0" y="1618"/>
                  </a:lnTo>
                  <a:lnTo>
                    <a:pt x="0" y="1769"/>
                  </a:lnTo>
                  <a:lnTo>
                    <a:pt x="38" y="1938"/>
                  </a:lnTo>
                  <a:lnTo>
                    <a:pt x="75" y="2089"/>
                  </a:lnTo>
                  <a:lnTo>
                    <a:pt x="75" y="2089"/>
                  </a:lnTo>
                  <a:lnTo>
                    <a:pt x="169" y="2314"/>
                  </a:lnTo>
                  <a:lnTo>
                    <a:pt x="320" y="2521"/>
                  </a:lnTo>
                  <a:lnTo>
                    <a:pt x="471" y="2710"/>
                  </a:lnTo>
                  <a:lnTo>
                    <a:pt x="659" y="2860"/>
                  </a:lnTo>
                  <a:lnTo>
                    <a:pt x="866" y="2992"/>
                  </a:lnTo>
                  <a:lnTo>
                    <a:pt x="1091" y="3086"/>
                  </a:lnTo>
                  <a:lnTo>
                    <a:pt x="1317" y="3142"/>
                  </a:lnTo>
                  <a:lnTo>
                    <a:pt x="1562" y="3161"/>
                  </a:lnTo>
                  <a:lnTo>
                    <a:pt x="1562" y="3161"/>
                  </a:lnTo>
                  <a:lnTo>
                    <a:pt x="1825" y="3124"/>
                  </a:lnTo>
                  <a:lnTo>
                    <a:pt x="2070" y="3067"/>
                  </a:lnTo>
                  <a:lnTo>
                    <a:pt x="2070" y="3067"/>
                  </a:lnTo>
                  <a:lnTo>
                    <a:pt x="2220" y="3011"/>
                  </a:lnTo>
                  <a:lnTo>
                    <a:pt x="2352" y="2935"/>
                  </a:lnTo>
                  <a:lnTo>
                    <a:pt x="2484" y="2860"/>
                  </a:lnTo>
                  <a:lnTo>
                    <a:pt x="2616" y="2747"/>
                  </a:lnTo>
                  <a:lnTo>
                    <a:pt x="2710" y="2653"/>
                  </a:lnTo>
                  <a:lnTo>
                    <a:pt x="2822" y="2540"/>
                  </a:lnTo>
                  <a:lnTo>
                    <a:pt x="2898" y="2409"/>
                  </a:lnTo>
                  <a:lnTo>
                    <a:pt x="2973" y="2277"/>
                  </a:lnTo>
                  <a:lnTo>
                    <a:pt x="3029" y="2145"/>
                  </a:lnTo>
                  <a:lnTo>
                    <a:pt x="3086" y="1995"/>
                  </a:lnTo>
                  <a:lnTo>
                    <a:pt x="3124" y="1844"/>
                  </a:lnTo>
                  <a:lnTo>
                    <a:pt x="3124" y="1694"/>
                  </a:lnTo>
                  <a:lnTo>
                    <a:pt x="3142" y="1543"/>
                  </a:lnTo>
                  <a:lnTo>
                    <a:pt x="3124" y="1392"/>
                  </a:lnTo>
                  <a:lnTo>
                    <a:pt x="3105" y="1223"/>
                  </a:lnTo>
                  <a:lnTo>
                    <a:pt x="3048" y="1073"/>
                  </a:lnTo>
                  <a:lnTo>
                    <a:pt x="3048" y="1073"/>
                  </a:lnTo>
                  <a:lnTo>
                    <a:pt x="2954" y="847"/>
                  </a:lnTo>
                  <a:lnTo>
                    <a:pt x="2822" y="640"/>
                  </a:lnTo>
                  <a:lnTo>
                    <a:pt x="2653" y="452"/>
                  </a:lnTo>
                  <a:lnTo>
                    <a:pt x="2465" y="301"/>
                  </a:lnTo>
                  <a:lnTo>
                    <a:pt x="2258" y="169"/>
                  </a:lnTo>
                  <a:lnTo>
                    <a:pt x="2051" y="75"/>
                  </a:lnTo>
                  <a:lnTo>
                    <a:pt x="1806" y="19"/>
                  </a:lnTo>
                  <a:lnTo>
                    <a:pt x="1562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64"/>
            <p:cNvSpPr/>
            <p:nvPr/>
          </p:nvSpPr>
          <p:spPr>
            <a:xfrm>
              <a:off x="3053375" y="3989200"/>
              <a:ext cx="82350" cy="28725"/>
            </a:xfrm>
            <a:custGeom>
              <a:avLst/>
              <a:gdLst/>
              <a:ahLst/>
              <a:cxnLst/>
              <a:rect l="l" t="t" r="r" b="b"/>
              <a:pathLst>
                <a:path w="3294" h="1149" extrusionOk="0">
                  <a:moveTo>
                    <a:pt x="2842" y="1"/>
                  </a:moveTo>
                  <a:lnTo>
                    <a:pt x="2390" y="39"/>
                  </a:lnTo>
                  <a:lnTo>
                    <a:pt x="1957" y="114"/>
                  </a:lnTo>
                  <a:lnTo>
                    <a:pt x="1543" y="227"/>
                  </a:lnTo>
                  <a:lnTo>
                    <a:pt x="1148" y="396"/>
                  </a:lnTo>
                  <a:lnTo>
                    <a:pt x="753" y="584"/>
                  </a:lnTo>
                  <a:lnTo>
                    <a:pt x="377" y="829"/>
                  </a:lnTo>
                  <a:lnTo>
                    <a:pt x="0" y="1111"/>
                  </a:lnTo>
                  <a:lnTo>
                    <a:pt x="151" y="1130"/>
                  </a:lnTo>
                  <a:lnTo>
                    <a:pt x="320" y="1149"/>
                  </a:lnTo>
                  <a:lnTo>
                    <a:pt x="810" y="1149"/>
                  </a:lnTo>
                  <a:lnTo>
                    <a:pt x="1111" y="1111"/>
                  </a:lnTo>
                  <a:lnTo>
                    <a:pt x="1430" y="1055"/>
                  </a:lnTo>
                  <a:lnTo>
                    <a:pt x="1788" y="961"/>
                  </a:lnTo>
                  <a:lnTo>
                    <a:pt x="2127" y="810"/>
                  </a:lnTo>
                  <a:lnTo>
                    <a:pt x="2428" y="659"/>
                  </a:lnTo>
                  <a:lnTo>
                    <a:pt x="2691" y="509"/>
                  </a:lnTo>
                  <a:lnTo>
                    <a:pt x="2898" y="358"/>
                  </a:lnTo>
                  <a:lnTo>
                    <a:pt x="3067" y="208"/>
                  </a:lnTo>
                  <a:lnTo>
                    <a:pt x="3199" y="9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rgbClr val="42487E">
                <a:alpha val="15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5" name="Google Shape;10095;p64"/>
          <p:cNvGrpSpPr/>
          <p:nvPr/>
        </p:nvGrpSpPr>
        <p:grpSpPr>
          <a:xfrm>
            <a:off x="252213" y="283950"/>
            <a:ext cx="922000" cy="501475"/>
            <a:chOff x="1470950" y="1480875"/>
            <a:chExt cx="922000" cy="501475"/>
          </a:xfrm>
        </p:grpSpPr>
        <p:sp>
          <p:nvSpPr>
            <p:cNvPr id="10096" name="Google Shape;10096;p64"/>
            <p:cNvSpPr/>
            <p:nvPr/>
          </p:nvSpPr>
          <p:spPr>
            <a:xfrm>
              <a:off x="1470950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0"/>
                  </a:moveTo>
                  <a:lnTo>
                    <a:pt x="11159" y="5175"/>
                  </a:lnTo>
                  <a:lnTo>
                    <a:pt x="8543" y="9709"/>
                  </a:lnTo>
                  <a:lnTo>
                    <a:pt x="3312" y="9709"/>
                  </a:lnTo>
                  <a:lnTo>
                    <a:pt x="678" y="5175"/>
                  </a:lnTo>
                  <a:lnTo>
                    <a:pt x="3312" y="640"/>
                  </a:lnTo>
                  <a:close/>
                  <a:moveTo>
                    <a:pt x="3030" y="0"/>
                  </a:moveTo>
                  <a:lnTo>
                    <a:pt x="2955" y="38"/>
                  </a:lnTo>
                  <a:lnTo>
                    <a:pt x="2899" y="94"/>
                  </a:lnTo>
                  <a:lnTo>
                    <a:pt x="2842" y="151"/>
                  </a:lnTo>
                  <a:lnTo>
                    <a:pt x="39" y="5005"/>
                  </a:lnTo>
                  <a:lnTo>
                    <a:pt x="1" y="5081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9" y="5325"/>
                  </a:lnTo>
                  <a:lnTo>
                    <a:pt x="2842" y="10180"/>
                  </a:lnTo>
                  <a:lnTo>
                    <a:pt x="2899" y="10255"/>
                  </a:lnTo>
                  <a:lnTo>
                    <a:pt x="2955" y="10311"/>
                  </a:lnTo>
                  <a:lnTo>
                    <a:pt x="3030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7" y="10330"/>
                  </a:lnTo>
                  <a:lnTo>
                    <a:pt x="8882" y="10311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5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081"/>
                  </a:lnTo>
                  <a:lnTo>
                    <a:pt x="11798" y="5005"/>
                  </a:lnTo>
                  <a:lnTo>
                    <a:pt x="8995" y="151"/>
                  </a:lnTo>
                  <a:lnTo>
                    <a:pt x="8957" y="94"/>
                  </a:lnTo>
                  <a:lnTo>
                    <a:pt x="8882" y="38"/>
                  </a:lnTo>
                  <a:lnTo>
                    <a:pt x="88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64"/>
            <p:cNvSpPr/>
            <p:nvPr/>
          </p:nvSpPr>
          <p:spPr>
            <a:xfrm>
              <a:off x="1679350" y="1480875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9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1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6"/>
                  </a:lnTo>
                  <a:lnTo>
                    <a:pt x="2973" y="10293"/>
                  </a:lnTo>
                  <a:lnTo>
                    <a:pt x="3048" y="10331"/>
                  </a:lnTo>
                  <a:lnTo>
                    <a:pt x="3124" y="10350"/>
                  </a:lnTo>
                  <a:lnTo>
                    <a:pt x="8731" y="10350"/>
                  </a:lnTo>
                  <a:lnTo>
                    <a:pt x="8825" y="10331"/>
                  </a:lnTo>
                  <a:lnTo>
                    <a:pt x="8900" y="10293"/>
                  </a:lnTo>
                  <a:lnTo>
                    <a:pt x="8956" y="10256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1"/>
                  </a:lnTo>
                  <a:lnTo>
                    <a:pt x="11854" y="5175"/>
                  </a:lnTo>
                  <a:lnTo>
                    <a:pt x="11835" y="5081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9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64"/>
            <p:cNvSpPr/>
            <p:nvPr/>
          </p:nvSpPr>
          <p:spPr>
            <a:xfrm>
              <a:off x="1893375" y="160225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61" y="640"/>
                  </a:moveTo>
                  <a:lnTo>
                    <a:pt x="11177" y="5175"/>
                  </a:lnTo>
                  <a:lnTo>
                    <a:pt x="8561" y="9709"/>
                  </a:lnTo>
                  <a:lnTo>
                    <a:pt x="3312" y="9709"/>
                  </a:lnTo>
                  <a:lnTo>
                    <a:pt x="697" y="5175"/>
                  </a:lnTo>
                  <a:lnTo>
                    <a:pt x="3312" y="640"/>
                  </a:lnTo>
                  <a:close/>
                  <a:moveTo>
                    <a:pt x="3048" y="0"/>
                  </a:moveTo>
                  <a:lnTo>
                    <a:pt x="2973" y="38"/>
                  </a:lnTo>
                  <a:lnTo>
                    <a:pt x="2898" y="94"/>
                  </a:lnTo>
                  <a:lnTo>
                    <a:pt x="2860" y="151"/>
                  </a:lnTo>
                  <a:lnTo>
                    <a:pt x="57" y="5005"/>
                  </a:lnTo>
                  <a:lnTo>
                    <a:pt x="19" y="5081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57" y="5325"/>
                  </a:lnTo>
                  <a:lnTo>
                    <a:pt x="2860" y="10180"/>
                  </a:lnTo>
                  <a:lnTo>
                    <a:pt x="2898" y="10255"/>
                  </a:lnTo>
                  <a:lnTo>
                    <a:pt x="2973" y="10311"/>
                  </a:lnTo>
                  <a:lnTo>
                    <a:pt x="3048" y="10330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0"/>
                  </a:lnTo>
                  <a:lnTo>
                    <a:pt x="8900" y="10311"/>
                  </a:lnTo>
                  <a:lnTo>
                    <a:pt x="8957" y="10255"/>
                  </a:lnTo>
                  <a:lnTo>
                    <a:pt x="9013" y="10180"/>
                  </a:lnTo>
                  <a:lnTo>
                    <a:pt x="11817" y="5325"/>
                  </a:lnTo>
                  <a:lnTo>
                    <a:pt x="11854" y="5250"/>
                  </a:lnTo>
                  <a:lnTo>
                    <a:pt x="11854" y="5175"/>
                  </a:lnTo>
                  <a:lnTo>
                    <a:pt x="11854" y="5081"/>
                  </a:lnTo>
                  <a:lnTo>
                    <a:pt x="11817" y="5005"/>
                  </a:lnTo>
                  <a:lnTo>
                    <a:pt x="9013" y="151"/>
                  </a:lnTo>
                  <a:lnTo>
                    <a:pt x="8957" y="94"/>
                  </a:lnTo>
                  <a:lnTo>
                    <a:pt x="8900" y="38"/>
                  </a:lnTo>
                  <a:lnTo>
                    <a:pt x="88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64"/>
            <p:cNvSpPr/>
            <p:nvPr/>
          </p:nvSpPr>
          <p:spPr>
            <a:xfrm>
              <a:off x="2096575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58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78" y="5175"/>
                  </a:lnTo>
                  <a:lnTo>
                    <a:pt x="3312" y="641"/>
                  </a:lnTo>
                  <a:close/>
                  <a:moveTo>
                    <a:pt x="3030" y="1"/>
                  </a:moveTo>
                  <a:lnTo>
                    <a:pt x="2955" y="38"/>
                  </a:lnTo>
                  <a:lnTo>
                    <a:pt x="2898" y="95"/>
                  </a:lnTo>
                  <a:lnTo>
                    <a:pt x="2842" y="151"/>
                  </a:lnTo>
                  <a:lnTo>
                    <a:pt x="38" y="5006"/>
                  </a:lnTo>
                  <a:lnTo>
                    <a:pt x="1" y="5100"/>
                  </a:lnTo>
                  <a:lnTo>
                    <a:pt x="1" y="5175"/>
                  </a:lnTo>
                  <a:lnTo>
                    <a:pt x="1" y="5250"/>
                  </a:lnTo>
                  <a:lnTo>
                    <a:pt x="38" y="5326"/>
                  </a:lnTo>
                  <a:lnTo>
                    <a:pt x="2842" y="10180"/>
                  </a:lnTo>
                  <a:lnTo>
                    <a:pt x="2898" y="10255"/>
                  </a:lnTo>
                  <a:lnTo>
                    <a:pt x="2955" y="10312"/>
                  </a:lnTo>
                  <a:lnTo>
                    <a:pt x="3030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06" y="10331"/>
                  </a:lnTo>
                  <a:lnTo>
                    <a:pt x="8882" y="10312"/>
                  </a:lnTo>
                  <a:lnTo>
                    <a:pt x="8957" y="10255"/>
                  </a:lnTo>
                  <a:lnTo>
                    <a:pt x="8995" y="10180"/>
                  </a:lnTo>
                  <a:lnTo>
                    <a:pt x="11798" y="5326"/>
                  </a:lnTo>
                  <a:lnTo>
                    <a:pt x="11836" y="5250"/>
                  </a:lnTo>
                  <a:lnTo>
                    <a:pt x="11855" y="5175"/>
                  </a:lnTo>
                  <a:lnTo>
                    <a:pt x="11836" y="5100"/>
                  </a:lnTo>
                  <a:lnTo>
                    <a:pt x="11798" y="5006"/>
                  </a:lnTo>
                  <a:lnTo>
                    <a:pt x="8995" y="151"/>
                  </a:lnTo>
                  <a:lnTo>
                    <a:pt x="8957" y="95"/>
                  </a:lnTo>
                  <a:lnTo>
                    <a:pt x="8882" y="38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64"/>
            <p:cNvSpPr/>
            <p:nvPr/>
          </p:nvSpPr>
          <p:spPr>
            <a:xfrm>
              <a:off x="1679350" y="1723600"/>
              <a:ext cx="296375" cy="258750"/>
            </a:xfrm>
            <a:custGeom>
              <a:avLst/>
              <a:gdLst/>
              <a:ahLst/>
              <a:cxnLst/>
              <a:rect l="l" t="t" r="r" b="b"/>
              <a:pathLst>
                <a:path w="11855" h="10350" extrusionOk="0">
                  <a:moveTo>
                    <a:pt x="8543" y="641"/>
                  </a:moveTo>
                  <a:lnTo>
                    <a:pt x="11177" y="5175"/>
                  </a:lnTo>
                  <a:lnTo>
                    <a:pt x="8543" y="9710"/>
                  </a:lnTo>
                  <a:lnTo>
                    <a:pt x="3312" y="9710"/>
                  </a:lnTo>
                  <a:lnTo>
                    <a:pt x="696" y="5175"/>
                  </a:lnTo>
                  <a:lnTo>
                    <a:pt x="3312" y="641"/>
                  </a:lnTo>
                  <a:close/>
                  <a:moveTo>
                    <a:pt x="3048" y="1"/>
                  </a:moveTo>
                  <a:lnTo>
                    <a:pt x="2973" y="38"/>
                  </a:lnTo>
                  <a:lnTo>
                    <a:pt x="2898" y="95"/>
                  </a:lnTo>
                  <a:lnTo>
                    <a:pt x="2841" y="151"/>
                  </a:lnTo>
                  <a:lnTo>
                    <a:pt x="38" y="5006"/>
                  </a:lnTo>
                  <a:lnTo>
                    <a:pt x="19" y="5100"/>
                  </a:lnTo>
                  <a:lnTo>
                    <a:pt x="0" y="5175"/>
                  </a:lnTo>
                  <a:lnTo>
                    <a:pt x="19" y="5250"/>
                  </a:lnTo>
                  <a:lnTo>
                    <a:pt x="38" y="5326"/>
                  </a:lnTo>
                  <a:lnTo>
                    <a:pt x="2841" y="10180"/>
                  </a:lnTo>
                  <a:lnTo>
                    <a:pt x="2898" y="10255"/>
                  </a:lnTo>
                  <a:lnTo>
                    <a:pt x="2973" y="10312"/>
                  </a:lnTo>
                  <a:lnTo>
                    <a:pt x="3048" y="10331"/>
                  </a:lnTo>
                  <a:lnTo>
                    <a:pt x="3124" y="10349"/>
                  </a:lnTo>
                  <a:lnTo>
                    <a:pt x="8731" y="10349"/>
                  </a:lnTo>
                  <a:lnTo>
                    <a:pt x="8825" y="10331"/>
                  </a:lnTo>
                  <a:lnTo>
                    <a:pt x="8900" y="10312"/>
                  </a:lnTo>
                  <a:lnTo>
                    <a:pt x="8956" y="10255"/>
                  </a:lnTo>
                  <a:lnTo>
                    <a:pt x="9013" y="10180"/>
                  </a:lnTo>
                  <a:lnTo>
                    <a:pt x="11816" y="5326"/>
                  </a:lnTo>
                  <a:lnTo>
                    <a:pt x="11835" y="5250"/>
                  </a:lnTo>
                  <a:lnTo>
                    <a:pt x="11854" y="5175"/>
                  </a:lnTo>
                  <a:lnTo>
                    <a:pt x="11835" y="5100"/>
                  </a:lnTo>
                  <a:lnTo>
                    <a:pt x="11816" y="5006"/>
                  </a:lnTo>
                  <a:lnTo>
                    <a:pt x="9013" y="151"/>
                  </a:lnTo>
                  <a:lnTo>
                    <a:pt x="8956" y="95"/>
                  </a:lnTo>
                  <a:lnTo>
                    <a:pt x="8900" y="38"/>
                  </a:lnTo>
                  <a:lnTo>
                    <a:pt x="88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64"/>
            <p:cNvSpPr/>
            <p:nvPr/>
          </p:nvSpPr>
          <p:spPr>
            <a:xfrm>
              <a:off x="1723100" y="1695375"/>
              <a:ext cx="72450" cy="72475"/>
            </a:xfrm>
            <a:custGeom>
              <a:avLst/>
              <a:gdLst/>
              <a:ahLst/>
              <a:cxnLst/>
              <a:rect l="l" t="t" r="r" b="b"/>
              <a:pathLst>
                <a:path w="2898" h="2899" extrusionOk="0">
                  <a:moveTo>
                    <a:pt x="1355" y="1"/>
                  </a:moveTo>
                  <a:lnTo>
                    <a:pt x="1204" y="20"/>
                  </a:lnTo>
                  <a:lnTo>
                    <a:pt x="1073" y="39"/>
                  </a:lnTo>
                  <a:lnTo>
                    <a:pt x="922" y="95"/>
                  </a:lnTo>
                  <a:lnTo>
                    <a:pt x="790" y="151"/>
                  </a:lnTo>
                  <a:lnTo>
                    <a:pt x="677" y="208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8" y="716"/>
                  </a:lnTo>
                  <a:lnTo>
                    <a:pt x="132" y="848"/>
                  </a:lnTo>
                  <a:lnTo>
                    <a:pt x="75" y="961"/>
                  </a:lnTo>
                  <a:lnTo>
                    <a:pt x="38" y="1111"/>
                  </a:lnTo>
                  <a:lnTo>
                    <a:pt x="0" y="1243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6"/>
                  </a:lnTo>
                  <a:lnTo>
                    <a:pt x="38" y="1826"/>
                  </a:lnTo>
                  <a:lnTo>
                    <a:pt x="94" y="1958"/>
                  </a:lnTo>
                  <a:lnTo>
                    <a:pt x="151" y="2089"/>
                  </a:lnTo>
                  <a:lnTo>
                    <a:pt x="207" y="2221"/>
                  </a:lnTo>
                  <a:lnTo>
                    <a:pt x="301" y="2334"/>
                  </a:lnTo>
                  <a:lnTo>
                    <a:pt x="395" y="2447"/>
                  </a:lnTo>
                  <a:lnTo>
                    <a:pt x="489" y="2541"/>
                  </a:lnTo>
                  <a:lnTo>
                    <a:pt x="602" y="2616"/>
                  </a:lnTo>
                  <a:lnTo>
                    <a:pt x="715" y="2710"/>
                  </a:lnTo>
                  <a:lnTo>
                    <a:pt x="847" y="2767"/>
                  </a:lnTo>
                  <a:lnTo>
                    <a:pt x="960" y="2823"/>
                  </a:lnTo>
                  <a:lnTo>
                    <a:pt x="1110" y="2861"/>
                  </a:lnTo>
                  <a:lnTo>
                    <a:pt x="1242" y="2880"/>
                  </a:lnTo>
                  <a:lnTo>
                    <a:pt x="1392" y="2899"/>
                  </a:lnTo>
                  <a:lnTo>
                    <a:pt x="1524" y="2899"/>
                  </a:lnTo>
                  <a:lnTo>
                    <a:pt x="1675" y="2880"/>
                  </a:lnTo>
                  <a:lnTo>
                    <a:pt x="1825" y="2842"/>
                  </a:lnTo>
                  <a:lnTo>
                    <a:pt x="1957" y="2804"/>
                  </a:lnTo>
                  <a:lnTo>
                    <a:pt x="2089" y="2748"/>
                  </a:lnTo>
                  <a:lnTo>
                    <a:pt x="2220" y="2673"/>
                  </a:lnTo>
                  <a:lnTo>
                    <a:pt x="2333" y="2597"/>
                  </a:lnTo>
                  <a:lnTo>
                    <a:pt x="2446" y="2503"/>
                  </a:lnTo>
                  <a:lnTo>
                    <a:pt x="2540" y="2409"/>
                  </a:lnTo>
                  <a:lnTo>
                    <a:pt x="2615" y="2296"/>
                  </a:lnTo>
                  <a:lnTo>
                    <a:pt x="2710" y="2184"/>
                  </a:lnTo>
                  <a:lnTo>
                    <a:pt x="2766" y="2052"/>
                  </a:lnTo>
                  <a:lnTo>
                    <a:pt x="2822" y="1920"/>
                  </a:lnTo>
                  <a:lnTo>
                    <a:pt x="2860" y="1788"/>
                  </a:lnTo>
                  <a:lnTo>
                    <a:pt x="2879" y="1657"/>
                  </a:lnTo>
                  <a:lnTo>
                    <a:pt x="2898" y="1506"/>
                  </a:lnTo>
                  <a:lnTo>
                    <a:pt x="2898" y="1356"/>
                  </a:lnTo>
                  <a:lnTo>
                    <a:pt x="2879" y="1205"/>
                  </a:lnTo>
                  <a:lnTo>
                    <a:pt x="2841" y="1073"/>
                  </a:lnTo>
                  <a:lnTo>
                    <a:pt x="2804" y="923"/>
                  </a:lnTo>
                  <a:lnTo>
                    <a:pt x="2747" y="791"/>
                  </a:lnTo>
                  <a:lnTo>
                    <a:pt x="2672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8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3"/>
                  </a:lnTo>
                  <a:lnTo>
                    <a:pt x="1919" y="76"/>
                  </a:lnTo>
                  <a:lnTo>
                    <a:pt x="1788" y="39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64"/>
            <p:cNvSpPr/>
            <p:nvPr/>
          </p:nvSpPr>
          <p:spPr>
            <a:xfrm>
              <a:off x="1931475" y="1574025"/>
              <a:ext cx="72475" cy="72475"/>
            </a:xfrm>
            <a:custGeom>
              <a:avLst/>
              <a:gdLst/>
              <a:ahLst/>
              <a:cxnLst/>
              <a:rect l="l" t="t" r="r" b="b"/>
              <a:pathLst>
                <a:path w="2899" h="2899" extrusionOk="0">
                  <a:moveTo>
                    <a:pt x="1374" y="0"/>
                  </a:moveTo>
                  <a:lnTo>
                    <a:pt x="1223" y="19"/>
                  </a:lnTo>
                  <a:lnTo>
                    <a:pt x="1073" y="38"/>
                  </a:lnTo>
                  <a:lnTo>
                    <a:pt x="941" y="95"/>
                  </a:lnTo>
                  <a:lnTo>
                    <a:pt x="809" y="151"/>
                  </a:lnTo>
                  <a:lnTo>
                    <a:pt x="678" y="207"/>
                  </a:lnTo>
                  <a:lnTo>
                    <a:pt x="565" y="302"/>
                  </a:lnTo>
                  <a:lnTo>
                    <a:pt x="452" y="396"/>
                  </a:lnTo>
                  <a:lnTo>
                    <a:pt x="358" y="490"/>
                  </a:lnTo>
                  <a:lnTo>
                    <a:pt x="264" y="603"/>
                  </a:lnTo>
                  <a:lnTo>
                    <a:pt x="189" y="715"/>
                  </a:lnTo>
                  <a:lnTo>
                    <a:pt x="132" y="828"/>
                  </a:lnTo>
                  <a:lnTo>
                    <a:pt x="76" y="960"/>
                  </a:lnTo>
                  <a:lnTo>
                    <a:pt x="38" y="1111"/>
                  </a:lnTo>
                  <a:lnTo>
                    <a:pt x="19" y="1242"/>
                  </a:lnTo>
                  <a:lnTo>
                    <a:pt x="0" y="1393"/>
                  </a:lnTo>
                  <a:lnTo>
                    <a:pt x="0" y="1525"/>
                  </a:lnTo>
                  <a:lnTo>
                    <a:pt x="19" y="1675"/>
                  </a:lnTo>
                  <a:lnTo>
                    <a:pt x="57" y="1826"/>
                  </a:lnTo>
                  <a:lnTo>
                    <a:pt x="94" y="1957"/>
                  </a:lnTo>
                  <a:lnTo>
                    <a:pt x="151" y="2089"/>
                  </a:lnTo>
                  <a:lnTo>
                    <a:pt x="226" y="2221"/>
                  </a:lnTo>
                  <a:lnTo>
                    <a:pt x="301" y="2334"/>
                  </a:lnTo>
                  <a:lnTo>
                    <a:pt x="396" y="2447"/>
                  </a:lnTo>
                  <a:lnTo>
                    <a:pt x="490" y="2541"/>
                  </a:lnTo>
                  <a:lnTo>
                    <a:pt x="603" y="2616"/>
                  </a:lnTo>
                  <a:lnTo>
                    <a:pt x="715" y="2691"/>
                  </a:lnTo>
                  <a:lnTo>
                    <a:pt x="847" y="2766"/>
                  </a:lnTo>
                  <a:lnTo>
                    <a:pt x="979" y="2823"/>
                  </a:lnTo>
                  <a:lnTo>
                    <a:pt x="1111" y="2860"/>
                  </a:lnTo>
                  <a:lnTo>
                    <a:pt x="1242" y="2879"/>
                  </a:lnTo>
                  <a:lnTo>
                    <a:pt x="1393" y="2898"/>
                  </a:lnTo>
                  <a:lnTo>
                    <a:pt x="1543" y="2898"/>
                  </a:lnTo>
                  <a:lnTo>
                    <a:pt x="1694" y="2879"/>
                  </a:lnTo>
                  <a:lnTo>
                    <a:pt x="1826" y="2842"/>
                  </a:lnTo>
                  <a:lnTo>
                    <a:pt x="1976" y="2804"/>
                  </a:lnTo>
                  <a:lnTo>
                    <a:pt x="2108" y="2748"/>
                  </a:lnTo>
                  <a:lnTo>
                    <a:pt x="2221" y="2672"/>
                  </a:lnTo>
                  <a:lnTo>
                    <a:pt x="2334" y="2597"/>
                  </a:lnTo>
                  <a:lnTo>
                    <a:pt x="2446" y="2503"/>
                  </a:lnTo>
                  <a:lnTo>
                    <a:pt x="2541" y="2409"/>
                  </a:lnTo>
                  <a:lnTo>
                    <a:pt x="2635" y="2296"/>
                  </a:lnTo>
                  <a:lnTo>
                    <a:pt x="2710" y="2183"/>
                  </a:lnTo>
                  <a:lnTo>
                    <a:pt x="2766" y="2051"/>
                  </a:lnTo>
                  <a:lnTo>
                    <a:pt x="2823" y="1920"/>
                  </a:lnTo>
                  <a:lnTo>
                    <a:pt x="2860" y="1788"/>
                  </a:lnTo>
                  <a:lnTo>
                    <a:pt x="2898" y="1656"/>
                  </a:lnTo>
                  <a:lnTo>
                    <a:pt x="2898" y="1506"/>
                  </a:lnTo>
                  <a:lnTo>
                    <a:pt x="2898" y="1355"/>
                  </a:lnTo>
                  <a:lnTo>
                    <a:pt x="2879" y="1205"/>
                  </a:lnTo>
                  <a:lnTo>
                    <a:pt x="2860" y="1073"/>
                  </a:lnTo>
                  <a:lnTo>
                    <a:pt x="2804" y="922"/>
                  </a:lnTo>
                  <a:lnTo>
                    <a:pt x="2747" y="791"/>
                  </a:lnTo>
                  <a:lnTo>
                    <a:pt x="2691" y="678"/>
                  </a:lnTo>
                  <a:lnTo>
                    <a:pt x="2597" y="565"/>
                  </a:lnTo>
                  <a:lnTo>
                    <a:pt x="2503" y="452"/>
                  </a:lnTo>
                  <a:lnTo>
                    <a:pt x="2409" y="358"/>
                  </a:lnTo>
                  <a:lnTo>
                    <a:pt x="2296" y="264"/>
                  </a:lnTo>
                  <a:lnTo>
                    <a:pt x="2183" y="189"/>
                  </a:lnTo>
                  <a:lnTo>
                    <a:pt x="2051" y="132"/>
                  </a:lnTo>
                  <a:lnTo>
                    <a:pt x="1938" y="76"/>
                  </a:lnTo>
                  <a:lnTo>
                    <a:pt x="1788" y="3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64"/>
            <p:cNvSpPr/>
            <p:nvPr/>
          </p:nvSpPr>
          <p:spPr>
            <a:xfrm>
              <a:off x="2068350" y="1806875"/>
              <a:ext cx="72475" cy="72925"/>
            </a:xfrm>
            <a:custGeom>
              <a:avLst/>
              <a:gdLst/>
              <a:ahLst/>
              <a:cxnLst/>
              <a:rect l="l" t="t" r="r" b="b"/>
              <a:pathLst>
                <a:path w="2899" h="2917" extrusionOk="0">
                  <a:moveTo>
                    <a:pt x="1355" y="0"/>
                  </a:moveTo>
                  <a:lnTo>
                    <a:pt x="1205" y="19"/>
                  </a:lnTo>
                  <a:lnTo>
                    <a:pt x="1073" y="57"/>
                  </a:lnTo>
                  <a:lnTo>
                    <a:pt x="923" y="94"/>
                  </a:lnTo>
                  <a:lnTo>
                    <a:pt x="791" y="151"/>
                  </a:lnTo>
                  <a:lnTo>
                    <a:pt x="678" y="226"/>
                  </a:lnTo>
                  <a:lnTo>
                    <a:pt x="565" y="301"/>
                  </a:lnTo>
                  <a:lnTo>
                    <a:pt x="452" y="395"/>
                  </a:lnTo>
                  <a:lnTo>
                    <a:pt x="358" y="508"/>
                  </a:lnTo>
                  <a:lnTo>
                    <a:pt x="264" y="602"/>
                  </a:lnTo>
                  <a:lnTo>
                    <a:pt x="189" y="734"/>
                  </a:lnTo>
                  <a:lnTo>
                    <a:pt x="132" y="847"/>
                  </a:lnTo>
                  <a:lnTo>
                    <a:pt x="76" y="979"/>
                  </a:lnTo>
                  <a:lnTo>
                    <a:pt x="38" y="1110"/>
                  </a:lnTo>
                  <a:lnTo>
                    <a:pt x="1" y="1261"/>
                  </a:lnTo>
                  <a:lnTo>
                    <a:pt x="1" y="1393"/>
                  </a:lnTo>
                  <a:lnTo>
                    <a:pt x="1" y="1543"/>
                  </a:lnTo>
                  <a:lnTo>
                    <a:pt x="20" y="1694"/>
                  </a:lnTo>
                  <a:lnTo>
                    <a:pt x="38" y="1844"/>
                  </a:lnTo>
                  <a:lnTo>
                    <a:pt x="95" y="1976"/>
                  </a:lnTo>
                  <a:lnTo>
                    <a:pt x="151" y="2108"/>
                  </a:lnTo>
                  <a:lnTo>
                    <a:pt x="208" y="2239"/>
                  </a:lnTo>
                  <a:lnTo>
                    <a:pt x="302" y="2352"/>
                  </a:lnTo>
                  <a:lnTo>
                    <a:pt x="396" y="2446"/>
                  </a:lnTo>
                  <a:lnTo>
                    <a:pt x="490" y="2559"/>
                  </a:lnTo>
                  <a:lnTo>
                    <a:pt x="603" y="2634"/>
                  </a:lnTo>
                  <a:lnTo>
                    <a:pt x="716" y="2710"/>
                  </a:lnTo>
                  <a:lnTo>
                    <a:pt x="847" y="2785"/>
                  </a:lnTo>
                  <a:lnTo>
                    <a:pt x="960" y="2823"/>
                  </a:lnTo>
                  <a:lnTo>
                    <a:pt x="1111" y="2879"/>
                  </a:lnTo>
                  <a:lnTo>
                    <a:pt x="1243" y="2898"/>
                  </a:lnTo>
                  <a:lnTo>
                    <a:pt x="1393" y="2917"/>
                  </a:lnTo>
                  <a:lnTo>
                    <a:pt x="1525" y="2917"/>
                  </a:lnTo>
                  <a:lnTo>
                    <a:pt x="1675" y="2898"/>
                  </a:lnTo>
                  <a:lnTo>
                    <a:pt x="1826" y="2860"/>
                  </a:lnTo>
                  <a:lnTo>
                    <a:pt x="1958" y="2823"/>
                  </a:lnTo>
                  <a:lnTo>
                    <a:pt x="2089" y="2766"/>
                  </a:lnTo>
                  <a:lnTo>
                    <a:pt x="2221" y="2691"/>
                  </a:lnTo>
                  <a:lnTo>
                    <a:pt x="2334" y="2616"/>
                  </a:lnTo>
                  <a:lnTo>
                    <a:pt x="2447" y="2522"/>
                  </a:lnTo>
                  <a:lnTo>
                    <a:pt x="2541" y="2409"/>
                  </a:lnTo>
                  <a:lnTo>
                    <a:pt x="2616" y="2315"/>
                  </a:lnTo>
                  <a:lnTo>
                    <a:pt x="2691" y="2183"/>
                  </a:lnTo>
                  <a:lnTo>
                    <a:pt x="2767" y="2070"/>
                  </a:lnTo>
                  <a:lnTo>
                    <a:pt x="2823" y="1938"/>
                  </a:lnTo>
                  <a:lnTo>
                    <a:pt x="2861" y="1807"/>
                  </a:lnTo>
                  <a:lnTo>
                    <a:pt x="2880" y="1656"/>
                  </a:lnTo>
                  <a:lnTo>
                    <a:pt x="2898" y="1524"/>
                  </a:lnTo>
                  <a:lnTo>
                    <a:pt x="2898" y="1374"/>
                  </a:lnTo>
                  <a:lnTo>
                    <a:pt x="2880" y="1223"/>
                  </a:lnTo>
                  <a:lnTo>
                    <a:pt x="2842" y="1073"/>
                  </a:lnTo>
                  <a:lnTo>
                    <a:pt x="2804" y="941"/>
                  </a:lnTo>
                  <a:lnTo>
                    <a:pt x="2748" y="809"/>
                  </a:lnTo>
                  <a:lnTo>
                    <a:pt x="2673" y="678"/>
                  </a:lnTo>
                  <a:lnTo>
                    <a:pt x="2597" y="565"/>
                  </a:lnTo>
                  <a:lnTo>
                    <a:pt x="2503" y="471"/>
                  </a:lnTo>
                  <a:lnTo>
                    <a:pt x="2409" y="358"/>
                  </a:lnTo>
                  <a:lnTo>
                    <a:pt x="2296" y="282"/>
                  </a:lnTo>
                  <a:lnTo>
                    <a:pt x="2183" y="207"/>
                  </a:lnTo>
                  <a:lnTo>
                    <a:pt x="2052" y="132"/>
                  </a:lnTo>
                  <a:lnTo>
                    <a:pt x="1920" y="94"/>
                  </a:lnTo>
                  <a:lnTo>
                    <a:pt x="1788" y="57"/>
                  </a:lnTo>
                  <a:lnTo>
                    <a:pt x="1657" y="1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04" name="Google Shape;10104;p64"/>
          <p:cNvSpPr/>
          <p:nvPr/>
        </p:nvSpPr>
        <p:spPr>
          <a:xfrm>
            <a:off x="2126425" y="1651675"/>
            <a:ext cx="326000" cy="486875"/>
          </a:xfrm>
          <a:custGeom>
            <a:avLst/>
            <a:gdLst/>
            <a:ahLst/>
            <a:cxnLst/>
            <a:rect l="l" t="t" r="r" b="b"/>
            <a:pathLst>
              <a:path w="13040" h="19475" extrusionOk="0">
                <a:moveTo>
                  <a:pt x="13040" y="0"/>
                </a:moveTo>
                <a:lnTo>
                  <a:pt x="2315" y="11120"/>
                </a:lnTo>
                <a:lnTo>
                  <a:pt x="6454" y="11215"/>
                </a:lnTo>
                <a:lnTo>
                  <a:pt x="0" y="19475"/>
                </a:lnTo>
                <a:lnTo>
                  <a:pt x="10594" y="10293"/>
                </a:lnTo>
                <a:lnTo>
                  <a:pt x="6736" y="9164"/>
                </a:lnTo>
                <a:lnTo>
                  <a:pt x="130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44">
        <p14:reveal/>
      </p:transition>
    </mc:Choice>
    <mc:Fallback xmlns="">
      <p:transition spd="slow" advTm="19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ử dụng Hình 8.1 để trình bày về các ứng dụng của sulfuric acid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67" y="307598"/>
            <a:ext cx="6033643" cy="465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6351" y="414528"/>
            <a:ext cx="1926337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42688" y="3062990"/>
            <a:ext cx="2231136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73824" y="392942"/>
            <a:ext cx="1792224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50464" y="3062990"/>
            <a:ext cx="1792224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73824" y="3062990"/>
            <a:ext cx="1792224" cy="1377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688" y="414528"/>
            <a:ext cx="2231136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0463" y="318028"/>
            <a:ext cx="2542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1. Sulfuric acid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5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2"/>
    </mc:Choice>
    <mc:Fallback xmlns="">
      <p:transition spd="slow" advTm="3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14.1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6|7.1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8|2|2.9|2.7|7.6|6.1|18.1|4|2.7|9.6|8.4|18.4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.8|4.4|2.6|2.8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5.6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7.2|2.9|3"/>
</p:tagLst>
</file>

<file path=ppt/theme/theme1.xml><?xml version="1.0" encoding="utf-8"?>
<a:theme xmlns:a="http://schemas.openxmlformats.org/drawingml/2006/main" name="Science Subject for High School - 10th Grade: Acids and Bases by Slidesgo">
  <a:themeElements>
    <a:clrScheme name="Simple Light">
      <a:dk1>
        <a:srgbClr val="365B99"/>
      </a:dk1>
      <a:lt1>
        <a:srgbClr val="FFFFFF"/>
      </a:lt1>
      <a:dk2>
        <a:srgbClr val="3B68B4"/>
      </a:dk2>
      <a:lt2>
        <a:srgbClr val="1B1F42"/>
      </a:lt2>
      <a:accent1>
        <a:srgbClr val="F65795"/>
      </a:accent1>
      <a:accent2>
        <a:srgbClr val="20ECBB"/>
      </a:accent2>
      <a:accent3>
        <a:srgbClr val="2FD9FF"/>
      </a:accent3>
      <a:accent4>
        <a:srgbClr val="BBE6F6"/>
      </a:accent4>
      <a:accent5>
        <a:srgbClr val="E4F7FD"/>
      </a:accent5>
      <a:accent6>
        <a:srgbClr val="FAC6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477</Words>
  <Application>Microsoft Office PowerPoint</Application>
  <PresentationFormat>On-screen Show (16:9)</PresentationFormat>
  <Paragraphs>109</Paragraphs>
  <Slides>18</Slides>
  <Notes>11</Notes>
  <HiddenSlides>0</HiddenSlides>
  <MMClips>18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Loved by the King</vt:lpstr>
      <vt:lpstr>Lilita One</vt:lpstr>
      <vt:lpstr>Cambria Math</vt:lpstr>
      <vt:lpstr>Times New Roman</vt:lpstr>
      <vt:lpstr>Calibri</vt:lpstr>
      <vt:lpstr>Hind Siliguri</vt:lpstr>
      <vt:lpstr>Hind Siliguri Medium</vt:lpstr>
      <vt:lpstr>Wingdings</vt:lpstr>
      <vt:lpstr>Bebas Neue</vt:lpstr>
      <vt:lpstr>Nunito Light</vt:lpstr>
      <vt:lpstr>Science Subject for High School - 10th Grade: Acids and Bases by Slidesgo</vt:lpstr>
      <vt:lpstr>Office Theme</vt:lpstr>
      <vt:lpstr>AutoCAD Drawing</vt:lpstr>
      <vt:lpstr>Bài 8 – ACID</vt:lpstr>
      <vt:lpstr>khái niệm acid </vt:lpstr>
      <vt:lpstr>PowerPoint Presentation</vt:lpstr>
      <vt:lpstr>Tính chất hóa học của acid </vt:lpstr>
      <vt:lpstr>PowerPoint Presentation</vt:lpstr>
      <vt:lpstr>PowerPoint Presentation</vt:lpstr>
      <vt:lpstr>PowerPoint Presentation</vt:lpstr>
      <vt:lpstr>Một số acid thông dụng</vt:lpstr>
      <vt:lpstr>PowerPoint Presentation</vt:lpstr>
      <vt:lpstr>PowerPoint Presentation</vt:lpstr>
      <vt:lpstr>PowerPoint Presentation</vt:lpstr>
      <vt:lpstr>LUYỆN TẬP</vt:lpstr>
      <vt:lpstr>Câu 1:  Dãy chất gồm công thức hóa học của acid là:</vt:lpstr>
      <vt:lpstr>Câu 2: Khi nhỏ dung dịch H2SO4 vào giấy quỳ tím thì giấy quỳ tím sẽ:</vt:lpstr>
      <vt:lpstr>Câu 3: Dãy gồm các kim loại phản ứng được với dung dịch HCl là:</vt:lpstr>
      <vt:lpstr>Hydrochloric acid </vt:lpstr>
      <vt:lpstr>Câu 5: Trong giấm ăn có chứa acetic acid với nồng độ bao nhiêu?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 – ACID</dc:title>
  <dc:creator>user</dc:creator>
  <cp:lastModifiedBy>user</cp:lastModifiedBy>
  <cp:revision>38</cp:revision>
  <dcterms:modified xsi:type="dcterms:W3CDTF">2023-10-19T02:50:01Z</dcterms:modified>
</cp:coreProperties>
</file>