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0" r:id="rId5"/>
    <p:sldMasterId id="2147483665" r:id="rId6"/>
    <p:sldMasterId id="2147483677" r:id="rId7"/>
    <p:sldMasterId id="2147483682"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30" roundtripDataSignature="AMtx7mh7jQgtKh+fu04Ryivceez39cyv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0.xml"/><Relationship Id="rId7" Type="http://schemas.openxmlformats.org/officeDocument/2006/relationships/slideMaster" Target="slideMasters/slideMaster4.xml"/><Relationship Id="rId8" Type="http://schemas.openxmlformats.org/officeDocument/2006/relationships/slideMaster" Target="slideMasters/slideMaster5.xml"/><Relationship Id="rId30" Type="http://customschemas.google.com/relationships/presentationmetadata" Target="metadata"/><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2"/>
          <p:cNvSpPr txBox="1"/>
          <p:nvPr>
            <p:ph type="ctrTitle"/>
          </p:nvPr>
        </p:nvSpPr>
        <p:spPr>
          <a:xfrm>
            <a:off x="1143000" y="841772"/>
            <a:ext cx="6858000" cy="1790700"/>
          </a:xfrm>
          <a:prstGeom prst="rect">
            <a:avLst/>
          </a:prstGeom>
          <a:noFill/>
          <a:ln>
            <a:noFill/>
          </a:ln>
        </p:spPr>
        <p:txBody>
          <a:bodyPr anchorCtr="0" anchor="b" bIns="34275" lIns="68550" spcFirstLastPara="1" rIns="68550"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2"/>
          <p:cNvSpPr txBox="1"/>
          <p:nvPr>
            <p:ph idx="1" type="subTitle"/>
          </p:nvPr>
        </p:nvSpPr>
        <p:spPr>
          <a:xfrm>
            <a:off x="1143000" y="2701528"/>
            <a:ext cx="6858000" cy="1241822"/>
          </a:xfrm>
          <a:prstGeom prst="rect">
            <a:avLst/>
          </a:prstGeom>
          <a:noFill/>
          <a:ln>
            <a:noFill/>
          </a:ln>
        </p:spPr>
        <p:txBody>
          <a:bodyPr anchorCtr="0" anchor="t" bIns="34275" lIns="68550" spcFirstLastPara="1" rIns="68550" wrap="square" tIns="34275">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400"/>
              <a:buNone/>
              <a:defRPr sz="140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8" name="Google Shape;18;p22"/>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2"/>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2"/>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9"/>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9"/>
          <p:cNvSpPr txBox="1"/>
          <p:nvPr>
            <p:ph idx="1" type="body"/>
          </p:nvPr>
        </p:nvSpPr>
        <p:spPr>
          <a:xfrm rot="5400000">
            <a:off x="2940248" y="-942379"/>
            <a:ext cx="3263504" cy="7886700"/>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5" name="Google Shape;75;p49"/>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9"/>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9"/>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0"/>
          <p:cNvSpPr txBox="1"/>
          <p:nvPr>
            <p:ph type="title"/>
          </p:nvPr>
        </p:nvSpPr>
        <p:spPr>
          <a:xfrm rot="5400000">
            <a:off x="5350074" y="1467452"/>
            <a:ext cx="4358879" cy="1971675"/>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0"/>
          <p:cNvSpPr txBox="1"/>
          <p:nvPr>
            <p:ph idx="1" type="body"/>
          </p:nvPr>
        </p:nvSpPr>
        <p:spPr>
          <a:xfrm rot="5400000">
            <a:off x="1349575" y="-447073"/>
            <a:ext cx="4358879" cy="5800725"/>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1" name="Google Shape;81;p50"/>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0"/>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0"/>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87" name="Shape 8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p:cSld name="仅标题">
    <p:spTree>
      <p:nvGrpSpPr>
        <p:cNvPr id="88" name="Shape 8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自定义版式">
  <p:cSld name="1_自定义版式">
    <p:spTree>
      <p:nvGrpSpPr>
        <p:cNvPr id="89" name="Shape 89"/>
        <p:cNvGrpSpPr/>
        <p:nvPr/>
      </p:nvGrpSpPr>
      <p:grpSpPr>
        <a:xfrm>
          <a:off x="0" y="0"/>
          <a:ext cx="0" cy="0"/>
          <a:chOff x="0" y="0"/>
          <a:chExt cx="0" cy="0"/>
        </a:xfrm>
      </p:grpSpPr>
      <p:sp>
        <p:nvSpPr>
          <p:cNvPr id="90" name="Google Shape;90;p52"/>
          <p:cNvSpPr/>
          <p:nvPr>
            <p:ph idx="2" type="pic"/>
          </p:nvPr>
        </p:nvSpPr>
        <p:spPr>
          <a:xfrm>
            <a:off x="1737377" y="2162803"/>
            <a:ext cx="977265" cy="978194"/>
          </a:xfrm>
          <a:prstGeom prst="rect">
            <a:avLst/>
          </a:prstGeom>
          <a:noFill/>
          <a:ln>
            <a:noFill/>
          </a:ln>
        </p:spPr>
      </p:sp>
      <p:sp>
        <p:nvSpPr>
          <p:cNvPr id="91" name="Google Shape;91;p52"/>
          <p:cNvSpPr/>
          <p:nvPr>
            <p:ph idx="3" type="pic"/>
          </p:nvPr>
        </p:nvSpPr>
        <p:spPr>
          <a:xfrm>
            <a:off x="4090037" y="2162803"/>
            <a:ext cx="977265" cy="978194"/>
          </a:xfrm>
          <a:prstGeom prst="rect">
            <a:avLst/>
          </a:prstGeom>
          <a:noFill/>
          <a:ln>
            <a:noFill/>
          </a:ln>
        </p:spPr>
      </p:sp>
      <p:sp>
        <p:nvSpPr>
          <p:cNvPr id="92" name="Google Shape;92;p52"/>
          <p:cNvSpPr/>
          <p:nvPr>
            <p:ph idx="4" type="pic"/>
          </p:nvPr>
        </p:nvSpPr>
        <p:spPr>
          <a:xfrm>
            <a:off x="6445451" y="2162803"/>
            <a:ext cx="977265" cy="978194"/>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定义版式">
  <p:cSld name="自定义版式">
    <p:spTree>
      <p:nvGrpSpPr>
        <p:cNvPr id="93" name="Shape 93"/>
        <p:cNvGrpSpPr/>
        <p:nvPr/>
      </p:nvGrpSpPr>
      <p:grpSpPr>
        <a:xfrm>
          <a:off x="0" y="0"/>
          <a:ext cx="0" cy="0"/>
          <a:chOff x="0" y="0"/>
          <a:chExt cx="0" cy="0"/>
        </a:xfrm>
      </p:grpSpPr>
      <p:sp>
        <p:nvSpPr>
          <p:cNvPr id="94" name="Google Shape;94;p53"/>
          <p:cNvSpPr/>
          <p:nvPr>
            <p:ph idx="2" type="pic"/>
          </p:nvPr>
        </p:nvSpPr>
        <p:spPr>
          <a:xfrm>
            <a:off x="1354593" y="1851898"/>
            <a:ext cx="1405890" cy="1980248"/>
          </a:xfrm>
          <a:prstGeom prst="rect">
            <a:avLst/>
          </a:prstGeom>
          <a:noFill/>
          <a:ln>
            <a:noFill/>
          </a:ln>
        </p:spPr>
      </p:sp>
      <p:sp>
        <p:nvSpPr>
          <p:cNvPr id="95" name="Google Shape;95;p53"/>
          <p:cNvSpPr/>
          <p:nvPr>
            <p:ph idx="3" type="pic"/>
          </p:nvPr>
        </p:nvSpPr>
        <p:spPr>
          <a:xfrm>
            <a:off x="3874908" y="1851898"/>
            <a:ext cx="1405890" cy="1980248"/>
          </a:xfrm>
          <a:prstGeom prst="rect">
            <a:avLst/>
          </a:prstGeom>
          <a:noFill/>
          <a:ln>
            <a:noFill/>
          </a:ln>
        </p:spPr>
      </p:sp>
      <p:sp>
        <p:nvSpPr>
          <p:cNvPr id="96" name="Google Shape;96;p53"/>
          <p:cNvSpPr/>
          <p:nvPr>
            <p:ph idx="4" type="pic"/>
          </p:nvPr>
        </p:nvSpPr>
        <p:spPr>
          <a:xfrm>
            <a:off x="6395223" y="1851898"/>
            <a:ext cx="1405890" cy="1980248"/>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3" name="Shape 103"/>
        <p:cNvGrpSpPr/>
        <p:nvPr/>
      </p:nvGrpSpPr>
      <p:grpSpPr>
        <a:xfrm>
          <a:off x="0" y="0"/>
          <a:ext cx="0" cy="0"/>
          <a:chOff x="0" y="0"/>
          <a:chExt cx="0" cy="0"/>
        </a:xfrm>
      </p:grpSpPr>
      <p:sp>
        <p:nvSpPr>
          <p:cNvPr id="104" name="Google Shape;104;p26"/>
          <p:cNvSpPr txBox="1"/>
          <p:nvPr>
            <p:ph type="ctrTitle"/>
          </p:nvPr>
        </p:nvSpPr>
        <p:spPr>
          <a:xfrm>
            <a:off x="685800" y="1597828"/>
            <a:ext cx="7772400" cy="1102519"/>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26"/>
          <p:cNvSpPr txBox="1"/>
          <p:nvPr>
            <p:ph idx="1" type="subTitle"/>
          </p:nvPr>
        </p:nvSpPr>
        <p:spPr>
          <a:xfrm>
            <a:off x="1371600" y="2914650"/>
            <a:ext cx="6400800" cy="1314450"/>
          </a:xfrm>
          <a:prstGeom prst="rect">
            <a:avLst/>
          </a:prstGeom>
          <a:noFill/>
          <a:ln>
            <a:noFill/>
          </a:ln>
        </p:spPr>
        <p:txBody>
          <a:bodyPr anchorCtr="0" anchor="t" bIns="45700" lIns="91400" spcFirstLastPara="1" rIns="91400"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06" name="Google Shape;106;p26"/>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6"/>
          <p:cNvSpPr txBox="1"/>
          <p:nvPr>
            <p:ph idx="11" type="ftr"/>
          </p:nvPr>
        </p:nvSpPr>
        <p:spPr>
          <a:xfrm>
            <a:off x="3124200"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26"/>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9" name="Shape 109"/>
        <p:cNvGrpSpPr/>
        <p:nvPr/>
      </p:nvGrpSpPr>
      <p:grpSpPr>
        <a:xfrm>
          <a:off x="0" y="0"/>
          <a:ext cx="0" cy="0"/>
          <a:chOff x="0" y="0"/>
          <a:chExt cx="0" cy="0"/>
        </a:xfrm>
      </p:grpSpPr>
      <p:sp>
        <p:nvSpPr>
          <p:cNvPr id="110" name="Google Shape;110;p31"/>
          <p:cNvSpPr txBox="1"/>
          <p:nvPr>
            <p:ph type="title"/>
          </p:nvPr>
        </p:nvSpPr>
        <p:spPr>
          <a:xfrm>
            <a:off x="457200" y="205979"/>
            <a:ext cx="8229600" cy="857250"/>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31"/>
          <p:cNvSpPr txBox="1"/>
          <p:nvPr>
            <p:ph idx="1" type="body"/>
          </p:nvPr>
        </p:nvSpPr>
        <p:spPr>
          <a:xfrm>
            <a:off x="457200" y="1200151"/>
            <a:ext cx="8229600" cy="3394472"/>
          </a:xfrm>
          <a:prstGeom prst="rect">
            <a:avLst/>
          </a:prstGeom>
          <a:noFill/>
          <a:ln>
            <a:noFill/>
          </a:ln>
        </p:spPr>
        <p:txBody>
          <a:bodyPr anchorCtr="0" anchor="t" bIns="45700" lIns="91400" spcFirstLastPara="1" rIns="91400"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2" name="Google Shape;112;p31"/>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31"/>
          <p:cNvSpPr txBox="1"/>
          <p:nvPr>
            <p:ph idx="11" type="ftr"/>
          </p:nvPr>
        </p:nvSpPr>
        <p:spPr>
          <a:xfrm>
            <a:off x="3124200"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31"/>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5" name="Shape 115"/>
        <p:cNvGrpSpPr/>
        <p:nvPr/>
      </p:nvGrpSpPr>
      <p:grpSpPr>
        <a:xfrm>
          <a:off x="0" y="0"/>
          <a:ext cx="0" cy="0"/>
          <a:chOff x="0" y="0"/>
          <a:chExt cx="0" cy="0"/>
        </a:xfrm>
      </p:grpSpPr>
      <p:sp>
        <p:nvSpPr>
          <p:cNvPr id="116" name="Google Shape;116;p32"/>
          <p:cNvSpPr txBox="1"/>
          <p:nvPr>
            <p:ph type="title"/>
          </p:nvPr>
        </p:nvSpPr>
        <p:spPr>
          <a:xfrm>
            <a:off x="722313" y="3305176"/>
            <a:ext cx="7772400" cy="1021556"/>
          </a:xfrm>
          <a:prstGeom prst="rect">
            <a:avLst/>
          </a:prstGeom>
          <a:noFill/>
          <a:ln>
            <a:noFill/>
          </a:ln>
        </p:spPr>
        <p:txBody>
          <a:bodyPr anchorCtr="0" anchor="t" bIns="45700" lIns="91400" spcFirstLastPara="1" rIns="91400"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32"/>
          <p:cNvSpPr txBox="1"/>
          <p:nvPr>
            <p:ph idx="1" type="body"/>
          </p:nvPr>
        </p:nvSpPr>
        <p:spPr>
          <a:xfrm>
            <a:off x="722313" y="2180035"/>
            <a:ext cx="7772400" cy="1125140"/>
          </a:xfrm>
          <a:prstGeom prst="rect">
            <a:avLst/>
          </a:prstGeom>
          <a:noFill/>
          <a:ln>
            <a:noFill/>
          </a:ln>
        </p:spPr>
        <p:txBody>
          <a:bodyPr anchorCtr="0" anchor="b" bIns="45700" lIns="91400" spcFirstLastPara="1" rIns="91400"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18" name="Google Shape;118;p32"/>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32"/>
          <p:cNvSpPr txBox="1"/>
          <p:nvPr>
            <p:ph idx="11" type="ftr"/>
          </p:nvPr>
        </p:nvSpPr>
        <p:spPr>
          <a:xfrm>
            <a:off x="3124200"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32"/>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1" name="Shape 121"/>
        <p:cNvGrpSpPr/>
        <p:nvPr/>
      </p:nvGrpSpPr>
      <p:grpSpPr>
        <a:xfrm>
          <a:off x="0" y="0"/>
          <a:ext cx="0" cy="0"/>
          <a:chOff x="0" y="0"/>
          <a:chExt cx="0" cy="0"/>
        </a:xfrm>
      </p:grpSpPr>
      <p:sp>
        <p:nvSpPr>
          <p:cNvPr id="122" name="Google Shape;122;p33"/>
          <p:cNvSpPr txBox="1"/>
          <p:nvPr>
            <p:ph type="title"/>
          </p:nvPr>
        </p:nvSpPr>
        <p:spPr>
          <a:xfrm>
            <a:off x="457200" y="205979"/>
            <a:ext cx="8229600" cy="857250"/>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33"/>
          <p:cNvSpPr txBox="1"/>
          <p:nvPr>
            <p:ph idx="1" type="body"/>
          </p:nvPr>
        </p:nvSpPr>
        <p:spPr>
          <a:xfrm>
            <a:off x="457200" y="1200151"/>
            <a:ext cx="4038600" cy="3394472"/>
          </a:xfrm>
          <a:prstGeom prst="rect">
            <a:avLst/>
          </a:prstGeom>
          <a:noFill/>
          <a:ln>
            <a:noFill/>
          </a:ln>
        </p:spPr>
        <p:txBody>
          <a:bodyPr anchorCtr="0" anchor="t" bIns="45700" lIns="91400" spcFirstLastPara="1" rIns="91400"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24" name="Google Shape;124;p33"/>
          <p:cNvSpPr txBox="1"/>
          <p:nvPr>
            <p:ph idx="2" type="body"/>
          </p:nvPr>
        </p:nvSpPr>
        <p:spPr>
          <a:xfrm>
            <a:off x="4648200" y="1200151"/>
            <a:ext cx="4038600" cy="3394472"/>
          </a:xfrm>
          <a:prstGeom prst="rect">
            <a:avLst/>
          </a:prstGeom>
          <a:noFill/>
          <a:ln>
            <a:noFill/>
          </a:ln>
        </p:spPr>
        <p:txBody>
          <a:bodyPr anchorCtr="0" anchor="t" bIns="45700" lIns="91400" spcFirstLastPara="1" rIns="91400"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25" name="Google Shape;125;p33"/>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33"/>
          <p:cNvSpPr txBox="1"/>
          <p:nvPr>
            <p:ph idx="11" type="ftr"/>
          </p:nvPr>
        </p:nvSpPr>
        <p:spPr>
          <a:xfrm>
            <a:off x="3124200"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33"/>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1"/>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1"/>
          <p:cNvSpPr txBox="1"/>
          <p:nvPr>
            <p:ph idx="1" type="body"/>
          </p:nvPr>
        </p:nvSpPr>
        <p:spPr>
          <a:xfrm>
            <a:off x="628650" y="1369219"/>
            <a:ext cx="7886700" cy="3263504"/>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4" name="Google Shape;24;p41"/>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1"/>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1"/>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8" name="Shape 128"/>
        <p:cNvGrpSpPr/>
        <p:nvPr/>
      </p:nvGrpSpPr>
      <p:grpSpPr>
        <a:xfrm>
          <a:off x="0" y="0"/>
          <a:ext cx="0" cy="0"/>
          <a:chOff x="0" y="0"/>
          <a:chExt cx="0" cy="0"/>
        </a:xfrm>
      </p:grpSpPr>
      <p:sp>
        <p:nvSpPr>
          <p:cNvPr id="129" name="Google Shape;129;p34"/>
          <p:cNvSpPr txBox="1"/>
          <p:nvPr>
            <p:ph type="title"/>
          </p:nvPr>
        </p:nvSpPr>
        <p:spPr>
          <a:xfrm>
            <a:off x="457200" y="205979"/>
            <a:ext cx="8229600" cy="857250"/>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34"/>
          <p:cNvSpPr txBox="1"/>
          <p:nvPr>
            <p:ph idx="1" type="body"/>
          </p:nvPr>
        </p:nvSpPr>
        <p:spPr>
          <a:xfrm>
            <a:off x="457200" y="1151335"/>
            <a:ext cx="4040188" cy="479822"/>
          </a:xfrm>
          <a:prstGeom prst="rect">
            <a:avLst/>
          </a:prstGeom>
          <a:noFill/>
          <a:ln>
            <a:noFill/>
          </a:ln>
        </p:spPr>
        <p:txBody>
          <a:bodyPr anchorCtr="0" anchor="b" bIns="45700" lIns="91400" spcFirstLastPara="1" rIns="91400"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1" name="Google Shape;131;p34"/>
          <p:cNvSpPr txBox="1"/>
          <p:nvPr>
            <p:ph idx="2" type="body"/>
          </p:nvPr>
        </p:nvSpPr>
        <p:spPr>
          <a:xfrm>
            <a:off x="457200" y="1631156"/>
            <a:ext cx="4040188" cy="2963466"/>
          </a:xfrm>
          <a:prstGeom prst="rect">
            <a:avLst/>
          </a:prstGeom>
          <a:noFill/>
          <a:ln>
            <a:noFill/>
          </a:ln>
        </p:spPr>
        <p:txBody>
          <a:bodyPr anchorCtr="0" anchor="t" bIns="45700" lIns="91400" spcFirstLastPara="1" rIns="91400"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32" name="Google Shape;132;p34"/>
          <p:cNvSpPr txBox="1"/>
          <p:nvPr>
            <p:ph idx="3" type="body"/>
          </p:nvPr>
        </p:nvSpPr>
        <p:spPr>
          <a:xfrm>
            <a:off x="4645036" y="1151335"/>
            <a:ext cx="4041775" cy="479822"/>
          </a:xfrm>
          <a:prstGeom prst="rect">
            <a:avLst/>
          </a:prstGeom>
          <a:noFill/>
          <a:ln>
            <a:noFill/>
          </a:ln>
        </p:spPr>
        <p:txBody>
          <a:bodyPr anchorCtr="0" anchor="b" bIns="45700" lIns="91400" spcFirstLastPara="1" rIns="91400"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3" name="Google Shape;133;p34"/>
          <p:cNvSpPr txBox="1"/>
          <p:nvPr>
            <p:ph idx="4" type="body"/>
          </p:nvPr>
        </p:nvSpPr>
        <p:spPr>
          <a:xfrm>
            <a:off x="4645036" y="1631156"/>
            <a:ext cx="4041775" cy="2963466"/>
          </a:xfrm>
          <a:prstGeom prst="rect">
            <a:avLst/>
          </a:prstGeom>
          <a:noFill/>
          <a:ln>
            <a:noFill/>
          </a:ln>
        </p:spPr>
        <p:txBody>
          <a:bodyPr anchorCtr="0" anchor="t" bIns="45700" lIns="91400" spcFirstLastPara="1" rIns="91400"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34" name="Google Shape;134;p34"/>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34"/>
          <p:cNvSpPr txBox="1"/>
          <p:nvPr>
            <p:ph idx="11" type="ftr"/>
          </p:nvPr>
        </p:nvSpPr>
        <p:spPr>
          <a:xfrm>
            <a:off x="3124200"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34"/>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7" name="Shape 137"/>
        <p:cNvGrpSpPr/>
        <p:nvPr/>
      </p:nvGrpSpPr>
      <p:grpSpPr>
        <a:xfrm>
          <a:off x="0" y="0"/>
          <a:ext cx="0" cy="0"/>
          <a:chOff x="0" y="0"/>
          <a:chExt cx="0" cy="0"/>
        </a:xfrm>
      </p:grpSpPr>
      <p:sp>
        <p:nvSpPr>
          <p:cNvPr id="138" name="Google Shape;138;p35"/>
          <p:cNvSpPr txBox="1"/>
          <p:nvPr>
            <p:ph type="title"/>
          </p:nvPr>
        </p:nvSpPr>
        <p:spPr>
          <a:xfrm>
            <a:off x="457200" y="205979"/>
            <a:ext cx="8229600" cy="857250"/>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35"/>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35"/>
          <p:cNvSpPr txBox="1"/>
          <p:nvPr>
            <p:ph idx="11" type="ftr"/>
          </p:nvPr>
        </p:nvSpPr>
        <p:spPr>
          <a:xfrm>
            <a:off x="3124200"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35"/>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2" name="Shape 142"/>
        <p:cNvGrpSpPr/>
        <p:nvPr/>
      </p:nvGrpSpPr>
      <p:grpSpPr>
        <a:xfrm>
          <a:off x="0" y="0"/>
          <a:ext cx="0" cy="0"/>
          <a:chOff x="0" y="0"/>
          <a:chExt cx="0" cy="0"/>
        </a:xfrm>
      </p:grpSpPr>
      <p:sp>
        <p:nvSpPr>
          <p:cNvPr id="143" name="Google Shape;143;p36"/>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36"/>
          <p:cNvSpPr txBox="1"/>
          <p:nvPr>
            <p:ph idx="11" type="ftr"/>
          </p:nvPr>
        </p:nvSpPr>
        <p:spPr>
          <a:xfrm>
            <a:off x="3124200"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36"/>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6" name="Shape 146"/>
        <p:cNvGrpSpPr/>
        <p:nvPr/>
      </p:nvGrpSpPr>
      <p:grpSpPr>
        <a:xfrm>
          <a:off x="0" y="0"/>
          <a:ext cx="0" cy="0"/>
          <a:chOff x="0" y="0"/>
          <a:chExt cx="0" cy="0"/>
        </a:xfrm>
      </p:grpSpPr>
      <p:sp>
        <p:nvSpPr>
          <p:cNvPr id="147" name="Google Shape;147;p37"/>
          <p:cNvSpPr txBox="1"/>
          <p:nvPr>
            <p:ph type="title"/>
          </p:nvPr>
        </p:nvSpPr>
        <p:spPr>
          <a:xfrm>
            <a:off x="457205" y="204787"/>
            <a:ext cx="3008313" cy="871538"/>
          </a:xfrm>
          <a:prstGeom prst="rect">
            <a:avLst/>
          </a:prstGeom>
          <a:noFill/>
          <a:ln>
            <a:noFill/>
          </a:ln>
        </p:spPr>
        <p:txBody>
          <a:bodyPr anchorCtr="0" anchor="b" bIns="45700" lIns="91400" spcFirstLastPara="1" rIns="91400"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37"/>
          <p:cNvSpPr txBox="1"/>
          <p:nvPr>
            <p:ph idx="1" type="body"/>
          </p:nvPr>
        </p:nvSpPr>
        <p:spPr>
          <a:xfrm>
            <a:off x="3575050" y="204797"/>
            <a:ext cx="5111750" cy="4389835"/>
          </a:xfrm>
          <a:prstGeom prst="rect">
            <a:avLst/>
          </a:prstGeom>
          <a:noFill/>
          <a:ln>
            <a:noFill/>
          </a:ln>
        </p:spPr>
        <p:txBody>
          <a:bodyPr anchorCtr="0" anchor="t" bIns="45700" lIns="91400" spcFirstLastPara="1" rIns="91400"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49" name="Google Shape;149;p37"/>
          <p:cNvSpPr txBox="1"/>
          <p:nvPr>
            <p:ph idx="2" type="body"/>
          </p:nvPr>
        </p:nvSpPr>
        <p:spPr>
          <a:xfrm>
            <a:off x="457205" y="1076328"/>
            <a:ext cx="3008313" cy="3518297"/>
          </a:xfrm>
          <a:prstGeom prst="rect">
            <a:avLst/>
          </a:prstGeom>
          <a:noFill/>
          <a:ln>
            <a:noFill/>
          </a:ln>
        </p:spPr>
        <p:txBody>
          <a:bodyPr anchorCtr="0" anchor="t" bIns="45700" lIns="91400" spcFirstLastPara="1" rIns="91400"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50" name="Google Shape;150;p37"/>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37"/>
          <p:cNvSpPr txBox="1"/>
          <p:nvPr>
            <p:ph idx="11" type="ftr"/>
          </p:nvPr>
        </p:nvSpPr>
        <p:spPr>
          <a:xfrm>
            <a:off x="3124200"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37"/>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3" name="Shape 153"/>
        <p:cNvGrpSpPr/>
        <p:nvPr/>
      </p:nvGrpSpPr>
      <p:grpSpPr>
        <a:xfrm>
          <a:off x="0" y="0"/>
          <a:ext cx="0" cy="0"/>
          <a:chOff x="0" y="0"/>
          <a:chExt cx="0" cy="0"/>
        </a:xfrm>
      </p:grpSpPr>
      <p:sp>
        <p:nvSpPr>
          <p:cNvPr id="154" name="Google Shape;154;p38"/>
          <p:cNvSpPr txBox="1"/>
          <p:nvPr>
            <p:ph type="title"/>
          </p:nvPr>
        </p:nvSpPr>
        <p:spPr>
          <a:xfrm>
            <a:off x="1792288" y="3600451"/>
            <a:ext cx="5486400" cy="425054"/>
          </a:xfrm>
          <a:prstGeom prst="rect">
            <a:avLst/>
          </a:prstGeom>
          <a:noFill/>
          <a:ln>
            <a:noFill/>
          </a:ln>
        </p:spPr>
        <p:txBody>
          <a:bodyPr anchorCtr="0" anchor="b" bIns="45700" lIns="91400" spcFirstLastPara="1" rIns="91400"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38"/>
          <p:cNvSpPr/>
          <p:nvPr>
            <p:ph idx="2" type="pic"/>
          </p:nvPr>
        </p:nvSpPr>
        <p:spPr>
          <a:xfrm>
            <a:off x="1792288" y="459581"/>
            <a:ext cx="5486400" cy="3086100"/>
          </a:xfrm>
          <a:prstGeom prst="rect">
            <a:avLst/>
          </a:prstGeom>
          <a:noFill/>
          <a:ln>
            <a:noFill/>
          </a:ln>
        </p:spPr>
      </p:sp>
      <p:sp>
        <p:nvSpPr>
          <p:cNvPr id="156" name="Google Shape;156;p38"/>
          <p:cNvSpPr txBox="1"/>
          <p:nvPr>
            <p:ph idx="1" type="body"/>
          </p:nvPr>
        </p:nvSpPr>
        <p:spPr>
          <a:xfrm>
            <a:off x="1792288" y="4025512"/>
            <a:ext cx="5486400" cy="603647"/>
          </a:xfrm>
          <a:prstGeom prst="rect">
            <a:avLst/>
          </a:prstGeom>
          <a:noFill/>
          <a:ln>
            <a:noFill/>
          </a:ln>
        </p:spPr>
        <p:txBody>
          <a:bodyPr anchorCtr="0" anchor="t" bIns="45700" lIns="91400" spcFirstLastPara="1" rIns="91400"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57" name="Google Shape;157;p38"/>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38"/>
          <p:cNvSpPr txBox="1"/>
          <p:nvPr>
            <p:ph idx="11" type="ftr"/>
          </p:nvPr>
        </p:nvSpPr>
        <p:spPr>
          <a:xfrm>
            <a:off x="3124200"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38"/>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0" name="Shape 160"/>
        <p:cNvGrpSpPr/>
        <p:nvPr/>
      </p:nvGrpSpPr>
      <p:grpSpPr>
        <a:xfrm>
          <a:off x="0" y="0"/>
          <a:ext cx="0" cy="0"/>
          <a:chOff x="0" y="0"/>
          <a:chExt cx="0" cy="0"/>
        </a:xfrm>
      </p:grpSpPr>
      <p:sp>
        <p:nvSpPr>
          <p:cNvPr id="161" name="Google Shape;161;p39"/>
          <p:cNvSpPr txBox="1"/>
          <p:nvPr>
            <p:ph type="title"/>
          </p:nvPr>
        </p:nvSpPr>
        <p:spPr>
          <a:xfrm>
            <a:off x="457200" y="205979"/>
            <a:ext cx="8229600" cy="857250"/>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39"/>
          <p:cNvSpPr txBox="1"/>
          <p:nvPr>
            <p:ph idx="1" type="body"/>
          </p:nvPr>
        </p:nvSpPr>
        <p:spPr>
          <a:xfrm rot="5400000">
            <a:off x="2874764" y="-1217413"/>
            <a:ext cx="3394472" cy="8229600"/>
          </a:xfrm>
          <a:prstGeom prst="rect">
            <a:avLst/>
          </a:prstGeom>
          <a:noFill/>
          <a:ln>
            <a:noFill/>
          </a:ln>
        </p:spPr>
        <p:txBody>
          <a:bodyPr anchorCtr="0" anchor="t" bIns="45700" lIns="91400" spcFirstLastPara="1" rIns="91400"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3" name="Google Shape;163;p39"/>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39"/>
          <p:cNvSpPr txBox="1"/>
          <p:nvPr>
            <p:ph idx="11" type="ftr"/>
          </p:nvPr>
        </p:nvSpPr>
        <p:spPr>
          <a:xfrm>
            <a:off x="3124200"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39"/>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6" name="Shape 166"/>
        <p:cNvGrpSpPr/>
        <p:nvPr/>
      </p:nvGrpSpPr>
      <p:grpSpPr>
        <a:xfrm>
          <a:off x="0" y="0"/>
          <a:ext cx="0" cy="0"/>
          <a:chOff x="0" y="0"/>
          <a:chExt cx="0" cy="0"/>
        </a:xfrm>
      </p:grpSpPr>
      <p:sp>
        <p:nvSpPr>
          <p:cNvPr id="167" name="Google Shape;167;p40"/>
          <p:cNvSpPr txBox="1"/>
          <p:nvPr>
            <p:ph type="title"/>
          </p:nvPr>
        </p:nvSpPr>
        <p:spPr>
          <a:xfrm rot="5400000">
            <a:off x="5463778" y="1371602"/>
            <a:ext cx="4388644" cy="2057400"/>
          </a:xfrm>
          <a:prstGeom prst="rect">
            <a:avLst/>
          </a:prstGeom>
          <a:noFill/>
          <a:ln>
            <a:noFill/>
          </a:ln>
        </p:spPr>
        <p:txBody>
          <a:bodyPr anchorCtr="0" anchor="ctr" bIns="45700" lIns="91400" spcFirstLastPara="1" rIns="91400"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40"/>
          <p:cNvSpPr txBox="1"/>
          <p:nvPr>
            <p:ph idx="1" type="body"/>
          </p:nvPr>
        </p:nvSpPr>
        <p:spPr>
          <a:xfrm rot="5400000">
            <a:off x="1272778" y="-609598"/>
            <a:ext cx="4388644" cy="6019800"/>
          </a:xfrm>
          <a:prstGeom prst="rect">
            <a:avLst/>
          </a:prstGeom>
          <a:noFill/>
          <a:ln>
            <a:noFill/>
          </a:ln>
        </p:spPr>
        <p:txBody>
          <a:bodyPr anchorCtr="0" anchor="t" bIns="45700" lIns="91400" spcFirstLastPara="1" rIns="91400"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9" name="Google Shape;169;p40"/>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40"/>
          <p:cNvSpPr txBox="1"/>
          <p:nvPr>
            <p:ph idx="11" type="ftr"/>
          </p:nvPr>
        </p:nvSpPr>
        <p:spPr>
          <a:xfrm>
            <a:off x="3124200" y="4767264"/>
            <a:ext cx="2895600" cy="273844"/>
          </a:xfrm>
          <a:prstGeom prst="rect">
            <a:avLst/>
          </a:prstGeom>
          <a:noFill/>
          <a:ln>
            <a:noFill/>
          </a:ln>
        </p:spPr>
        <p:txBody>
          <a:bodyPr anchorCtr="0" anchor="ctr" bIns="45700" lIns="91400" spcFirstLastPara="1" rIns="91400"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40"/>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75" name="Shape 175"/>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p:cSld name="仅标题">
    <p:spTree>
      <p:nvGrpSpPr>
        <p:cNvPr id="176" name="Shape 176"/>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自定义版式">
  <p:cSld name="1_自定义版式">
    <p:spTree>
      <p:nvGrpSpPr>
        <p:cNvPr id="177" name="Shape 177"/>
        <p:cNvGrpSpPr/>
        <p:nvPr/>
      </p:nvGrpSpPr>
      <p:grpSpPr>
        <a:xfrm>
          <a:off x="0" y="0"/>
          <a:ext cx="0" cy="0"/>
          <a:chOff x="0" y="0"/>
          <a:chExt cx="0" cy="0"/>
        </a:xfrm>
      </p:grpSpPr>
      <p:sp>
        <p:nvSpPr>
          <p:cNvPr id="178" name="Google Shape;178;p55"/>
          <p:cNvSpPr/>
          <p:nvPr>
            <p:ph idx="2" type="pic"/>
          </p:nvPr>
        </p:nvSpPr>
        <p:spPr>
          <a:xfrm>
            <a:off x="1737377" y="2162803"/>
            <a:ext cx="977265" cy="978194"/>
          </a:xfrm>
          <a:prstGeom prst="rect">
            <a:avLst/>
          </a:prstGeom>
          <a:noFill/>
          <a:ln>
            <a:noFill/>
          </a:ln>
        </p:spPr>
      </p:sp>
      <p:sp>
        <p:nvSpPr>
          <p:cNvPr id="179" name="Google Shape;179;p55"/>
          <p:cNvSpPr/>
          <p:nvPr>
            <p:ph idx="3" type="pic"/>
          </p:nvPr>
        </p:nvSpPr>
        <p:spPr>
          <a:xfrm>
            <a:off x="4090037" y="2162803"/>
            <a:ext cx="977265" cy="978194"/>
          </a:xfrm>
          <a:prstGeom prst="rect">
            <a:avLst/>
          </a:prstGeom>
          <a:noFill/>
          <a:ln>
            <a:noFill/>
          </a:ln>
        </p:spPr>
      </p:sp>
      <p:sp>
        <p:nvSpPr>
          <p:cNvPr id="180" name="Google Shape;180;p55"/>
          <p:cNvSpPr/>
          <p:nvPr>
            <p:ph idx="4" type="pic"/>
          </p:nvPr>
        </p:nvSpPr>
        <p:spPr>
          <a:xfrm>
            <a:off x="6445451" y="2162803"/>
            <a:ext cx="977265" cy="978194"/>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2"/>
          <p:cNvSpPr txBox="1"/>
          <p:nvPr>
            <p:ph type="title"/>
          </p:nvPr>
        </p:nvSpPr>
        <p:spPr>
          <a:xfrm>
            <a:off x="623888" y="1282310"/>
            <a:ext cx="7886700" cy="2139553"/>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2"/>
          <p:cNvSpPr txBox="1"/>
          <p:nvPr>
            <p:ph idx="1" type="body"/>
          </p:nvPr>
        </p:nvSpPr>
        <p:spPr>
          <a:xfrm>
            <a:off x="623888" y="3442099"/>
            <a:ext cx="7886700" cy="1125140"/>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400"/>
              <a:buNone/>
              <a:defRPr sz="140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0" name="Google Shape;30;p42"/>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2"/>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2"/>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自定义版式">
  <p:cSld name="自定义版式">
    <p:spTree>
      <p:nvGrpSpPr>
        <p:cNvPr id="181" name="Shape 181"/>
        <p:cNvGrpSpPr/>
        <p:nvPr/>
      </p:nvGrpSpPr>
      <p:grpSpPr>
        <a:xfrm>
          <a:off x="0" y="0"/>
          <a:ext cx="0" cy="0"/>
          <a:chOff x="0" y="0"/>
          <a:chExt cx="0" cy="0"/>
        </a:xfrm>
      </p:grpSpPr>
      <p:sp>
        <p:nvSpPr>
          <p:cNvPr id="182" name="Google Shape;182;p56"/>
          <p:cNvSpPr/>
          <p:nvPr>
            <p:ph idx="2" type="pic"/>
          </p:nvPr>
        </p:nvSpPr>
        <p:spPr>
          <a:xfrm>
            <a:off x="1354593" y="1851898"/>
            <a:ext cx="1405890" cy="1980248"/>
          </a:xfrm>
          <a:prstGeom prst="rect">
            <a:avLst/>
          </a:prstGeom>
          <a:noFill/>
          <a:ln>
            <a:noFill/>
          </a:ln>
        </p:spPr>
      </p:sp>
      <p:sp>
        <p:nvSpPr>
          <p:cNvPr id="183" name="Google Shape;183;p56"/>
          <p:cNvSpPr/>
          <p:nvPr>
            <p:ph idx="3" type="pic"/>
          </p:nvPr>
        </p:nvSpPr>
        <p:spPr>
          <a:xfrm>
            <a:off x="3874908" y="1851898"/>
            <a:ext cx="1405890" cy="1980248"/>
          </a:xfrm>
          <a:prstGeom prst="rect">
            <a:avLst/>
          </a:prstGeom>
          <a:noFill/>
          <a:ln>
            <a:noFill/>
          </a:ln>
        </p:spPr>
      </p:sp>
      <p:sp>
        <p:nvSpPr>
          <p:cNvPr id="184" name="Google Shape;184;p56"/>
          <p:cNvSpPr/>
          <p:nvPr>
            <p:ph idx="4" type="pic"/>
          </p:nvPr>
        </p:nvSpPr>
        <p:spPr>
          <a:xfrm>
            <a:off x="6395223" y="1851898"/>
            <a:ext cx="1405890" cy="1980248"/>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91" name="Shape 191"/>
        <p:cNvGrpSpPr/>
        <p:nvPr/>
      </p:nvGrpSpPr>
      <p:grpSpPr>
        <a:xfrm>
          <a:off x="0" y="0"/>
          <a:ext cx="0" cy="0"/>
          <a:chOff x="0" y="0"/>
          <a:chExt cx="0" cy="0"/>
        </a:xfrm>
      </p:grpSpPr>
      <p:sp>
        <p:nvSpPr>
          <p:cNvPr id="192" name="Google Shape;192;p3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30"/>
          <p:cNvSpPr txBox="1"/>
          <p:nvPr>
            <p:ph idx="1" type="subTitle"/>
          </p:nvPr>
        </p:nvSpPr>
        <p:spPr>
          <a:xfrm>
            <a:off x="1143000" y="2701528"/>
            <a:ext cx="6858000" cy="1241822"/>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400"/>
              <a:buNone/>
              <a:defRPr sz="140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94" name="Google Shape;194;p3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3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3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197" name="Shape 197"/>
        <p:cNvGrpSpPr/>
        <p:nvPr/>
      </p:nvGrpSpPr>
      <p:grpSpPr>
        <a:xfrm>
          <a:off x="0" y="0"/>
          <a:ext cx="0" cy="0"/>
          <a:chOff x="0" y="0"/>
          <a:chExt cx="0" cy="0"/>
        </a:xfrm>
      </p:grpSpPr>
      <p:sp>
        <p:nvSpPr>
          <p:cNvPr id="198" name="Google Shape;198;p5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5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0" name="Google Shape;200;p5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5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5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03" name="Shape 203"/>
        <p:cNvGrpSpPr/>
        <p:nvPr/>
      </p:nvGrpSpPr>
      <p:grpSpPr>
        <a:xfrm>
          <a:off x="0" y="0"/>
          <a:ext cx="0" cy="0"/>
          <a:chOff x="0" y="0"/>
          <a:chExt cx="0" cy="0"/>
        </a:xfrm>
      </p:grpSpPr>
      <p:sp>
        <p:nvSpPr>
          <p:cNvPr id="204" name="Google Shape;204;p5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58"/>
          <p:cNvSpPr txBox="1"/>
          <p:nvPr>
            <p:ph idx="1" type="body"/>
          </p:nvPr>
        </p:nvSpPr>
        <p:spPr>
          <a:xfrm>
            <a:off x="623888" y="3442098"/>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400"/>
              <a:buNone/>
              <a:defRPr sz="140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06" name="Google Shape;206;p5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5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5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209" name="Shape 209"/>
        <p:cNvGrpSpPr/>
        <p:nvPr/>
      </p:nvGrpSpPr>
      <p:grpSpPr>
        <a:xfrm>
          <a:off x="0" y="0"/>
          <a:ext cx="0" cy="0"/>
          <a:chOff x="0" y="0"/>
          <a:chExt cx="0" cy="0"/>
        </a:xfrm>
      </p:grpSpPr>
      <p:sp>
        <p:nvSpPr>
          <p:cNvPr id="210" name="Google Shape;210;p5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 name="Google Shape;211;p59"/>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12" name="Google Shape;212;p59"/>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13" name="Google Shape;213;p5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5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5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216" name="Shape 216"/>
        <p:cNvGrpSpPr/>
        <p:nvPr/>
      </p:nvGrpSpPr>
      <p:grpSpPr>
        <a:xfrm>
          <a:off x="0" y="0"/>
          <a:ext cx="0" cy="0"/>
          <a:chOff x="0" y="0"/>
          <a:chExt cx="0" cy="0"/>
        </a:xfrm>
      </p:grpSpPr>
      <p:sp>
        <p:nvSpPr>
          <p:cNvPr id="217" name="Google Shape;217;p60"/>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 name="Google Shape;218;p60"/>
          <p:cNvSpPr txBox="1"/>
          <p:nvPr>
            <p:ph idx="1" type="body"/>
          </p:nvPr>
        </p:nvSpPr>
        <p:spPr>
          <a:xfrm>
            <a:off x="629842"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19" name="Google Shape;219;p60"/>
          <p:cNvSpPr txBox="1"/>
          <p:nvPr>
            <p:ph idx="2" type="body"/>
          </p:nvPr>
        </p:nvSpPr>
        <p:spPr>
          <a:xfrm>
            <a:off x="629842" y="1878806"/>
            <a:ext cx="3868340" cy="2763441"/>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20" name="Google Shape;220;p60"/>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21" name="Google Shape;221;p60"/>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22" name="Google Shape;222;p6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6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6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225" name="Shape 225"/>
        <p:cNvGrpSpPr/>
        <p:nvPr/>
      </p:nvGrpSpPr>
      <p:grpSpPr>
        <a:xfrm>
          <a:off x="0" y="0"/>
          <a:ext cx="0" cy="0"/>
          <a:chOff x="0" y="0"/>
          <a:chExt cx="0" cy="0"/>
        </a:xfrm>
      </p:grpSpPr>
      <p:sp>
        <p:nvSpPr>
          <p:cNvPr id="226" name="Google Shape;226;p61"/>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6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6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6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30" name="Shape 230"/>
        <p:cNvGrpSpPr/>
        <p:nvPr/>
      </p:nvGrpSpPr>
      <p:grpSpPr>
        <a:xfrm>
          <a:off x="0" y="0"/>
          <a:ext cx="0" cy="0"/>
          <a:chOff x="0" y="0"/>
          <a:chExt cx="0" cy="0"/>
        </a:xfrm>
      </p:grpSpPr>
      <p:sp>
        <p:nvSpPr>
          <p:cNvPr id="231" name="Google Shape;231;p6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6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6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234" name="Shape 234"/>
        <p:cNvGrpSpPr/>
        <p:nvPr/>
      </p:nvGrpSpPr>
      <p:grpSpPr>
        <a:xfrm>
          <a:off x="0" y="0"/>
          <a:ext cx="0" cy="0"/>
          <a:chOff x="0" y="0"/>
          <a:chExt cx="0" cy="0"/>
        </a:xfrm>
      </p:grpSpPr>
      <p:sp>
        <p:nvSpPr>
          <p:cNvPr id="235" name="Google Shape;235;p6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63"/>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237" name="Google Shape;237;p6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238" name="Google Shape;238;p6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6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6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241" name="Shape 241"/>
        <p:cNvGrpSpPr/>
        <p:nvPr/>
      </p:nvGrpSpPr>
      <p:grpSpPr>
        <a:xfrm>
          <a:off x="0" y="0"/>
          <a:ext cx="0" cy="0"/>
          <a:chOff x="0" y="0"/>
          <a:chExt cx="0" cy="0"/>
        </a:xfrm>
      </p:grpSpPr>
      <p:sp>
        <p:nvSpPr>
          <p:cNvPr id="242" name="Google Shape;242;p6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p64"/>
          <p:cNvSpPr/>
          <p:nvPr>
            <p:ph idx="2" type="pic"/>
          </p:nvPr>
        </p:nvSpPr>
        <p:spPr>
          <a:xfrm>
            <a:off x="3887391" y="740569"/>
            <a:ext cx="4629150" cy="3655219"/>
          </a:xfrm>
          <a:prstGeom prst="rect">
            <a:avLst/>
          </a:prstGeom>
          <a:noFill/>
          <a:ln>
            <a:noFill/>
          </a:ln>
        </p:spPr>
      </p:sp>
      <p:sp>
        <p:nvSpPr>
          <p:cNvPr id="244" name="Google Shape;244;p64"/>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245" name="Google Shape;245;p6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6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6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43"/>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3"/>
          <p:cNvSpPr txBox="1"/>
          <p:nvPr>
            <p:ph idx="1" type="body"/>
          </p:nvPr>
        </p:nvSpPr>
        <p:spPr>
          <a:xfrm>
            <a:off x="628650" y="1369219"/>
            <a:ext cx="3886200" cy="3263504"/>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6" name="Google Shape;36;p43"/>
          <p:cNvSpPr txBox="1"/>
          <p:nvPr>
            <p:ph idx="2" type="body"/>
          </p:nvPr>
        </p:nvSpPr>
        <p:spPr>
          <a:xfrm>
            <a:off x="4629150" y="1369219"/>
            <a:ext cx="3886200" cy="3263504"/>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7" name="Google Shape;37;p43"/>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3"/>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3"/>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248" name="Shape 248"/>
        <p:cNvGrpSpPr/>
        <p:nvPr/>
      </p:nvGrpSpPr>
      <p:grpSpPr>
        <a:xfrm>
          <a:off x="0" y="0"/>
          <a:ext cx="0" cy="0"/>
          <a:chOff x="0" y="0"/>
          <a:chExt cx="0" cy="0"/>
        </a:xfrm>
      </p:grpSpPr>
      <p:sp>
        <p:nvSpPr>
          <p:cNvPr id="249" name="Google Shape;249;p6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65"/>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1" name="Google Shape;251;p6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6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6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垂直排列标题与&#10;文本" type="vertTitleAndTx">
  <p:cSld name="VERTICAL_TITLE_AND_VERTICAL_TEXT">
    <p:spTree>
      <p:nvGrpSpPr>
        <p:cNvPr id="254" name="Shape 254"/>
        <p:cNvGrpSpPr/>
        <p:nvPr/>
      </p:nvGrpSpPr>
      <p:grpSpPr>
        <a:xfrm>
          <a:off x="0" y="0"/>
          <a:ext cx="0" cy="0"/>
          <a:chOff x="0" y="0"/>
          <a:chExt cx="0" cy="0"/>
        </a:xfrm>
      </p:grpSpPr>
      <p:sp>
        <p:nvSpPr>
          <p:cNvPr id="255" name="Google Shape;255;p66"/>
          <p:cNvSpPr txBox="1"/>
          <p:nvPr>
            <p:ph type="title"/>
          </p:nvPr>
        </p:nvSpPr>
        <p:spPr>
          <a:xfrm rot="5400000">
            <a:off x="5350073" y="1467446"/>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66"/>
          <p:cNvSpPr txBox="1"/>
          <p:nvPr>
            <p:ph idx="1" type="body"/>
          </p:nvPr>
        </p:nvSpPr>
        <p:spPr>
          <a:xfrm rot="5400000">
            <a:off x="1349573" y="-447079"/>
            <a:ext cx="4358879" cy="5800725"/>
          </a:xfrm>
          <a:prstGeom prst="rect">
            <a:avLst/>
          </a:prstGeom>
          <a:noFill/>
          <a:ln>
            <a:noFill/>
          </a:ln>
        </p:spPr>
        <p:txBody>
          <a:bodyPr anchorCtr="0" anchor="t" bIns="34275" lIns="68575" spcFirstLastPara="1" rIns="68575"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7" name="Google Shape;257;p6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6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6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advClick="0" p14:dur="10">
    <p:blinds dir="vert"/>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4"/>
          <p:cNvSpPr txBox="1"/>
          <p:nvPr>
            <p:ph type="title"/>
          </p:nvPr>
        </p:nvSpPr>
        <p:spPr>
          <a:xfrm>
            <a:off x="629841"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4"/>
          <p:cNvSpPr txBox="1"/>
          <p:nvPr>
            <p:ph idx="1" type="body"/>
          </p:nvPr>
        </p:nvSpPr>
        <p:spPr>
          <a:xfrm>
            <a:off x="629842" y="1260872"/>
            <a:ext cx="3868340" cy="617934"/>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3" name="Google Shape;43;p44"/>
          <p:cNvSpPr txBox="1"/>
          <p:nvPr>
            <p:ph idx="2" type="body"/>
          </p:nvPr>
        </p:nvSpPr>
        <p:spPr>
          <a:xfrm>
            <a:off x="629842" y="1878806"/>
            <a:ext cx="3868340" cy="2763441"/>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 name="Google Shape;44;p44"/>
          <p:cNvSpPr txBox="1"/>
          <p:nvPr>
            <p:ph idx="3" type="body"/>
          </p:nvPr>
        </p:nvSpPr>
        <p:spPr>
          <a:xfrm>
            <a:off x="4629152" y="1260872"/>
            <a:ext cx="3887391" cy="617934"/>
          </a:xfrm>
          <a:prstGeom prst="rect">
            <a:avLst/>
          </a:prstGeom>
          <a:noFill/>
          <a:ln>
            <a:noFill/>
          </a:ln>
        </p:spPr>
        <p:txBody>
          <a:bodyPr anchorCtr="0" anchor="b"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400"/>
              <a:buNone/>
              <a:defRPr b="1" sz="140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5" name="Google Shape;45;p44"/>
          <p:cNvSpPr txBox="1"/>
          <p:nvPr>
            <p:ph idx="4" type="body"/>
          </p:nvPr>
        </p:nvSpPr>
        <p:spPr>
          <a:xfrm>
            <a:off x="4629152" y="1878806"/>
            <a:ext cx="3887391" cy="2763441"/>
          </a:xfrm>
          <a:prstGeom prst="rect">
            <a:avLst/>
          </a:prstGeom>
          <a:noFill/>
          <a:ln>
            <a:noFill/>
          </a:ln>
        </p:spPr>
        <p:txBody>
          <a:bodyPr anchorCtr="0" anchor="t" bIns="34275" lIns="68550" spcFirstLastPara="1" rIns="68550" wrap="square" tIns="34275">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 name="Google Shape;46;p44"/>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4"/>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4"/>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5"/>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5"/>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5"/>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5"/>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46"/>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46"/>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46"/>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47"/>
          <p:cNvSpPr txBox="1"/>
          <p:nvPr>
            <p:ph type="title"/>
          </p:nvPr>
        </p:nvSpPr>
        <p:spPr>
          <a:xfrm>
            <a:off x="629841" y="342900"/>
            <a:ext cx="2949178" cy="120015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7"/>
          <p:cNvSpPr txBox="1"/>
          <p:nvPr>
            <p:ph idx="1" type="body"/>
          </p:nvPr>
        </p:nvSpPr>
        <p:spPr>
          <a:xfrm>
            <a:off x="3887391" y="740575"/>
            <a:ext cx="4629150" cy="3655219"/>
          </a:xfrm>
          <a:prstGeom prst="rect">
            <a:avLst/>
          </a:prstGeom>
          <a:noFill/>
          <a:ln>
            <a:noFill/>
          </a:ln>
        </p:spPr>
        <p:txBody>
          <a:bodyPr anchorCtr="0" anchor="t" bIns="34275" lIns="68550" spcFirstLastPara="1" rIns="68550" wrap="square" tIns="34275">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1" name="Google Shape;61;p47"/>
          <p:cNvSpPr txBox="1"/>
          <p:nvPr>
            <p:ph idx="2" type="body"/>
          </p:nvPr>
        </p:nvSpPr>
        <p:spPr>
          <a:xfrm>
            <a:off x="629841" y="1543052"/>
            <a:ext cx="2949178" cy="2858691"/>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62" name="Google Shape;62;p47"/>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47"/>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7"/>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8"/>
          <p:cNvSpPr txBox="1"/>
          <p:nvPr>
            <p:ph type="title"/>
          </p:nvPr>
        </p:nvSpPr>
        <p:spPr>
          <a:xfrm>
            <a:off x="629841" y="342900"/>
            <a:ext cx="2949178" cy="1200150"/>
          </a:xfrm>
          <a:prstGeom prst="rect">
            <a:avLst/>
          </a:prstGeom>
          <a:noFill/>
          <a:ln>
            <a:noFill/>
          </a:ln>
        </p:spPr>
        <p:txBody>
          <a:bodyPr anchorCtr="0" anchor="b" bIns="34275" lIns="68550" spcFirstLastPara="1" rIns="68550"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8"/>
          <p:cNvSpPr/>
          <p:nvPr>
            <p:ph idx="2" type="pic"/>
          </p:nvPr>
        </p:nvSpPr>
        <p:spPr>
          <a:xfrm>
            <a:off x="3887391" y="740575"/>
            <a:ext cx="4629150" cy="3655219"/>
          </a:xfrm>
          <a:prstGeom prst="rect">
            <a:avLst/>
          </a:prstGeom>
          <a:noFill/>
          <a:ln>
            <a:noFill/>
          </a:ln>
        </p:spPr>
      </p:sp>
      <p:sp>
        <p:nvSpPr>
          <p:cNvPr id="68" name="Google Shape;68;p48"/>
          <p:cNvSpPr txBox="1"/>
          <p:nvPr>
            <p:ph idx="1" type="body"/>
          </p:nvPr>
        </p:nvSpPr>
        <p:spPr>
          <a:xfrm>
            <a:off x="629841" y="1543052"/>
            <a:ext cx="2949178" cy="2858691"/>
          </a:xfrm>
          <a:prstGeom prst="rect">
            <a:avLst/>
          </a:prstGeom>
          <a:noFill/>
          <a:ln>
            <a:noFill/>
          </a:ln>
        </p:spPr>
        <p:txBody>
          <a:bodyPr anchorCtr="0" anchor="t" bIns="34275" lIns="68550" spcFirstLastPara="1" rIns="68550" wrap="square" tIns="34275">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100"/>
              <a:buNone/>
              <a:defRPr sz="110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800"/>
              <a:buNone/>
              <a:defRPr sz="800"/>
            </a:lvl4pPr>
            <a:lvl5pPr indent="-228600" lvl="4" marL="2286000" algn="l">
              <a:lnSpc>
                <a:spcPct val="90000"/>
              </a:lnSpc>
              <a:spcBef>
                <a:spcPts val="375"/>
              </a:spcBef>
              <a:spcAft>
                <a:spcPts val="0"/>
              </a:spcAft>
              <a:buClr>
                <a:schemeClr val="dk1"/>
              </a:buClr>
              <a:buSzPts val="800"/>
              <a:buNone/>
              <a:defRPr sz="800"/>
            </a:lvl5pPr>
            <a:lvl6pPr indent="-228600" lvl="5" marL="2743200" algn="l">
              <a:lnSpc>
                <a:spcPct val="90000"/>
              </a:lnSpc>
              <a:spcBef>
                <a:spcPts val="375"/>
              </a:spcBef>
              <a:spcAft>
                <a:spcPts val="0"/>
              </a:spcAft>
              <a:buClr>
                <a:schemeClr val="dk1"/>
              </a:buClr>
              <a:buSzPts val="800"/>
              <a:buNone/>
              <a:defRPr sz="800"/>
            </a:lvl6pPr>
            <a:lvl7pPr indent="-228600" lvl="6" marL="3200400" algn="l">
              <a:lnSpc>
                <a:spcPct val="90000"/>
              </a:lnSpc>
              <a:spcBef>
                <a:spcPts val="375"/>
              </a:spcBef>
              <a:spcAft>
                <a:spcPts val="0"/>
              </a:spcAft>
              <a:buClr>
                <a:schemeClr val="dk1"/>
              </a:buClr>
              <a:buSzPts val="800"/>
              <a:buNone/>
              <a:defRPr sz="800"/>
            </a:lvl7pPr>
            <a:lvl8pPr indent="-228600" lvl="7" marL="3657600" algn="l">
              <a:lnSpc>
                <a:spcPct val="90000"/>
              </a:lnSpc>
              <a:spcBef>
                <a:spcPts val="375"/>
              </a:spcBef>
              <a:spcAft>
                <a:spcPts val="0"/>
              </a:spcAft>
              <a:buClr>
                <a:schemeClr val="dk1"/>
              </a:buClr>
              <a:buSzPts val="800"/>
              <a:buNone/>
              <a:defRPr sz="800"/>
            </a:lvl8pPr>
            <a:lvl9pPr indent="-228600" lvl="8" marL="4114800" algn="l">
              <a:lnSpc>
                <a:spcPct val="90000"/>
              </a:lnSpc>
              <a:spcBef>
                <a:spcPts val="375"/>
              </a:spcBef>
              <a:spcAft>
                <a:spcPts val="0"/>
              </a:spcAft>
              <a:buClr>
                <a:schemeClr val="dk1"/>
              </a:buClr>
              <a:buSzPts val="800"/>
              <a:buNone/>
              <a:defRPr sz="800"/>
            </a:lvl9pPr>
          </a:lstStyle>
          <a:p/>
        </p:txBody>
      </p:sp>
      <p:sp>
        <p:nvSpPr>
          <p:cNvPr id="69" name="Google Shape;69;p48"/>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8"/>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8"/>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2.xml"/><Relationship Id="rId12" Type="http://schemas.openxmlformats.org/officeDocument/2006/relationships/slideLayout" Target="../slideLayouts/slideLayout26.xml"/><Relationship Id="rId1" Type="http://schemas.openxmlformats.org/officeDocument/2006/relationships/image" Target="../media/image3.jp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png"/><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2" Type="http://schemas.openxmlformats.org/officeDocument/2006/relationships/theme" Target="../theme/theme6.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628650" y="273844"/>
            <a:ext cx="7886700" cy="994172"/>
          </a:xfrm>
          <a:prstGeom prst="rect">
            <a:avLst/>
          </a:prstGeom>
          <a:noFill/>
          <a:ln>
            <a:noFill/>
          </a:ln>
        </p:spPr>
        <p:txBody>
          <a:bodyPr anchorCtr="0" anchor="ctr" bIns="34275" lIns="68550" spcFirstLastPara="1" rIns="68550"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
          <p:cNvSpPr txBox="1"/>
          <p:nvPr>
            <p:ph idx="1" type="body"/>
          </p:nvPr>
        </p:nvSpPr>
        <p:spPr>
          <a:xfrm>
            <a:off x="628650" y="1369219"/>
            <a:ext cx="7886700" cy="3263504"/>
          </a:xfrm>
          <a:prstGeom prst="rect">
            <a:avLst/>
          </a:prstGeom>
          <a:noFill/>
          <a:ln>
            <a:noFill/>
          </a:ln>
        </p:spPr>
        <p:txBody>
          <a:bodyPr anchorCtr="0" anchor="t" bIns="34275" lIns="68550" spcFirstLastPara="1" rIns="68550" wrap="square" tIns="34275">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628650" y="4767264"/>
            <a:ext cx="2057400" cy="273844"/>
          </a:xfrm>
          <a:prstGeom prst="rect">
            <a:avLst/>
          </a:prstGeom>
          <a:noFill/>
          <a:ln>
            <a:noFill/>
          </a:ln>
        </p:spPr>
        <p:txBody>
          <a:bodyPr anchorCtr="0" anchor="ctr" bIns="34275" lIns="68550" spcFirstLastPara="1" rIns="68550" wrap="square" tIns="34275">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3028950" y="4767264"/>
            <a:ext cx="3086100" cy="273844"/>
          </a:xfrm>
          <a:prstGeom prst="rect">
            <a:avLst/>
          </a:prstGeom>
          <a:noFill/>
          <a:ln>
            <a:noFill/>
          </a:ln>
        </p:spPr>
        <p:txBody>
          <a:bodyPr anchorCtr="0" anchor="ctr" bIns="34275" lIns="68550" spcFirstLastPara="1" rIns="68550" wrap="square" tIns="34275">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6457950" y="4767264"/>
            <a:ext cx="2057400" cy="273844"/>
          </a:xfrm>
          <a:prstGeom prst="rect">
            <a:avLst/>
          </a:prstGeom>
          <a:noFill/>
          <a:ln>
            <a:noFill/>
          </a:ln>
        </p:spPr>
        <p:txBody>
          <a:bodyPr anchorCtr="0" anchor="ctr" bIns="34275" lIns="68550" spcFirstLastPara="1" rIns="68550"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pic>
        <p:nvPicPr>
          <p:cNvPr id="85" name="Google Shape;85;p23"/>
          <p:cNvPicPr preferRelativeResize="0"/>
          <p:nvPr/>
        </p:nvPicPr>
        <p:blipFill rotWithShape="1">
          <a:blip r:embed="rId1">
            <a:alphaModFix/>
          </a:blip>
          <a:srcRect b="0" l="0" r="0" t="0"/>
          <a:stretch/>
        </p:blipFill>
        <p:spPr>
          <a:xfrm>
            <a:off x="-1" y="0"/>
            <a:ext cx="9144001" cy="5143500"/>
          </a:xfrm>
          <a:prstGeom prst="rect">
            <a:avLst/>
          </a:prstGeom>
          <a:noFill/>
          <a:ln>
            <a:noFill/>
          </a:ln>
        </p:spPr>
      </p:pic>
      <p:pic>
        <p:nvPicPr>
          <p:cNvPr id="86" name="Google Shape;86;p23"/>
          <p:cNvPicPr preferRelativeResize="0"/>
          <p:nvPr/>
        </p:nvPicPr>
        <p:blipFill rotWithShape="1">
          <a:blip r:embed="rId2">
            <a:alphaModFix/>
          </a:blip>
          <a:srcRect b="838" l="837" r="838" t="837"/>
          <a:stretch/>
        </p:blipFill>
        <p:spPr>
          <a:xfrm>
            <a:off x="-1" y="0"/>
            <a:ext cx="9144001" cy="5143500"/>
          </a:xfrm>
          <a:custGeom>
            <a:rect b="b" l="l" r="r" t="t"/>
            <a:pathLst>
              <a:path extrusionOk="0" h="6858000" w="12192001">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a:noFill/>
          <a:ln>
            <a:noFill/>
          </a:ln>
        </p:spPr>
      </p:pic>
    </p:spTree>
  </p:cSld>
  <p:clrMap accent1="accent1" accent2="accent2" accent3="accent3" accent4="accent4" accent5="accent5" accent6="accent6" bg1="lt1" bg2="dk2" tx1="dk1" tx2="lt2" folHlink="folHlink" hlink="hlink"/>
  <p:sldLayoutIdLst>
    <p:sldLayoutId id="2147483661" r:id="rId3"/>
    <p:sldLayoutId id="2147483662" r:id="rId4"/>
    <p:sldLayoutId id="2147483663" r:id="rId5"/>
    <p:sldLayoutId id="214748366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7" name="Shape 97"/>
        <p:cNvGrpSpPr/>
        <p:nvPr/>
      </p:nvGrpSpPr>
      <p:grpSpPr>
        <a:xfrm>
          <a:off x="0" y="0"/>
          <a:ext cx="0" cy="0"/>
          <a:chOff x="0" y="0"/>
          <a:chExt cx="0" cy="0"/>
        </a:xfrm>
      </p:grpSpPr>
      <p:sp>
        <p:nvSpPr>
          <p:cNvPr id="98" name="Google Shape;98;p25"/>
          <p:cNvSpPr txBox="1"/>
          <p:nvPr>
            <p:ph type="title"/>
          </p:nvPr>
        </p:nvSpPr>
        <p:spPr>
          <a:xfrm>
            <a:off x="457200" y="205979"/>
            <a:ext cx="8229600" cy="857250"/>
          </a:xfrm>
          <a:prstGeom prst="rect">
            <a:avLst/>
          </a:prstGeom>
          <a:noFill/>
          <a:ln>
            <a:noFill/>
          </a:ln>
        </p:spPr>
        <p:txBody>
          <a:bodyPr anchorCtr="0" anchor="ctr" bIns="45700" lIns="91400" spcFirstLastPara="1" rIns="91400"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9" name="Google Shape;99;p25"/>
          <p:cNvSpPr txBox="1"/>
          <p:nvPr>
            <p:ph idx="1" type="body"/>
          </p:nvPr>
        </p:nvSpPr>
        <p:spPr>
          <a:xfrm>
            <a:off x="457200" y="1200151"/>
            <a:ext cx="8229600" cy="3394472"/>
          </a:xfrm>
          <a:prstGeom prst="rect">
            <a:avLst/>
          </a:prstGeom>
          <a:noFill/>
          <a:ln>
            <a:noFill/>
          </a:ln>
        </p:spPr>
        <p:txBody>
          <a:bodyPr anchorCtr="0" anchor="t" bIns="45700" lIns="91400" spcFirstLastPara="1" rIns="91400"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0" name="Google Shape;100;p25"/>
          <p:cNvSpPr txBox="1"/>
          <p:nvPr>
            <p:ph idx="10" type="dt"/>
          </p:nvPr>
        </p:nvSpPr>
        <p:spPr>
          <a:xfrm>
            <a:off x="457200" y="4767264"/>
            <a:ext cx="2133600" cy="273844"/>
          </a:xfrm>
          <a:prstGeom prst="rect">
            <a:avLst/>
          </a:prstGeom>
          <a:noFill/>
          <a:ln>
            <a:noFill/>
          </a:ln>
        </p:spPr>
        <p:txBody>
          <a:bodyPr anchorCtr="0" anchor="ctr" bIns="45700" lIns="91400" spcFirstLastPara="1" rIns="91400"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1" name="Google Shape;101;p25"/>
          <p:cNvSpPr txBox="1"/>
          <p:nvPr>
            <p:ph idx="11" type="ftr"/>
          </p:nvPr>
        </p:nvSpPr>
        <p:spPr>
          <a:xfrm>
            <a:off x="3124200" y="4767264"/>
            <a:ext cx="2895600" cy="273844"/>
          </a:xfrm>
          <a:prstGeom prst="rect">
            <a:avLst/>
          </a:prstGeom>
          <a:noFill/>
          <a:ln>
            <a:noFill/>
          </a:ln>
        </p:spPr>
        <p:txBody>
          <a:bodyPr anchorCtr="0" anchor="ctr" bIns="45700" lIns="91400" spcFirstLastPara="1" rIns="91400"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2" name="Google Shape;102;p25"/>
          <p:cNvSpPr txBox="1"/>
          <p:nvPr>
            <p:ph idx="12" type="sldNum"/>
          </p:nvPr>
        </p:nvSpPr>
        <p:spPr>
          <a:xfrm>
            <a:off x="6553200" y="4767264"/>
            <a:ext cx="2133600" cy="273844"/>
          </a:xfrm>
          <a:prstGeom prst="rect">
            <a:avLst/>
          </a:prstGeom>
          <a:noFill/>
          <a:ln>
            <a:noFill/>
          </a:ln>
        </p:spPr>
        <p:txBody>
          <a:bodyPr anchorCtr="0" anchor="ctr" bIns="45700" lIns="91400" spcFirstLastPara="1" rIns="91400"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pic>
        <p:nvPicPr>
          <p:cNvPr id="173" name="Google Shape;173;p27"/>
          <p:cNvPicPr preferRelativeResize="0"/>
          <p:nvPr/>
        </p:nvPicPr>
        <p:blipFill rotWithShape="1">
          <a:blip r:embed="rId1">
            <a:alphaModFix/>
          </a:blip>
          <a:srcRect b="0" l="0" r="0" t="0"/>
          <a:stretch/>
        </p:blipFill>
        <p:spPr>
          <a:xfrm>
            <a:off x="-1" y="0"/>
            <a:ext cx="9144001" cy="5143500"/>
          </a:xfrm>
          <a:prstGeom prst="rect">
            <a:avLst/>
          </a:prstGeom>
          <a:noFill/>
          <a:ln>
            <a:noFill/>
          </a:ln>
        </p:spPr>
      </p:pic>
      <p:pic>
        <p:nvPicPr>
          <p:cNvPr id="174" name="Google Shape;174;p27"/>
          <p:cNvPicPr preferRelativeResize="0"/>
          <p:nvPr/>
        </p:nvPicPr>
        <p:blipFill rotWithShape="1">
          <a:blip r:embed="rId2">
            <a:alphaModFix/>
          </a:blip>
          <a:srcRect b="838" l="837" r="838" t="837"/>
          <a:stretch/>
        </p:blipFill>
        <p:spPr>
          <a:xfrm>
            <a:off x="-1" y="0"/>
            <a:ext cx="9144001" cy="5143500"/>
          </a:xfrm>
          <a:custGeom>
            <a:rect b="b" l="l" r="r" t="t"/>
            <a:pathLst>
              <a:path extrusionOk="0" h="6858000" w="12192001">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a:noFill/>
          <a:ln>
            <a:noFill/>
          </a:ln>
        </p:spPr>
      </p:pic>
    </p:spTree>
  </p:cSld>
  <p:clrMap accent1="accent1" accent2="accent2" accent3="accent3" accent4="accent4" accent5="accent5" accent6="accent6" bg1="lt1" bg2="dk2" tx1="dk1" tx2="lt2" folHlink="folHlink" hlink="hlink"/>
  <p:sldLayoutIdLst>
    <p:sldLayoutId id="2147483678" r:id="rId3"/>
    <p:sldLayoutId id="2147483679" r:id="rId4"/>
    <p:sldLayoutId id="2147483680" r:id="rId5"/>
    <p:sldLayoutId id="2147483681"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
        <p:nvSpPr>
          <p:cNvPr id="186" name="Google Shape;186;p2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7" name="Google Shape;187;p29"/>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375"/>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88" name="Google Shape;188;p2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9" name="Google Shape;189;p2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0" name="Google Shape;190;p2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advClick="0" p14:dur="10">
    <p:blinds dir="vert"/>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gif"/><Relationship Id="rId4" Type="http://schemas.openxmlformats.org/officeDocument/2006/relationships/image" Target="../media/image9.pn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8.xml"/><Relationship Id="rId3"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0" Type="http://schemas.openxmlformats.org/officeDocument/2006/relationships/image" Target="../media/image52.png"/><Relationship Id="rId1" Type="http://schemas.openxmlformats.org/officeDocument/2006/relationships/slideLayout" Target="../slideLayouts/slideLayout31.xml"/><Relationship Id="rId2" Type="http://schemas.openxmlformats.org/officeDocument/2006/relationships/notesSlide" Target="../notesSlides/notesSlide20.xml"/><Relationship Id="rId3" Type="http://schemas.openxmlformats.org/officeDocument/2006/relationships/image" Target="../media/image44.jpg"/><Relationship Id="rId4" Type="http://schemas.openxmlformats.org/officeDocument/2006/relationships/image" Target="../media/image56.png"/><Relationship Id="rId9" Type="http://schemas.openxmlformats.org/officeDocument/2006/relationships/image" Target="../media/image54.png"/><Relationship Id="rId5" Type="http://schemas.openxmlformats.org/officeDocument/2006/relationships/image" Target="../media/image53.png"/><Relationship Id="rId6" Type="http://schemas.openxmlformats.org/officeDocument/2006/relationships/image" Target="../media/image55.png"/><Relationship Id="rId7" Type="http://schemas.openxmlformats.org/officeDocument/2006/relationships/image" Target="../media/image49.png"/><Relationship Id="rId8"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6.jpg"/><Relationship Id="rId4" Type="http://schemas.openxmlformats.org/officeDocument/2006/relationships/image" Target="../media/image15.png"/><Relationship Id="rId9"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slide" Target="/ppt/slides/slide4.xml"/></Relationships>
</file>

<file path=ppt/slides/_rels/slide4.xml.rels><?xml version="1.0" encoding="UTF-8" standalone="yes"?><Relationships xmlns="http://schemas.openxmlformats.org/package/2006/relationships"><Relationship Id="rId20" Type="http://schemas.openxmlformats.org/officeDocument/2006/relationships/image" Target="../media/image48.png"/><Relationship Id="rId11" Type="http://schemas.openxmlformats.org/officeDocument/2006/relationships/slide" Target="/ppt/slides/slide8.xml"/><Relationship Id="rId10" Type="http://schemas.openxmlformats.org/officeDocument/2006/relationships/image" Target="../media/image22.png"/><Relationship Id="rId21" Type="http://schemas.openxmlformats.org/officeDocument/2006/relationships/image" Target="../media/image46.gif"/><Relationship Id="rId13" Type="http://schemas.openxmlformats.org/officeDocument/2006/relationships/slide" Target="/ppt/slides/slide9.xml"/><Relationship Id="rId12" Type="http://schemas.openxmlformats.org/officeDocument/2006/relationships/image" Target="../media/image23.png"/><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29.png"/><Relationship Id="rId9" Type="http://schemas.openxmlformats.org/officeDocument/2006/relationships/slide" Target="/ppt/slides/slide7.xml"/><Relationship Id="rId15" Type="http://schemas.openxmlformats.org/officeDocument/2006/relationships/image" Target="../media/image27.png"/><Relationship Id="rId14" Type="http://schemas.openxmlformats.org/officeDocument/2006/relationships/image" Target="../media/image20.png"/><Relationship Id="rId17" Type="http://schemas.openxmlformats.org/officeDocument/2006/relationships/slide" Target="/ppt/slides/slide9.xml"/><Relationship Id="rId16" Type="http://schemas.openxmlformats.org/officeDocument/2006/relationships/slide" Target="/ppt/slides/slide8.xml"/><Relationship Id="rId5" Type="http://schemas.openxmlformats.org/officeDocument/2006/relationships/slide" Target="/ppt/slides/slide5.xml"/><Relationship Id="rId19" Type="http://schemas.openxmlformats.org/officeDocument/2006/relationships/image" Target="../media/image32.png"/><Relationship Id="rId6" Type="http://schemas.openxmlformats.org/officeDocument/2006/relationships/image" Target="../media/image18.png"/><Relationship Id="rId18" Type="http://schemas.openxmlformats.org/officeDocument/2006/relationships/image" Target="../media/image30.gif"/><Relationship Id="rId7" Type="http://schemas.openxmlformats.org/officeDocument/2006/relationships/slide" Target="/ppt/slides/slide6.xml"/><Relationship Id="rId8"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35.png"/><Relationship Id="rId5" Type="http://schemas.openxmlformats.org/officeDocument/2006/relationships/image" Target="../media/image15.png"/><Relationship Id="rId6" Type="http://schemas.openxmlformats.org/officeDocument/2006/relationships/slide" Target="/ppt/slides/slide4.xml"/><Relationship Id="rId7"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35.png"/><Relationship Id="rId5" Type="http://schemas.openxmlformats.org/officeDocument/2006/relationships/image" Target="../media/image15.png"/><Relationship Id="rId6" Type="http://schemas.openxmlformats.org/officeDocument/2006/relationships/slide" Target="/ppt/slides/slide4.xml"/><Relationship Id="rId7"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35.png"/><Relationship Id="rId5" Type="http://schemas.openxmlformats.org/officeDocument/2006/relationships/image" Target="../media/image15.png"/><Relationship Id="rId6" Type="http://schemas.openxmlformats.org/officeDocument/2006/relationships/slide" Target="/ppt/slides/slide4.xml"/><Relationship Id="rId7"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35.png"/><Relationship Id="rId5" Type="http://schemas.openxmlformats.org/officeDocument/2006/relationships/image" Target="../media/image15.png"/><Relationship Id="rId6" Type="http://schemas.openxmlformats.org/officeDocument/2006/relationships/slide" Target="/ppt/slides/slide4.xml"/><Relationship Id="rId7" Type="http://schemas.openxmlformats.org/officeDocument/2006/relationships/image" Target="../media/image33.png"/><Relationship Id="rId8"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35.png"/><Relationship Id="rId5" Type="http://schemas.openxmlformats.org/officeDocument/2006/relationships/image" Target="../media/image15.png"/><Relationship Id="rId6" Type="http://schemas.openxmlformats.org/officeDocument/2006/relationships/slide" Target="/ppt/slides/slide4.xml"/><Relationship Id="rId7" Type="http://schemas.openxmlformats.org/officeDocument/2006/relationships/image" Target="../media/image33.png"/><Relationship Id="rId8"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1"/>
          <p:cNvPicPr preferRelativeResize="0"/>
          <p:nvPr/>
        </p:nvPicPr>
        <p:blipFill rotWithShape="1">
          <a:blip r:embed="rId3">
            <a:alphaModFix/>
          </a:blip>
          <a:srcRect b="0" l="0" r="0" t="0"/>
          <a:stretch/>
        </p:blipFill>
        <p:spPr>
          <a:xfrm>
            <a:off x="0" y="0"/>
            <a:ext cx="9144000" cy="5257800"/>
          </a:xfrm>
          <a:prstGeom prst="rect">
            <a:avLst/>
          </a:prstGeom>
          <a:noFill/>
          <a:ln>
            <a:noFill/>
          </a:ln>
        </p:spPr>
      </p:pic>
      <p:pic>
        <p:nvPicPr>
          <p:cNvPr id="265" name="Google Shape;265;p1"/>
          <p:cNvPicPr preferRelativeResize="0"/>
          <p:nvPr/>
        </p:nvPicPr>
        <p:blipFill rotWithShape="1">
          <a:blip r:embed="rId4">
            <a:alphaModFix/>
          </a:blip>
          <a:srcRect b="0" l="0" r="0" t="0"/>
          <a:stretch/>
        </p:blipFill>
        <p:spPr>
          <a:xfrm>
            <a:off x="9858375" y="1735653"/>
            <a:ext cx="457200" cy="457200"/>
          </a:xfrm>
          <a:prstGeom prst="rect">
            <a:avLst/>
          </a:prstGeom>
          <a:noFill/>
          <a:ln>
            <a:noFill/>
          </a:ln>
        </p:spPr>
      </p:pic>
      <p:pic>
        <p:nvPicPr>
          <p:cNvPr id="266" name="Google Shape;266;p1"/>
          <p:cNvPicPr preferRelativeResize="0"/>
          <p:nvPr/>
        </p:nvPicPr>
        <p:blipFill rotWithShape="1">
          <a:blip r:embed="rId5">
            <a:alphaModFix/>
          </a:blip>
          <a:srcRect b="0" l="0" r="0" t="0"/>
          <a:stretch/>
        </p:blipFill>
        <p:spPr>
          <a:xfrm flipH="1">
            <a:off x="4538649" y="0"/>
            <a:ext cx="2208497" cy="5257800"/>
          </a:xfrm>
          <a:prstGeom prst="rect">
            <a:avLst/>
          </a:prstGeom>
          <a:noFill/>
          <a:ln>
            <a:noFill/>
          </a:ln>
        </p:spPr>
      </p:pic>
      <p:pic>
        <p:nvPicPr>
          <p:cNvPr id="267" name="Google Shape;267;p1"/>
          <p:cNvPicPr preferRelativeResize="0"/>
          <p:nvPr/>
        </p:nvPicPr>
        <p:blipFill rotWithShape="1">
          <a:blip r:embed="rId6">
            <a:alphaModFix/>
          </a:blip>
          <a:srcRect b="0" l="0" r="0" t="0"/>
          <a:stretch/>
        </p:blipFill>
        <p:spPr>
          <a:xfrm>
            <a:off x="6719653" y="0"/>
            <a:ext cx="2445872" cy="5257800"/>
          </a:xfrm>
          <a:prstGeom prst="rect">
            <a:avLst/>
          </a:prstGeom>
          <a:noFill/>
          <a:ln>
            <a:noFill/>
          </a:ln>
        </p:spPr>
      </p:pic>
      <p:pic>
        <p:nvPicPr>
          <p:cNvPr id="268" name="Google Shape;268;p1"/>
          <p:cNvPicPr preferRelativeResize="0"/>
          <p:nvPr/>
        </p:nvPicPr>
        <p:blipFill rotWithShape="1">
          <a:blip r:embed="rId5">
            <a:alphaModFix/>
          </a:blip>
          <a:srcRect b="0" l="0" r="0" t="0"/>
          <a:stretch/>
        </p:blipFill>
        <p:spPr>
          <a:xfrm>
            <a:off x="2358315" y="0"/>
            <a:ext cx="2208497" cy="5257800"/>
          </a:xfrm>
          <a:prstGeom prst="rect">
            <a:avLst/>
          </a:prstGeom>
          <a:noFill/>
          <a:ln>
            <a:noFill/>
          </a:ln>
        </p:spPr>
      </p:pic>
      <p:pic>
        <p:nvPicPr>
          <p:cNvPr id="269" name="Google Shape;269;p1"/>
          <p:cNvPicPr preferRelativeResize="0"/>
          <p:nvPr/>
        </p:nvPicPr>
        <p:blipFill rotWithShape="1">
          <a:blip r:embed="rId6">
            <a:alphaModFix/>
          </a:blip>
          <a:srcRect b="0" l="0" r="0" t="0"/>
          <a:stretch/>
        </p:blipFill>
        <p:spPr>
          <a:xfrm>
            <a:off x="-29218" y="0"/>
            <a:ext cx="2443807" cy="5257800"/>
          </a:xfrm>
          <a:prstGeom prst="rect">
            <a:avLst/>
          </a:prstGeom>
          <a:noFill/>
          <a:ln>
            <a:noFill/>
          </a:ln>
        </p:spPr>
      </p:pic>
      <p:pic>
        <p:nvPicPr>
          <p:cNvPr id="270" name="Google Shape;270;p1"/>
          <p:cNvPicPr preferRelativeResize="0"/>
          <p:nvPr/>
        </p:nvPicPr>
        <p:blipFill rotWithShape="1">
          <a:blip r:embed="rId7">
            <a:alphaModFix/>
          </a:blip>
          <a:srcRect b="0" l="0" r="0" t="0"/>
          <a:stretch/>
        </p:blipFill>
        <p:spPr>
          <a:xfrm>
            <a:off x="-680583" y="-2002387"/>
            <a:ext cx="10510934" cy="8893969"/>
          </a:xfrm>
          <a:prstGeom prst="rect">
            <a:avLst/>
          </a:prstGeom>
          <a:noFill/>
          <a:ln>
            <a:noFill/>
          </a:ln>
        </p:spPr>
      </p:pic>
      <p:sp>
        <p:nvSpPr>
          <p:cNvPr id="271" name="Google Shape;271;p1"/>
          <p:cNvSpPr txBox="1"/>
          <p:nvPr/>
        </p:nvSpPr>
        <p:spPr>
          <a:xfrm>
            <a:off x="836666" y="810254"/>
            <a:ext cx="7433574" cy="1454244"/>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i="0" lang="en-US" sz="4500" u="none" cap="none" strike="noStrike">
                <a:solidFill>
                  <a:srgbClr val="FF0000"/>
                </a:solidFill>
                <a:latin typeface="Times New Roman"/>
                <a:ea typeface="Times New Roman"/>
                <a:cs typeface="Times New Roman"/>
                <a:sym typeface="Times New Roman"/>
              </a:rPr>
              <a:t>CHÀO MỪNG </a:t>
            </a:r>
            <a:endParaRPr/>
          </a:p>
          <a:p>
            <a:pPr indent="0" lvl="0" marL="0" marR="0" rtl="0" algn="ctr">
              <a:spcBef>
                <a:spcPts val="0"/>
              </a:spcBef>
              <a:spcAft>
                <a:spcPts val="0"/>
              </a:spcAft>
              <a:buNone/>
            </a:pPr>
            <a:r>
              <a:rPr b="1" i="0" lang="en-US" sz="4500" u="none" cap="none" strike="noStrike">
                <a:solidFill>
                  <a:srgbClr val="FF0000"/>
                </a:solidFill>
                <a:latin typeface="Times New Roman"/>
                <a:ea typeface="Times New Roman"/>
                <a:cs typeface="Times New Roman"/>
                <a:sym typeface="Times New Roman"/>
              </a:rPr>
              <a:t>QUÝ THẦY CÔ VỀ DỰ GIỜ</a:t>
            </a:r>
            <a:endParaRPr/>
          </a:p>
        </p:txBody>
      </p:sp>
      <p:sp>
        <p:nvSpPr>
          <p:cNvPr id="272" name="Google Shape;272;p1"/>
          <p:cNvSpPr txBox="1"/>
          <p:nvPr/>
        </p:nvSpPr>
        <p:spPr>
          <a:xfrm>
            <a:off x="348345" y="2468285"/>
            <a:ext cx="8479972" cy="1177245"/>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i="0" lang="en-US" sz="3600" u="none" cap="none" strike="noStrike">
                <a:solidFill>
                  <a:srgbClr val="FFFFFF"/>
                </a:solidFill>
                <a:latin typeface="Times New Roman"/>
                <a:ea typeface="Times New Roman"/>
                <a:cs typeface="Times New Roman"/>
                <a:sym typeface="Times New Roman"/>
              </a:rPr>
              <a:t>BÀI 1: HỆ THỐNG KINH, VĨ TUYẾN </a:t>
            </a:r>
            <a:endParaRPr/>
          </a:p>
          <a:p>
            <a:pPr indent="0" lvl="0" marL="0" marR="0" rtl="0" algn="ctr">
              <a:spcBef>
                <a:spcPts val="0"/>
              </a:spcBef>
              <a:spcAft>
                <a:spcPts val="0"/>
              </a:spcAft>
              <a:buNone/>
            </a:pPr>
            <a:r>
              <a:rPr b="1" i="0" lang="en-US" sz="3600" u="none" cap="none" strike="noStrike">
                <a:solidFill>
                  <a:srgbClr val="FFFFFF"/>
                </a:solidFill>
                <a:latin typeface="Times New Roman"/>
                <a:ea typeface="Times New Roman"/>
                <a:cs typeface="Times New Roman"/>
                <a:sym typeface="Times New Roman"/>
              </a:rPr>
              <a:t>VÀ TỌA ĐỘ ĐỊA LÍ</a:t>
            </a:r>
            <a:endParaRPr/>
          </a:p>
        </p:txBody>
      </p:sp>
      <p:pic>
        <p:nvPicPr>
          <p:cNvPr id="273" name="Google Shape;273;p1"/>
          <p:cNvPicPr preferRelativeResize="0"/>
          <p:nvPr/>
        </p:nvPicPr>
        <p:blipFill rotWithShape="1">
          <a:blip r:embed="rId4">
            <a:alphaModFix/>
          </a:blip>
          <a:srcRect b="0" l="0" r="0" t="0"/>
          <a:stretch/>
        </p:blipFill>
        <p:spPr>
          <a:xfrm>
            <a:off x="10022717" y="3267632"/>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5000"/>
                                        <p:tgtEl>
                                          <p:spTgt spid="265"/>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par>
                                <p:cTn fill="hold" nodeType="withEffect" presetClass="entr" presetID="10" presetSubtype="0">
                                  <p:stCondLst>
                                    <p:cond delay="1000"/>
                                  </p:stCondLst>
                                  <p:childTnLst>
                                    <p:set>
                                      <p:cBhvr>
                                        <p:cTn dur="1" fill="hold">
                                          <p:stCondLst>
                                            <p:cond delay="0"/>
                                          </p:stCondLst>
                                        </p:cTn>
                                        <p:tgtEl>
                                          <p:spTgt spid="273"/>
                                        </p:tgtEl>
                                        <p:attrNameLst>
                                          <p:attrName>style.visibility</p:attrName>
                                        </p:attrNameLst>
                                      </p:cBhvr>
                                      <p:to>
                                        <p:strVal val="visible"/>
                                      </p:to>
                                    </p:set>
                                    <p:animEffect filter="fade" transition="in">
                                      <p:cBhvr>
                                        <p:cTn dur="5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grpSp>
        <p:nvGrpSpPr>
          <p:cNvPr id="381" name="Google Shape;381;p10"/>
          <p:cNvGrpSpPr/>
          <p:nvPr/>
        </p:nvGrpSpPr>
        <p:grpSpPr>
          <a:xfrm>
            <a:off x="4052984" y="2219886"/>
            <a:ext cx="3395481" cy="465719"/>
            <a:chOff x="3651378" y="2338141"/>
            <a:chExt cx="4527308" cy="620959"/>
          </a:xfrm>
        </p:grpSpPr>
        <p:sp>
          <p:nvSpPr>
            <p:cNvPr id="382" name="Google Shape;382;p10"/>
            <p:cNvSpPr/>
            <p:nvPr/>
          </p:nvSpPr>
          <p:spPr>
            <a:xfrm>
              <a:off x="4081792" y="2810532"/>
              <a:ext cx="3672000" cy="148568"/>
            </a:xfrm>
            <a:custGeom>
              <a:rect b="b" l="l" r="r" t="t"/>
              <a:pathLst>
                <a:path extrusionOk="0" h="38" w="228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Arial"/>
                <a:ea typeface="Arial"/>
                <a:cs typeface="Arial"/>
                <a:sym typeface="Arial"/>
              </a:endParaRPr>
            </a:p>
          </p:txBody>
        </p:sp>
        <p:sp>
          <p:nvSpPr>
            <p:cNvPr id="383" name="Google Shape;383;p10"/>
            <p:cNvSpPr txBox="1"/>
            <p:nvPr/>
          </p:nvSpPr>
          <p:spPr>
            <a:xfrm>
              <a:off x="3651378" y="2338141"/>
              <a:ext cx="4527308"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100">
                  <a:solidFill>
                    <a:srgbClr val="FFFFFF"/>
                  </a:solidFill>
                  <a:latin typeface="Arial"/>
                  <a:ea typeface="Arial"/>
                  <a:cs typeface="Arial"/>
                  <a:sym typeface="Arial"/>
                </a:rPr>
                <a:t>I. Hệ thống kinh, vĩ tuyến</a:t>
              </a:r>
              <a:endParaRPr sz="2100">
                <a:solidFill>
                  <a:srgbClr val="FFFFFF"/>
                </a:solidFill>
                <a:latin typeface="Arial"/>
                <a:ea typeface="Arial"/>
                <a:cs typeface="Arial"/>
                <a:sym typeface="Arial"/>
              </a:endParaRPr>
            </a:p>
          </p:txBody>
        </p:sp>
      </p:grpSp>
      <p:grpSp>
        <p:nvGrpSpPr>
          <p:cNvPr id="384" name="Google Shape;384;p10"/>
          <p:cNvGrpSpPr/>
          <p:nvPr/>
        </p:nvGrpSpPr>
        <p:grpSpPr>
          <a:xfrm>
            <a:off x="3011829" y="2929405"/>
            <a:ext cx="5477782" cy="1271333"/>
            <a:chOff x="2263172" y="2385641"/>
            <a:chExt cx="7303709" cy="1695111"/>
          </a:xfrm>
        </p:grpSpPr>
        <p:sp>
          <p:nvSpPr>
            <p:cNvPr id="385" name="Google Shape;385;p10"/>
            <p:cNvSpPr/>
            <p:nvPr/>
          </p:nvSpPr>
          <p:spPr>
            <a:xfrm>
              <a:off x="5194465" y="2810532"/>
              <a:ext cx="2042394" cy="98329"/>
            </a:xfrm>
            <a:custGeom>
              <a:rect b="b" l="l" r="r" t="t"/>
              <a:pathLst>
                <a:path extrusionOk="0" h="38" w="228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Arial"/>
                <a:ea typeface="Arial"/>
                <a:cs typeface="Arial"/>
                <a:sym typeface="Arial"/>
              </a:endParaRPr>
            </a:p>
          </p:txBody>
        </p:sp>
        <p:sp>
          <p:nvSpPr>
            <p:cNvPr id="386" name="Google Shape;386;p10"/>
            <p:cNvSpPr txBox="1"/>
            <p:nvPr/>
          </p:nvSpPr>
          <p:spPr>
            <a:xfrm>
              <a:off x="4564011" y="2385641"/>
              <a:ext cx="2702022" cy="553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100">
                  <a:solidFill>
                    <a:srgbClr val="FFFFFF"/>
                  </a:solidFill>
                  <a:latin typeface="Arial"/>
                  <a:ea typeface="Arial"/>
                  <a:cs typeface="Arial"/>
                  <a:sym typeface="Arial"/>
                </a:rPr>
                <a:t>II. Tọa độ địa lí</a:t>
              </a:r>
              <a:endParaRPr sz="2100">
                <a:solidFill>
                  <a:srgbClr val="FFFFFF"/>
                </a:solidFill>
                <a:latin typeface="Arial"/>
                <a:ea typeface="Arial"/>
                <a:cs typeface="Arial"/>
                <a:sym typeface="Arial"/>
              </a:endParaRPr>
            </a:p>
          </p:txBody>
        </p:sp>
        <p:sp>
          <p:nvSpPr>
            <p:cNvPr id="387" name="Google Shape;387;p10"/>
            <p:cNvSpPr txBox="1"/>
            <p:nvPr/>
          </p:nvSpPr>
          <p:spPr>
            <a:xfrm>
              <a:off x="2263172" y="3408964"/>
              <a:ext cx="7303709" cy="553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100">
                  <a:solidFill>
                    <a:srgbClr val="FFFFFF"/>
                  </a:solidFill>
                  <a:latin typeface="Arial"/>
                  <a:ea typeface="Arial"/>
                  <a:cs typeface="Arial"/>
                  <a:sym typeface="Arial"/>
                </a:rPr>
                <a:t>III. Lưới kinh, vĩ tuyến của bản đồ thế giới</a:t>
              </a:r>
              <a:endParaRPr sz="2100">
                <a:solidFill>
                  <a:srgbClr val="FFFFFF"/>
                </a:solidFill>
                <a:latin typeface="Arial"/>
                <a:ea typeface="Arial"/>
                <a:cs typeface="Arial"/>
                <a:sym typeface="Arial"/>
              </a:endParaRPr>
            </a:p>
          </p:txBody>
        </p:sp>
        <p:sp>
          <p:nvSpPr>
            <p:cNvPr id="388" name="Google Shape;388;p10"/>
            <p:cNvSpPr/>
            <p:nvPr/>
          </p:nvSpPr>
          <p:spPr>
            <a:xfrm>
              <a:off x="4081792" y="3932184"/>
              <a:ext cx="3672000" cy="148568"/>
            </a:xfrm>
            <a:custGeom>
              <a:rect b="b" l="l" r="r" t="t"/>
              <a:pathLst>
                <a:path extrusionOk="0" h="38" w="228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Arial"/>
                <a:ea typeface="Arial"/>
                <a:cs typeface="Arial"/>
                <a:sym typeface="Arial"/>
              </a:endParaRPr>
            </a:p>
          </p:txBody>
        </p:sp>
      </p:grpSp>
      <p:grpSp>
        <p:nvGrpSpPr>
          <p:cNvPr id="389" name="Google Shape;389;p10"/>
          <p:cNvGrpSpPr/>
          <p:nvPr/>
        </p:nvGrpSpPr>
        <p:grpSpPr>
          <a:xfrm>
            <a:off x="1926432" y="1679973"/>
            <a:ext cx="1645444" cy="2219326"/>
            <a:chOff x="1618" y="1411"/>
            <a:chExt cx="1382" cy="1864"/>
          </a:xfrm>
        </p:grpSpPr>
        <p:sp>
          <p:nvSpPr>
            <p:cNvPr id="390" name="Google Shape;390;p10"/>
            <p:cNvSpPr/>
            <p:nvPr/>
          </p:nvSpPr>
          <p:spPr>
            <a:xfrm>
              <a:off x="1618" y="2704"/>
              <a:ext cx="657" cy="571"/>
            </a:xfrm>
            <a:custGeom>
              <a:rect b="b" l="l" r="r" t="t"/>
              <a:pathLst>
                <a:path extrusionOk="0" h="94" w="108">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391" name="Google Shape;391;p10"/>
            <p:cNvSpPr/>
            <p:nvPr/>
          </p:nvSpPr>
          <p:spPr>
            <a:xfrm>
              <a:off x="1806" y="2765"/>
              <a:ext cx="409" cy="340"/>
            </a:xfrm>
            <a:custGeom>
              <a:rect b="b" l="l" r="r" t="t"/>
              <a:pathLst>
                <a:path extrusionOk="0" h="56" w="67">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392" name="Google Shape;392;p10"/>
            <p:cNvSpPr/>
            <p:nvPr/>
          </p:nvSpPr>
          <p:spPr>
            <a:xfrm>
              <a:off x="1727" y="2874"/>
              <a:ext cx="360" cy="353"/>
            </a:xfrm>
            <a:custGeom>
              <a:rect b="b" l="l" r="r" t="t"/>
              <a:pathLst>
                <a:path extrusionOk="0" h="58" w="59">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393" name="Google Shape;393;p10"/>
            <p:cNvSpPr/>
            <p:nvPr/>
          </p:nvSpPr>
          <p:spPr>
            <a:xfrm>
              <a:off x="1636" y="1411"/>
              <a:ext cx="1364" cy="1555"/>
            </a:xfrm>
            <a:custGeom>
              <a:rect b="b" l="l" r="r" t="t"/>
              <a:pathLst>
                <a:path extrusionOk="0" h="256" w="224">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394" name="Google Shape;394;p10"/>
            <p:cNvSpPr/>
            <p:nvPr/>
          </p:nvSpPr>
          <p:spPr>
            <a:xfrm>
              <a:off x="1880" y="2049"/>
              <a:ext cx="261" cy="844"/>
            </a:xfrm>
            <a:custGeom>
              <a:rect b="b" l="l" r="r" t="t"/>
              <a:pathLst>
                <a:path extrusionOk="0" h="139" w="43">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395" name="Google Shape;395;p10"/>
            <p:cNvSpPr/>
            <p:nvPr/>
          </p:nvSpPr>
          <p:spPr>
            <a:xfrm>
              <a:off x="2026" y="2182"/>
              <a:ext cx="578" cy="729"/>
            </a:xfrm>
            <a:custGeom>
              <a:rect b="b" l="l" r="r" t="t"/>
              <a:pathLst>
                <a:path extrusionOk="0" h="120" w="95">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sp>
          <p:nvSpPr>
            <p:cNvPr id="396" name="Google Shape;396;p10"/>
            <p:cNvSpPr/>
            <p:nvPr/>
          </p:nvSpPr>
          <p:spPr>
            <a:xfrm>
              <a:off x="2056" y="1964"/>
              <a:ext cx="530" cy="321"/>
            </a:xfrm>
            <a:custGeom>
              <a:rect b="b" l="l" r="r" t="t"/>
              <a:pathLst>
                <a:path extrusionOk="0" h="53" w="87">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400">
                <a:solidFill>
                  <a:srgbClr val="000000"/>
                </a:solidFill>
                <a:latin typeface="Arial"/>
                <a:ea typeface="Arial"/>
                <a:cs typeface="Arial"/>
                <a:sym typeface="Arial"/>
              </a:endParaRPr>
            </a:p>
          </p:txBody>
        </p:sp>
      </p:grpSp>
      <p:sp>
        <p:nvSpPr>
          <p:cNvPr id="397" name="Google Shape;397;p10"/>
          <p:cNvSpPr txBox="1"/>
          <p:nvPr/>
        </p:nvSpPr>
        <p:spPr>
          <a:xfrm>
            <a:off x="1613229" y="369163"/>
            <a:ext cx="6344526" cy="900247"/>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2700">
                <a:solidFill>
                  <a:srgbClr val="FFE88B"/>
                </a:solidFill>
                <a:latin typeface="Arial"/>
                <a:ea typeface="Arial"/>
                <a:cs typeface="Arial"/>
                <a:sym typeface="Arial"/>
              </a:rPr>
              <a:t>BÀI 1: HỆ THỐNG KINH, VĨ TUYẾN </a:t>
            </a:r>
            <a:endParaRPr/>
          </a:p>
          <a:p>
            <a:pPr indent="0" lvl="0" marL="0" marR="0" rtl="0" algn="ctr">
              <a:spcBef>
                <a:spcPts val="0"/>
              </a:spcBef>
              <a:spcAft>
                <a:spcPts val="0"/>
              </a:spcAft>
              <a:buNone/>
            </a:pPr>
            <a:r>
              <a:rPr b="1" lang="en-US" sz="2700">
                <a:solidFill>
                  <a:srgbClr val="FFE88B"/>
                </a:solidFill>
                <a:latin typeface="Arial"/>
                <a:ea typeface="Arial"/>
                <a:cs typeface="Arial"/>
                <a:sym typeface="Arial"/>
              </a:rPr>
              <a:t>VÀ TỌA ĐỘ ĐỊA LÍ</a:t>
            </a:r>
            <a:endParaRPr b="1" sz="2700">
              <a:solidFill>
                <a:srgbClr val="FFE88B"/>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000"/>
                                        <p:tgtEl>
                                          <p:spTgt spid="38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grpSp>
        <p:nvGrpSpPr>
          <p:cNvPr id="403" name="Google Shape;403;p11"/>
          <p:cNvGrpSpPr/>
          <p:nvPr/>
        </p:nvGrpSpPr>
        <p:grpSpPr>
          <a:xfrm>
            <a:off x="3011840" y="2219884"/>
            <a:ext cx="5477782" cy="465719"/>
            <a:chOff x="2263187" y="2338141"/>
            <a:chExt cx="7303712" cy="620959"/>
          </a:xfrm>
        </p:grpSpPr>
        <p:sp>
          <p:nvSpPr>
            <p:cNvPr id="404" name="Google Shape;404;p11"/>
            <p:cNvSpPr/>
            <p:nvPr/>
          </p:nvSpPr>
          <p:spPr>
            <a:xfrm>
              <a:off x="4081792" y="2810532"/>
              <a:ext cx="3672000" cy="148568"/>
            </a:xfrm>
            <a:custGeom>
              <a:rect b="b" l="l" r="r" t="t"/>
              <a:pathLst>
                <a:path extrusionOk="0" h="38" w="228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rgbClr val="000000"/>
                </a:solidFill>
                <a:latin typeface="Arial"/>
                <a:ea typeface="Arial"/>
                <a:cs typeface="Arial"/>
                <a:sym typeface="Arial"/>
              </a:endParaRPr>
            </a:p>
          </p:txBody>
        </p:sp>
        <p:sp>
          <p:nvSpPr>
            <p:cNvPr id="405" name="Google Shape;405;p11"/>
            <p:cNvSpPr txBox="1"/>
            <p:nvPr/>
          </p:nvSpPr>
          <p:spPr>
            <a:xfrm>
              <a:off x="2263187" y="2338141"/>
              <a:ext cx="7303712"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100">
                  <a:solidFill>
                    <a:srgbClr val="FFFFFF"/>
                  </a:solidFill>
                  <a:latin typeface="Arial"/>
                  <a:ea typeface="Arial"/>
                  <a:cs typeface="Arial"/>
                  <a:sym typeface="Arial"/>
                </a:rPr>
                <a:t>III. Lưới kinh, vĩ tuyến của bản đồ thế giới</a:t>
              </a:r>
              <a:endParaRPr sz="2100">
                <a:solidFill>
                  <a:srgbClr val="FFFFFF"/>
                </a:solidFill>
                <a:latin typeface="Arial"/>
                <a:ea typeface="Arial"/>
                <a:cs typeface="Arial"/>
                <a:sym typeface="Arial"/>
              </a:endParaRPr>
            </a:p>
          </p:txBody>
        </p:sp>
      </p:grpSp>
      <p:grpSp>
        <p:nvGrpSpPr>
          <p:cNvPr id="406" name="Google Shape;406;p11"/>
          <p:cNvGrpSpPr/>
          <p:nvPr/>
        </p:nvGrpSpPr>
        <p:grpSpPr>
          <a:xfrm>
            <a:off x="1926432" y="1679973"/>
            <a:ext cx="1645444" cy="2219326"/>
            <a:chOff x="1618" y="1411"/>
            <a:chExt cx="1382" cy="1864"/>
          </a:xfrm>
        </p:grpSpPr>
        <p:sp>
          <p:nvSpPr>
            <p:cNvPr id="407" name="Google Shape;407;p11"/>
            <p:cNvSpPr/>
            <p:nvPr/>
          </p:nvSpPr>
          <p:spPr>
            <a:xfrm>
              <a:off x="1618" y="2704"/>
              <a:ext cx="657" cy="571"/>
            </a:xfrm>
            <a:custGeom>
              <a:rect b="b" l="l" r="r" t="t"/>
              <a:pathLst>
                <a:path extrusionOk="0" h="94" w="108">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08" name="Google Shape;408;p11"/>
            <p:cNvSpPr/>
            <p:nvPr/>
          </p:nvSpPr>
          <p:spPr>
            <a:xfrm>
              <a:off x="1806" y="2765"/>
              <a:ext cx="409" cy="340"/>
            </a:xfrm>
            <a:custGeom>
              <a:rect b="b" l="l" r="r" t="t"/>
              <a:pathLst>
                <a:path extrusionOk="0" h="56" w="67">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09" name="Google Shape;409;p11"/>
            <p:cNvSpPr/>
            <p:nvPr/>
          </p:nvSpPr>
          <p:spPr>
            <a:xfrm>
              <a:off x="1727" y="2874"/>
              <a:ext cx="360" cy="353"/>
            </a:xfrm>
            <a:custGeom>
              <a:rect b="b" l="l" r="r" t="t"/>
              <a:pathLst>
                <a:path extrusionOk="0" h="58" w="59">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10" name="Google Shape;410;p11"/>
            <p:cNvSpPr/>
            <p:nvPr/>
          </p:nvSpPr>
          <p:spPr>
            <a:xfrm>
              <a:off x="1636" y="1411"/>
              <a:ext cx="1364" cy="1555"/>
            </a:xfrm>
            <a:custGeom>
              <a:rect b="b" l="l" r="r" t="t"/>
              <a:pathLst>
                <a:path extrusionOk="0" h="256" w="224">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11" name="Google Shape;411;p11"/>
            <p:cNvSpPr/>
            <p:nvPr/>
          </p:nvSpPr>
          <p:spPr>
            <a:xfrm>
              <a:off x="1880" y="2049"/>
              <a:ext cx="261" cy="844"/>
            </a:xfrm>
            <a:custGeom>
              <a:rect b="b" l="l" r="r" t="t"/>
              <a:pathLst>
                <a:path extrusionOk="0" h="139" w="43">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12" name="Google Shape;412;p11"/>
            <p:cNvSpPr/>
            <p:nvPr/>
          </p:nvSpPr>
          <p:spPr>
            <a:xfrm>
              <a:off x="2026" y="2182"/>
              <a:ext cx="578" cy="729"/>
            </a:xfrm>
            <a:custGeom>
              <a:rect b="b" l="l" r="r" t="t"/>
              <a:pathLst>
                <a:path extrusionOk="0" h="120" w="95">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13" name="Google Shape;413;p11"/>
            <p:cNvSpPr/>
            <p:nvPr/>
          </p:nvSpPr>
          <p:spPr>
            <a:xfrm>
              <a:off x="2056" y="1964"/>
              <a:ext cx="530" cy="321"/>
            </a:xfrm>
            <a:custGeom>
              <a:rect b="b" l="l" r="r" t="t"/>
              <a:pathLst>
                <a:path extrusionOk="0" h="53" w="87">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solidFill>
              <a:srgbClr val="FFE88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
        <p:nvSpPr>
          <p:cNvPr id="414" name="Google Shape;414;p11"/>
          <p:cNvSpPr txBox="1"/>
          <p:nvPr/>
        </p:nvSpPr>
        <p:spPr>
          <a:xfrm>
            <a:off x="1613229" y="369161"/>
            <a:ext cx="6344526" cy="900247"/>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US" sz="2700">
                <a:solidFill>
                  <a:srgbClr val="FFE88B"/>
                </a:solidFill>
                <a:latin typeface="Arial"/>
                <a:ea typeface="Arial"/>
                <a:cs typeface="Arial"/>
                <a:sym typeface="Arial"/>
              </a:rPr>
              <a:t>BÀI 1: HỆ THỐNG KINH, VĨ TUYẾN </a:t>
            </a:r>
            <a:endParaRPr/>
          </a:p>
          <a:p>
            <a:pPr indent="0" lvl="0" marL="0" marR="0" rtl="0" algn="ctr">
              <a:spcBef>
                <a:spcPts val="0"/>
              </a:spcBef>
              <a:spcAft>
                <a:spcPts val="0"/>
              </a:spcAft>
              <a:buNone/>
            </a:pPr>
            <a:r>
              <a:rPr b="1" lang="en-US" sz="2700">
                <a:solidFill>
                  <a:srgbClr val="FFE88B"/>
                </a:solidFill>
                <a:latin typeface="Arial"/>
                <a:ea typeface="Arial"/>
                <a:cs typeface="Arial"/>
                <a:sym typeface="Arial"/>
              </a:rPr>
              <a:t>VÀ TỌA ĐỘ ĐỊA LÍ</a:t>
            </a:r>
            <a:endParaRPr b="1" sz="2700">
              <a:solidFill>
                <a:srgbClr val="FFE88B"/>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grpSp>
        <p:nvGrpSpPr>
          <p:cNvPr id="420" name="Google Shape;420;p12"/>
          <p:cNvGrpSpPr/>
          <p:nvPr/>
        </p:nvGrpSpPr>
        <p:grpSpPr>
          <a:xfrm>
            <a:off x="746116" y="458022"/>
            <a:ext cx="7559684" cy="468887"/>
            <a:chOff x="994820" y="496392"/>
            <a:chExt cx="5886671" cy="625183"/>
          </a:xfrm>
        </p:grpSpPr>
        <p:grpSp>
          <p:nvGrpSpPr>
            <p:cNvPr id="421" name="Google Shape;421;p12"/>
            <p:cNvGrpSpPr/>
            <p:nvPr/>
          </p:nvGrpSpPr>
          <p:grpSpPr>
            <a:xfrm>
              <a:off x="994820" y="626210"/>
              <a:ext cx="5886671" cy="495365"/>
              <a:chOff x="3532280" y="5381090"/>
              <a:chExt cx="5886671" cy="495365"/>
            </a:xfrm>
          </p:grpSpPr>
          <p:sp>
            <p:nvSpPr>
              <p:cNvPr id="422" name="Google Shape;422;p12"/>
              <p:cNvSpPr/>
              <p:nvPr/>
            </p:nvSpPr>
            <p:spPr>
              <a:xfrm>
                <a:off x="8884924" y="5381090"/>
                <a:ext cx="534027" cy="459362"/>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23" name="Google Shape;423;p12"/>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424" name="Google Shape;424;p12"/>
            <p:cNvSpPr txBox="1"/>
            <p:nvPr/>
          </p:nvSpPr>
          <p:spPr>
            <a:xfrm>
              <a:off x="1407454" y="496392"/>
              <a:ext cx="4999346" cy="615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FFFF"/>
                  </a:solidFill>
                  <a:latin typeface="Arial"/>
                  <a:ea typeface="Arial"/>
                  <a:cs typeface="Arial"/>
                  <a:sym typeface="Arial"/>
                </a:rPr>
                <a:t>III. Lưới kinh, vĩ tuyến của bản đồ thế giới</a:t>
              </a:r>
              <a:endParaRPr sz="2400">
                <a:solidFill>
                  <a:srgbClr val="FFFFFF"/>
                </a:solidFill>
                <a:latin typeface="Arial"/>
                <a:ea typeface="Arial"/>
                <a:cs typeface="Arial"/>
                <a:sym typeface="Arial"/>
              </a:endParaRPr>
            </a:p>
          </p:txBody>
        </p:sp>
      </p:grpSp>
      <p:pic>
        <p:nvPicPr>
          <p:cNvPr id="425" name="Google Shape;425;p12"/>
          <p:cNvPicPr preferRelativeResize="0"/>
          <p:nvPr/>
        </p:nvPicPr>
        <p:blipFill rotWithShape="1">
          <a:blip r:embed="rId3">
            <a:alphaModFix/>
          </a:blip>
          <a:srcRect b="0" l="0" r="0" t="0"/>
          <a:stretch/>
        </p:blipFill>
        <p:spPr>
          <a:xfrm>
            <a:off x="3810000" y="1090937"/>
            <a:ext cx="5105400" cy="3766815"/>
          </a:xfrm>
          <a:prstGeom prst="rect">
            <a:avLst/>
          </a:prstGeom>
          <a:noFill/>
          <a:ln>
            <a:noFill/>
          </a:ln>
        </p:spPr>
      </p:pic>
      <p:sp>
        <p:nvSpPr>
          <p:cNvPr id="426" name="Google Shape;426;p12"/>
          <p:cNvSpPr txBox="1"/>
          <p:nvPr/>
        </p:nvSpPr>
        <p:spPr>
          <a:xfrm>
            <a:off x="228600" y="1047750"/>
            <a:ext cx="3581400" cy="378565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chemeClr val="lt1"/>
                </a:solidFill>
                <a:latin typeface="Times New Roman"/>
                <a:ea typeface="Times New Roman"/>
                <a:cs typeface="Times New Roman"/>
                <a:sym typeface="Times New Roman"/>
              </a:rPr>
              <a:t>Hình 1.3a có:</a:t>
            </a:r>
            <a:endParaRPr/>
          </a:p>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 KT là những đường thẳng song song cách đều nhau.</a:t>
            </a:r>
            <a:endParaRPr/>
          </a:p>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 VT cũng là những đường thẳng song song cách đều nhau.</a:t>
            </a:r>
            <a:endParaRPr/>
          </a:p>
          <a:p>
            <a:pPr indent="0" lvl="0" marL="0" marR="0" rtl="0" algn="just">
              <a:spcBef>
                <a:spcPts val="0"/>
              </a:spcBef>
              <a:spcAft>
                <a:spcPts val="0"/>
              </a:spcAft>
              <a:buNone/>
            </a:pPr>
            <a:r>
              <a:rPr b="1" lang="en-US" sz="2400">
                <a:solidFill>
                  <a:schemeClr val="lt1"/>
                </a:solidFill>
                <a:latin typeface="Times New Roman"/>
                <a:ea typeface="Times New Roman"/>
                <a:cs typeface="Times New Roman"/>
                <a:sym typeface="Times New Roman"/>
              </a:rPr>
              <a:t>- Các KT, VT vuông góc với nhau</a:t>
            </a:r>
            <a:endParaRPr/>
          </a:p>
          <a:p>
            <a:pPr indent="0" lvl="0" marL="0" marR="0" rtl="0" algn="l">
              <a:spcBef>
                <a:spcPts val="0"/>
              </a:spcBef>
              <a:spcAft>
                <a:spcPts val="0"/>
              </a:spcAft>
              <a:buNone/>
            </a:pPr>
            <a:r>
              <a:t/>
            </a:r>
            <a:endParaRPr b="1" sz="2400">
              <a:solidFill>
                <a:schemeClr val="lt1"/>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20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grpSp>
        <p:nvGrpSpPr>
          <p:cNvPr id="432" name="Google Shape;432;p13"/>
          <p:cNvGrpSpPr/>
          <p:nvPr/>
        </p:nvGrpSpPr>
        <p:grpSpPr>
          <a:xfrm>
            <a:off x="165091" y="157185"/>
            <a:ext cx="7559684" cy="468887"/>
            <a:chOff x="994820" y="496392"/>
            <a:chExt cx="5886671" cy="625183"/>
          </a:xfrm>
        </p:grpSpPr>
        <p:grpSp>
          <p:nvGrpSpPr>
            <p:cNvPr id="433" name="Google Shape;433;p13"/>
            <p:cNvGrpSpPr/>
            <p:nvPr/>
          </p:nvGrpSpPr>
          <p:grpSpPr>
            <a:xfrm>
              <a:off x="994820" y="626210"/>
              <a:ext cx="5886671" cy="495365"/>
              <a:chOff x="3532280" y="5381090"/>
              <a:chExt cx="5886671" cy="495365"/>
            </a:xfrm>
          </p:grpSpPr>
          <p:sp>
            <p:nvSpPr>
              <p:cNvPr id="434" name="Google Shape;434;p13"/>
              <p:cNvSpPr/>
              <p:nvPr/>
            </p:nvSpPr>
            <p:spPr>
              <a:xfrm>
                <a:off x="8884924" y="5381090"/>
                <a:ext cx="534027" cy="459362"/>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35" name="Google Shape;435;p13"/>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436" name="Google Shape;436;p13"/>
            <p:cNvSpPr txBox="1"/>
            <p:nvPr/>
          </p:nvSpPr>
          <p:spPr>
            <a:xfrm>
              <a:off x="1407454" y="496392"/>
              <a:ext cx="4999346" cy="615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FFFF"/>
                  </a:solidFill>
                  <a:latin typeface="Arial"/>
                  <a:ea typeface="Arial"/>
                  <a:cs typeface="Arial"/>
                  <a:sym typeface="Arial"/>
                </a:rPr>
                <a:t>III. Lưới kinh, vĩ tuyến của bản đồ thế giới</a:t>
              </a:r>
              <a:endParaRPr sz="2400">
                <a:solidFill>
                  <a:srgbClr val="FFFFFF"/>
                </a:solidFill>
                <a:latin typeface="Arial"/>
                <a:ea typeface="Arial"/>
                <a:cs typeface="Arial"/>
                <a:sym typeface="Arial"/>
              </a:endParaRPr>
            </a:p>
          </p:txBody>
        </p:sp>
      </p:grpSp>
      <p:pic>
        <p:nvPicPr>
          <p:cNvPr id="437" name="Google Shape;437;p13"/>
          <p:cNvPicPr preferRelativeResize="0"/>
          <p:nvPr/>
        </p:nvPicPr>
        <p:blipFill rotWithShape="1">
          <a:blip r:embed="rId3">
            <a:alphaModFix/>
          </a:blip>
          <a:srcRect b="0" l="0" r="0" t="0"/>
          <a:stretch/>
        </p:blipFill>
        <p:spPr>
          <a:xfrm>
            <a:off x="5819775" y="711006"/>
            <a:ext cx="3041650" cy="1938337"/>
          </a:xfrm>
          <a:prstGeom prst="rect">
            <a:avLst/>
          </a:prstGeom>
          <a:noFill/>
          <a:ln>
            <a:noFill/>
          </a:ln>
        </p:spPr>
      </p:pic>
      <p:pic>
        <p:nvPicPr>
          <p:cNvPr id="438" name="Google Shape;438;p13"/>
          <p:cNvPicPr preferRelativeResize="0"/>
          <p:nvPr/>
        </p:nvPicPr>
        <p:blipFill rotWithShape="1">
          <a:blip r:embed="rId4">
            <a:alphaModFix/>
          </a:blip>
          <a:srcRect b="0" l="0" r="0" t="0"/>
          <a:stretch/>
        </p:blipFill>
        <p:spPr>
          <a:xfrm>
            <a:off x="3209927" y="720531"/>
            <a:ext cx="2505075" cy="2536825"/>
          </a:xfrm>
          <a:prstGeom prst="rect">
            <a:avLst/>
          </a:prstGeom>
          <a:noFill/>
          <a:ln>
            <a:noFill/>
          </a:ln>
        </p:spPr>
      </p:pic>
      <p:pic>
        <p:nvPicPr>
          <p:cNvPr id="439" name="Google Shape;439;p13"/>
          <p:cNvPicPr preferRelativeResize="0"/>
          <p:nvPr/>
        </p:nvPicPr>
        <p:blipFill rotWithShape="1">
          <a:blip r:embed="rId5">
            <a:alphaModFix/>
          </a:blip>
          <a:srcRect b="0" l="0" r="0" t="0"/>
          <a:stretch/>
        </p:blipFill>
        <p:spPr>
          <a:xfrm>
            <a:off x="304800" y="730056"/>
            <a:ext cx="2819400" cy="2163763"/>
          </a:xfrm>
          <a:prstGeom prst="rect">
            <a:avLst/>
          </a:prstGeom>
          <a:noFill/>
          <a:ln>
            <a:noFill/>
          </a:ln>
        </p:spPr>
      </p:pic>
      <p:sp>
        <p:nvSpPr>
          <p:cNvPr id="440" name="Google Shape;440;p13"/>
          <p:cNvSpPr/>
          <p:nvPr/>
        </p:nvSpPr>
        <p:spPr>
          <a:xfrm>
            <a:off x="381001" y="3409952"/>
            <a:ext cx="8480425"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0070C0"/>
                </a:solidFill>
                <a:latin typeface="Times New Roman"/>
                <a:ea typeface="Times New Roman"/>
                <a:cs typeface="Times New Roman"/>
                <a:sym typeface="Times New Roman"/>
              </a:rPr>
              <a:t>? Dựa vào nội dung mô tả lưới kinh vĩ tuyến của bản đồ thế giới (hình 1.3a), hãy mô tả đặc điểm của lưới kinh, vĩ tuyến của các hình còn lại (hình 1.3b và 1.3c)</a:t>
            </a:r>
            <a:endParaRPr sz="2800">
              <a:solidFill>
                <a:srgbClr val="0070C0"/>
              </a:solidFill>
              <a:latin typeface="Arial"/>
              <a:ea typeface="Arial"/>
              <a:cs typeface="Arial"/>
              <a:sym typeface="Arial"/>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2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grpSp>
        <p:nvGrpSpPr>
          <p:cNvPr id="446" name="Google Shape;446;p14"/>
          <p:cNvGrpSpPr/>
          <p:nvPr/>
        </p:nvGrpSpPr>
        <p:grpSpPr>
          <a:xfrm>
            <a:off x="746116" y="458022"/>
            <a:ext cx="7559684" cy="468887"/>
            <a:chOff x="994820" y="496392"/>
            <a:chExt cx="5886671" cy="625183"/>
          </a:xfrm>
        </p:grpSpPr>
        <p:grpSp>
          <p:nvGrpSpPr>
            <p:cNvPr id="447" name="Google Shape;447;p14"/>
            <p:cNvGrpSpPr/>
            <p:nvPr/>
          </p:nvGrpSpPr>
          <p:grpSpPr>
            <a:xfrm>
              <a:off x="994820" y="626210"/>
              <a:ext cx="5886671" cy="495365"/>
              <a:chOff x="3532280" y="5381090"/>
              <a:chExt cx="5886671" cy="495365"/>
            </a:xfrm>
          </p:grpSpPr>
          <p:sp>
            <p:nvSpPr>
              <p:cNvPr id="448" name="Google Shape;448;p14"/>
              <p:cNvSpPr/>
              <p:nvPr/>
            </p:nvSpPr>
            <p:spPr>
              <a:xfrm>
                <a:off x="8884924" y="5381090"/>
                <a:ext cx="534027" cy="459362"/>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49" name="Google Shape;449;p14"/>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450" name="Google Shape;450;p14"/>
            <p:cNvSpPr txBox="1"/>
            <p:nvPr/>
          </p:nvSpPr>
          <p:spPr>
            <a:xfrm>
              <a:off x="1407454" y="496392"/>
              <a:ext cx="4999346" cy="615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FFFF"/>
                  </a:solidFill>
                  <a:latin typeface="Arial"/>
                  <a:ea typeface="Arial"/>
                  <a:cs typeface="Arial"/>
                  <a:sym typeface="Arial"/>
                </a:rPr>
                <a:t>III. Lưới kinh, vĩ tuyến của bản đồ thế giới</a:t>
              </a:r>
              <a:endParaRPr sz="2400">
                <a:solidFill>
                  <a:srgbClr val="FFFFFF"/>
                </a:solidFill>
                <a:latin typeface="Arial"/>
                <a:ea typeface="Arial"/>
                <a:cs typeface="Arial"/>
                <a:sym typeface="Arial"/>
              </a:endParaRPr>
            </a:p>
          </p:txBody>
        </p:sp>
      </p:grpSp>
      <p:sp>
        <p:nvSpPr>
          <p:cNvPr id="451" name="Google Shape;451;p14"/>
          <p:cNvSpPr txBox="1"/>
          <p:nvPr/>
        </p:nvSpPr>
        <p:spPr>
          <a:xfrm>
            <a:off x="228600" y="1047751"/>
            <a:ext cx="4953000" cy="352506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FFFFFF"/>
                </a:solidFill>
                <a:latin typeface="Times New Roman"/>
                <a:ea typeface="Times New Roman"/>
                <a:cs typeface="Times New Roman"/>
                <a:sym typeface="Times New Roman"/>
              </a:rPr>
              <a:t>Hình 1.3b có:</a:t>
            </a:r>
            <a:endParaRPr/>
          </a:p>
          <a:p>
            <a:pPr indent="0" lvl="0" marL="0" marR="0" rtl="0" algn="just">
              <a:lnSpc>
                <a:spcPct val="115000"/>
              </a:lnSpc>
              <a:spcBef>
                <a:spcPts val="0"/>
              </a:spcBef>
              <a:spcAft>
                <a:spcPts val="0"/>
              </a:spcAft>
              <a:buNone/>
            </a:pPr>
            <a:r>
              <a:rPr b="1" lang="en-US" sz="2400">
                <a:solidFill>
                  <a:schemeClr val="lt1"/>
                </a:solidFill>
                <a:latin typeface="Times New Roman"/>
                <a:ea typeface="Times New Roman"/>
                <a:cs typeface="Times New Roman"/>
                <a:sym typeface="Times New Roman"/>
              </a:rPr>
              <a:t>- Kinh tuyến là những đường thẳng tỏa ra theo hình nan quạt.</a:t>
            </a:r>
            <a:endParaRPr b="1" sz="2400">
              <a:solidFill>
                <a:schemeClr val="lt1"/>
              </a:solidFill>
              <a:latin typeface="Calibri"/>
              <a:ea typeface="Calibri"/>
              <a:cs typeface="Calibri"/>
              <a:sym typeface="Calibri"/>
            </a:endParaRPr>
          </a:p>
          <a:p>
            <a:pPr indent="0" lvl="0" marL="0" marR="0" rtl="0" algn="just">
              <a:lnSpc>
                <a:spcPct val="115000"/>
              </a:lnSpc>
              <a:spcBef>
                <a:spcPts val="1000"/>
              </a:spcBef>
              <a:spcAft>
                <a:spcPts val="0"/>
              </a:spcAft>
              <a:buNone/>
            </a:pPr>
            <a:r>
              <a:rPr b="1" lang="en-US" sz="2400">
                <a:solidFill>
                  <a:schemeClr val="lt1"/>
                </a:solidFill>
                <a:latin typeface="Times New Roman"/>
                <a:ea typeface="Times New Roman"/>
                <a:cs typeface="Times New Roman"/>
                <a:sym typeface="Times New Roman"/>
              </a:rPr>
              <a:t>- Vĩ tuyến là những cung tròn đồng tâm.</a:t>
            </a:r>
            <a:endParaRPr b="1" sz="2400">
              <a:solidFill>
                <a:schemeClr val="lt1"/>
              </a:solidFill>
              <a:latin typeface="Calibri"/>
              <a:ea typeface="Calibri"/>
              <a:cs typeface="Calibri"/>
              <a:sym typeface="Calibri"/>
            </a:endParaRPr>
          </a:p>
          <a:p>
            <a:pPr indent="0" lvl="0" marL="0" marR="0" rtl="0" algn="l">
              <a:spcBef>
                <a:spcPts val="1000"/>
              </a:spcBef>
              <a:spcAft>
                <a:spcPts val="0"/>
              </a:spcAft>
              <a:buNone/>
            </a:pPr>
            <a:r>
              <a:rPr b="1" lang="en-US" sz="2400">
                <a:solidFill>
                  <a:schemeClr val="lt1"/>
                </a:solidFill>
                <a:latin typeface="Times New Roman"/>
                <a:ea typeface="Times New Roman"/>
                <a:cs typeface="Times New Roman"/>
                <a:sym typeface="Times New Roman"/>
              </a:rPr>
              <a:t>- Tâm của các vĩ tuyến cũng chính là điểm gặp nhau của các đường kinh tuyến.</a:t>
            </a:r>
            <a:endParaRPr b="1" sz="2400">
              <a:solidFill>
                <a:schemeClr val="lt1"/>
              </a:solidFill>
              <a:latin typeface="Times New Roman"/>
              <a:ea typeface="Times New Roman"/>
              <a:cs typeface="Times New Roman"/>
              <a:sym typeface="Times New Roman"/>
            </a:endParaRPr>
          </a:p>
        </p:txBody>
      </p:sp>
      <p:pic>
        <p:nvPicPr>
          <p:cNvPr id="452" name="Google Shape;452;p14"/>
          <p:cNvPicPr preferRelativeResize="0"/>
          <p:nvPr/>
        </p:nvPicPr>
        <p:blipFill rotWithShape="1">
          <a:blip r:embed="rId3">
            <a:alphaModFix/>
          </a:blip>
          <a:srcRect b="0" l="0" r="0" t="0"/>
          <a:stretch/>
        </p:blipFill>
        <p:spPr>
          <a:xfrm>
            <a:off x="5181602" y="1086275"/>
            <a:ext cx="3724275" cy="3771477"/>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20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grpSp>
        <p:nvGrpSpPr>
          <p:cNvPr id="458" name="Google Shape;458;p15"/>
          <p:cNvGrpSpPr/>
          <p:nvPr/>
        </p:nvGrpSpPr>
        <p:grpSpPr>
          <a:xfrm>
            <a:off x="746116" y="458022"/>
            <a:ext cx="7559684" cy="468887"/>
            <a:chOff x="994820" y="496392"/>
            <a:chExt cx="5886671" cy="625183"/>
          </a:xfrm>
        </p:grpSpPr>
        <p:grpSp>
          <p:nvGrpSpPr>
            <p:cNvPr id="459" name="Google Shape;459;p15"/>
            <p:cNvGrpSpPr/>
            <p:nvPr/>
          </p:nvGrpSpPr>
          <p:grpSpPr>
            <a:xfrm>
              <a:off x="994820" y="626210"/>
              <a:ext cx="5886671" cy="495365"/>
              <a:chOff x="3532280" y="5381090"/>
              <a:chExt cx="5886671" cy="495365"/>
            </a:xfrm>
          </p:grpSpPr>
          <p:sp>
            <p:nvSpPr>
              <p:cNvPr id="460" name="Google Shape;460;p15"/>
              <p:cNvSpPr/>
              <p:nvPr/>
            </p:nvSpPr>
            <p:spPr>
              <a:xfrm>
                <a:off x="8884924" y="5381090"/>
                <a:ext cx="534027" cy="459362"/>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61" name="Google Shape;461;p15"/>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462" name="Google Shape;462;p15"/>
            <p:cNvSpPr txBox="1"/>
            <p:nvPr/>
          </p:nvSpPr>
          <p:spPr>
            <a:xfrm>
              <a:off x="1407454" y="496392"/>
              <a:ext cx="4999346" cy="615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FFFFFF"/>
                  </a:solidFill>
                  <a:latin typeface="Arial"/>
                  <a:ea typeface="Arial"/>
                  <a:cs typeface="Arial"/>
                  <a:sym typeface="Arial"/>
                </a:rPr>
                <a:t>III. Lưới kinh, vĩ tuyến của bản đồ thế giới</a:t>
              </a:r>
              <a:endParaRPr sz="2400">
                <a:solidFill>
                  <a:srgbClr val="FFFFFF"/>
                </a:solidFill>
                <a:latin typeface="Arial"/>
                <a:ea typeface="Arial"/>
                <a:cs typeface="Arial"/>
                <a:sym typeface="Arial"/>
              </a:endParaRPr>
            </a:p>
          </p:txBody>
        </p:sp>
      </p:grpSp>
      <p:sp>
        <p:nvSpPr>
          <p:cNvPr id="463" name="Google Shape;463;p15"/>
          <p:cNvSpPr txBox="1"/>
          <p:nvPr/>
        </p:nvSpPr>
        <p:spPr>
          <a:xfrm>
            <a:off x="228600" y="1047750"/>
            <a:ext cx="4572000" cy="25473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400">
                <a:solidFill>
                  <a:srgbClr val="FFFFFF"/>
                </a:solidFill>
                <a:latin typeface="Times New Roman"/>
                <a:ea typeface="Times New Roman"/>
                <a:cs typeface="Times New Roman"/>
                <a:sym typeface="Times New Roman"/>
              </a:rPr>
              <a:t>Hình 1.3c có:</a:t>
            </a:r>
            <a:endParaRPr/>
          </a:p>
          <a:p>
            <a:pPr indent="0" lvl="0" marL="0" marR="0" rtl="0" algn="just">
              <a:lnSpc>
                <a:spcPct val="115000"/>
              </a:lnSpc>
              <a:spcBef>
                <a:spcPts val="0"/>
              </a:spcBef>
              <a:spcAft>
                <a:spcPts val="0"/>
              </a:spcAft>
              <a:buNone/>
            </a:pPr>
            <a:r>
              <a:rPr b="1" lang="en-US" sz="2400">
                <a:solidFill>
                  <a:schemeClr val="lt1"/>
                </a:solidFill>
                <a:latin typeface="Times New Roman"/>
                <a:ea typeface="Times New Roman"/>
                <a:cs typeface="Times New Roman"/>
                <a:sym typeface="Times New Roman"/>
              </a:rPr>
              <a:t>- Kinh tuyến là những đường thẳng tỏa ra từ điểm cực.</a:t>
            </a:r>
            <a:endParaRPr b="1" sz="2400">
              <a:solidFill>
                <a:schemeClr val="lt1"/>
              </a:solidFill>
              <a:latin typeface="Calibri"/>
              <a:ea typeface="Calibri"/>
              <a:cs typeface="Calibri"/>
              <a:sym typeface="Calibri"/>
            </a:endParaRPr>
          </a:p>
          <a:p>
            <a:pPr indent="0" lvl="0" marL="0" marR="0" rtl="0" algn="just">
              <a:spcBef>
                <a:spcPts val="1000"/>
              </a:spcBef>
              <a:spcAft>
                <a:spcPts val="0"/>
              </a:spcAft>
              <a:buNone/>
            </a:pPr>
            <a:r>
              <a:rPr b="1" lang="en-US" sz="2400">
                <a:solidFill>
                  <a:schemeClr val="lt1"/>
                </a:solidFill>
                <a:latin typeface="Times New Roman"/>
                <a:ea typeface="Times New Roman"/>
                <a:cs typeface="Times New Roman"/>
                <a:sym typeface="Times New Roman"/>
              </a:rPr>
              <a:t>- Vĩ tuyến là những vòng tròn đồng tâm mà tâm là nơi gặp nhau của các kinh tuyến.</a:t>
            </a:r>
            <a:endParaRPr b="1" sz="2400">
              <a:solidFill>
                <a:schemeClr val="lt1"/>
              </a:solidFill>
              <a:latin typeface="Times New Roman"/>
              <a:ea typeface="Times New Roman"/>
              <a:cs typeface="Times New Roman"/>
              <a:sym typeface="Times New Roman"/>
            </a:endParaRPr>
          </a:p>
        </p:txBody>
      </p:sp>
      <p:pic>
        <p:nvPicPr>
          <p:cNvPr id="464" name="Google Shape;464;p15"/>
          <p:cNvPicPr preferRelativeResize="0"/>
          <p:nvPr/>
        </p:nvPicPr>
        <p:blipFill rotWithShape="1">
          <a:blip r:embed="rId3">
            <a:alphaModFix/>
          </a:blip>
          <a:srcRect b="0" l="0" r="0" t="0"/>
          <a:stretch/>
        </p:blipFill>
        <p:spPr>
          <a:xfrm>
            <a:off x="4953000" y="1428750"/>
            <a:ext cx="3879850" cy="251460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2000"/>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grpSp>
        <p:nvGrpSpPr>
          <p:cNvPr id="470" name="Google Shape;470;p16"/>
          <p:cNvGrpSpPr/>
          <p:nvPr/>
        </p:nvGrpSpPr>
        <p:grpSpPr>
          <a:xfrm>
            <a:off x="291897" y="244269"/>
            <a:ext cx="3375481" cy="600164"/>
            <a:chOff x="994820" y="448892"/>
            <a:chExt cx="5886671" cy="800217"/>
          </a:xfrm>
        </p:grpSpPr>
        <p:grpSp>
          <p:nvGrpSpPr>
            <p:cNvPr id="471" name="Google Shape;471;p16"/>
            <p:cNvGrpSpPr/>
            <p:nvPr/>
          </p:nvGrpSpPr>
          <p:grpSpPr>
            <a:xfrm>
              <a:off x="994820" y="626210"/>
              <a:ext cx="5886671" cy="495365"/>
              <a:chOff x="3532280" y="5381090"/>
              <a:chExt cx="5886671" cy="495365"/>
            </a:xfrm>
          </p:grpSpPr>
          <p:sp>
            <p:nvSpPr>
              <p:cNvPr id="472" name="Google Shape;472;p16"/>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73" name="Google Shape;473;p16"/>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474" name="Google Shape;474;p16"/>
            <p:cNvSpPr txBox="1"/>
            <p:nvPr/>
          </p:nvSpPr>
          <p:spPr>
            <a:xfrm>
              <a:off x="1595869" y="448892"/>
              <a:ext cx="4581359" cy="8002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300">
                  <a:solidFill>
                    <a:srgbClr val="FF0000"/>
                  </a:solidFill>
                  <a:latin typeface="Arial"/>
                  <a:ea typeface="Arial"/>
                  <a:cs typeface="Arial"/>
                  <a:sym typeface="Arial"/>
                </a:rPr>
                <a:t>LUYỆN TẬP</a:t>
              </a:r>
              <a:endParaRPr b="1" sz="3300">
                <a:solidFill>
                  <a:srgbClr val="FF0000"/>
                </a:solidFill>
                <a:latin typeface="Arial"/>
                <a:ea typeface="Arial"/>
                <a:cs typeface="Arial"/>
                <a:sym typeface="Arial"/>
              </a:endParaRPr>
            </a:p>
          </p:txBody>
        </p:sp>
      </p:grpSp>
      <p:sp>
        <p:nvSpPr>
          <p:cNvPr id="475" name="Google Shape;475;p16"/>
          <p:cNvSpPr/>
          <p:nvPr/>
        </p:nvSpPr>
        <p:spPr>
          <a:xfrm>
            <a:off x="157351" y="714815"/>
            <a:ext cx="8783468" cy="440888"/>
          </a:xfrm>
          <a:prstGeom prst="rect">
            <a:avLst/>
          </a:prstGeom>
          <a:noFill/>
          <a:ln>
            <a:noFill/>
          </a:ln>
        </p:spPr>
        <p:txBody>
          <a:bodyPr anchorCtr="0" anchor="t" bIns="34275" lIns="68575" spcFirstLastPara="1" rIns="68575" wrap="square" tIns="34275">
            <a:spAutoFit/>
          </a:bodyPr>
          <a:lstStyle/>
          <a:p>
            <a:pPr indent="0" lvl="0" marL="0" marR="0" rtl="0" algn="just">
              <a:lnSpc>
                <a:spcPct val="115000"/>
              </a:lnSpc>
              <a:spcBef>
                <a:spcPts val="0"/>
              </a:spcBef>
              <a:spcAft>
                <a:spcPts val="0"/>
              </a:spcAft>
              <a:buNone/>
            </a:pPr>
            <a:r>
              <a:rPr b="1" lang="en-US" sz="2100">
                <a:solidFill>
                  <a:srgbClr val="FF0000"/>
                </a:solidFill>
                <a:latin typeface="Times New Roman"/>
                <a:ea typeface="Times New Roman"/>
                <a:cs typeface="Times New Roman"/>
                <a:sym typeface="Times New Roman"/>
              </a:rPr>
              <a:t>Bài tập 1.</a:t>
            </a:r>
            <a:endParaRPr/>
          </a:p>
        </p:txBody>
      </p:sp>
      <p:sp>
        <p:nvSpPr>
          <p:cNvPr id="476" name="Google Shape;476;p16"/>
          <p:cNvSpPr/>
          <p:nvPr/>
        </p:nvSpPr>
        <p:spPr>
          <a:xfrm>
            <a:off x="228600" y="1123950"/>
            <a:ext cx="3289504" cy="359636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i="1" lang="en-US" sz="1800">
                <a:solidFill>
                  <a:schemeClr val="lt1"/>
                </a:solidFill>
                <a:latin typeface="Times New Roman"/>
                <a:ea typeface="Times New Roman"/>
                <a:cs typeface="Times New Roman"/>
                <a:sym typeface="Times New Roman"/>
              </a:rPr>
              <a:t>Dựa vào hình 1.4, em hãy hoàn thành các nhiệm vụ sau:</a:t>
            </a:r>
            <a:endParaRPr b="1" sz="1800">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b="1" i="1" lang="en-US" sz="1800">
                <a:solidFill>
                  <a:schemeClr val="lt1"/>
                </a:solidFill>
                <a:latin typeface="Times New Roman"/>
                <a:ea typeface="Times New Roman"/>
                <a:cs typeface="Times New Roman"/>
                <a:sym typeface="Times New Roman"/>
              </a:rPr>
              <a:t>1. Miêu tả đặc điểm lưới kinh, vĩ tuyến của bản đồ trên. (2 điểm)</a:t>
            </a:r>
            <a:endParaRPr b="1" sz="1800">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b="1" i="1" lang="en-US" sz="1800">
                <a:solidFill>
                  <a:schemeClr val="lt1"/>
                </a:solidFill>
                <a:latin typeface="Times New Roman"/>
                <a:ea typeface="Times New Roman"/>
                <a:cs typeface="Times New Roman"/>
                <a:sym typeface="Times New Roman"/>
              </a:rPr>
              <a:t>2. Tìm trên bản đồ các vĩ tuyến và ghi vĩ độ của các vĩ tuyến đó. (4 điểm)</a:t>
            </a:r>
            <a:endParaRPr b="1" sz="1800">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b="1" i="1" lang="en-US" sz="1800">
                <a:solidFill>
                  <a:schemeClr val="lt1"/>
                </a:solidFill>
                <a:latin typeface="Times New Roman"/>
                <a:ea typeface="Times New Roman"/>
                <a:cs typeface="Times New Roman"/>
                <a:sym typeface="Times New Roman"/>
              </a:rPr>
              <a:t>- Vòng cực Bắc, Vòng cực Nam.</a:t>
            </a:r>
            <a:endParaRPr b="1" sz="1800">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b="1" i="1" lang="en-US" sz="1800">
                <a:solidFill>
                  <a:schemeClr val="lt1"/>
                </a:solidFill>
                <a:latin typeface="Times New Roman"/>
                <a:ea typeface="Times New Roman"/>
                <a:cs typeface="Times New Roman"/>
                <a:sym typeface="Times New Roman"/>
              </a:rPr>
              <a:t>- Chí tuyến Bắc, Chí tuyến Nam.</a:t>
            </a:r>
            <a:endParaRPr b="1" sz="1800">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b="1" i="1" lang="en-US" sz="1800">
                <a:solidFill>
                  <a:schemeClr val="lt1"/>
                </a:solidFill>
                <a:latin typeface="Times New Roman"/>
                <a:ea typeface="Times New Roman"/>
                <a:cs typeface="Times New Roman"/>
                <a:sym typeface="Times New Roman"/>
              </a:rPr>
              <a:t>3. Xác định tọa độ địa lí của các điểm A,B,C,D. (4 điểm)</a:t>
            </a:r>
            <a:endParaRPr b="1" sz="1800">
              <a:solidFill>
                <a:schemeClr val="lt1"/>
              </a:solidFill>
              <a:latin typeface="Calibri"/>
              <a:ea typeface="Calibri"/>
              <a:cs typeface="Calibri"/>
              <a:sym typeface="Calibri"/>
            </a:endParaRPr>
          </a:p>
        </p:txBody>
      </p:sp>
      <p:pic>
        <p:nvPicPr>
          <p:cNvPr id="477" name="Google Shape;477;p16"/>
          <p:cNvPicPr preferRelativeResize="0"/>
          <p:nvPr/>
        </p:nvPicPr>
        <p:blipFill rotWithShape="1">
          <a:blip r:embed="rId3">
            <a:alphaModFix/>
          </a:blip>
          <a:srcRect b="0" l="0" r="0" t="0"/>
          <a:stretch/>
        </p:blipFill>
        <p:spPr>
          <a:xfrm>
            <a:off x="3581401" y="1285876"/>
            <a:ext cx="5235446" cy="3145189"/>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2000"/>
                                        <p:tgtEl>
                                          <p:spTgt spid="475"/>
                                        </p:tgtEl>
                                      </p:cBhvr>
                                    </p:animEffect>
                                  </p:childTnLst>
                                </p:cTn>
                              </p:par>
                              <p:par>
                                <p:cTn fill="hold" nodeType="with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20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grpSp>
        <p:nvGrpSpPr>
          <p:cNvPr id="483" name="Google Shape;483;p17"/>
          <p:cNvGrpSpPr/>
          <p:nvPr/>
        </p:nvGrpSpPr>
        <p:grpSpPr>
          <a:xfrm>
            <a:off x="291897" y="244269"/>
            <a:ext cx="3375481" cy="600164"/>
            <a:chOff x="994820" y="448892"/>
            <a:chExt cx="5886671" cy="800217"/>
          </a:xfrm>
        </p:grpSpPr>
        <p:grpSp>
          <p:nvGrpSpPr>
            <p:cNvPr id="484" name="Google Shape;484;p17"/>
            <p:cNvGrpSpPr/>
            <p:nvPr/>
          </p:nvGrpSpPr>
          <p:grpSpPr>
            <a:xfrm>
              <a:off x="994820" y="626210"/>
              <a:ext cx="5886671" cy="495365"/>
              <a:chOff x="3532280" y="5381090"/>
              <a:chExt cx="5886671" cy="495365"/>
            </a:xfrm>
          </p:grpSpPr>
          <p:sp>
            <p:nvSpPr>
              <p:cNvPr id="485" name="Google Shape;485;p17"/>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86" name="Google Shape;486;p17"/>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487" name="Google Shape;487;p17"/>
            <p:cNvSpPr txBox="1"/>
            <p:nvPr/>
          </p:nvSpPr>
          <p:spPr>
            <a:xfrm>
              <a:off x="1595869" y="448892"/>
              <a:ext cx="4581359" cy="8002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300">
                  <a:solidFill>
                    <a:srgbClr val="FF0000"/>
                  </a:solidFill>
                  <a:latin typeface="Arial"/>
                  <a:ea typeface="Arial"/>
                  <a:cs typeface="Arial"/>
                  <a:sym typeface="Arial"/>
                </a:rPr>
                <a:t>LUYỆN TẬP</a:t>
              </a:r>
              <a:endParaRPr b="1" sz="3300">
                <a:solidFill>
                  <a:srgbClr val="FF0000"/>
                </a:solidFill>
                <a:latin typeface="Arial"/>
                <a:ea typeface="Arial"/>
                <a:cs typeface="Arial"/>
                <a:sym typeface="Arial"/>
              </a:endParaRPr>
            </a:p>
          </p:txBody>
        </p:sp>
      </p:grpSp>
      <p:sp>
        <p:nvSpPr>
          <p:cNvPr id="488" name="Google Shape;488;p17"/>
          <p:cNvSpPr/>
          <p:nvPr/>
        </p:nvSpPr>
        <p:spPr>
          <a:xfrm>
            <a:off x="157351" y="714815"/>
            <a:ext cx="8783468" cy="440888"/>
          </a:xfrm>
          <a:prstGeom prst="rect">
            <a:avLst/>
          </a:prstGeom>
          <a:noFill/>
          <a:ln>
            <a:noFill/>
          </a:ln>
        </p:spPr>
        <p:txBody>
          <a:bodyPr anchorCtr="0" anchor="t" bIns="34275" lIns="68575" spcFirstLastPara="1" rIns="68575" wrap="square" tIns="34275">
            <a:spAutoFit/>
          </a:bodyPr>
          <a:lstStyle/>
          <a:p>
            <a:pPr indent="0" lvl="0" marL="0" marR="0" rtl="0" algn="just">
              <a:lnSpc>
                <a:spcPct val="115000"/>
              </a:lnSpc>
              <a:spcBef>
                <a:spcPts val="0"/>
              </a:spcBef>
              <a:spcAft>
                <a:spcPts val="0"/>
              </a:spcAft>
              <a:buNone/>
            </a:pPr>
            <a:r>
              <a:rPr b="1" lang="en-US" sz="2100">
                <a:solidFill>
                  <a:srgbClr val="FF0000"/>
                </a:solidFill>
                <a:latin typeface="Times New Roman"/>
                <a:ea typeface="Times New Roman"/>
                <a:cs typeface="Times New Roman"/>
                <a:sym typeface="Times New Roman"/>
              </a:rPr>
              <a:t>Bài tập 1.</a:t>
            </a:r>
            <a:endParaRPr/>
          </a:p>
        </p:txBody>
      </p:sp>
      <p:pic>
        <p:nvPicPr>
          <p:cNvPr id="489" name="Google Shape;489;p17"/>
          <p:cNvPicPr preferRelativeResize="0"/>
          <p:nvPr/>
        </p:nvPicPr>
        <p:blipFill rotWithShape="1">
          <a:blip r:embed="rId3">
            <a:alphaModFix/>
          </a:blip>
          <a:srcRect b="0" l="0" r="0" t="0"/>
          <a:stretch/>
        </p:blipFill>
        <p:spPr>
          <a:xfrm>
            <a:off x="5216742" y="244270"/>
            <a:ext cx="3714552" cy="2359061"/>
          </a:xfrm>
          <a:prstGeom prst="rect">
            <a:avLst/>
          </a:prstGeom>
          <a:noFill/>
          <a:ln>
            <a:noFill/>
          </a:ln>
        </p:spPr>
      </p:pic>
      <p:sp>
        <p:nvSpPr>
          <p:cNvPr id="490" name="Google Shape;490;p17"/>
          <p:cNvSpPr/>
          <p:nvPr/>
        </p:nvSpPr>
        <p:spPr>
          <a:xfrm>
            <a:off x="171226" y="2343151"/>
            <a:ext cx="8667974" cy="2640723"/>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400">
                <a:solidFill>
                  <a:schemeClr val="lt1"/>
                </a:solidFill>
                <a:latin typeface="Times New Roman"/>
                <a:ea typeface="Times New Roman"/>
                <a:cs typeface="Times New Roman"/>
                <a:sym typeface="Times New Roman"/>
              </a:rPr>
              <a:t>Hình 1.4 có:</a:t>
            </a:r>
            <a:endParaRPr b="1" sz="2400">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b="1" lang="en-US" sz="2400">
                <a:solidFill>
                  <a:schemeClr val="lt1"/>
                </a:solidFill>
                <a:latin typeface="Times New Roman"/>
                <a:ea typeface="Times New Roman"/>
                <a:cs typeface="Times New Roman"/>
                <a:sym typeface="Times New Roman"/>
              </a:rPr>
              <a:t>- Kinh tuyến giữa là một đường thẳng có độ dài bằng 1/2 độ dài xích đạo. Các kinh tuyến khác là những đường cong giống hình elip, cách đều nhau, có chiều lõm hướng về kinh tuyến giữa.</a:t>
            </a:r>
            <a:endParaRPr b="1" sz="2400">
              <a:solidFill>
                <a:schemeClr val="lt1"/>
              </a:solidFill>
              <a:latin typeface="Calibri"/>
              <a:ea typeface="Calibri"/>
              <a:cs typeface="Calibri"/>
              <a:sym typeface="Calibri"/>
            </a:endParaRPr>
          </a:p>
          <a:p>
            <a:pPr indent="0" lvl="0" marL="0" marR="0" rtl="0" algn="just">
              <a:lnSpc>
                <a:spcPct val="115000"/>
              </a:lnSpc>
              <a:spcBef>
                <a:spcPts val="0"/>
              </a:spcBef>
              <a:spcAft>
                <a:spcPts val="0"/>
              </a:spcAft>
              <a:buNone/>
            </a:pPr>
            <a:r>
              <a:rPr b="1" lang="en-US" sz="2400">
                <a:solidFill>
                  <a:schemeClr val="lt1"/>
                </a:solidFill>
                <a:latin typeface="Times New Roman"/>
                <a:ea typeface="Times New Roman"/>
                <a:cs typeface="Times New Roman"/>
                <a:sym typeface="Times New Roman"/>
              </a:rPr>
              <a:t>- Vĩ tuyến là những đường thẳng song song và vuông góc với kinh tuyến giữa.</a:t>
            </a:r>
            <a:endParaRPr b="1" sz="2400">
              <a:solidFill>
                <a:schemeClr val="lt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500"/>
                                        <p:tgtEl>
                                          <p:spTgt spid="488"/>
                                        </p:tgtEl>
                                      </p:cBhvr>
                                    </p:animEffect>
                                  </p:childTnLst>
                                </p:cTn>
                              </p:par>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20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grpSp>
        <p:nvGrpSpPr>
          <p:cNvPr id="496" name="Google Shape;496;p18"/>
          <p:cNvGrpSpPr/>
          <p:nvPr/>
        </p:nvGrpSpPr>
        <p:grpSpPr>
          <a:xfrm>
            <a:off x="291897" y="244269"/>
            <a:ext cx="3375481" cy="600164"/>
            <a:chOff x="994820" y="448892"/>
            <a:chExt cx="5886671" cy="800217"/>
          </a:xfrm>
        </p:grpSpPr>
        <p:grpSp>
          <p:nvGrpSpPr>
            <p:cNvPr id="497" name="Google Shape;497;p18"/>
            <p:cNvGrpSpPr/>
            <p:nvPr/>
          </p:nvGrpSpPr>
          <p:grpSpPr>
            <a:xfrm>
              <a:off x="994820" y="626210"/>
              <a:ext cx="5886671" cy="495365"/>
              <a:chOff x="3532280" y="5381090"/>
              <a:chExt cx="5886671" cy="495365"/>
            </a:xfrm>
          </p:grpSpPr>
          <p:sp>
            <p:nvSpPr>
              <p:cNvPr id="498" name="Google Shape;498;p18"/>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499" name="Google Shape;499;p18"/>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500" name="Google Shape;500;p18"/>
            <p:cNvSpPr txBox="1"/>
            <p:nvPr/>
          </p:nvSpPr>
          <p:spPr>
            <a:xfrm>
              <a:off x="1595869" y="448892"/>
              <a:ext cx="4581359" cy="8002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300">
                  <a:solidFill>
                    <a:srgbClr val="FF0000"/>
                  </a:solidFill>
                  <a:latin typeface="Arial"/>
                  <a:ea typeface="Arial"/>
                  <a:cs typeface="Arial"/>
                  <a:sym typeface="Arial"/>
                </a:rPr>
                <a:t>LUYỆN TẬP</a:t>
              </a:r>
              <a:endParaRPr b="1" sz="3300">
                <a:solidFill>
                  <a:srgbClr val="FF0000"/>
                </a:solidFill>
                <a:latin typeface="Arial"/>
                <a:ea typeface="Arial"/>
                <a:cs typeface="Arial"/>
                <a:sym typeface="Arial"/>
              </a:endParaRPr>
            </a:p>
          </p:txBody>
        </p:sp>
      </p:grpSp>
      <p:sp>
        <p:nvSpPr>
          <p:cNvPr id="501" name="Google Shape;501;p18"/>
          <p:cNvSpPr/>
          <p:nvPr/>
        </p:nvSpPr>
        <p:spPr>
          <a:xfrm>
            <a:off x="157351" y="714815"/>
            <a:ext cx="8783468" cy="440888"/>
          </a:xfrm>
          <a:prstGeom prst="rect">
            <a:avLst/>
          </a:prstGeom>
          <a:noFill/>
          <a:ln>
            <a:noFill/>
          </a:ln>
        </p:spPr>
        <p:txBody>
          <a:bodyPr anchorCtr="0" anchor="t" bIns="34275" lIns="68575" spcFirstLastPara="1" rIns="68575" wrap="square" tIns="34275">
            <a:spAutoFit/>
          </a:bodyPr>
          <a:lstStyle/>
          <a:p>
            <a:pPr indent="0" lvl="0" marL="0" marR="0" rtl="0" algn="just">
              <a:lnSpc>
                <a:spcPct val="115000"/>
              </a:lnSpc>
              <a:spcBef>
                <a:spcPts val="0"/>
              </a:spcBef>
              <a:spcAft>
                <a:spcPts val="0"/>
              </a:spcAft>
              <a:buNone/>
            </a:pPr>
            <a:r>
              <a:rPr b="1" lang="en-US" sz="2100">
                <a:solidFill>
                  <a:srgbClr val="FF0000"/>
                </a:solidFill>
                <a:latin typeface="Times New Roman"/>
                <a:ea typeface="Times New Roman"/>
                <a:cs typeface="Times New Roman"/>
                <a:sym typeface="Times New Roman"/>
              </a:rPr>
              <a:t>Bài tập 1.</a:t>
            </a:r>
            <a:endParaRPr/>
          </a:p>
        </p:txBody>
      </p:sp>
      <p:pic>
        <p:nvPicPr>
          <p:cNvPr id="502" name="Google Shape;502;p18"/>
          <p:cNvPicPr preferRelativeResize="0"/>
          <p:nvPr/>
        </p:nvPicPr>
        <p:blipFill rotWithShape="1">
          <a:blip r:embed="rId3">
            <a:alphaModFix/>
          </a:blip>
          <a:srcRect b="0" l="0" r="0" t="0"/>
          <a:stretch/>
        </p:blipFill>
        <p:spPr>
          <a:xfrm>
            <a:off x="2731405" y="920353"/>
            <a:ext cx="6209414" cy="3943514"/>
          </a:xfrm>
          <a:prstGeom prst="rect">
            <a:avLst/>
          </a:prstGeom>
          <a:noFill/>
          <a:ln>
            <a:noFill/>
          </a:ln>
        </p:spPr>
      </p:pic>
      <p:sp>
        <p:nvSpPr>
          <p:cNvPr id="503" name="Google Shape;503;p18"/>
          <p:cNvSpPr/>
          <p:nvPr/>
        </p:nvSpPr>
        <p:spPr>
          <a:xfrm>
            <a:off x="205908" y="1352551"/>
            <a:ext cx="2384893" cy="179126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b="1" lang="en-US" sz="2400">
                <a:solidFill>
                  <a:schemeClr val="lt1"/>
                </a:solidFill>
                <a:latin typeface="Times New Roman"/>
                <a:ea typeface="Times New Roman"/>
                <a:cs typeface="Times New Roman"/>
                <a:sym typeface="Times New Roman"/>
              </a:rPr>
              <a:t>A (150</a:t>
            </a:r>
            <a:r>
              <a:rPr b="1" baseline="30000" lang="en-US" sz="2400">
                <a:solidFill>
                  <a:schemeClr val="lt1"/>
                </a:solidFill>
                <a:latin typeface="Times New Roman"/>
                <a:ea typeface="Times New Roman"/>
                <a:cs typeface="Times New Roman"/>
                <a:sym typeface="Times New Roman"/>
              </a:rPr>
              <a:t>0 </a:t>
            </a:r>
            <a:r>
              <a:rPr b="1" lang="en-US" sz="2400">
                <a:solidFill>
                  <a:schemeClr val="lt1"/>
                </a:solidFill>
                <a:latin typeface="Times New Roman"/>
                <a:ea typeface="Times New Roman"/>
                <a:cs typeface="Times New Roman"/>
                <a:sym typeface="Times New Roman"/>
              </a:rPr>
              <a:t>T, 30</a:t>
            </a:r>
            <a:r>
              <a:rPr b="1" baseline="30000" lang="en-US" sz="2400">
                <a:solidFill>
                  <a:schemeClr val="lt1"/>
                </a:solidFill>
                <a:latin typeface="Times New Roman"/>
                <a:ea typeface="Times New Roman"/>
                <a:cs typeface="Times New Roman"/>
                <a:sym typeface="Times New Roman"/>
              </a:rPr>
              <a:t>0</a:t>
            </a:r>
            <a:r>
              <a:rPr b="1" lang="en-US" sz="2400">
                <a:solidFill>
                  <a:schemeClr val="lt1"/>
                </a:solidFill>
                <a:latin typeface="Times New Roman"/>
                <a:ea typeface="Times New Roman"/>
                <a:cs typeface="Times New Roman"/>
                <a:sym typeface="Times New Roman"/>
              </a:rPr>
              <a:t>B)</a:t>
            </a:r>
            <a:endParaRPr b="1" sz="2400">
              <a:solidFill>
                <a:schemeClr val="lt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lang="en-US" sz="2400">
                <a:solidFill>
                  <a:schemeClr val="lt1"/>
                </a:solidFill>
                <a:latin typeface="Times New Roman"/>
                <a:ea typeface="Times New Roman"/>
                <a:cs typeface="Times New Roman"/>
                <a:sym typeface="Times New Roman"/>
              </a:rPr>
              <a:t>B (90</a:t>
            </a:r>
            <a:r>
              <a:rPr b="1" baseline="30000" lang="en-US" sz="2400">
                <a:solidFill>
                  <a:schemeClr val="lt1"/>
                </a:solidFill>
                <a:latin typeface="Times New Roman"/>
                <a:ea typeface="Times New Roman"/>
                <a:cs typeface="Times New Roman"/>
                <a:sym typeface="Times New Roman"/>
              </a:rPr>
              <a:t>0 </a:t>
            </a:r>
            <a:r>
              <a:rPr b="1" lang="en-US" sz="2400">
                <a:solidFill>
                  <a:schemeClr val="lt1"/>
                </a:solidFill>
                <a:latin typeface="Times New Roman"/>
                <a:ea typeface="Times New Roman"/>
                <a:cs typeface="Times New Roman"/>
                <a:sym typeface="Times New Roman"/>
              </a:rPr>
              <a:t>Đ, 60</a:t>
            </a:r>
            <a:r>
              <a:rPr b="1" baseline="30000" lang="en-US" sz="2400">
                <a:solidFill>
                  <a:schemeClr val="lt1"/>
                </a:solidFill>
                <a:latin typeface="Times New Roman"/>
                <a:ea typeface="Times New Roman"/>
                <a:cs typeface="Times New Roman"/>
                <a:sym typeface="Times New Roman"/>
              </a:rPr>
              <a:t>0</a:t>
            </a:r>
            <a:r>
              <a:rPr b="1" lang="en-US" sz="2400">
                <a:solidFill>
                  <a:schemeClr val="lt1"/>
                </a:solidFill>
                <a:latin typeface="Times New Roman"/>
                <a:ea typeface="Times New Roman"/>
                <a:cs typeface="Times New Roman"/>
                <a:sym typeface="Times New Roman"/>
              </a:rPr>
              <a:t>B)</a:t>
            </a:r>
            <a:endParaRPr b="1" sz="2400">
              <a:solidFill>
                <a:schemeClr val="lt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lang="en-US" sz="2400">
                <a:solidFill>
                  <a:schemeClr val="lt1"/>
                </a:solidFill>
                <a:latin typeface="Times New Roman"/>
                <a:ea typeface="Times New Roman"/>
                <a:cs typeface="Times New Roman"/>
                <a:sym typeface="Times New Roman"/>
              </a:rPr>
              <a:t>C (60</a:t>
            </a:r>
            <a:r>
              <a:rPr b="1" baseline="30000" lang="en-US" sz="2400">
                <a:solidFill>
                  <a:schemeClr val="lt1"/>
                </a:solidFill>
                <a:latin typeface="Times New Roman"/>
                <a:ea typeface="Times New Roman"/>
                <a:cs typeface="Times New Roman"/>
                <a:sym typeface="Times New Roman"/>
              </a:rPr>
              <a:t>0 </a:t>
            </a:r>
            <a:r>
              <a:rPr b="1" lang="en-US" sz="2400">
                <a:solidFill>
                  <a:schemeClr val="lt1"/>
                </a:solidFill>
                <a:latin typeface="Times New Roman"/>
                <a:ea typeface="Times New Roman"/>
                <a:cs typeface="Times New Roman"/>
                <a:sym typeface="Times New Roman"/>
              </a:rPr>
              <a:t>Đ, 30</a:t>
            </a:r>
            <a:r>
              <a:rPr b="1" baseline="30000" lang="en-US" sz="2400">
                <a:solidFill>
                  <a:schemeClr val="lt1"/>
                </a:solidFill>
                <a:latin typeface="Times New Roman"/>
                <a:ea typeface="Times New Roman"/>
                <a:cs typeface="Times New Roman"/>
                <a:sym typeface="Times New Roman"/>
              </a:rPr>
              <a:t>0</a:t>
            </a:r>
            <a:r>
              <a:rPr b="1" lang="en-US" sz="2400">
                <a:solidFill>
                  <a:schemeClr val="lt1"/>
                </a:solidFill>
                <a:latin typeface="Times New Roman"/>
                <a:ea typeface="Times New Roman"/>
                <a:cs typeface="Times New Roman"/>
                <a:sym typeface="Times New Roman"/>
              </a:rPr>
              <a:t>N)</a:t>
            </a:r>
            <a:endParaRPr b="1" sz="2400">
              <a:solidFill>
                <a:schemeClr val="lt1"/>
              </a:solidFill>
              <a:latin typeface="Times New Roman"/>
              <a:ea typeface="Times New Roman"/>
              <a:cs typeface="Times New Roman"/>
              <a:sym typeface="Times New Roman"/>
            </a:endParaRPr>
          </a:p>
          <a:p>
            <a:pPr indent="0" lvl="0" marL="0" marR="0" rtl="0" algn="just">
              <a:lnSpc>
                <a:spcPct val="115000"/>
              </a:lnSpc>
              <a:spcBef>
                <a:spcPts val="0"/>
              </a:spcBef>
              <a:spcAft>
                <a:spcPts val="0"/>
              </a:spcAft>
              <a:buNone/>
            </a:pPr>
            <a:r>
              <a:rPr b="1" lang="en-US" sz="2400">
                <a:solidFill>
                  <a:schemeClr val="lt1"/>
                </a:solidFill>
                <a:latin typeface="Times New Roman"/>
                <a:ea typeface="Times New Roman"/>
                <a:cs typeface="Times New Roman"/>
                <a:sym typeface="Times New Roman"/>
              </a:rPr>
              <a:t>D (120</a:t>
            </a:r>
            <a:r>
              <a:rPr b="1" baseline="30000" lang="en-US" sz="2400">
                <a:solidFill>
                  <a:schemeClr val="lt1"/>
                </a:solidFill>
                <a:latin typeface="Times New Roman"/>
                <a:ea typeface="Times New Roman"/>
                <a:cs typeface="Times New Roman"/>
                <a:sym typeface="Times New Roman"/>
              </a:rPr>
              <a:t>0 </a:t>
            </a:r>
            <a:r>
              <a:rPr b="1" lang="en-US" sz="2400">
                <a:solidFill>
                  <a:schemeClr val="lt1"/>
                </a:solidFill>
                <a:latin typeface="Times New Roman"/>
                <a:ea typeface="Times New Roman"/>
                <a:cs typeface="Times New Roman"/>
                <a:sym typeface="Times New Roman"/>
              </a:rPr>
              <a:t>T, 60</a:t>
            </a:r>
            <a:r>
              <a:rPr b="1" baseline="30000" lang="en-US" sz="2400">
                <a:solidFill>
                  <a:schemeClr val="lt1"/>
                </a:solidFill>
                <a:latin typeface="Times New Roman"/>
                <a:ea typeface="Times New Roman"/>
                <a:cs typeface="Times New Roman"/>
                <a:sym typeface="Times New Roman"/>
              </a:rPr>
              <a:t>0</a:t>
            </a:r>
            <a:r>
              <a:rPr b="1" lang="en-US" sz="2400">
                <a:solidFill>
                  <a:schemeClr val="lt1"/>
                </a:solidFill>
                <a:latin typeface="Times New Roman"/>
                <a:ea typeface="Times New Roman"/>
                <a:cs typeface="Times New Roman"/>
                <a:sym typeface="Times New Roman"/>
              </a:rPr>
              <a:t>N)</a:t>
            </a:r>
            <a:endParaRPr b="1" sz="2400">
              <a:solidFill>
                <a:schemeClr val="lt1"/>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20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grpSp>
        <p:nvGrpSpPr>
          <p:cNvPr id="509" name="Google Shape;509;p19"/>
          <p:cNvGrpSpPr/>
          <p:nvPr/>
        </p:nvGrpSpPr>
        <p:grpSpPr>
          <a:xfrm>
            <a:off x="291897" y="244269"/>
            <a:ext cx="3375481" cy="600164"/>
            <a:chOff x="994820" y="448892"/>
            <a:chExt cx="5886671" cy="800218"/>
          </a:xfrm>
        </p:grpSpPr>
        <p:grpSp>
          <p:nvGrpSpPr>
            <p:cNvPr id="510" name="Google Shape;510;p19"/>
            <p:cNvGrpSpPr/>
            <p:nvPr/>
          </p:nvGrpSpPr>
          <p:grpSpPr>
            <a:xfrm>
              <a:off x="994820" y="626210"/>
              <a:ext cx="5886671" cy="495365"/>
              <a:chOff x="3532280" y="5381090"/>
              <a:chExt cx="5886671" cy="495365"/>
            </a:xfrm>
          </p:grpSpPr>
          <p:sp>
            <p:nvSpPr>
              <p:cNvPr id="511" name="Google Shape;511;p19"/>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sp>
            <p:nvSpPr>
              <p:cNvPr id="512" name="Google Shape;512;p19"/>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a:ea typeface="Arial"/>
                  <a:cs typeface="Arial"/>
                  <a:sym typeface="Arial"/>
                </a:endParaRPr>
              </a:p>
            </p:txBody>
          </p:sp>
        </p:grpSp>
        <p:sp>
          <p:nvSpPr>
            <p:cNvPr id="513" name="Google Shape;513;p19"/>
            <p:cNvSpPr txBox="1"/>
            <p:nvPr/>
          </p:nvSpPr>
          <p:spPr>
            <a:xfrm>
              <a:off x="1595869" y="448892"/>
              <a:ext cx="4540545" cy="800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300">
                  <a:solidFill>
                    <a:srgbClr val="FF0000"/>
                  </a:solidFill>
                  <a:latin typeface="Arial"/>
                  <a:ea typeface="Arial"/>
                  <a:cs typeface="Arial"/>
                  <a:sym typeface="Arial"/>
                </a:rPr>
                <a:t>VẬN DỤNG</a:t>
              </a:r>
              <a:endParaRPr b="1" sz="3300">
                <a:solidFill>
                  <a:srgbClr val="FF0000"/>
                </a:solidFill>
                <a:latin typeface="Arial"/>
                <a:ea typeface="Arial"/>
                <a:cs typeface="Arial"/>
                <a:sym typeface="Arial"/>
              </a:endParaRPr>
            </a:p>
          </p:txBody>
        </p:sp>
      </p:grpSp>
      <p:sp>
        <p:nvSpPr>
          <p:cNvPr id="514" name="Google Shape;514;p19"/>
          <p:cNvSpPr/>
          <p:nvPr/>
        </p:nvSpPr>
        <p:spPr>
          <a:xfrm>
            <a:off x="291897" y="1011090"/>
            <a:ext cx="8547303" cy="3851504"/>
          </a:xfrm>
          <a:prstGeom prst="rect">
            <a:avLst/>
          </a:prstGeom>
          <a:noFill/>
          <a:ln>
            <a:noFill/>
          </a:ln>
        </p:spPr>
        <p:txBody>
          <a:bodyPr anchorCtr="0" anchor="t" bIns="34275" lIns="68575" spcFirstLastPara="1" rIns="68575" wrap="square" tIns="34275">
            <a:spAutoFit/>
          </a:bodyPr>
          <a:lstStyle/>
          <a:p>
            <a:pPr indent="0" lvl="0" marL="0" marR="0" rtl="0" algn="just">
              <a:lnSpc>
                <a:spcPct val="115000"/>
              </a:lnSpc>
              <a:spcBef>
                <a:spcPts val="0"/>
              </a:spcBef>
              <a:spcAft>
                <a:spcPts val="0"/>
              </a:spcAft>
              <a:buNone/>
            </a:pPr>
            <a:r>
              <a:rPr b="1" lang="en-US" sz="3600">
                <a:solidFill>
                  <a:schemeClr val="lt1"/>
                </a:solidFill>
                <a:latin typeface="Times New Roman"/>
                <a:ea typeface="Times New Roman"/>
                <a:cs typeface="Times New Roman"/>
                <a:sym typeface="Times New Roman"/>
              </a:rPr>
              <a:t>1. Xác định trên bản đồ hành chính Việt Nam về tọa độ 4 điểm cực. HS ghi chú tọa độ địa lí các điểm cực lên bản đồ (tọa độ và địa danh).</a:t>
            </a:r>
            <a:endParaRPr/>
          </a:p>
          <a:p>
            <a:pPr indent="0" lvl="0" marL="0" marR="0" rtl="0" algn="just">
              <a:lnSpc>
                <a:spcPct val="115000"/>
              </a:lnSpc>
              <a:spcBef>
                <a:spcPts val="0"/>
              </a:spcBef>
              <a:spcAft>
                <a:spcPts val="0"/>
              </a:spcAft>
              <a:buNone/>
            </a:pPr>
            <a:r>
              <a:rPr b="1" lang="en-US" sz="3600">
                <a:solidFill>
                  <a:schemeClr val="lt1"/>
                </a:solidFill>
                <a:latin typeface="Times New Roman"/>
                <a:ea typeface="Times New Roman"/>
                <a:cs typeface="Times New Roman"/>
                <a:sym typeface="Times New Roman"/>
              </a:rPr>
              <a:t>2. Trình bày báo cáo ngắn thông tin về 4 điểm cực trên. </a:t>
            </a:r>
            <a:endParaRPr b="1" sz="2800">
              <a:solidFill>
                <a:schemeClr val="lt1"/>
              </a:solidFill>
              <a:latin typeface="Calibri"/>
              <a:ea typeface="Calibri"/>
              <a:cs typeface="Calibri"/>
              <a:sym typeface="Calibri"/>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2000"/>
                                        <p:tgtEl>
                                          <p:spTgt spid="5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grpSp>
        <p:nvGrpSpPr>
          <p:cNvPr id="279" name="Google Shape;279;p2"/>
          <p:cNvGrpSpPr/>
          <p:nvPr/>
        </p:nvGrpSpPr>
        <p:grpSpPr>
          <a:xfrm>
            <a:off x="746121" y="458019"/>
            <a:ext cx="2798263" cy="600164"/>
            <a:chOff x="994820" y="496392"/>
            <a:chExt cx="5886671" cy="800212"/>
          </a:xfrm>
        </p:grpSpPr>
        <p:grpSp>
          <p:nvGrpSpPr>
            <p:cNvPr id="280" name="Google Shape;280;p2"/>
            <p:cNvGrpSpPr/>
            <p:nvPr/>
          </p:nvGrpSpPr>
          <p:grpSpPr>
            <a:xfrm>
              <a:off x="994820" y="626210"/>
              <a:ext cx="5886671" cy="495365"/>
              <a:chOff x="3532280" y="5381090"/>
              <a:chExt cx="5886671" cy="495365"/>
            </a:xfrm>
          </p:grpSpPr>
          <p:sp>
            <p:nvSpPr>
              <p:cNvPr id="281" name="Google Shape;281;p2"/>
              <p:cNvSpPr/>
              <p:nvPr/>
            </p:nvSpPr>
            <p:spPr>
              <a:xfrm>
                <a:off x="8625557" y="5381090"/>
                <a:ext cx="793394" cy="459363"/>
              </a:xfrm>
              <a:custGeom>
                <a:rect b="b" l="l" r="r" t="t"/>
                <a:pathLst>
                  <a:path extrusionOk="0" h="63" w="97">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2" name="Google Shape;282;p2"/>
              <p:cNvSpPr/>
              <p:nvPr/>
            </p:nvSpPr>
            <p:spPr>
              <a:xfrm>
                <a:off x="3532280" y="5475339"/>
                <a:ext cx="5024077" cy="401116"/>
              </a:xfrm>
              <a:custGeom>
                <a:rect b="b" l="l" r="r" t="t"/>
                <a:pathLst>
                  <a:path extrusionOk="0" h="401116" w="4904398">
                    <a:moveTo>
                      <a:pt x="391353" y="0"/>
                    </a:moveTo>
                    <a:cubicBezTo>
                      <a:pt x="-226127" y="38897"/>
                      <a:pt x="-86259" y="411428"/>
                      <a:pt x="623492" y="400898"/>
                    </a:cubicBezTo>
                    <a:lnTo>
                      <a:pt x="4904398" y="322224"/>
                    </a:lnTo>
                  </a:path>
                </a:pathLst>
              </a:custGeom>
              <a:noFill/>
              <a:ln cap="rnd" cmpd="sng" w="25400">
                <a:solidFill>
                  <a:schemeClr val="lt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sp>
          <p:nvSpPr>
            <p:cNvPr id="283" name="Google Shape;283;p2"/>
            <p:cNvSpPr txBox="1"/>
            <p:nvPr/>
          </p:nvSpPr>
          <p:spPr>
            <a:xfrm>
              <a:off x="1595871" y="496392"/>
              <a:ext cx="4367695" cy="8002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300" u="none" cap="none" strike="noStrike">
                  <a:solidFill>
                    <a:srgbClr val="FF0000"/>
                  </a:solidFill>
                  <a:latin typeface="Arial"/>
                  <a:ea typeface="Arial"/>
                  <a:cs typeface="Arial"/>
                  <a:sym typeface="Arial"/>
                </a:rPr>
                <a:t>MỞ ĐẦU</a:t>
              </a:r>
              <a:endParaRPr b="1" i="0" sz="3300" u="none" cap="none" strike="noStrike">
                <a:solidFill>
                  <a:srgbClr val="FF0000"/>
                </a:solidFill>
                <a:latin typeface="Arial"/>
                <a:ea typeface="Arial"/>
                <a:cs typeface="Arial"/>
                <a:sym typeface="Arial"/>
              </a:endParaRPr>
            </a:p>
          </p:txBody>
        </p:sp>
      </p:grpSp>
      <p:sp>
        <p:nvSpPr>
          <p:cNvPr id="284" name="Google Shape;284;p2"/>
          <p:cNvSpPr txBox="1"/>
          <p:nvPr/>
        </p:nvSpPr>
        <p:spPr>
          <a:xfrm>
            <a:off x="2199904" y="1035106"/>
            <a:ext cx="5023262" cy="438581"/>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i="0" lang="en-US" sz="2400" u="none" cap="none" strike="noStrike">
                <a:solidFill>
                  <a:srgbClr val="0070C0"/>
                </a:solidFill>
                <a:latin typeface="Times New Roman"/>
                <a:ea typeface="Times New Roman"/>
                <a:cs typeface="Times New Roman"/>
                <a:sym typeface="Times New Roman"/>
              </a:rPr>
              <a:t>TRÒ CHƠI “AI NHANH HƠN”</a:t>
            </a:r>
            <a:endParaRPr/>
          </a:p>
        </p:txBody>
      </p:sp>
      <p:sp>
        <p:nvSpPr>
          <p:cNvPr id="285" name="Google Shape;285;p2"/>
          <p:cNvSpPr/>
          <p:nvPr/>
        </p:nvSpPr>
        <p:spPr>
          <a:xfrm>
            <a:off x="382985" y="1642272"/>
            <a:ext cx="8416637" cy="2936189"/>
          </a:xfrm>
          <a:prstGeom prst="rect">
            <a:avLst/>
          </a:prstGeom>
          <a:noFill/>
          <a:ln>
            <a:noFill/>
          </a:ln>
        </p:spPr>
        <p:txBody>
          <a:bodyPr anchorCtr="0" anchor="t" bIns="34275" lIns="68550" spcFirstLastPara="1" rIns="68550" wrap="square" tIns="34275">
            <a:spAutoFit/>
          </a:bodyPr>
          <a:lstStyle/>
          <a:p>
            <a:pPr indent="0" lvl="0" marL="0" marR="0" rtl="0" algn="just">
              <a:lnSpc>
                <a:spcPct val="115000"/>
              </a:lnSpc>
              <a:spcBef>
                <a:spcPts val="0"/>
              </a:spcBef>
              <a:spcAft>
                <a:spcPts val="0"/>
              </a:spcAft>
              <a:buNone/>
            </a:pPr>
            <a:r>
              <a:rPr b="1" i="0" lang="en-US" sz="2700" u="none" cap="none" strike="noStrike">
                <a:solidFill>
                  <a:srgbClr val="000000"/>
                </a:solidFill>
                <a:latin typeface="Times New Roman"/>
                <a:ea typeface="Times New Roman"/>
                <a:cs typeface="Times New Roman"/>
                <a:sym typeface="Times New Roman"/>
              </a:rPr>
              <a:t>Luật chơi:</a:t>
            </a:r>
            <a:endParaRPr/>
          </a:p>
          <a:p>
            <a:pPr indent="0" lvl="0" marL="0" marR="0" rtl="0" algn="just">
              <a:lnSpc>
                <a:spcPct val="115000"/>
              </a:lnSpc>
              <a:spcBef>
                <a:spcPts val="0"/>
              </a:spcBef>
              <a:spcAft>
                <a:spcPts val="0"/>
              </a:spcAft>
              <a:buNone/>
            </a:pPr>
            <a:r>
              <a:rPr b="1" i="0" lang="en-US" sz="2700" u="none" cap="none" strike="noStrike">
                <a:solidFill>
                  <a:srgbClr val="000000"/>
                </a:solidFill>
                <a:latin typeface="Times New Roman"/>
                <a:ea typeface="Times New Roman"/>
                <a:cs typeface="Times New Roman"/>
                <a:sym typeface="Times New Roman"/>
              </a:rPr>
              <a:t>- Có 5 câu hỏi liên quan đến hệ thống kinh, vĩ tuyến và tọa độ địa lí.</a:t>
            </a:r>
            <a:endParaRPr/>
          </a:p>
          <a:p>
            <a:pPr indent="0" lvl="0" marL="0" marR="0" rtl="0" algn="just">
              <a:lnSpc>
                <a:spcPct val="115000"/>
              </a:lnSpc>
              <a:spcBef>
                <a:spcPts val="0"/>
              </a:spcBef>
              <a:spcAft>
                <a:spcPts val="0"/>
              </a:spcAft>
              <a:buNone/>
            </a:pPr>
            <a:r>
              <a:rPr b="1" i="0" lang="en-US" sz="2700" u="none" cap="none" strike="noStrike">
                <a:solidFill>
                  <a:srgbClr val="000000"/>
                </a:solidFill>
                <a:latin typeface="Times New Roman"/>
                <a:ea typeface="Times New Roman"/>
                <a:cs typeface="Times New Roman"/>
                <a:sym typeface="Times New Roman"/>
              </a:rPr>
              <a:t>- Mỗi HS được lựa chọn 1 câu hỏi bất kì. Nếu trả lời đúng, HS đó được 10 điểm. Nếu trả lời sai, quyền trả lời thuộc về các bạn khác trong lớp.</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2000"/>
                                        <p:tgtEl>
                                          <p:spTgt spid="2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20"/>
          <p:cNvPicPr preferRelativeResize="0"/>
          <p:nvPr/>
        </p:nvPicPr>
        <p:blipFill rotWithShape="1">
          <a:blip r:embed="rId3">
            <a:alphaModFix/>
          </a:blip>
          <a:srcRect b="0" l="0" r="0" t="0"/>
          <a:stretch/>
        </p:blipFill>
        <p:spPr>
          <a:xfrm>
            <a:off x="1" y="0"/>
            <a:ext cx="9153525" cy="5143500"/>
          </a:xfrm>
          <a:prstGeom prst="rect">
            <a:avLst/>
          </a:prstGeom>
          <a:noFill/>
          <a:ln>
            <a:noFill/>
          </a:ln>
        </p:spPr>
      </p:pic>
      <p:pic>
        <p:nvPicPr>
          <p:cNvPr id="521" name="Google Shape;521;p20"/>
          <p:cNvPicPr preferRelativeResize="0"/>
          <p:nvPr/>
        </p:nvPicPr>
        <p:blipFill rotWithShape="1">
          <a:blip r:embed="rId4">
            <a:alphaModFix/>
          </a:blip>
          <a:srcRect b="0" l="0" r="0" t="0"/>
          <a:stretch/>
        </p:blipFill>
        <p:spPr>
          <a:xfrm>
            <a:off x="-160015" y="0"/>
            <a:ext cx="9304015" cy="5228062"/>
          </a:xfrm>
          <a:prstGeom prst="rect">
            <a:avLst/>
          </a:prstGeom>
          <a:noFill/>
          <a:ln>
            <a:noFill/>
          </a:ln>
        </p:spPr>
      </p:pic>
      <p:pic>
        <p:nvPicPr>
          <p:cNvPr id="522" name="Google Shape;522;p20"/>
          <p:cNvPicPr preferRelativeResize="0"/>
          <p:nvPr/>
        </p:nvPicPr>
        <p:blipFill rotWithShape="1">
          <a:blip r:embed="rId5">
            <a:alphaModFix/>
          </a:blip>
          <a:srcRect b="0" l="0" r="0" t="0"/>
          <a:stretch/>
        </p:blipFill>
        <p:spPr>
          <a:xfrm>
            <a:off x="-1" y="0"/>
            <a:ext cx="9153525" cy="5143500"/>
          </a:xfrm>
          <a:prstGeom prst="rect">
            <a:avLst/>
          </a:prstGeom>
          <a:noFill/>
          <a:ln>
            <a:noFill/>
          </a:ln>
        </p:spPr>
      </p:pic>
      <p:pic>
        <p:nvPicPr>
          <p:cNvPr id="523" name="Google Shape;523;p20"/>
          <p:cNvPicPr preferRelativeResize="0"/>
          <p:nvPr/>
        </p:nvPicPr>
        <p:blipFill rotWithShape="1">
          <a:blip r:embed="rId6">
            <a:alphaModFix/>
          </a:blip>
          <a:srcRect b="0" l="0" r="0" t="0"/>
          <a:stretch/>
        </p:blipFill>
        <p:spPr>
          <a:xfrm>
            <a:off x="6224869" y="3407299"/>
            <a:ext cx="1673107" cy="1569780"/>
          </a:xfrm>
          <a:prstGeom prst="rect">
            <a:avLst/>
          </a:prstGeom>
          <a:noFill/>
          <a:ln>
            <a:noFill/>
          </a:ln>
        </p:spPr>
      </p:pic>
      <p:pic>
        <p:nvPicPr>
          <p:cNvPr id="524" name="Google Shape;524;p20"/>
          <p:cNvPicPr preferRelativeResize="0"/>
          <p:nvPr/>
        </p:nvPicPr>
        <p:blipFill rotWithShape="1">
          <a:blip r:embed="rId7">
            <a:alphaModFix/>
          </a:blip>
          <a:srcRect b="0" l="0" r="0" t="0"/>
          <a:stretch/>
        </p:blipFill>
        <p:spPr>
          <a:xfrm rot="1341947">
            <a:off x="-551719" y="3695700"/>
            <a:ext cx="437450" cy="307181"/>
          </a:xfrm>
          <a:prstGeom prst="rect">
            <a:avLst/>
          </a:prstGeom>
          <a:noFill/>
          <a:ln>
            <a:noFill/>
          </a:ln>
        </p:spPr>
      </p:pic>
      <p:pic>
        <p:nvPicPr>
          <p:cNvPr id="525" name="Google Shape;525;p20"/>
          <p:cNvPicPr preferRelativeResize="0"/>
          <p:nvPr/>
        </p:nvPicPr>
        <p:blipFill rotWithShape="1">
          <a:blip r:embed="rId8">
            <a:alphaModFix/>
          </a:blip>
          <a:srcRect b="0" l="0" r="0" t="0"/>
          <a:stretch/>
        </p:blipFill>
        <p:spPr>
          <a:xfrm rot="-1387826">
            <a:off x="9221992" y="4247729"/>
            <a:ext cx="349782" cy="327477"/>
          </a:xfrm>
          <a:prstGeom prst="rect">
            <a:avLst/>
          </a:prstGeom>
          <a:noFill/>
          <a:ln>
            <a:noFill/>
          </a:ln>
        </p:spPr>
      </p:pic>
      <p:pic>
        <p:nvPicPr>
          <p:cNvPr id="526" name="Google Shape;526;p20"/>
          <p:cNvPicPr preferRelativeResize="0"/>
          <p:nvPr/>
        </p:nvPicPr>
        <p:blipFill rotWithShape="1">
          <a:blip r:embed="rId9">
            <a:alphaModFix/>
          </a:blip>
          <a:srcRect b="0" l="0" r="0" t="0"/>
          <a:stretch/>
        </p:blipFill>
        <p:spPr>
          <a:xfrm>
            <a:off x="7153277" y="743599"/>
            <a:ext cx="1115579" cy="1044909"/>
          </a:xfrm>
          <a:prstGeom prst="rect">
            <a:avLst/>
          </a:prstGeom>
          <a:noFill/>
          <a:ln>
            <a:noFill/>
          </a:ln>
        </p:spPr>
      </p:pic>
      <p:pic>
        <p:nvPicPr>
          <p:cNvPr id="527" name="Google Shape;527;p20"/>
          <p:cNvPicPr preferRelativeResize="0"/>
          <p:nvPr/>
        </p:nvPicPr>
        <p:blipFill rotWithShape="1">
          <a:blip r:embed="rId10">
            <a:alphaModFix/>
          </a:blip>
          <a:srcRect b="0" l="0" r="0" t="0"/>
          <a:stretch/>
        </p:blipFill>
        <p:spPr>
          <a:xfrm>
            <a:off x="692452" y="548705"/>
            <a:ext cx="1498298" cy="4679358"/>
          </a:xfrm>
          <a:prstGeom prst="rect">
            <a:avLst/>
          </a:prstGeom>
          <a:noFill/>
          <a:ln>
            <a:noFill/>
          </a:ln>
        </p:spPr>
      </p:pic>
      <p:grpSp>
        <p:nvGrpSpPr>
          <p:cNvPr id="528" name="Google Shape;528;p20"/>
          <p:cNvGrpSpPr/>
          <p:nvPr/>
        </p:nvGrpSpPr>
        <p:grpSpPr>
          <a:xfrm>
            <a:off x="6201047" y="1449318"/>
            <a:ext cx="1207416" cy="1108931"/>
            <a:chOff x="8268062" y="1932421"/>
            <a:chExt cx="1609887" cy="1478574"/>
          </a:xfrm>
        </p:grpSpPr>
        <p:sp>
          <p:nvSpPr>
            <p:cNvPr id="529" name="Google Shape;529;p20"/>
            <p:cNvSpPr/>
            <p:nvPr/>
          </p:nvSpPr>
          <p:spPr>
            <a:xfrm rot="897728">
              <a:off x="8395962" y="2087411"/>
              <a:ext cx="1354086" cy="1168595"/>
            </a:xfrm>
            <a:prstGeom prst="roundRect">
              <a:avLst>
                <a:gd fmla="val 10318" name="adj"/>
              </a:avLst>
            </a:prstGeom>
            <a:solidFill>
              <a:srgbClr val="FAFFF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530" name="Google Shape;530;p20"/>
            <p:cNvSpPr txBox="1"/>
            <p:nvPr/>
          </p:nvSpPr>
          <p:spPr>
            <a:xfrm rot="854957">
              <a:off x="8556625" y="2240820"/>
              <a:ext cx="1032761" cy="861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FF6900"/>
                  </a:solidFill>
                  <a:latin typeface="Arial"/>
                  <a:ea typeface="Arial"/>
                  <a:cs typeface="Arial"/>
                  <a:sym typeface="Arial"/>
                </a:rPr>
                <a:t>Cô</a:t>
              </a:r>
              <a:endParaRPr sz="3600">
                <a:solidFill>
                  <a:srgbClr val="FF6900"/>
                </a:solidFill>
                <a:latin typeface="Arial"/>
                <a:ea typeface="Arial"/>
                <a:cs typeface="Arial"/>
                <a:sym typeface="Arial"/>
              </a:endParaRPr>
            </a:p>
          </p:txBody>
        </p:sp>
      </p:grpSp>
      <p:grpSp>
        <p:nvGrpSpPr>
          <p:cNvPr id="531" name="Google Shape;531;p20"/>
          <p:cNvGrpSpPr/>
          <p:nvPr/>
        </p:nvGrpSpPr>
        <p:grpSpPr>
          <a:xfrm>
            <a:off x="2144410" y="1156016"/>
            <a:ext cx="1256953" cy="1082064"/>
            <a:chOff x="2859212" y="1541352"/>
            <a:chExt cx="1675936" cy="1442752"/>
          </a:xfrm>
        </p:grpSpPr>
        <p:sp>
          <p:nvSpPr>
            <p:cNvPr id="532" name="Google Shape;532;p20"/>
            <p:cNvSpPr/>
            <p:nvPr/>
          </p:nvSpPr>
          <p:spPr>
            <a:xfrm rot="-778390">
              <a:off x="3067172" y="1678431"/>
              <a:ext cx="1354086" cy="1168595"/>
            </a:xfrm>
            <a:prstGeom prst="roundRect">
              <a:avLst>
                <a:gd fmla="val 10318" name="adj"/>
              </a:avLst>
            </a:prstGeom>
            <a:solidFill>
              <a:srgbClr val="FAFFF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533" name="Google Shape;533;p20"/>
            <p:cNvSpPr/>
            <p:nvPr/>
          </p:nvSpPr>
          <p:spPr>
            <a:xfrm rot="-881231">
              <a:off x="2944324" y="1869375"/>
              <a:ext cx="1477327" cy="861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099F00"/>
                  </a:solidFill>
                  <a:latin typeface="Arial"/>
                  <a:ea typeface="Arial"/>
                  <a:cs typeface="Arial"/>
                  <a:sym typeface="Arial"/>
                </a:rPr>
                <a:t>Tạm</a:t>
              </a:r>
              <a:endParaRPr sz="3600">
                <a:solidFill>
                  <a:srgbClr val="099F00"/>
                </a:solidFill>
                <a:latin typeface="Arial"/>
                <a:ea typeface="Arial"/>
                <a:cs typeface="Arial"/>
                <a:sym typeface="Arial"/>
              </a:endParaRPr>
            </a:p>
          </p:txBody>
        </p:sp>
      </p:grpSp>
      <p:grpSp>
        <p:nvGrpSpPr>
          <p:cNvPr id="534" name="Google Shape;534;p20"/>
          <p:cNvGrpSpPr/>
          <p:nvPr/>
        </p:nvGrpSpPr>
        <p:grpSpPr>
          <a:xfrm>
            <a:off x="3476912" y="1407204"/>
            <a:ext cx="1207416" cy="1108931"/>
            <a:chOff x="4635882" y="1876270"/>
            <a:chExt cx="1609887" cy="1478574"/>
          </a:xfrm>
        </p:grpSpPr>
        <p:sp>
          <p:nvSpPr>
            <p:cNvPr id="535" name="Google Shape;535;p20"/>
            <p:cNvSpPr/>
            <p:nvPr/>
          </p:nvSpPr>
          <p:spPr>
            <a:xfrm rot="897728">
              <a:off x="4763782" y="2031260"/>
              <a:ext cx="1354086" cy="1168595"/>
            </a:xfrm>
            <a:prstGeom prst="roundRect">
              <a:avLst>
                <a:gd fmla="val 10318" name="adj"/>
              </a:avLst>
            </a:prstGeom>
            <a:solidFill>
              <a:srgbClr val="FAFFF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536" name="Google Shape;536;p20"/>
            <p:cNvSpPr/>
            <p:nvPr/>
          </p:nvSpPr>
          <p:spPr>
            <a:xfrm rot="987423">
              <a:off x="4773982" y="2188113"/>
              <a:ext cx="1306339" cy="861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FFC000"/>
                  </a:solidFill>
                  <a:latin typeface="Arial"/>
                  <a:ea typeface="Arial"/>
                  <a:cs typeface="Arial"/>
                  <a:sym typeface="Arial"/>
                </a:rPr>
                <a:t>Biệt</a:t>
              </a:r>
              <a:endParaRPr sz="3600">
                <a:solidFill>
                  <a:srgbClr val="FFC000"/>
                </a:solidFill>
                <a:latin typeface="Arial"/>
                <a:ea typeface="Arial"/>
                <a:cs typeface="Arial"/>
                <a:sym typeface="Arial"/>
              </a:endParaRPr>
            </a:p>
          </p:txBody>
        </p:sp>
      </p:grpSp>
      <p:grpSp>
        <p:nvGrpSpPr>
          <p:cNvPr id="537" name="Google Shape;537;p20"/>
          <p:cNvGrpSpPr/>
          <p:nvPr/>
        </p:nvGrpSpPr>
        <p:grpSpPr>
          <a:xfrm>
            <a:off x="4760939" y="1372691"/>
            <a:ext cx="1317114" cy="1082064"/>
            <a:chOff x="6347920" y="1830253"/>
            <a:chExt cx="1756152" cy="1442752"/>
          </a:xfrm>
        </p:grpSpPr>
        <p:sp>
          <p:nvSpPr>
            <p:cNvPr id="538" name="Google Shape;538;p20"/>
            <p:cNvSpPr/>
            <p:nvPr/>
          </p:nvSpPr>
          <p:spPr>
            <a:xfrm rot="-778390">
              <a:off x="6545751" y="1967332"/>
              <a:ext cx="1354086" cy="1168595"/>
            </a:xfrm>
            <a:prstGeom prst="roundRect">
              <a:avLst>
                <a:gd fmla="val 10318" name="adj"/>
              </a:avLst>
            </a:prstGeom>
            <a:solidFill>
              <a:srgbClr val="FAFFF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539" name="Google Shape;539;p20"/>
            <p:cNvSpPr/>
            <p:nvPr/>
          </p:nvSpPr>
          <p:spPr>
            <a:xfrm rot="-707435">
              <a:off x="6418937" y="2160533"/>
              <a:ext cx="1614117" cy="861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FF4F66"/>
                  </a:solidFill>
                  <a:latin typeface="Arial"/>
                  <a:ea typeface="Arial"/>
                  <a:cs typeface="Arial"/>
                  <a:sym typeface="Arial"/>
                </a:rPr>
                <a:t>Thầy</a:t>
              </a:r>
              <a:endParaRPr sz="3600">
                <a:solidFill>
                  <a:srgbClr val="FF4F66"/>
                </a:solidFill>
                <a:latin typeface="Arial"/>
                <a:ea typeface="Arial"/>
                <a:cs typeface="Arial"/>
                <a:sym typeface="Arial"/>
              </a:endParaRPr>
            </a:p>
          </p:txBody>
        </p:sp>
      </p:grpSp>
      <p:sp>
        <p:nvSpPr>
          <p:cNvPr id="540" name="Google Shape;540;p20"/>
          <p:cNvSpPr/>
          <p:nvPr/>
        </p:nvSpPr>
        <p:spPr>
          <a:xfrm rot="-3144293">
            <a:off x="2032457" y="1353750"/>
            <a:ext cx="490542" cy="133028"/>
          </a:xfrm>
          <a:prstGeom prst="rect">
            <a:avLst/>
          </a:prstGeom>
          <a:solidFill>
            <a:srgbClr val="F2F2F2">
              <a:alpha val="74901"/>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541" name="Google Shape;541;p20"/>
          <p:cNvSpPr/>
          <p:nvPr/>
        </p:nvSpPr>
        <p:spPr>
          <a:xfrm rot="-1481034">
            <a:off x="3476944" y="1362478"/>
            <a:ext cx="490542" cy="133028"/>
          </a:xfrm>
          <a:prstGeom prst="rect">
            <a:avLst/>
          </a:prstGeom>
          <a:solidFill>
            <a:srgbClr val="F2F2F2">
              <a:alpha val="74901"/>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542" name="Google Shape;542;p20"/>
          <p:cNvSpPr/>
          <p:nvPr/>
        </p:nvSpPr>
        <p:spPr>
          <a:xfrm rot="1119809">
            <a:off x="5518256" y="1389724"/>
            <a:ext cx="490542" cy="133028"/>
          </a:xfrm>
          <a:prstGeom prst="rect">
            <a:avLst/>
          </a:prstGeom>
          <a:solidFill>
            <a:srgbClr val="F2F2F2">
              <a:alpha val="74901"/>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543" name="Google Shape;543;p20"/>
          <p:cNvSpPr/>
          <p:nvPr/>
        </p:nvSpPr>
        <p:spPr>
          <a:xfrm rot="-908112">
            <a:off x="6813613" y="1511049"/>
            <a:ext cx="490542" cy="133028"/>
          </a:xfrm>
          <a:prstGeom prst="rect">
            <a:avLst/>
          </a:prstGeom>
          <a:solidFill>
            <a:srgbClr val="F2F2F2">
              <a:alpha val="74901"/>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Tree>
  </p:cSld>
  <p:clrMapOvr>
    <a:masterClrMapping/>
  </p:clrMapOvr>
  <p:transition p14:dur="10">
    <p:blinds dir="ver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 name="Shape 289"/>
        <p:cNvGrpSpPr/>
        <p:nvPr/>
      </p:nvGrpSpPr>
      <p:grpSpPr>
        <a:xfrm>
          <a:off x="0" y="0"/>
          <a:ext cx="0" cy="0"/>
          <a:chOff x="0" y="0"/>
          <a:chExt cx="0" cy="0"/>
        </a:xfrm>
      </p:grpSpPr>
      <p:pic>
        <p:nvPicPr>
          <p:cNvPr descr="C:\Users\ADMIN\Desktop\Tai nguyen thiet ke tro choi\Khi con qua song\river-landscape-clipart-11.jpg" id="290" name="Google Shape;290;p3"/>
          <p:cNvPicPr preferRelativeResize="0"/>
          <p:nvPr/>
        </p:nvPicPr>
        <p:blipFill rotWithShape="1">
          <a:blip r:embed="rId3">
            <a:alphaModFix/>
          </a:blip>
          <a:srcRect b="0" l="0" r="0" t="0"/>
          <a:stretch/>
        </p:blipFill>
        <p:spPr>
          <a:xfrm>
            <a:off x="0" y="-57150"/>
            <a:ext cx="9144000" cy="5257800"/>
          </a:xfrm>
          <a:prstGeom prst="rect">
            <a:avLst/>
          </a:prstGeom>
          <a:noFill/>
          <a:ln>
            <a:noFill/>
          </a:ln>
        </p:spPr>
      </p:pic>
      <p:pic>
        <p:nvPicPr>
          <p:cNvPr descr="C:\Users\ADMIN\Desktop\453552345 (3).jpg" id="291" name="Google Shape;291;p3"/>
          <p:cNvPicPr preferRelativeResize="0"/>
          <p:nvPr/>
        </p:nvPicPr>
        <p:blipFill rotWithShape="1">
          <a:blip r:embed="rId4">
            <a:alphaModFix/>
          </a:blip>
          <a:srcRect b="0" l="0" r="0" t="0"/>
          <a:stretch/>
        </p:blipFill>
        <p:spPr>
          <a:xfrm>
            <a:off x="2852741" y="-383191"/>
            <a:ext cx="4343397" cy="2076738"/>
          </a:xfrm>
          <a:prstGeom prst="rect">
            <a:avLst/>
          </a:prstGeom>
          <a:noFill/>
          <a:ln>
            <a:noFill/>
          </a:ln>
        </p:spPr>
      </p:pic>
      <p:sp>
        <p:nvSpPr>
          <p:cNvPr id="292" name="Google Shape;292;p3"/>
          <p:cNvSpPr txBox="1"/>
          <p:nvPr/>
        </p:nvSpPr>
        <p:spPr>
          <a:xfrm>
            <a:off x="2971808" y="644664"/>
            <a:ext cx="4938715" cy="707886"/>
          </a:xfrm>
          <a:prstGeom prst="rect">
            <a:avLst/>
          </a:prstGeom>
          <a:noFill/>
          <a:ln>
            <a:noFill/>
          </a:ln>
        </p:spPr>
        <p:txBody>
          <a:bodyPr anchorCtr="0" anchor="t" bIns="45700" lIns="91400" spcFirstLastPara="1" rIns="91400" wrap="square" tIns="45700">
            <a:spAutoFit/>
          </a:bodyPr>
          <a:lstStyle/>
          <a:p>
            <a:pPr indent="0" lvl="0" marL="0" marR="0" rtl="0" algn="l">
              <a:spcBef>
                <a:spcPts val="0"/>
              </a:spcBef>
              <a:spcAft>
                <a:spcPts val="0"/>
              </a:spcAft>
              <a:buNone/>
            </a:pPr>
            <a:r>
              <a:rPr b="1" i="0" lang="en-US" sz="4000" u="none" cap="none" strike="noStrike">
                <a:solidFill>
                  <a:srgbClr val="C00000"/>
                </a:solidFill>
                <a:latin typeface="Arial"/>
                <a:ea typeface="Arial"/>
                <a:cs typeface="Arial"/>
                <a:sym typeface="Arial"/>
              </a:rPr>
              <a:t> AI NHANH HƠN</a:t>
            </a:r>
            <a:endParaRPr/>
          </a:p>
        </p:txBody>
      </p:sp>
      <p:pic>
        <p:nvPicPr>
          <p:cNvPr descr="Hình ảnh có liên quan" id="293" name="Google Shape;293;p3"/>
          <p:cNvPicPr preferRelativeResize="0"/>
          <p:nvPr/>
        </p:nvPicPr>
        <p:blipFill rotWithShape="1">
          <a:blip r:embed="rId5">
            <a:alphaModFix/>
          </a:blip>
          <a:srcRect b="0" l="0" r="0" t="0"/>
          <a:stretch/>
        </p:blipFill>
        <p:spPr>
          <a:xfrm>
            <a:off x="4681538" y="2254255"/>
            <a:ext cx="2124078" cy="2832103"/>
          </a:xfrm>
          <a:prstGeom prst="rect">
            <a:avLst/>
          </a:prstGeom>
          <a:noFill/>
          <a:ln>
            <a:noFill/>
          </a:ln>
        </p:spPr>
      </p:pic>
      <p:pic>
        <p:nvPicPr>
          <p:cNvPr descr="C:\Users\ADMIN\Desktop\512821722.jpg" id="294" name="Google Shape;294;p3"/>
          <p:cNvPicPr preferRelativeResize="0"/>
          <p:nvPr/>
        </p:nvPicPr>
        <p:blipFill rotWithShape="1">
          <a:blip r:embed="rId6">
            <a:alphaModFix/>
          </a:blip>
          <a:srcRect b="0" l="0" r="0" t="0"/>
          <a:stretch/>
        </p:blipFill>
        <p:spPr>
          <a:xfrm>
            <a:off x="2514608" y="2462509"/>
            <a:ext cx="2319337" cy="2623184"/>
          </a:xfrm>
          <a:prstGeom prst="rect">
            <a:avLst/>
          </a:prstGeom>
          <a:noFill/>
          <a:ln>
            <a:noFill/>
          </a:ln>
        </p:spPr>
      </p:pic>
      <p:pic>
        <p:nvPicPr>
          <p:cNvPr id="295" name="Google Shape;295;p3"/>
          <p:cNvPicPr preferRelativeResize="0"/>
          <p:nvPr/>
        </p:nvPicPr>
        <p:blipFill rotWithShape="1">
          <a:blip r:embed="rId7">
            <a:alphaModFix/>
          </a:blip>
          <a:srcRect b="0" l="0" r="0" t="0"/>
          <a:stretch/>
        </p:blipFill>
        <p:spPr>
          <a:xfrm>
            <a:off x="9405939" y="4148590"/>
            <a:ext cx="609600" cy="609600"/>
          </a:xfrm>
          <a:prstGeom prst="rect">
            <a:avLst/>
          </a:prstGeom>
          <a:noFill/>
          <a:ln>
            <a:noFill/>
          </a:ln>
        </p:spPr>
      </p:pic>
      <p:pic>
        <p:nvPicPr>
          <p:cNvPr descr="C:\Users\ADMIN\Desktop\Tai nguyen thiet ke tro choi\Angry birds epic birds\1505573783630 (2).png" id="296" name="Google Shape;296;p3">
            <a:hlinkClick action="ppaction://hlinksldjump" r:id="rId8"/>
          </p:cNvPr>
          <p:cNvPicPr preferRelativeResize="0"/>
          <p:nvPr/>
        </p:nvPicPr>
        <p:blipFill rotWithShape="1">
          <a:blip r:embed="rId9">
            <a:alphaModFix/>
          </a:blip>
          <a:srcRect b="0" l="0" r="0" t="0"/>
          <a:stretch/>
        </p:blipFill>
        <p:spPr>
          <a:xfrm>
            <a:off x="4448350" y="1587123"/>
            <a:ext cx="1152193" cy="7009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
                                        <p:tgtEl>
                                          <p:spTgt spid="295"/>
                                        </p:tgtEl>
                                      </p:cBhvr>
                                    </p:animEffect>
                                  </p:childTnLst>
                                </p:cTn>
                              </p:par>
                              <p:par>
                                <p:cTn fill="hold" nodeType="with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822"/>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822"/>
                                        <p:tgtEl>
                                          <p:spTgt spid="292"/>
                                        </p:tgtEl>
                                      </p:cBhvr>
                                    </p:animEffect>
                                  </p:childTnLst>
                                </p:cTn>
                              </p:par>
                            </p:childTnLst>
                          </p:cTn>
                        </p:par>
                        <p:par>
                          <p:cTn fill="hold">
                            <p:stCondLst>
                              <p:cond delay="1822"/>
                            </p:stCondLst>
                            <p:childTnLst>
                              <p:par>
                                <p:cTn fill="hold" nodeType="after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0" name="Shape 300"/>
        <p:cNvGrpSpPr/>
        <p:nvPr/>
      </p:nvGrpSpPr>
      <p:grpSpPr>
        <a:xfrm>
          <a:off x="0" y="0"/>
          <a:ext cx="0" cy="0"/>
          <a:chOff x="0" y="0"/>
          <a:chExt cx="0" cy="0"/>
        </a:xfrm>
      </p:grpSpPr>
      <p:pic>
        <p:nvPicPr>
          <p:cNvPr descr="C:\Users\ADMIN\Desktop\canh222.png" id="301" name="Google Shape;301;p4"/>
          <p:cNvPicPr preferRelativeResize="0"/>
          <p:nvPr/>
        </p:nvPicPr>
        <p:blipFill rotWithShape="1">
          <a:blip r:embed="rId4">
            <a:alphaModFix/>
          </a:blip>
          <a:srcRect b="0" l="0" r="0" t="0"/>
          <a:stretch/>
        </p:blipFill>
        <p:spPr>
          <a:xfrm>
            <a:off x="0" y="34290"/>
            <a:ext cx="9124950" cy="5109210"/>
          </a:xfrm>
          <a:prstGeom prst="rect">
            <a:avLst/>
          </a:prstGeom>
          <a:noFill/>
          <a:ln>
            <a:noFill/>
          </a:ln>
        </p:spPr>
      </p:pic>
      <p:pic>
        <p:nvPicPr>
          <p:cNvPr descr="C:\Users\ADMIN\Desktop\11.png" id="302" name="Google Shape;302;p4">
            <a:hlinkClick action="ppaction://hlinksldjump" r:id="rId5"/>
          </p:cNvPr>
          <p:cNvPicPr preferRelativeResize="0"/>
          <p:nvPr/>
        </p:nvPicPr>
        <p:blipFill rotWithShape="1">
          <a:blip r:embed="rId6">
            <a:alphaModFix/>
          </a:blip>
          <a:srcRect b="0" l="0" r="0" t="0"/>
          <a:stretch/>
        </p:blipFill>
        <p:spPr>
          <a:xfrm>
            <a:off x="474705" y="3159712"/>
            <a:ext cx="1147235" cy="860426"/>
          </a:xfrm>
          <a:prstGeom prst="rect">
            <a:avLst/>
          </a:prstGeom>
          <a:noFill/>
          <a:ln>
            <a:noFill/>
          </a:ln>
        </p:spPr>
      </p:pic>
      <p:pic>
        <p:nvPicPr>
          <p:cNvPr descr="C:\Users\ADMIN\Desktop\2.png" id="303" name="Google Shape;303;p4">
            <a:hlinkClick action="ppaction://hlinksldjump" r:id="rId7"/>
          </p:cNvPr>
          <p:cNvPicPr preferRelativeResize="0"/>
          <p:nvPr/>
        </p:nvPicPr>
        <p:blipFill rotWithShape="1">
          <a:blip r:embed="rId8">
            <a:alphaModFix/>
          </a:blip>
          <a:srcRect b="0" l="0" r="0" t="0"/>
          <a:stretch/>
        </p:blipFill>
        <p:spPr>
          <a:xfrm>
            <a:off x="462715" y="2468202"/>
            <a:ext cx="1061293" cy="795970"/>
          </a:xfrm>
          <a:prstGeom prst="rect">
            <a:avLst/>
          </a:prstGeom>
          <a:noFill/>
          <a:ln>
            <a:noFill/>
          </a:ln>
        </p:spPr>
      </p:pic>
      <p:pic>
        <p:nvPicPr>
          <p:cNvPr descr="C:\Users\ADMIN\Desktop\3.png" id="304" name="Google Shape;304;p4">
            <a:hlinkClick action="ppaction://hlinksldjump" r:id="rId9"/>
          </p:cNvPr>
          <p:cNvPicPr preferRelativeResize="0"/>
          <p:nvPr/>
        </p:nvPicPr>
        <p:blipFill rotWithShape="1">
          <a:blip r:embed="rId10">
            <a:alphaModFix/>
          </a:blip>
          <a:srcRect b="0" l="0" r="0" t="0"/>
          <a:stretch/>
        </p:blipFill>
        <p:spPr>
          <a:xfrm>
            <a:off x="1638300" y="2217420"/>
            <a:ext cx="990600" cy="742950"/>
          </a:xfrm>
          <a:prstGeom prst="rect">
            <a:avLst/>
          </a:prstGeom>
          <a:noFill/>
          <a:ln>
            <a:noFill/>
          </a:ln>
        </p:spPr>
      </p:pic>
      <p:pic>
        <p:nvPicPr>
          <p:cNvPr descr="C:\Users\ADMIN\Desktop\4.png" id="305" name="Google Shape;305;p4">
            <a:hlinkClick action="ppaction://hlinksldjump" r:id="rId11"/>
          </p:cNvPr>
          <p:cNvPicPr preferRelativeResize="0"/>
          <p:nvPr/>
        </p:nvPicPr>
        <p:blipFill rotWithShape="1">
          <a:blip r:embed="rId12">
            <a:alphaModFix/>
          </a:blip>
          <a:srcRect b="0" l="0" r="0" t="0"/>
          <a:stretch/>
        </p:blipFill>
        <p:spPr>
          <a:xfrm>
            <a:off x="2743200" y="2068152"/>
            <a:ext cx="1066800" cy="800100"/>
          </a:xfrm>
          <a:prstGeom prst="rect">
            <a:avLst/>
          </a:prstGeom>
          <a:noFill/>
          <a:ln>
            <a:noFill/>
          </a:ln>
        </p:spPr>
      </p:pic>
      <p:pic>
        <p:nvPicPr>
          <p:cNvPr descr="C:\Users\ADMIN\Desktop\5.png" id="306" name="Google Shape;306;p4">
            <a:hlinkClick action="ppaction://hlinksldjump" r:id="rId13"/>
          </p:cNvPr>
          <p:cNvPicPr preferRelativeResize="0"/>
          <p:nvPr/>
        </p:nvPicPr>
        <p:blipFill rotWithShape="1">
          <a:blip r:embed="rId14">
            <a:alphaModFix/>
          </a:blip>
          <a:srcRect b="0" l="0" r="0" t="0"/>
          <a:stretch/>
        </p:blipFill>
        <p:spPr>
          <a:xfrm>
            <a:off x="3810000" y="1645179"/>
            <a:ext cx="1127934" cy="845950"/>
          </a:xfrm>
          <a:prstGeom prst="rect">
            <a:avLst/>
          </a:prstGeom>
          <a:noFill/>
          <a:ln>
            <a:noFill/>
          </a:ln>
        </p:spPr>
      </p:pic>
      <p:pic>
        <p:nvPicPr>
          <p:cNvPr descr="C:\Users\ADMIN\Desktop\512821722.jpg" id="307" name="Google Shape;307;p4"/>
          <p:cNvPicPr preferRelativeResize="0"/>
          <p:nvPr/>
        </p:nvPicPr>
        <p:blipFill rotWithShape="1">
          <a:blip r:embed="rId15">
            <a:alphaModFix/>
          </a:blip>
          <a:srcRect b="0" l="0" r="0" t="0"/>
          <a:stretch/>
        </p:blipFill>
        <p:spPr>
          <a:xfrm>
            <a:off x="181104" y="3775606"/>
            <a:ext cx="822126" cy="774858"/>
          </a:xfrm>
          <a:prstGeom prst="rect">
            <a:avLst/>
          </a:prstGeom>
          <a:noFill/>
          <a:ln>
            <a:noFill/>
          </a:ln>
        </p:spPr>
      </p:pic>
      <p:pic>
        <p:nvPicPr>
          <p:cNvPr descr="C:\Users\ADMIN\Desktop\11.png" id="308" name="Google Shape;308;p4">
            <a:hlinkClick action="ppaction://hlinksldjump" r:id="rId16"/>
          </p:cNvPr>
          <p:cNvPicPr preferRelativeResize="0"/>
          <p:nvPr/>
        </p:nvPicPr>
        <p:blipFill rotWithShape="1">
          <a:blip r:embed="rId6">
            <a:alphaModFix/>
          </a:blip>
          <a:srcRect b="0" l="0" r="0" t="0"/>
          <a:stretch/>
        </p:blipFill>
        <p:spPr>
          <a:xfrm>
            <a:off x="3415248" y="4120252"/>
            <a:ext cx="1147235" cy="860426"/>
          </a:xfrm>
          <a:prstGeom prst="rect">
            <a:avLst/>
          </a:prstGeom>
          <a:noFill/>
          <a:ln>
            <a:noFill/>
          </a:ln>
        </p:spPr>
      </p:pic>
      <p:pic>
        <p:nvPicPr>
          <p:cNvPr descr="C:\Users\ADMIN\Desktop\2.png" id="309" name="Google Shape;309;p4">
            <a:hlinkClick action="ppaction://hlinksldjump" r:id="rId17"/>
          </p:cNvPr>
          <p:cNvPicPr preferRelativeResize="0"/>
          <p:nvPr/>
        </p:nvPicPr>
        <p:blipFill rotWithShape="1">
          <a:blip r:embed="rId8">
            <a:alphaModFix/>
          </a:blip>
          <a:srcRect b="0" l="0" r="0" t="0"/>
          <a:stretch/>
        </p:blipFill>
        <p:spPr>
          <a:xfrm>
            <a:off x="4724408" y="4016636"/>
            <a:ext cx="1175593" cy="881695"/>
          </a:xfrm>
          <a:prstGeom prst="rect">
            <a:avLst/>
          </a:prstGeom>
          <a:noFill/>
          <a:ln>
            <a:noFill/>
          </a:ln>
        </p:spPr>
      </p:pic>
      <p:pic>
        <p:nvPicPr>
          <p:cNvPr descr="C:\Users\ADMIN\Desktop\3.png" id="310" name="Google Shape;310;p4"/>
          <p:cNvPicPr preferRelativeResize="0"/>
          <p:nvPr/>
        </p:nvPicPr>
        <p:blipFill rotWithShape="1">
          <a:blip r:embed="rId10">
            <a:alphaModFix/>
          </a:blip>
          <a:srcRect b="0" l="0" r="0" t="0"/>
          <a:stretch/>
        </p:blipFill>
        <p:spPr>
          <a:xfrm>
            <a:off x="6010184" y="3582184"/>
            <a:ext cx="1158522" cy="868892"/>
          </a:xfrm>
          <a:prstGeom prst="rect">
            <a:avLst/>
          </a:prstGeom>
          <a:noFill/>
          <a:ln>
            <a:noFill/>
          </a:ln>
        </p:spPr>
      </p:pic>
      <p:pic>
        <p:nvPicPr>
          <p:cNvPr descr="C:\Users\ADMIN\Desktop\4.png" id="311" name="Google Shape;311;p4"/>
          <p:cNvPicPr preferRelativeResize="0"/>
          <p:nvPr/>
        </p:nvPicPr>
        <p:blipFill rotWithShape="1">
          <a:blip r:embed="rId12">
            <a:alphaModFix/>
          </a:blip>
          <a:srcRect b="0" l="0" r="0" t="0"/>
          <a:stretch/>
        </p:blipFill>
        <p:spPr>
          <a:xfrm>
            <a:off x="6248402" y="2513790"/>
            <a:ext cx="1164735" cy="873551"/>
          </a:xfrm>
          <a:prstGeom prst="rect">
            <a:avLst/>
          </a:prstGeom>
          <a:noFill/>
          <a:ln>
            <a:noFill/>
          </a:ln>
        </p:spPr>
      </p:pic>
      <p:pic>
        <p:nvPicPr>
          <p:cNvPr descr="C:\Users\ADMIN\Desktop\5.png" id="312" name="Google Shape;312;p4"/>
          <p:cNvPicPr preferRelativeResize="0"/>
          <p:nvPr/>
        </p:nvPicPr>
        <p:blipFill rotWithShape="1">
          <a:blip r:embed="rId14">
            <a:alphaModFix/>
          </a:blip>
          <a:srcRect b="0" l="0" r="0" t="0"/>
          <a:stretch/>
        </p:blipFill>
        <p:spPr>
          <a:xfrm>
            <a:off x="5504288" y="1785456"/>
            <a:ext cx="1127934" cy="845950"/>
          </a:xfrm>
          <a:prstGeom prst="rect">
            <a:avLst/>
          </a:prstGeom>
          <a:noFill/>
          <a:ln>
            <a:noFill/>
          </a:ln>
        </p:spPr>
      </p:pic>
      <p:pic>
        <p:nvPicPr>
          <p:cNvPr descr="Kết quả hình ảnh cho FIREWORK GIF" id="313" name="Google Shape;313;p4"/>
          <p:cNvPicPr preferRelativeResize="0"/>
          <p:nvPr/>
        </p:nvPicPr>
        <p:blipFill rotWithShape="1">
          <a:blip r:embed="rId18">
            <a:alphaModFix/>
          </a:blip>
          <a:srcRect b="0" l="0" r="0" t="0"/>
          <a:stretch/>
        </p:blipFill>
        <p:spPr>
          <a:xfrm>
            <a:off x="-310412" y="-97820"/>
            <a:ext cx="2939313" cy="2566022"/>
          </a:xfrm>
          <a:prstGeom prst="rect">
            <a:avLst/>
          </a:prstGeom>
          <a:noFill/>
          <a:ln>
            <a:noFill/>
          </a:ln>
        </p:spPr>
      </p:pic>
      <p:pic>
        <p:nvPicPr>
          <p:cNvPr descr="Kết quả hình ảnh cho FIREWORK GIF" id="314" name="Google Shape;314;p4"/>
          <p:cNvPicPr preferRelativeResize="0"/>
          <p:nvPr/>
        </p:nvPicPr>
        <p:blipFill rotWithShape="1">
          <a:blip r:embed="rId18">
            <a:alphaModFix/>
          </a:blip>
          <a:srcRect b="0" l="0" r="0" t="0"/>
          <a:stretch/>
        </p:blipFill>
        <p:spPr>
          <a:xfrm>
            <a:off x="-250457" y="-11455"/>
            <a:ext cx="2939313" cy="2566022"/>
          </a:xfrm>
          <a:prstGeom prst="rect">
            <a:avLst/>
          </a:prstGeom>
          <a:noFill/>
          <a:ln>
            <a:noFill/>
          </a:ln>
        </p:spPr>
      </p:pic>
      <p:pic>
        <p:nvPicPr>
          <p:cNvPr descr="Kết quả hình ảnh cho bamboo cartoon png" id="315" name="Google Shape;315;p4"/>
          <p:cNvPicPr preferRelativeResize="0"/>
          <p:nvPr/>
        </p:nvPicPr>
        <p:blipFill rotWithShape="1">
          <a:blip r:embed="rId19">
            <a:alphaModFix/>
          </a:blip>
          <a:srcRect b="0" l="0" r="0" t="0"/>
          <a:stretch/>
        </p:blipFill>
        <p:spPr>
          <a:xfrm rot="355512">
            <a:off x="6822542" y="-400048"/>
            <a:ext cx="1549878" cy="2345857"/>
          </a:xfrm>
          <a:prstGeom prst="rect">
            <a:avLst/>
          </a:prstGeom>
          <a:noFill/>
          <a:ln>
            <a:noFill/>
          </a:ln>
        </p:spPr>
      </p:pic>
      <p:pic>
        <p:nvPicPr>
          <p:cNvPr descr="Kết quả hình ảnh cho bamboo cartoon png" id="316" name="Google Shape;316;p4"/>
          <p:cNvPicPr preferRelativeResize="0"/>
          <p:nvPr/>
        </p:nvPicPr>
        <p:blipFill rotWithShape="1">
          <a:blip r:embed="rId19">
            <a:alphaModFix/>
          </a:blip>
          <a:srcRect b="0" l="0" r="0" t="0"/>
          <a:stretch/>
        </p:blipFill>
        <p:spPr>
          <a:xfrm flipH="1" rot="194846">
            <a:off x="6033664" y="-578479"/>
            <a:ext cx="1673636" cy="2345857"/>
          </a:xfrm>
          <a:prstGeom prst="rect">
            <a:avLst/>
          </a:prstGeom>
          <a:noFill/>
          <a:ln>
            <a:noFill/>
          </a:ln>
        </p:spPr>
      </p:pic>
      <p:pic>
        <p:nvPicPr>
          <p:cNvPr descr="Hình ảnh có liên quan" id="317" name="Google Shape;317;p4"/>
          <p:cNvPicPr preferRelativeResize="0"/>
          <p:nvPr/>
        </p:nvPicPr>
        <p:blipFill rotWithShape="1">
          <a:blip r:embed="rId20">
            <a:alphaModFix/>
          </a:blip>
          <a:srcRect b="0" l="0" r="0" t="0"/>
          <a:stretch/>
        </p:blipFill>
        <p:spPr>
          <a:xfrm>
            <a:off x="1931596" y="4056398"/>
            <a:ext cx="693215" cy="924287"/>
          </a:xfrm>
          <a:prstGeom prst="rect">
            <a:avLst/>
          </a:prstGeom>
          <a:noFill/>
          <a:ln>
            <a:noFill/>
          </a:ln>
        </p:spPr>
      </p:pic>
      <p:pic>
        <p:nvPicPr>
          <p:cNvPr descr="Kết quả hình ảnh cho bamboo cartoon png" id="318" name="Google Shape;318;p4"/>
          <p:cNvPicPr preferRelativeResize="0"/>
          <p:nvPr/>
        </p:nvPicPr>
        <p:blipFill rotWithShape="1">
          <a:blip r:embed="rId19">
            <a:alphaModFix/>
          </a:blip>
          <a:srcRect b="0" l="0" r="0" t="0"/>
          <a:stretch/>
        </p:blipFill>
        <p:spPr>
          <a:xfrm rot="355512">
            <a:off x="7714422" y="-567964"/>
            <a:ext cx="1549878" cy="2345857"/>
          </a:xfrm>
          <a:prstGeom prst="rect">
            <a:avLst/>
          </a:prstGeom>
          <a:noFill/>
          <a:ln>
            <a:noFill/>
          </a:ln>
        </p:spPr>
      </p:pic>
      <p:pic>
        <p:nvPicPr>
          <p:cNvPr descr="Kết quả hình ảnh cho bamboo cartoon png" id="319" name="Google Shape;319;p4"/>
          <p:cNvPicPr preferRelativeResize="0"/>
          <p:nvPr/>
        </p:nvPicPr>
        <p:blipFill rotWithShape="1">
          <a:blip r:embed="rId19">
            <a:alphaModFix/>
          </a:blip>
          <a:srcRect b="0" l="0" r="0" t="0"/>
          <a:stretch/>
        </p:blipFill>
        <p:spPr>
          <a:xfrm rot="739192">
            <a:off x="8350011" y="-275764"/>
            <a:ext cx="1549878" cy="2345857"/>
          </a:xfrm>
          <a:prstGeom prst="rect">
            <a:avLst/>
          </a:prstGeom>
          <a:noFill/>
          <a:ln>
            <a:noFill/>
          </a:ln>
        </p:spPr>
      </p:pic>
      <p:sp>
        <p:nvSpPr>
          <p:cNvPr id="320" name="Google Shape;320;p4"/>
          <p:cNvSpPr/>
          <p:nvPr/>
        </p:nvSpPr>
        <p:spPr>
          <a:xfrm>
            <a:off x="1904999" y="1733558"/>
            <a:ext cx="6029215" cy="1200329"/>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7200">
                <a:solidFill>
                  <a:srgbClr val="FC7876"/>
                </a:solidFill>
                <a:latin typeface="Arial"/>
                <a:ea typeface="Arial"/>
                <a:cs typeface="Arial"/>
                <a:sym typeface="Arial"/>
              </a:rPr>
              <a:t>CHÚC MỪNG</a:t>
            </a:r>
            <a:endParaRPr/>
          </a:p>
        </p:txBody>
      </p:sp>
      <p:sp>
        <p:nvSpPr>
          <p:cNvPr id="321" name="Google Shape;321;p4"/>
          <p:cNvSpPr/>
          <p:nvPr/>
        </p:nvSpPr>
        <p:spPr>
          <a:xfrm>
            <a:off x="1905008" y="1667931"/>
            <a:ext cx="6029215" cy="1200329"/>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7200">
                <a:solidFill>
                  <a:srgbClr val="FC7876"/>
                </a:solidFill>
                <a:latin typeface="Arial"/>
                <a:ea typeface="Arial"/>
                <a:cs typeface="Arial"/>
                <a:sym typeface="Arial"/>
              </a:rPr>
              <a:t>CHÚC MỪNG</a:t>
            </a:r>
            <a:endParaRPr/>
          </a:p>
        </p:txBody>
      </p:sp>
      <p:pic>
        <p:nvPicPr>
          <p:cNvPr descr="Hình ảnh có liên quan" id="322" name="Google Shape;322;p4"/>
          <p:cNvPicPr preferRelativeResize="0"/>
          <p:nvPr/>
        </p:nvPicPr>
        <p:blipFill rotWithShape="1">
          <a:blip r:embed="rId21">
            <a:alphaModFix/>
          </a:blip>
          <a:srcRect b="0" l="0" r="0" t="0"/>
          <a:stretch/>
        </p:blipFill>
        <p:spPr>
          <a:xfrm>
            <a:off x="5391150" y="2010600"/>
            <a:ext cx="4762500" cy="4200526"/>
          </a:xfrm>
          <a:prstGeom prst="rect">
            <a:avLst/>
          </a:prstGeom>
          <a:noFill/>
          <a:ln>
            <a:noFill/>
          </a:ln>
        </p:spPr>
      </p:pic>
      <p:pic>
        <p:nvPicPr>
          <p:cNvPr descr="Hình ảnh có liên quan" id="323" name="Google Shape;323;p4"/>
          <p:cNvPicPr preferRelativeResize="0"/>
          <p:nvPr/>
        </p:nvPicPr>
        <p:blipFill rotWithShape="1">
          <a:blip r:embed="rId21">
            <a:alphaModFix/>
          </a:blip>
          <a:srcRect b="0" l="0" r="0" t="0"/>
          <a:stretch/>
        </p:blipFill>
        <p:spPr>
          <a:xfrm>
            <a:off x="5552965" y="2034648"/>
            <a:ext cx="4762500" cy="42005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par>
                                <p:cTn fill="hold" nodeType="withEffect" presetClass="exit" presetID="1" presetSubtype="0">
                                  <p:stCondLst>
                                    <p:cond delay="5000"/>
                                  </p:stCondLst>
                                  <p:childTnLst>
                                    <p:set>
                                      <p:cBhvr>
                                        <p:cTn dur="1" fill="hold">
                                          <p:stCondLst>
                                            <p:cond delay="1"/>
                                          </p:stCondLst>
                                        </p:cTn>
                                        <p:tgtEl>
                                          <p:spTgt spid="322"/>
                                        </p:tgtEl>
                                        <p:attrNameLst>
                                          <p:attrName>style.visibility</p:attrName>
                                        </p:attrNameLst>
                                      </p:cBhvr>
                                      <p:to>
                                        <p:strVal val="hidden"/>
                                      </p:to>
                                    </p:set>
                                  </p:childTnLst>
                                </p:cTn>
                              </p:par>
                              <p:par>
                                <p:cTn fill="hold" nodeType="withEffect" presetClass="exit" presetID="1" presetSubtype="0">
                                  <p:stCondLst>
                                    <p:cond delay="5000"/>
                                  </p:stCondLst>
                                  <p:childTnLst>
                                    <p:set>
                                      <p:cBhvr>
                                        <p:cTn dur="1" fill="hold">
                                          <p:stCondLst>
                                            <p:cond delay="1"/>
                                          </p:stCondLst>
                                        </p:cTn>
                                        <p:tgtEl>
                                          <p:spTgt spid="313"/>
                                        </p:tgtEl>
                                        <p:attrNameLst>
                                          <p:attrName>style.visibility</p:attrName>
                                        </p:attrNameLst>
                                      </p:cBhvr>
                                      <p:to>
                                        <p:strVal val="hidden"/>
                                      </p:to>
                                    </p:set>
                                  </p:childTnLst>
                                </p:cTn>
                              </p:par>
                              <p:par>
                                <p:cTn fill="hold" nodeType="withEffect" presetClass="exit" presetID="1" presetSubtype="0">
                                  <p:stCondLst>
                                    <p:cond delay="5000"/>
                                  </p:stCondLst>
                                  <p:childTnLst>
                                    <p:set>
                                      <p:cBhvr>
                                        <p:cTn dur="1" fill="hold">
                                          <p:stCondLst>
                                            <p:cond delay="1"/>
                                          </p:stCondLst>
                                        </p:cTn>
                                        <p:tgtEl>
                                          <p:spTgt spid="321"/>
                                        </p:tgtEl>
                                        <p:attrNameLst>
                                          <p:attrName>style.visibility</p:attrName>
                                        </p:attrNameLst>
                                      </p:cBhvr>
                                      <p:to>
                                        <p:strVal val="hidden"/>
                                      </p:to>
                                    </p:set>
                                  </p:childTnLst>
                                </p:cTn>
                              </p:par>
                            </p:childTnLst>
                          </p:cTn>
                        </p:par>
                        <p:par>
                          <p:cTn fill="hold">
                            <p:stCondLst>
                              <p:cond delay="1"/>
                            </p:stCondLst>
                            <p:childTnLst>
                              <p:par>
                                <p:cTn fill="hold" nodeType="after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par>
                                <p:cTn fill="hold" nodeType="withEffect" presetClass="exit" presetID="1" presetSubtype="0">
                                  <p:stCondLst>
                                    <p:cond delay="5000"/>
                                  </p:stCondLst>
                                  <p:childTnLst>
                                    <p:set>
                                      <p:cBhvr>
                                        <p:cTn dur="1" fill="hold">
                                          <p:stCondLst>
                                            <p:cond delay="1"/>
                                          </p:stCondLst>
                                        </p:cTn>
                                        <p:tgtEl>
                                          <p:spTgt spid="323"/>
                                        </p:tgtEl>
                                        <p:attrNameLst>
                                          <p:attrName>style.visibility</p:attrName>
                                        </p:attrNameLst>
                                      </p:cBhvr>
                                      <p:to>
                                        <p:strVal val="hidden"/>
                                      </p:to>
                                    </p:set>
                                  </p:childTnLst>
                                </p:cTn>
                              </p:par>
                              <p:par>
                                <p:cTn fill="hold" nodeType="withEffect" presetClass="exit" presetID="1" presetSubtype="0">
                                  <p:stCondLst>
                                    <p:cond delay="5000"/>
                                  </p:stCondLst>
                                  <p:childTnLst>
                                    <p:set>
                                      <p:cBhvr>
                                        <p:cTn dur="1" fill="hold">
                                          <p:stCondLst>
                                            <p:cond delay="1"/>
                                          </p:stCondLst>
                                        </p:cTn>
                                        <p:tgtEl>
                                          <p:spTgt spid="320"/>
                                        </p:tgtEl>
                                        <p:attrNameLst>
                                          <p:attrName>style.visibility</p:attrName>
                                        </p:attrNameLst>
                                      </p:cBhvr>
                                      <p:to>
                                        <p:strVal val="hidden"/>
                                      </p:to>
                                    </p:set>
                                  </p:childTnLst>
                                </p:cTn>
                              </p:par>
                              <p:par>
                                <p:cTn fill="hold" nodeType="withEffect" presetClass="exit" presetID="1" presetSubtype="0">
                                  <p:stCondLst>
                                    <p:cond delay="5000"/>
                                  </p:stCondLst>
                                  <p:childTnLst>
                                    <p:set>
                                      <p:cBhvr>
                                        <p:cTn dur="1" fill="hold">
                                          <p:stCondLst>
                                            <p:cond delay="1"/>
                                          </p:stCondLst>
                                        </p:cTn>
                                        <p:tgtEl>
                                          <p:spTgt spid="31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descr="C:\Users\ADMIN\Desktop\Tai nguyen thiet ke tro choi\Khi con qua song\cartoon_natural_landscape_vector_278572.jpg" id="328" name="Google Shape;328;p5"/>
          <p:cNvPicPr preferRelativeResize="0"/>
          <p:nvPr/>
        </p:nvPicPr>
        <p:blipFill rotWithShape="1">
          <a:blip r:embed="rId3">
            <a:alphaModFix/>
          </a:blip>
          <a:srcRect b="0" l="0" r="0" t="0"/>
          <a:stretch/>
        </p:blipFill>
        <p:spPr>
          <a:xfrm>
            <a:off x="0" y="17147"/>
            <a:ext cx="9144000" cy="5126355"/>
          </a:xfrm>
          <a:prstGeom prst="rect">
            <a:avLst/>
          </a:prstGeom>
          <a:noFill/>
          <a:ln>
            <a:noFill/>
          </a:ln>
        </p:spPr>
      </p:pic>
      <p:pic>
        <p:nvPicPr>
          <p:cNvPr descr="C:\Users\ADMIN\Desktop\cau hoi.png" id="329" name="Google Shape;329;p5"/>
          <p:cNvPicPr preferRelativeResize="0"/>
          <p:nvPr/>
        </p:nvPicPr>
        <p:blipFill rotWithShape="1">
          <a:blip r:embed="rId4">
            <a:alphaModFix/>
          </a:blip>
          <a:srcRect b="0" l="0" r="0" t="0"/>
          <a:stretch/>
        </p:blipFill>
        <p:spPr>
          <a:xfrm>
            <a:off x="-445514" y="1908810"/>
            <a:ext cx="9818114" cy="3543300"/>
          </a:xfrm>
          <a:prstGeom prst="rect">
            <a:avLst/>
          </a:prstGeom>
          <a:noFill/>
          <a:ln>
            <a:noFill/>
          </a:ln>
        </p:spPr>
      </p:pic>
      <p:pic>
        <p:nvPicPr>
          <p:cNvPr descr="C:\Users\ADMIN\Desktop\453552345 (3).jpg" id="330" name="Google Shape;330;p5"/>
          <p:cNvPicPr preferRelativeResize="0"/>
          <p:nvPr/>
        </p:nvPicPr>
        <p:blipFill rotWithShape="1">
          <a:blip r:embed="rId5">
            <a:alphaModFix/>
          </a:blip>
          <a:srcRect b="0" l="0" r="0" t="0"/>
          <a:stretch/>
        </p:blipFill>
        <p:spPr>
          <a:xfrm>
            <a:off x="2983496" y="-453679"/>
            <a:ext cx="3613657" cy="2533939"/>
          </a:xfrm>
          <a:prstGeom prst="rect">
            <a:avLst/>
          </a:prstGeom>
          <a:noFill/>
          <a:ln>
            <a:noFill/>
          </a:ln>
        </p:spPr>
      </p:pic>
      <p:sp>
        <p:nvSpPr>
          <p:cNvPr id="331" name="Google Shape;331;p5"/>
          <p:cNvSpPr txBox="1"/>
          <p:nvPr/>
        </p:nvSpPr>
        <p:spPr>
          <a:xfrm>
            <a:off x="1383286" y="3338501"/>
            <a:ext cx="4495800" cy="769435"/>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4400">
                <a:solidFill>
                  <a:schemeClr val="dk1"/>
                </a:solidFill>
                <a:latin typeface="Times New Roman"/>
                <a:ea typeface="Times New Roman"/>
                <a:cs typeface="Times New Roman"/>
                <a:sym typeface="Times New Roman"/>
              </a:rPr>
              <a:t>Kinh tuyến là gì?</a:t>
            </a:r>
            <a:endParaRPr b="1" sz="4400">
              <a:solidFill>
                <a:srgbClr val="008000"/>
              </a:solidFill>
              <a:latin typeface="Arial"/>
              <a:ea typeface="Arial"/>
              <a:cs typeface="Arial"/>
              <a:sym typeface="Arial"/>
            </a:endParaRPr>
          </a:p>
        </p:txBody>
      </p:sp>
      <p:sp>
        <p:nvSpPr>
          <p:cNvPr id="332" name="Google Shape;332;p5"/>
          <p:cNvSpPr txBox="1"/>
          <p:nvPr/>
        </p:nvSpPr>
        <p:spPr>
          <a:xfrm>
            <a:off x="3080253" y="480064"/>
            <a:ext cx="3472948" cy="1200323"/>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KT là các đường nối cực Bắc và cực Nam trên bề mặt quả Địa Cầu</a:t>
            </a:r>
            <a:endParaRPr b="1" sz="2400">
              <a:solidFill>
                <a:srgbClr val="C00000"/>
              </a:solidFill>
              <a:latin typeface="Arial"/>
              <a:ea typeface="Arial"/>
              <a:cs typeface="Arial"/>
              <a:sym typeface="Arial"/>
            </a:endParaRPr>
          </a:p>
        </p:txBody>
      </p:sp>
      <p:pic>
        <p:nvPicPr>
          <p:cNvPr descr="C:\Users\ADMIN\Desktop\Tai nguyen thiet ke tro choi\Bảng gỗ\Picture1 (2).png" id="333" name="Google Shape;333;p5">
            <a:hlinkClick action="ppaction://hlinksldjump" r:id="rId6"/>
          </p:cNvPr>
          <p:cNvPicPr preferRelativeResize="0"/>
          <p:nvPr/>
        </p:nvPicPr>
        <p:blipFill rotWithShape="1">
          <a:blip r:embed="rId7">
            <a:alphaModFix/>
          </a:blip>
          <a:srcRect b="0" l="0" r="0" t="0"/>
          <a:stretch/>
        </p:blipFill>
        <p:spPr>
          <a:xfrm>
            <a:off x="7283589" y="16836"/>
            <a:ext cx="1708019" cy="7261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1">
                                            <p:txEl>
                                              <p:pRg end="0" st="0"/>
                                            </p:txEl>
                                          </p:spTgt>
                                        </p:tgtEl>
                                        <p:attrNameLst>
                                          <p:attrName>style.visibility</p:attrName>
                                        </p:attrNameLst>
                                      </p:cBhvr>
                                      <p:to>
                                        <p:strVal val="visible"/>
                                      </p:to>
                                    </p:set>
                                    <p:animEffect filter="fade" transition="in">
                                      <p:cBhvr>
                                        <p:cTn dur="500"/>
                                        <p:tgtEl>
                                          <p:spTgt spid="3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822"/>
                                        <p:tgtEl>
                                          <p:spTgt spid="330"/>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822"/>
                                        <p:tgtEl>
                                          <p:spTgt spid="3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C:\Users\ADMIN\Desktop\Tai nguyen thiet ke tro choi\Khi con qua song\cartoon_natural_landscape_vector_278572.jpg" id="338" name="Google Shape;338;p6"/>
          <p:cNvPicPr preferRelativeResize="0"/>
          <p:nvPr/>
        </p:nvPicPr>
        <p:blipFill rotWithShape="1">
          <a:blip r:embed="rId3">
            <a:alphaModFix/>
          </a:blip>
          <a:srcRect b="0" l="0" r="0" t="0"/>
          <a:stretch/>
        </p:blipFill>
        <p:spPr>
          <a:xfrm>
            <a:off x="0" y="17147"/>
            <a:ext cx="9144000" cy="5126355"/>
          </a:xfrm>
          <a:prstGeom prst="rect">
            <a:avLst/>
          </a:prstGeom>
          <a:noFill/>
          <a:ln>
            <a:noFill/>
          </a:ln>
        </p:spPr>
      </p:pic>
      <p:pic>
        <p:nvPicPr>
          <p:cNvPr descr="C:\Users\ADMIN\Desktop\cau hoi.png" id="339" name="Google Shape;339;p6"/>
          <p:cNvPicPr preferRelativeResize="0"/>
          <p:nvPr/>
        </p:nvPicPr>
        <p:blipFill rotWithShape="1">
          <a:blip r:embed="rId4">
            <a:alphaModFix/>
          </a:blip>
          <a:srcRect b="0" l="0" r="0" t="0"/>
          <a:stretch/>
        </p:blipFill>
        <p:spPr>
          <a:xfrm>
            <a:off x="-445514" y="1908810"/>
            <a:ext cx="9818114" cy="3543300"/>
          </a:xfrm>
          <a:prstGeom prst="rect">
            <a:avLst/>
          </a:prstGeom>
          <a:noFill/>
          <a:ln>
            <a:noFill/>
          </a:ln>
        </p:spPr>
      </p:pic>
      <p:pic>
        <p:nvPicPr>
          <p:cNvPr descr="C:\Users\ADMIN\Desktop\453552345 (3).jpg" id="340" name="Google Shape;340;p6"/>
          <p:cNvPicPr preferRelativeResize="0"/>
          <p:nvPr/>
        </p:nvPicPr>
        <p:blipFill rotWithShape="1">
          <a:blip r:embed="rId5">
            <a:alphaModFix/>
          </a:blip>
          <a:srcRect b="0" l="0" r="0" t="0"/>
          <a:stretch/>
        </p:blipFill>
        <p:spPr>
          <a:xfrm>
            <a:off x="2983496" y="-453679"/>
            <a:ext cx="3613657" cy="2533939"/>
          </a:xfrm>
          <a:prstGeom prst="rect">
            <a:avLst/>
          </a:prstGeom>
          <a:noFill/>
          <a:ln>
            <a:noFill/>
          </a:ln>
        </p:spPr>
      </p:pic>
      <p:sp>
        <p:nvSpPr>
          <p:cNvPr id="341" name="Google Shape;341;p6"/>
          <p:cNvSpPr txBox="1"/>
          <p:nvPr/>
        </p:nvSpPr>
        <p:spPr>
          <a:xfrm>
            <a:off x="1383286" y="3338501"/>
            <a:ext cx="4495800" cy="769435"/>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4400">
                <a:solidFill>
                  <a:schemeClr val="dk1"/>
                </a:solidFill>
                <a:latin typeface="Times New Roman"/>
                <a:ea typeface="Times New Roman"/>
                <a:cs typeface="Times New Roman"/>
                <a:sym typeface="Times New Roman"/>
              </a:rPr>
              <a:t>Vĩ tuyến là gì?</a:t>
            </a:r>
            <a:endParaRPr b="1" sz="4400">
              <a:solidFill>
                <a:srgbClr val="008000"/>
              </a:solidFill>
              <a:latin typeface="Arial"/>
              <a:ea typeface="Arial"/>
              <a:cs typeface="Arial"/>
              <a:sym typeface="Arial"/>
            </a:endParaRPr>
          </a:p>
        </p:txBody>
      </p:sp>
      <p:sp>
        <p:nvSpPr>
          <p:cNvPr id="342" name="Google Shape;342;p6"/>
          <p:cNvSpPr txBox="1"/>
          <p:nvPr/>
        </p:nvSpPr>
        <p:spPr>
          <a:xfrm>
            <a:off x="3124200" y="480064"/>
            <a:ext cx="3352800" cy="1200323"/>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VT là các vòng tròn bao quanh quả Địa Cầu, song song với xích đạo</a:t>
            </a:r>
            <a:endParaRPr b="1" sz="2400">
              <a:solidFill>
                <a:srgbClr val="C00000"/>
              </a:solidFill>
              <a:latin typeface="Arial"/>
              <a:ea typeface="Arial"/>
              <a:cs typeface="Arial"/>
              <a:sym typeface="Arial"/>
            </a:endParaRPr>
          </a:p>
        </p:txBody>
      </p:sp>
      <p:pic>
        <p:nvPicPr>
          <p:cNvPr descr="C:\Users\ADMIN\Desktop\Tai nguyen thiet ke tro choi\Bảng gỗ\Picture1 (2).png" id="343" name="Google Shape;343;p6">
            <a:hlinkClick action="ppaction://hlinksldjump" r:id="rId6"/>
          </p:cNvPr>
          <p:cNvPicPr preferRelativeResize="0"/>
          <p:nvPr/>
        </p:nvPicPr>
        <p:blipFill rotWithShape="1">
          <a:blip r:embed="rId7">
            <a:alphaModFix/>
          </a:blip>
          <a:srcRect b="0" l="0" r="0" t="0"/>
          <a:stretch/>
        </p:blipFill>
        <p:spPr>
          <a:xfrm>
            <a:off x="7283589" y="16836"/>
            <a:ext cx="1708019" cy="7261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1">
                                            <p:txEl>
                                              <p:pRg end="0" st="0"/>
                                            </p:txEl>
                                          </p:spTgt>
                                        </p:tgtEl>
                                        <p:attrNameLst>
                                          <p:attrName>style.visibility</p:attrName>
                                        </p:attrNameLst>
                                      </p:cBhvr>
                                      <p:to>
                                        <p:strVal val="visible"/>
                                      </p:to>
                                    </p:set>
                                    <p:animEffect filter="fade" transition="in">
                                      <p:cBhvr>
                                        <p:cTn dur="500"/>
                                        <p:tgtEl>
                                          <p:spTgt spid="34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822"/>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822"/>
                                        <p:tgtEl>
                                          <p:spTgt spid="3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descr="C:\Users\ADMIN\Desktop\Tai nguyen thiet ke tro choi\Khi con qua song\cartoon_natural_landscape_vector_278572.jpg" id="348" name="Google Shape;348;p7"/>
          <p:cNvPicPr preferRelativeResize="0"/>
          <p:nvPr/>
        </p:nvPicPr>
        <p:blipFill rotWithShape="1">
          <a:blip r:embed="rId3">
            <a:alphaModFix/>
          </a:blip>
          <a:srcRect b="0" l="0" r="0" t="0"/>
          <a:stretch/>
        </p:blipFill>
        <p:spPr>
          <a:xfrm>
            <a:off x="0" y="17147"/>
            <a:ext cx="9144000" cy="5126355"/>
          </a:xfrm>
          <a:prstGeom prst="rect">
            <a:avLst/>
          </a:prstGeom>
          <a:noFill/>
          <a:ln>
            <a:noFill/>
          </a:ln>
        </p:spPr>
      </p:pic>
      <p:pic>
        <p:nvPicPr>
          <p:cNvPr descr="C:\Users\ADMIN\Desktop\cau hoi.png" id="349" name="Google Shape;349;p7"/>
          <p:cNvPicPr preferRelativeResize="0"/>
          <p:nvPr/>
        </p:nvPicPr>
        <p:blipFill rotWithShape="1">
          <a:blip r:embed="rId4">
            <a:alphaModFix/>
          </a:blip>
          <a:srcRect b="0" l="0" r="0" t="0"/>
          <a:stretch/>
        </p:blipFill>
        <p:spPr>
          <a:xfrm>
            <a:off x="-445514" y="1908810"/>
            <a:ext cx="9818114" cy="3543300"/>
          </a:xfrm>
          <a:prstGeom prst="rect">
            <a:avLst/>
          </a:prstGeom>
          <a:noFill/>
          <a:ln>
            <a:noFill/>
          </a:ln>
        </p:spPr>
      </p:pic>
      <p:pic>
        <p:nvPicPr>
          <p:cNvPr descr="C:\Users\ADMIN\Desktop\453552345 (3).jpg" id="350" name="Google Shape;350;p7"/>
          <p:cNvPicPr preferRelativeResize="0"/>
          <p:nvPr/>
        </p:nvPicPr>
        <p:blipFill rotWithShape="1">
          <a:blip r:embed="rId5">
            <a:alphaModFix/>
          </a:blip>
          <a:srcRect b="0" l="0" r="0" t="0"/>
          <a:stretch/>
        </p:blipFill>
        <p:spPr>
          <a:xfrm>
            <a:off x="2983496" y="-453679"/>
            <a:ext cx="3613657" cy="2533939"/>
          </a:xfrm>
          <a:prstGeom prst="rect">
            <a:avLst/>
          </a:prstGeom>
          <a:noFill/>
          <a:ln>
            <a:noFill/>
          </a:ln>
        </p:spPr>
      </p:pic>
      <p:sp>
        <p:nvSpPr>
          <p:cNvPr id="351" name="Google Shape;351;p7"/>
          <p:cNvSpPr txBox="1"/>
          <p:nvPr/>
        </p:nvSpPr>
        <p:spPr>
          <a:xfrm>
            <a:off x="990600" y="2952751"/>
            <a:ext cx="5345686" cy="1938986"/>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4000">
                <a:solidFill>
                  <a:schemeClr val="dk1"/>
                </a:solidFill>
                <a:latin typeface="Times New Roman"/>
                <a:ea typeface="Times New Roman"/>
                <a:cs typeface="Times New Roman"/>
                <a:sym typeface="Times New Roman"/>
              </a:rPr>
              <a:t>Tọa độ địa lí của một điểm được xác định như thế nào?</a:t>
            </a:r>
            <a:endParaRPr b="1" sz="4000">
              <a:solidFill>
                <a:srgbClr val="008000"/>
              </a:solidFill>
              <a:latin typeface="Arial"/>
              <a:ea typeface="Arial"/>
              <a:cs typeface="Arial"/>
              <a:sym typeface="Arial"/>
            </a:endParaRPr>
          </a:p>
        </p:txBody>
      </p:sp>
      <p:sp>
        <p:nvSpPr>
          <p:cNvPr id="352" name="Google Shape;352;p7"/>
          <p:cNvSpPr txBox="1"/>
          <p:nvPr/>
        </p:nvSpPr>
        <p:spPr>
          <a:xfrm>
            <a:off x="3124200" y="480062"/>
            <a:ext cx="3352800" cy="1338819"/>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2000">
                <a:solidFill>
                  <a:schemeClr val="dk1"/>
                </a:solidFill>
                <a:latin typeface="Times New Roman"/>
                <a:ea typeface="Times New Roman"/>
                <a:cs typeface="Times New Roman"/>
                <a:sym typeface="Times New Roman"/>
              </a:rPr>
              <a:t>Tọa độ địa lí của một điểm được xác định là số kinh độ và vĩ độ của điểm đó trên bản đồ hay quả Địa Cầu</a:t>
            </a:r>
            <a:endParaRPr b="1" sz="2000">
              <a:solidFill>
                <a:srgbClr val="C00000"/>
              </a:solidFill>
              <a:latin typeface="Arial"/>
              <a:ea typeface="Arial"/>
              <a:cs typeface="Arial"/>
              <a:sym typeface="Arial"/>
            </a:endParaRPr>
          </a:p>
        </p:txBody>
      </p:sp>
      <p:pic>
        <p:nvPicPr>
          <p:cNvPr descr="C:\Users\ADMIN\Desktop\Tai nguyen thiet ke tro choi\Bảng gỗ\Picture1 (2).png" id="353" name="Google Shape;353;p7">
            <a:hlinkClick action="ppaction://hlinksldjump" r:id="rId6"/>
          </p:cNvPr>
          <p:cNvPicPr preferRelativeResize="0"/>
          <p:nvPr/>
        </p:nvPicPr>
        <p:blipFill rotWithShape="1">
          <a:blip r:embed="rId7">
            <a:alphaModFix/>
          </a:blip>
          <a:srcRect b="0" l="0" r="0" t="0"/>
          <a:stretch/>
        </p:blipFill>
        <p:spPr>
          <a:xfrm>
            <a:off x="7283589" y="16836"/>
            <a:ext cx="1708019" cy="7261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1">
                                            <p:txEl>
                                              <p:pRg end="0" st="0"/>
                                            </p:txEl>
                                          </p:spTgt>
                                        </p:tgtEl>
                                        <p:attrNameLst>
                                          <p:attrName>style.visibility</p:attrName>
                                        </p:attrNameLst>
                                      </p:cBhvr>
                                      <p:to>
                                        <p:strVal val="visible"/>
                                      </p:to>
                                    </p:set>
                                    <p:animEffect filter="fade" transition="in">
                                      <p:cBhvr>
                                        <p:cTn dur="500"/>
                                        <p:tgtEl>
                                          <p:spTgt spid="3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822"/>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822"/>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descr="C:\Users\ADMIN\Desktop\Tai nguyen thiet ke tro choi\Khi con qua song\cartoon_natural_landscape_vector_278572.jpg" id="358" name="Google Shape;358;p8"/>
          <p:cNvPicPr preferRelativeResize="0"/>
          <p:nvPr/>
        </p:nvPicPr>
        <p:blipFill rotWithShape="1">
          <a:blip r:embed="rId3">
            <a:alphaModFix/>
          </a:blip>
          <a:srcRect b="0" l="0" r="0" t="0"/>
          <a:stretch/>
        </p:blipFill>
        <p:spPr>
          <a:xfrm>
            <a:off x="0" y="17147"/>
            <a:ext cx="9144000" cy="5126355"/>
          </a:xfrm>
          <a:prstGeom prst="rect">
            <a:avLst/>
          </a:prstGeom>
          <a:noFill/>
          <a:ln>
            <a:noFill/>
          </a:ln>
        </p:spPr>
      </p:pic>
      <p:pic>
        <p:nvPicPr>
          <p:cNvPr descr="C:\Users\ADMIN\Desktop\cau hoi.png" id="359" name="Google Shape;359;p8"/>
          <p:cNvPicPr preferRelativeResize="0"/>
          <p:nvPr/>
        </p:nvPicPr>
        <p:blipFill rotWithShape="1">
          <a:blip r:embed="rId4">
            <a:alphaModFix/>
          </a:blip>
          <a:srcRect b="0" l="0" r="0" t="0"/>
          <a:stretch/>
        </p:blipFill>
        <p:spPr>
          <a:xfrm>
            <a:off x="-445514" y="1908810"/>
            <a:ext cx="9818114" cy="3543300"/>
          </a:xfrm>
          <a:prstGeom prst="rect">
            <a:avLst/>
          </a:prstGeom>
          <a:noFill/>
          <a:ln>
            <a:noFill/>
          </a:ln>
        </p:spPr>
      </p:pic>
      <p:pic>
        <p:nvPicPr>
          <p:cNvPr descr="C:\Users\ADMIN\Desktop\453552345 (3).jpg" id="360" name="Google Shape;360;p8"/>
          <p:cNvPicPr preferRelativeResize="0"/>
          <p:nvPr/>
        </p:nvPicPr>
        <p:blipFill rotWithShape="1">
          <a:blip r:embed="rId5">
            <a:alphaModFix/>
          </a:blip>
          <a:srcRect b="0" l="0" r="0" t="0"/>
          <a:stretch/>
        </p:blipFill>
        <p:spPr>
          <a:xfrm>
            <a:off x="2983496" y="-453679"/>
            <a:ext cx="3613657" cy="2533939"/>
          </a:xfrm>
          <a:prstGeom prst="rect">
            <a:avLst/>
          </a:prstGeom>
          <a:noFill/>
          <a:ln>
            <a:noFill/>
          </a:ln>
        </p:spPr>
      </p:pic>
      <p:sp>
        <p:nvSpPr>
          <p:cNvPr id="361" name="Google Shape;361;p8"/>
          <p:cNvSpPr txBox="1"/>
          <p:nvPr/>
        </p:nvSpPr>
        <p:spPr>
          <a:xfrm>
            <a:off x="914400" y="2578961"/>
            <a:ext cx="5105400" cy="830991"/>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2400">
                <a:solidFill>
                  <a:schemeClr val="dk1"/>
                </a:solidFill>
                <a:latin typeface="Times New Roman"/>
                <a:ea typeface="Times New Roman"/>
                <a:cs typeface="Times New Roman"/>
                <a:sym typeface="Times New Roman"/>
              </a:rPr>
              <a:t>Hãy cho biết tọa độ địa lí của điểm A</a:t>
            </a:r>
            <a:endParaRPr/>
          </a:p>
          <a:p>
            <a:pPr indent="0" lvl="0" marL="0" marR="0" rtl="0" algn="ctr">
              <a:spcBef>
                <a:spcPts val="0"/>
              </a:spcBef>
              <a:spcAft>
                <a:spcPts val="0"/>
              </a:spcAft>
              <a:buNone/>
            </a:pPr>
            <a:r>
              <a:t/>
            </a:r>
            <a:endParaRPr b="1" sz="2400">
              <a:solidFill>
                <a:srgbClr val="008000"/>
              </a:solidFill>
              <a:latin typeface="Arial"/>
              <a:ea typeface="Arial"/>
              <a:cs typeface="Arial"/>
              <a:sym typeface="Arial"/>
            </a:endParaRPr>
          </a:p>
        </p:txBody>
      </p:sp>
      <p:sp>
        <p:nvSpPr>
          <p:cNvPr id="362" name="Google Shape;362;p8"/>
          <p:cNvSpPr txBox="1"/>
          <p:nvPr/>
        </p:nvSpPr>
        <p:spPr>
          <a:xfrm>
            <a:off x="3212086" y="480061"/>
            <a:ext cx="3124200" cy="523214"/>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A (10</a:t>
            </a:r>
            <a:r>
              <a:rPr b="1" baseline="30000" lang="en-US" sz="2800">
                <a:solidFill>
                  <a:schemeClr val="dk1"/>
                </a:solidFill>
                <a:latin typeface="Times New Roman"/>
                <a:ea typeface="Times New Roman"/>
                <a:cs typeface="Times New Roman"/>
                <a:sym typeface="Times New Roman"/>
              </a:rPr>
              <a:t>0 </a:t>
            </a:r>
            <a:r>
              <a:rPr b="1" lang="en-US" sz="2800">
                <a:solidFill>
                  <a:schemeClr val="dk1"/>
                </a:solidFill>
                <a:latin typeface="Times New Roman"/>
                <a:ea typeface="Times New Roman"/>
                <a:cs typeface="Times New Roman"/>
                <a:sym typeface="Times New Roman"/>
              </a:rPr>
              <a:t>T, 10</a:t>
            </a:r>
            <a:r>
              <a:rPr b="1" baseline="30000" lang="en-US" sz="2800">
                <a:solidFill>
                  <a:schemeClr val="dk1"/>
                </a:solidFill>
                <a:latin typeface="Times New Roman"/>
                <a:ea typeface="Times New Roman"/>
                <a:cs typeface="Times New Roman"/>
                <a:sym typeface="Times New Roman"/>
              </a:rPr>
              <a:t>0</a:t>
            </a:r>
            <a:r>
              <a:rPr b="1" lang="en-US" sz="2800">
                <a:solidFill>
                  <a:schemeClr val="dk1"/>
                </a:solidFill>
                <a:latin typeface="Times New Roman"/>
                <a:ea typeface="Times New Roman"/>
                <a:cs typeface="Times New Roman"/>
                <a:sym typeface="Times New Roman"/>
              </a:rPr>
              <a:t>B)</a:t>
            </a:r>
            <a:endParaRPr b="1" sz="2800">
              <a:solidFill>
                <a:srgbClr val="C00000"/>
              </a:solidFill>
              <a:latin typeface="Arial"/>
              <a:ea typeface="Arial"/>
              <a:cs typeface="Arial"/>
              <a:sym typeface="Arial"/>
            </a:endParaRPr>
          </a:p>
        </p:txBody>
      </p:sp>
      <p:pic>
        <p:nvPicPr>
          <p:cNvPr descr="C:\Users\ADMIN\Desktop\Tai nguyen thiet ke tro choi\Bảng gỗ\Picture1 (2).png" id="363" name="Google Shape;363;p8">
            <a:hlinkClick action="ppaction://hlinksldjump" r:id="rId6"/>
          </p:cNvPr>
          <p:cNvPicPr preferRelativeResize="0"/>
          <p:nvPr/>
        </p:nvPicPr>
        <p:blipFill rotWithShape="1">
          <a:blip r:embed="rId7">
            <a:alphaModFix/>
          </a:blip>
          <a:srcRect b="0" l="0" r="0" t="0"/>
          <a:stretch/>
        </p:blipFill>
        <p:spPr>
          <a:xfrm>
            <a:off x="7283589" y="16836"/>
            <a:ext cx="1708019" cy="726114"/>
          </a:xfrm>
          <a:prstGeom prst="rect">
            <a:avLst/>
          </a:prstGeom>
          <a:noFill/>
          <a:ln>
            <a:noFill/>
          </a:ln>
        </p:spPr>
      </p:pic>
      <p:pic>
        <p:nvPicPr>
          <p:cNvPr id="364" name="Google Shape;364;p8"/>
          <p:cNvPicPr preferRelativeResize="0"/>
          <p:nvPr/>
        </p:nvPicPr>
        <p:blipFill rotWithShape="1">
          <a:blip r:embed="rId8">
            <a:alphaModFix/>
          </a:blip>
          <a:srcRect b="0" l="0" r="0" t="0"/>
          <a:stretch/>
        </p:blipFill>
        <p:spPr>
          <a:xfrm>
            <a:off x="2209800" y="2994455"/>
            <a:ext cx="2971800" cy="21490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1">
                                            <p:txEl>
                                              <p:pRg end="0" st="0"/>
                                            </p:txEl>
                                          </p:spTgt>
                                        </p:tgtEl>
                                        <p:attrNameLst>
                                          <p:attrName>style.visibility</p:attrName>
                                        </p:attrNameLst>
                                      </p:cBhvr>
                                      <p:to>
                                        <p:strVal val="visible"/>
                                      </p:to>
                                    </p:set>
                                    <p:animEffect filter="fade" transition="in">
                                      <p:cBhvr>
                                        <p:cTn dur="500"/>
                                        <p:tgtEl>
                                          <p:spTgt spid="361">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61">
                                            <p:txEl>
                                              <p:pRg end="1" st="1"/>
                                            </p:txEl>
                                          </p:spTgt>
                                        </p:tgtEl>
                                        <p:attrNameLst>
                                          <p:attrName>style.visibility</p:attrName>
                                        </p:attrNameLst>
                                      </p:cBhvr>
                                      <p:to>
                                        <p:strVal val="visible"/>
                                      </p:to>
                                    </p:set>
                                    <p:animEffect filter="fade" transition="in">
                                      <p:cBhvr>
                                        <p:cTn dur="500"/>
                                        <p:tgtEl>
                                          <p:spTgt spid="3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822"/>
                                        <p:tgtEl>
                                          <p:spTgt spid="360"/>
                                        </p:tgtEl>
                                      </p:cBhvr>
                                    </p:animEffect>
                                  </p:childTnLst>
                                </p:cTn>
                              </p:par>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822"/>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C:\Users\ADMIN\Desktop\Tai nguyen thiet ke tro choi\Khi con qua song\cartoon_natural_landscape_vector_278572.jpg" id="369" name="Google Shape;369;p9"/>
          <p:cNvPicPr preferRelativeResize="0"/>
          <p:nvPr/>
        </p:nvPicPr>
        <p:blipFill rotWithShape="1">
          <a:blip r:embed="rId3">
            <a:alphaModFix/>
          </a:blip>
          <a:srcRect b="0" l="0" r="0" t="0"/>
          <a:stretch/>
        </p:blipFill>
        <p:spPr>
          <a:xfrm>
            <a:off x="0" y="17147"/>
            <a:ext cx="9144000" cy="5126355"/>
          </a:xfrm>
          <a:prstGeom prst="rect">
            <a:avLst/>
          </a:prstGeom>
          <a:noFill/>
          <a:ln>
            <a:noFill/>
          </a:ln>
        </p:spPr>
      </p:pic>
      <p:pic>
        <p:nvPicPr>
          <p:cNvPr descr="C:\Users\ADMIN\Desktop\cau hoi.png" id="370" name="Google Shape;370;p9"/>
          <p:cNvPicPr preferRelativeResize="0"/>
          <p:nvPr/>
        </p:nvPicPr>
        <p:blipFill rotWithShape="1">
          <a:blip r:embed="rId4">
            <a:alphaModFix/>
          </a:blip>
          <a:srcRect b="0" l="0" r="0" t="0"/>
          <a:stretch/>
        </p:blipFill>
        <p:spPr>
          <a:xfrm>
            <a:off x="-445514" y="1908810"/>
            <a:ext cx="9818114" cy="3543300"/>
          </a:xfrm>
          <a:prstGeom prst="rect">
            <a:avLst/>
          </a:prstGeom>
          <a:noFill/>
          <a:ln>
            <a:noFill/>
          </a:ln>
        </p:spPr>
      </p:pic>
      <p:pic>
        <p:nvPicPr>
          <p:cNvPr descr="C:\Users\ADMIN\Desktop\453552345 (3).jpg" id="371" name="Google Shape;371;p9"/>
          <p:cNvPicPr preferRelativeResize="0"/>
          <p:nvPr/>
        </p:nvPicPr>
        <p:blipFill rotWithShape="1">
          <a:blip r:embed="rId5">
            <a:alphaModFix/>
          </a:blip>
          <a:srcRect b="0" l="0" r="0" t="0"/>
          <a:stretch/>
        </p:blipFill>
        <p:spPr>
          <a:xfrm>
            <a:off x="2983496" y="-453679"/>
            <a:ext cx="3613657" cy="2533939"/>
          </a:xfrm>
          <a:prstGeom prst="rect">
            <a:avLst/>
          </a:prstGeom>
          <a:noFill/>
          <a:ln>
            <a:noFill/>
          </a:ln>
        </p:spPr>
      </p:pic>
      <p:sp>
        <p:nvSpPr>
          <p:cNvPr id="372" name="Google Shape;372;p9"/>
          <p:cNvSpPr txBox="1"/>
          <p:nvPr/>
        </p:nvSpPr>
        <p:spPr>
          <a:xfrm>
            <a:off x="762000" y="2571755"/>
            <a:ext cx="5421886" cy="461659"/>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2400">
                <a:solidFill>
                  <a:srgbClr val="000000"/>
                </a:solidFill>
                <a:latin typeface="Times New Roman"/>
                <a:ea typeface="Times New Roman"/>
                <a:cs typeface="Times New Roman"/>
                <a:sym typeface="Times New Roman"/>
              </a:rPr>
              <a:t>Hãy cho biết tọa độ địa lí của điểm D</a:t>
            </a:r>
            <a:endParaRPr b="1" sz="2400">
              <a:solidFill>
                <a:srgbClr val="000000"/>
              </a:solidFill>
              <a:latin typeface="Times New Roman"/>
              <a:ea typeface="Times New Roman"/>
              <a:cs typeface="Times New Roman"/>
              <a:sym typeface="Times New Roman"/>
            </a:endParaRPr>
          </a:p>
        </p:txBody>
      </p:sp>
      <p:sp>
        <p:nvSpPr>
          <p:cNvPr id="373" name="Google Shape;373;p9"/>
          <p:cNvSpPr txBox="1"/>
          <p:nvPr/>
        </p:nvSpPr>
        <p:spPr>
          <a:xfrm>
            <a:off x="3212086" y="480061"/>
            <a:ext cx="3124200" cy="523214"/>
          </a:xfrm>
          <a:prstGeom prst="rect">
            <a:avLst/>
          </a:prstGeom>
          <a:noFill/>
          <a:ln>
            <a:noFill/>
          </a:ln>
        </p:spPr>
        <p:txBody>
          <a:bodyPr anchorCtr="0" anchor="t" bIns="45700" lIns="91400" spcFirstLastPara="1" rIns="91400" wrap="square" tIns="45700">
            <a:spAutoFit/>
          </a:bodyPr>
          <a:lstStyle/>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D (30</a:t>
            </a:r>
            <a:r>
              <a:rPr b="1" baseline="30000" lang="en-US" sz="2800">
                <a:solidFill>
                  <a:schemeClr val="dk1"/>
                </a:solidFill>
                <a:latin typeface="Times New Roman"/>
                <a:ea typeface="Times New Roman"/>
                <a:cs typeface="Times New Roman"/>
                <a:sym typeface="Times New Roman"/>
              </a:rPr>
              <a:t>0 </a:t>
            </a:r>
            <a:r>
              <a:rPr b="1" lang="en-US" sz="2800">
                <a:solidFill>
                  <a:schemeClr val="dk1"/>
                </a:solidFill>
                <a:latin typeface="Times New Roman"/>
                <a:ea typeface="Times New Roman"/>
                <a:cs typeface="Times New Roman"/>
                <a:sym typeface="Times New Roman"/>
              </a:rPr>
              <a:t>Đ, 10</a:t>
            </a:r>
            <a:r>
              <a:rPr b="1" baseline="30000" lang="en-US" sz="2800">
                <a:solidFill>
                  <a:schemeClr val="dk1"/>
                </a:solidFill>
                <a:latin typeface="Times New Roman"/>
                <a:ea typeface="Times New Roman"/>
                <a:cs typeface="Times New Roman"/>
                <a:sym typeface="Times New Roman"/>
              </a:rPr>
              <a:t>0</a:t>
            </a:r>
            <a:r>
              <a:rPr b="1" lang="en-US" sz="2800">
                <a:solidFill>
                  <a:schemeClr val="dk1"/>
                </a:solidFill>
                <a:latin typeface="Times New Roman"/>
                <a:ea typeface="Times New Roman"/>
                <a:cs typeface="Times New Roman"/>
                <a:sym typeface="Times New Roman"/>
              </a:rPr>
              <a:t>N)</a:t>
            </a:r>
            <a:endParaRPr b="1" sz="2800">
              <a:solidFill>
                <a:srgbClr val="C00000"/>
              </a:solidFill>
              <a:latin typeface="Arial"/>
              <a:ea typeface="Arial"/>
              <a:cs typeface="Arial"/>
              <a:sym typeface="Arial"/>
            </a:endParaRPr>
          </a:p>
        </p:txBody>
      </p:sp>
      <p:pic>
        <p:nvPicPr>
          <p:cNvPr descr="C:\Users\ADMIN\Desktop\Tai nguyen thiet ke tro choi\Bảng gỗ\Picture1 (2).png" id="374" name="Google Shape;374;p9">
            <a:hlinkClick action="ppaction://hlinksldjump" r:id="rId6"/>
          </p:cNvPr>
          <p:cNvPicPr preferRelativeResize="0"/>
          <p:nvPr/>
        </p:nvPicPr>
        <p:blipFill rotWithShape="1">
          <a:blip r:embed="rId7">
            <a:alphaModFix/>
          </a:blip>
          <a:srcRect b="0" l="0" r="0" t="0"/>
          <a:stretch/>
        </p:blipFill>
        <p:spPr>
          <a:xfrm>
            <a:off x="7283589" y="16836"/>
            <a:ext cx="1708019" cy="726114"/>
          </a:xfrm>
          <a:prstGeom prst="rect">
            <a:avLst/>
          </a:prstGeom>
          <a:noFill/>
          <a:ln>
            <a:noFill/>
          </a:ln>
        </p:spPr>
      </p:pic>
      <p:pic>
        <p:nvPicPr>
          <p:cNvPr id="375" name="Google Shape;375;p9"/>
          <p:cNvPicPr preferRelativeResize="0"/>
          <p:nvPr/>
        </p:nvPicPr>
        <p:blipFill rotWithShape="1">
          <a:blip r:embed="rId8">
            <a:alphaModFix/>
          </a:blip>
          <a:srcRect b="0" l="0" r="0" t="0"/>
          <a:stretch/>
        </p:blipFill>
        <p:spPr>
          <a:xfrm>
            <a:off x="2209805" y="2990850"/>
            <a:ext cx="2968625" cy="2152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2">
                                            <p:txEl>
                                              <p:pRg end="0" st="0"/>
                                            </p:txEl>
                                          </p:spTgt>
                                        </p:tgtEl>
                                        <p:attrNameLst>
                                          <p:attrName>style.visibility</p:attrName>
                                        </p:attrNameLst>
                                      </p:cBhvr>
                                      <p:to>
                                        <p:strVal val="visible"/>
                                      </p:to>
                                    </p:set>
                                    <p:animEffect filter="fade" transition="in">
                                      <p:cBhvr>
                                        <p:cTn dur="500"/>
                                        <p:tgtEl>
                                          <p:spTgt spid="3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822"/>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822"/>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包图主题2">
  <a:themeElements>
    <a:clrScheme name="自定义 50">
      <a:dk1>
        <a:srgbClr val="000000"/>
      </a:dk1>
      <a:lt1>
        <a:srgbClr val="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包图主题2">
  <a:themeElements>
    <a:clrScheme name="自定义 50">
      <a:dk1>
        <a:srgbClr val="000000"/>
      </a:dk1>
      <a:lt1>
        <a:srgbClr val="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2017-12-31T23:29:53Z</dcterms:created>
  <dc:creator>ADMIN</dc:creator>
</cp:coreProperties>
</file>