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0" r:id="rId6"/>
    <p:sldMasterId id="214748366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GoogleSlidesCustomDataVersion2">
      <go:slidesCustomData xmlns:go="http://customooxmlschemas.google.com/" r:id="rId27" roundtripDataSignature="AMtx7mhMuXU4m/uSkd/kD1BqUn2GvaTp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0E056DA-1F80-4259-BDC3-B3722A6B816F}">
  <a:tblStyle styleId="{D0E056DA-1F80-4259-BDC3-B3722A6B816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4A35F14-E4F3-45B0-9445-B39C30A2A77D}"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CF7F9"/>
          </a:solidFill>
        </a:fill>
      </a:tcStyle>
    </a:wholeTbl>
    <a:band1H>
      <a:tcTxStyle/>
      <a:tcStyle>
        <a:fill>
          <a:solidFill>
            <a:srgbClr val="D7EFF2"/>
          </a:solidFill>
        </a:fill>
      </a:tcStyle>
    </a:band1H>
    <a:band2H>
      <a:tcTxStyle/>
    </a:band2H>
    <a:band1V>
      <a:tcTxStyle/>
      <a:tcStyle>
        <a:fill>
          <a:solidFill>
            <a:srgbClr val="D7EFF2"/>
          </a:solidFill>
        </a:fill>
      </a:tcStyle>
    </a:band1V>
    <a:band2V>
      <a:tcTxStyle/>
    </a:band2V>
    <a:lastCol>
      <a:tcTxStyle b="on" i="off">
        <a:font>
          <a:latin typeface="Arial"/>
          <a:ea typeface="Arial"/>
          <a:cs typeface="Arial"/>
        </a:font>
        <a:schemeClr val="lt1"/>
      </a:tcTxStyle>
      <a:tcStyle>
        <a:fill>
          <a:solidFill>
            <a:schemeClr val="accent3"/>
          </a:solidFill>
        </a:fill>
      </a:tcStyle>
    </a:lastCol>
    <a:firstCol>
      <a:tcTxStyle b="on" i="off">
        <a:font>
          <a:latin typeface="Arial"/>
          <a:ea typeface="Arial"/>
          <a:cs typeface="Arial"/>
        </a:font>
        <a:schemeClr val="lt1"/>
      </a:tcTxStyle>
      <a:tcStyle>
        <a:fill>
          <a:solidFill>
            <a:schemeClr val="accent3"/>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7"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87" name="Shape 8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p:cSld name="仅标题">
    <p:spTree>
      <p:nvGrpSpPr>
        <p:cNvPr id="88" name="Shape 8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自定义版式">
  <p:cSld name="1_自定义版式">
    <p:spTree>
      <p:nvGrpSpPr>
        <p:cNvPr id="89" name="Shape 89"/>
        <p:cNvGrpSpPr/>
        <p:nvPr/>
      </p:nvGrpSpPr>
      <p:grpSpPr>
        <a:xfrm>
          <a:off x="0" y="0"/>
          <a:ext cx="0" cy="0"/>
          <a:chOff x="0" y="0"/>
          <a:chExt cx="0" cy="0"/>
        </a:xfrm>
      </p:grpSpPr>
      <p:sp>
        <p:nvSpPr>
          <p:cNvPr id="90" name="Google Shape;90;p36"/>
          <p:cNvSpPr/>
          <p:nvPr>
            <p:ph idx="2" type="pic"/>
          </p:nvPr>
        </p:nvSpPr>
        <p:spPr>
          <a:xfrm>
            <a:off x="2316501" y="2883737"/>
            <a:ext cx="1303020" cy="1304258"/>
          </a:xfrm>
          <a:prstGeom prst="rect">
            <a:avLst/>
          </a:prstGeom>
          <a:noFill/>
          <a:ln>
            <a:noFill/>
          </a:ln>
        </p:spPr>
      </p:sp>
      <p:sp>
        <p:nvSpPr>
          <p:cNvPr id="91" name="Google Shape;91;p36"/>
          <p:cNvSpPr/>
          <p:nvPr>
            <p:ph idx="3" type="pic"/>
          </p:nvPr>
        </p:nvSpPr>
        <p:spPr>
          <a:xfrm>
            <a:off x="5453380" y="2883737"/>
            <a:ext cx="1303020" cy="1304258"/>
          </a:xfrm>
          <a:prstGeom prst="rect">
            <a:avLst/>
          </a:prstGeom>
          <a:noFill/>
          <a:ln>
            <a:noFill/>
          </a:ln>
        </p:spPr>
      </p:sp>
      <p:sp>
        <p:nvSpPr>
          <p:cNvPr id="92" name="Google Shape;92;p36"/>
          <p:cNvSpPr/>
          <p:nvPr>
            <p:ph idx="4" type="pic"/>
          </p:nvPr>
        </p:nvSpPr>
        <p:spPr>
          <a:xfrm>
            <a:off x="8593935" y="2883737"/>
            <a:ext cx="1303020" cy="1304258"/>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定义版式">
  <p:cSld name="自定义版式">
    <p:spTree>
      <p:nvGrpSpPr>
        <p:cNvPr id="93" name="Shape 93"/>
        <p:cNvGrpSpPr/>
        <p:nvPr/>
      </p:nvGrpSpPr>
      <p:grpSpPr>
        <a:xfrm>
          <a:off x="0" y="0"/>
          <a:ext cx="0" cy="0"/>
          <a:chOff x="0" y="0"/>
          <a:chExt cx="0" cy="0"/>
        </a:xfrm>
      </p:grpSpPr>
      <p:sp>
        <p:nvSpPr>
          <p:cNvPr id="94" name="Google Shape;94;p37"/>
          <p:cNvSpPr/>
          <p:nvPr>
            <p:ph idx="2" type="pic"/>
          </p:nvPr>
        </p:nvSpPr>
        <p:spPr>
          <a:xfrm>
            <a:off x="1806124" y="2469198"/>
            <a:ext cx="1874520" cy="2640330"/>
          </a:xfrm>
          <a:prstGeom prst="rect">
            <a:avLst/>
          </a:prstGeom>
          <a:noFill/>
          <a:ln>
            <a:noFill/>
          </a:ln>
        </p:spPr>
      </p:sp>
      <p:sp>
        <p:nvSpPr>
          <p:cNvPr id="95" name="Google Shape;95;p37"/>
          <p:cNvSpPr/>
          <p:nvPr>
            <p:ph idx="3" type="pic"/>
          </p:nvPr>
        </p:nvSpPr>
        <p:spPr>
          <a:xfrm>
            <a:off x="5166544" y="2469198"/>
            <a:ext cx="1874520" cy="2640330"/>
          </a:xfrm>
          <a:prstGeom prst="rect">
            <a:avLst/>
          </a:prstGeom>
          <a:noFill/>
          <a:ln>
            <a:noFill/>
          </a:ln>
        </p:spPr>
      </p:sp>
      <p:sp>
        <p:nvSpPr>
          <p:cNvPr id="96" name="Google Shape;96;p37"/>
          <p:cNvSpPr/>
          <p:nvPr>
            <p:ph idx="4" type="pic"/>
          </p:nvPr>
        </p:nvSpPr>
        <p:spPr>
          <a:xfrm>
            <a:off x="8526964" y="2469198"/>
            <a:ext cx="1874520" cy="264033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03" name="Shape 103"/>
        <p:cNvGrpSpPr/>
        <p:nvPr/>
      </p:nvGrpSpPr>
      <p:grpSpPr>
        <a:xfrm>
          <a:off x="0" y="0"/>
          <a:ext cx="0" cy="0"/>
          <a:chOff x="0" y="0"/>
          <a:chExt cx="0" cy="0"/>
        </a:xfrm>
      </p:grpSpPr>
      <p:sp>
        <p:nvSpPr>
          <p:cNvPr id="104" name="Google Shape;104;p2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2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6" name="Google Shape;10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109" name="Shape 109"/>
        <p:cNvGrpSpPr/>
        <p:nvPr/>
      </p:nvGrpSpPr>
      <p:grpSpPr>
        <a:xfrm>
          <a:off x="0" y="0"/>
          <a:ext cx="0" cy="0"/>
          <a:chOff x="0" y="0"/>
          <a:chExt cx="0" cy="0"/>
        </a:xfrm>
      </p:grpSpPr>
      <p:sp>
        <p:nvSpPr>
          <p:cNvPr id="110" name="Google Shape;11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115" name="Shape 115"/>
        <p:cNvGrpSpPr/>
        <p:nvPr/>
      </p:nvGrpSpPr>
      <p:grpSpPr>
        <a:xfrm>
          <a:off x="0" y="0"/>
          <a:ext cx="0" cy="0"/>
          <a:chOff x="0" y="0"/>
          <a:chExt cx="0" cy="0"/>
        </a:xfrm>
      </p:grpSpPr>
      <p:sp>
        <p:nvSpPr>
          <p:cNvPr id="116" name="Google Shape;116;p3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3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8" name="Google Shape;118;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121" name="Shape 121"/>
        <p:cNvGrpSpPr/>
        <p:nvPr/>
      </p:nvGrpSpPr>
      <p:grpSpPr>
        <a:xfrm>
          <a:off x="0" y="0"/>
          <a:ext cx="0" cy="0"/>
          <a:chOff x="0" y="0"/>
          <a:chExt cx="0" cy="0"/>
        </a:xfrm>
      </p:grpSpPr>
      <p:sp>
        <p:nvSpPr>
          <p:cNvPr id="122" name="Google Shape;122;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4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4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128" name="Shape 128"/>
        <p:cNvGrpSpPr/>
        <p:nvPr/>
      </p:nvGrpSpPr>
      <p:grpSpPr>
        <a:xfrm>
          <a:off x="0" y="0"/>
          <a:ext cx="0" cy="0"/>
          <a:chOff x="0" y="0"/>
          <a:chExt cx="0" cy="0"/>
        </a:xfrm>
      </p:grpSpPr>
      <p:sp>
        <p:nvSpPr>
          <p:cNvPr id="129" name="Google Shape;129;p4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4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1" name="Google Shape;131;p4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4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3" name="Google Shape;133;p4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137" name="Shape 137"/>
        <p:cNvGrpSpPr/>
        <p:nvPr/>
      </p:nvGrpSpPr>
      <p:grpSpPr>
        <a:xfrm>
          <a:off x="0" y="0"/>
          <a:ext cx="0" cy="0"/>
          <a:chOff x="0" y="0"/>
          <a:chExt cx="0" cy="0"/>
        </a:xfrm>
      </p:grpSpPr>
      <p:sp>
        <p:nvSpPr>
          <p:cNvPr id="138" name="Google Shape;138;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42" name="Shape 142"/>
        <p:cNvGrpSpPr/>
        <p:nvPr/>
      </p:nvGrpSpPr>
      <p:grpSpPr>
        <a:xfrm>
          <a:off x="0" y="0"/>
          <a:ext cx="0" cy="0"/>
          <a:chOff x="0" y="0"/>
          <a:chExt cx="0" cy="0"/>
        </a:xfrm>
      </p:grpSpPr>
      <p:sp>
        <p:nvSpPr>
          <p:cNvPr id="143" name="Google Shape;143;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146" name="Shape 146"/>
        <p:cNvGrpSpPr/>
        <p:nvPr/>
      </p:nvGrpSpPr>
      <p:grpSpPr>
        <a:xfrm>
          <a:off x="0" y="0"/>
          <a:ext cx="0" cy="0"/>
          <a:chOff x="0" y="0"/>
          <a:chExt cx="0" cy="0"/>
        </a:xfrm>
      </p:grpSpPr>
      <p:sp>
        <p:nvSpPr>
          <p:cNvPr id="147" name="Google Shape;147;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4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9" name="Google Shape;149;p4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0" name="Google Shape;150;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153" name="Shape 153"/>
        <p:cNvGrpSpPr/>
        <p:nvPr/>
      </p:nvGrpSpPr>
      <p:grpSpPr>
        <a:xfrm>
          <a:off x="0" y="0"/>
          <a:ext cx="0" cy="0"/>
          <a:chOff x="0" y="0"/>
          <a:chExt cx="0" cy="0"/>
        </a:xfrm>
      </p:grpSpPr>
      <p:sp>
        <p:nvSpPr>
          <p:cNvPr id="154" name="Google Shape;154;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45"/>
          <p:cNvSpPr/>
          <p:nvPr>
            <p:ph idx="2" type="pic"/>
          </p:nvPr>
        </p:nvSpPr>
        <p:spPr>
          <a:xfrm>
            <a:off x="5183188" y="987425"/>
            <a:ext cx="6172200" cy="4873625"/>
          </a:xfrm>
          <a:prstGeom prst="rect">
            <a:avLst/>
          </a:prstGeom>
          <a:noFill/>
          <a:ln>
            <a:noFill/>
          </a:ln>
        </p:spPr>
      </p:sp>
      <p:sp>
        <p:nvSpPr>
          <p:cNvPr id="156" name="Google Shape;156;p4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7" name="Google Shape;15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160" name="Shape 160"/>
        <p:cNvGrpSpPr/>
        <p:nvPr/>
      </p:nvGrpSpPr>
      <p:grpSpPr>
        <a:xfrm>
          <a:off x="0" y="0"/>
          <a:ext cx="0" cy="0"/>
          <a:chOff x="0" y="0"/>
          <a:chExt cx="0" cy="0"/>
        </a:xfrm>
      </p:grpSpPr>
      <p:sp>
        <p:nvSpPr>
          <p:cNvPr id="161" name="Google Shape;161;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4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166" name="Shape 166"/>
        <p:cNvGrpSpPr/>
        <p:nvPr/>
      </p:nvGrpSpPr>
      <p:grpSpPr>
        <a:xfrm>
          <a:off x="0" y="0"/>
          <a:ext cx="0" cy="0"/>
          <a:chOff x="0" y="0"/>
          <a:chExt cx="0" cy="0"/>
        </a:xfrm>
      </p:grpSpPr>
      <p:sp>
        <p:nvSpPr>
          <p:cNvPr id="167" name="Google Shape;167;p4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4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2"/>
          <p:cNvSpPr/>
          <p:nvPr>
            <p:ph idx="2" type="pic"/>
          </p:nvPr>
        </p:nvSpPr>
        <p:spPr>
          <a:xfrm>
            <a:off x="5183188" y="987425"/>
            <a:ext cx="6172200" cy="4873625"/>
          </a:xfrm>
          <a:prstGeom prst="rect">
            <a:avLst/>
          </a:prstGeom>
          <a:noFill/>
          <a:ln>
            <a:noFill/>
          </a:ln>
        </p:spPr>
      </p:sp>
      <p:sp>
        <p:nvSpPr>
          <p:cNvPr id="68" name="Google Shape;68;p3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4.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pic>
        <p:nvPicPr>
          <p:cNvPr id="85" name="Google Shape;85;p21"/>
          <p:cNvPicPr preferRelativeResize="0"/>
          <p:nvPr/>
        </p:nvPicPr>
        <p:blipFill rotWithShape="1">
          <a:blip r:embed="rId1">
            <a:alphaModFix/>
          </a:blip>
          <a:srcRect b="0" l="0" r="0" t="0"/>
          <a:stretch/>
        </p:blipFill>
        <p:spPr>
          <a:xfrm>
            <a:off x="-2" y="0"/>
            <a:ext cx="12192001" cy="6858000"/>
          </a:xfrm>
          <a:prstGeom prst="rect">
            <a:avLst/>
          </a:prstGeom>
          <a:noFill/>
          <a:ln>
            <a:noFill/>
          </a:ln>
        </p:spPr>
      </p:pic>
      <p:pic>
        <p:nvPicPr>
          <p:cNvPr id="86" name="Google Shape;86;p21"/>
          <p:cNvPicPr preferRelativeResize="0"/>
          <p:nvPr/>
        </p:nvPicPr>
        <p:blipFill rotWithShape="1">
          <a:blip r:embed="rId2">
            <a:alphaModFix/>
          </a:blip>
          <a:srcRect b="838" l="837" r="838" t="837"/>
          <a:stretch/>
        </p:blipFill>
        <p:spPr>
          <a:xfrm>
            <a:off x="-1" y="0"/>
            <a:ext cx="12192001" cy="6858000"/>
          </a:xfrm>
          <a:custGeom>
            <a:rect b="b" l="l" r="r" t="t"/>
            <a:pathLst>
              <a:path extrusionOk="0" h="6858000" w="12192001">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a:noFill/>
          <a:ln>
            <a:noFill/>
          </a:ln>
        </p:spPr>
      </p:pic>
    </p:spTree>
  </p:cSld>
  <p:clrMap accent1="accent1" accent2="accent2" accent3="accent3" accent4="accent4" accent5="accent5" accent6="accent6" bg1="lt1" bg2="dk2" tx1="dk1" tx2="lt2" folHlink="folHlink" hlink="hlink"/>
  <p:sldLayoutIdLst>
    <p:sldLayoutId id="2147483661" r:id="rId3"/>
    <p:sldLayoutId id="2147483662" r:id="rId4"/>
    <p:sldLayoutId id="2147483663" r:id="rId5"/>
    <p:sldLayoutId id="214748366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 name="Shape 97"/>
        <p:cNvGrpSpPr/>
        <p:nvPr/>
      </p:nvGrpSpPr>
      <p:grpSpPr>
        <a:xfrm>
          <a:off x="0" y="0"/>
          <a:ext cx="0" cy="0"/>
          <a:chOff x="0" y="0"/>
          <a:chExt cx="0" cy="0"/>
        </a:xfrm>
      </p:grpSpPr>
      <p:sp>
        <p:nvSpPr>
          <p:cNvPr id="98" name="Google Shape;9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9" name="Google Shape;99;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1" name="Google Shape;10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2" name="Google Shape;10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advClick="0" p14:dur="10">
    <p:blinds dir="vert"/>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gif"/><Relationship Id="rId4" Type="http://schemas.openxmlformats.org/officeDocument/2006/relationships/image" Target="../media/image11.pn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16.png"/><Relationship Id="rId10" Type="http://schemas.openxmlformats.org/officeDocument/2006/relationships/image" Target="../media/image22.png"/><Relationship Id="rId9"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1"/>
          <p:cNvPicPr preferRelativeResize="0"/>
          <p:nvPr/>
        </p:nvPicPr>
        <p:blipFill rotWithShape="1">
          <a:blip r:embed="rId3">
            <a:alphaModFix/>
          </a:blip>
          <a:srcRect b="0" l="0" r="0" t="0"/>
          <a:stretch/>
        </p:blipFill>
        <p:spPr>
          <a:xfrm>
            <a:off x="0" y="0"/>
            <a:ext cx="12192000" cy="7010400"/>
          </a:xfrm>
          <a:prstGeom prst="rect">
            <a:avLst/>
          </a:prstGeom>
          <a:noFill/>
          <a:ln>
            <a:noFill/>
          </a:ln>
        </p:spPr>
      </p:pic>
      <p:pic>
        <p:nvPicPr>
          <p:cNvPr id="177" name="Google Shape;177;p1"/>
          <p:cNvPicPr preferRelativeResize="0"/>
          <p:nvPr/>
        </p:nvPicPr>
        <p:blipFill rotWithShape="1">
          <a:blip r:embed="rId4">
            <a:alphaModFix/>
          </a:blip>
          <a:srcRect b="0" l="0" r="0" t="0"/>
          <a:stretch/>
        </p:blipFill>
        <p:spPr>
          <a:xfrm>
            <a:off x="13144500" y="2314204"/>
            <a:ext cx="609600" cy="609600"/>
          </a:xfrm>
          <a:prstGeom prst="rect">
            <a:avLst/>
          </a:prstGeom>
          <a:noFill/>
          <a:ln>
            <a:noFill/>
          </a:ln>
        </p:spPr>
      </p:pic>
      <p:pic>
        <p:nvPicPr>
          <p:cNvPr id="178" name="Google Shape;178;p1"/>
          <p:cNvPicPr preferRelativeResize="0"/>
          <p:nvPr/>
        </p:nvPicPr>
        <p:blipFill rotWithShape="1">
          <a:blip r:embed="rId5">
            <a:alphaModFix/>
          </a:blip>
          <a:srcRect b="0" l="0" r="0" t="0"/>
          <a:stretch/>
        </p:blipFill>
        <p:spPr>
          <a:xfrm flipH="1">
            <a:off x="6051522" y="0"/>
            <a:ext cx="2944663" cy="7010400"/>
          </a:xfrm>
          <a:prstGeom prst="rect">
            <a:avLst/>
          </a:prstGeom>
          <a:noFill/>
          <a:ln>
            <a:noFill/>
          </a:ln>
        </p:spPr>
      </p:pic>
      <p:pic>
        <p:nvPicPr>
          <p:cNvPr id="179" name="Google Shape;179;p1"/>
          <p:cNvPicPr preferRelativeResize="0"/>
          <p:nvPr/>
        </p:nvPicPr>
        <p:blipFill rotWithShape="1">
          <a:blip r:embed="rId6">
            <a:alphaModFix/>
          </a:blip>
          <a:srcRect b="0" l="0" r="0" t="0"/>
          <a:stretch/>
        </p:blipFill>
        <p:spPr>
          <a:xfrm>
            <a:off x="8959535" y="0"/>
            <a:ext cx="3261163" cy="7010400"/>
          </a:xfrm>
          <a:prstGeom prst="rect">
            <a:avLst/>
          </a:prstGeom>
          <a:noFill/>
          <a:ln>
            <a:noFill/>
          </a:ln>
        </p:spPr>
      </p:pic>
      <p:pic>
        <p:nvPicPr>
          <p:cNvPr id="180" name="Google Shape;180;p1"/>
          <p:cNvPicPr preferRelativeResize="0"/>
          <p:nvPr/>
        </p:nvPicPr>
        <p:blipFill rotWithShape="1">
          <a:blip r:embed="rId5">
            <a:alphaModFix/>
          </a:blip>
          <a:srcRect b="0" l="0" r="0" t="0"/>
          <a:stretch/>
        </p:blipFill>
        <p:spPr>
          <a:xfrm>
            <a:off x="3144410" y="0"/>
            <a:ext cx="2944663" cy="7010400"/>
          </a:xfrm>
          <a:prstGeom prst="rect">
            <a:avLst/>
          </a:prstGeom>
          <a:noFill/>
          <a:ln>
            <a:noFill/>
          </a:ln>
        </p:spPr>
      </p:pic>
      <p:pic>
        <p:nvPicPr>
          <p:cNvPr id="181" name="Google Shape;181;p1"/>
          <p:cNvPicPr preferRelativeResize="0"/>
          <p:nvPr/>
        </p:nvPicPr>
        <p:blipFill rotWithShape="1">
          <a:blip r:embed="rId6">
            <a:alphaModFix/>
          </a:blip>
          <a:srcRect b="0" l="0" r="0" t="0"/>
          <a:stretch/>
        </p:blipFill>
        <p:spPr>
          <a:xfrm>
            <a:off x="-38959" y="0"/>
            <a:ext cx="3258409" cy="7010400"/>
          </a:xfrm>
          <a:prstGeom prst="rect">
            <a:avLst/>
          </a:prstGeom>
          <a:noFill/>
          <a:ln>
            <a:noFill/>
          </a:ln>
        </p:spPr>
      </p:pic>
      <p:pic>
        <p:nvPicPr>
          <p:cNvPr id="182" name="Google Shape;182;p1"/>
          <p:cNvPicPr preferRelativeResize="0"/>
          <p:nvPr/>
        </p:nvPicPr>
        <p:blipFill rotWithShape="1">
          <a:blip r:embed="rId7">
            <a:alphaModFix/>
          </a:blip>
          <a:srcRect b="0" l="0" r="0" t="0"/>
          <a:stretch/>
        </p:blipFill>
        <p:spPr>
          <a:xfrm>
            <a:off x="-907444" y="-2669851"/>
            <a:ext cx="14014579" cy="11858625"/>
          </a:xfrm>
          <a:prstGeom prst="rect">
            <a:avLst/>
          </a:prstGeom>
          <a:noFill/>
          <a:ln>
            <a:noFill/>
          </a:ln>
        </p:spPr>
      </p:pic>
      <p:sp>
        <p:nvSpPr>
          <p:cNvPr id="183" name="Google Shape;183;p1"/>
          <p:cNvSpPr txBox="1"/>
          <p:nvPr/>
        </p:nvSpPr>
        <p:spPr>
          <a:xfrm>
            <a:off x="1115555" y="1080338"/>
            <a:ext cx="9911432"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6000" u="none" cap="none" strike="noStrike">
                <a:solidFill>
                  <a:srgbClr val="FF0000"/>
                </a:solidFill>
                <a:latin typeface="Times New Roman"/>
                <a:ea typeface="Times New Roman"/>
                <a:cs typeface="Times New Roman"/>
                <a:sym typeface="Times New Roman"/>
              </a:rPr>
              <a:t>CHÀO MỪNG </a:t>
            </a:r>
            <a:endParaRPr/>
          </a:p>
          <a:p>
            <a:pPr indent="0" lvl="0" marL="0" marR="0" rtl="0" algn="ctr">
              <a:spcBef>
                <a:spcPts val="0"/>
              </a:spcBef>
              <a:spcAft>
                <a:spcPts val="0"/>
              </a:spcAft>
              <a:buNone/>
            </a:pPr>
            <a:r>
              <a:rPr b="1" i="0" lang="en-US" sz="6000" u="none" cap="none" strike="noStrike">
                <a:solidFill>
                  <a:srgbClr val="FF0000"/>
                </a:solidFill>
                <a:latin typeface="Times New Roman"/>
                <a:ea typeface="Times New Roman"/>
                <a:cs typeface="Times New Roman"/>
                <a:sym typeface="Times New Roman"/>
              </a:rPr>
              <a:t>QUÝ THẦY CÔ VỀ DỰ GIỜ</a:t>
            </a:r>
            <a:endParaRPr b="1" i="0" sz="6000" u="none" cap="none" strike="noStrike">
              <a:solidFill>
                <a:srgbClr val="FF0000"/>
              </a:solidFill>
              <a:latin typeface="Times New Roman"/>
              <a:ea typeface="Times New Roman"/>
              <a:cs typeface="Times New Roman"/>
              <a:sym typeface="Times New Roman"/>
            </a:endParaRPr>
          </a:p>
        </p:txBody>
      </p:sp>
      <p:sp>
        <p:nvSpPr>
          <p:cNvPr id="184" name="Google Shape;184;p1"/>
          <p:cNvSpPr txBox="1"/>
          <p:nvPr/>
        </p:nvSpPr>
        <p:spPr>
          <a:xfrm>
            <a:off x="464460" y="3291047"/>
            <a:ext cx="11306629"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chemeClr val="lt1"/>
                </a:solidFill>
                <a:latin typeface="Times New Roman"/>
                <a:ea typeface="Times New Roman"/>
                <a:cs typeface="Times New Roman"/>
                <a:sym typeface="Times New Roman"/>
              </a:rPr>
              <a:t>BÀI 1: HỆ THỐNG KINH, VĨ TUYẾN </a:t>
            </a:r>
            <a:endParaRPr b="1" i="0" sz="4800" u="none" cap="none" strike="noStrike">
              <a:solidFill>
                <a:schemeClr val="lt1"/>
              </a:solidFill>
              <a:latin typeface="Times New Roman"/>
              <a:ea typeface="Times New Roman"/>
              <a:cs typeface="Times New Roman"/>
              <a:sym typeface="Times New Roman"/>
            </a:endParaRPr>
          </a:p>
          <a:p>
            <a:pPr indent="0" lvl="0" marL="0" marR="0" rtl="0" algn="ctr">
              <a:spcBef>
                <a:spcPts val="0"/>
              </a:spcBef>
              <a:spcAft>
                <a:spcPts val="0"/>
              </a:spcAft>
              <a:buNone/>
            </a:pPr>
            <a:r>
              <a:rPr b="1" i="0" lang="en-US" sz="4800" u="none" cap="none" strike="noStrike">
                <a:solidFill>
                  <a:schemeClr val="lt1"/>
                </a:solidFill>
                <a:latin typeface="Times New Roman"/>
                <a:ea typeface="Times New Roman"/>
                <a:cs typeface="Times New Roman"/>
                <a:sym typeface="Times New Roman"/>
              </a:rPr>
              <a:t>VÀ TỌA ĐỘ ĐỊA LÍ</a:t>
            </a:r>
            <a:endParaRPr/>
          </a:p>
        </p:txBody>
      </p:sp>
      <p:pic>
        <p:nvPicPr>
          <p:cNvPr id="185" name="Google Shape;185;p1"/>
          <p:cNvPicPr preferRelativeResize="0"/>
          <p:nvPr/>
        </p:nvPicPr>
        <p:blipFill rotWithShape="1">
          <a:blip r:embed="rId4">
            <a:alphaModFix/>
          </a:blip>
          <a:srcRect b="0" l="0" r="0" t="0"/>
          <a:stretch/>
        </p:blipFill>
        <p:spPr>
          <a:xfrm>
            <a:off x="13363623" y="4356843"/>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0"/>
                                        <p:tgtEl>
                                          <p:spTgt spid="177"/>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par>
                                <p:cTn fill="hold" nodeType="withEffect" presetClass="entr" presetID="10" presetSubtype="0">
                                  <p:stCondLst>
                                    <p:cond delay="1000"/>
                                  </p:stCondLst>
                                  <p:childTnLst>
                                    <p:set>
                                      <p:cBhvr>
                                        <p:cTn dur="1" fill="hold">
                                          <p:stCondLst>
                                            <p:cond delay="0"/>
                                          </p:stCondLst>
                                        </p:cTn>
                                        <p:tgtEl>
                                          <p:spTgt spid="185"/>
                                        </p:tgtEl>
                                        <p:attrNameLst>
                                          <p:attrName>style.visibility</p:attrName>
                                        </p:attrNameLst>
                                      </p:cBhvr>
                                      <p:to>
                                        <p:strVal val="visible"/>
                                      </p:to>
                                    </p:set>
                                    <p:animEffect filter="fade" transition="in">
                                      <p:cBhvr>
                                        <p:cTn dur="5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grpSp>
        <p:nvGrpSpPr>
          <p:cNvPr id="498" name="Google Shape;498;p10"/>
          <p:cNvGrpSpPr/>
          <p:nvPr/>
        </p:nvGrpSpPr>
        <p:grpSpPr>
          <a:xfrm>
            <a:off x="994821" y="610692"/>
            <a:ext cx="3779060" cy="625183"/>
            <a:chOff x="994820" y="496392"/>
            <a:chExt cx="5886671" cy="625183"/>
          </a:xfrm>
        </p:grpSpPr>
        <p:grpSp>
          <p:nvGrpSpPr>
            <p:cNvPr id="499" name="Google Shape;499;p10"/>
            <p:cNvGrpSpPr/>
            <p:nvPr/>
          </p:nvGrpSpPr>
          <p:grpSpPr>
            <a:xfrm>
              <a:off x="994820" y="626210"/>
              <a:ext cx="5886671" cy="495365"/>
              <a:chOff x="3532280" y="5381090"/>
              <a:chExt cx="5886671" cy="495365"/>
            </a:xfrm>
          </p:grpSpPr>
          <p:sp>
            <p:nvSpPr>
              <p:cNvPr id="500" name="Google Shape;500;p10"/>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01" name="Google Shape;501;p10"/>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502" name="Google Shape;502;p10"/>
            <p:cNvSpPr txBox="1"/>
            <p:nvPr/>
          </p:nvSpPr>
          <p:spPr>
            <a:xfrm>
              <a:off x="1407454" y="496392"/>
              <a:ext cx="222156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FFFF"/>
                  </a:solidFill>
                  <a:latin typeface="Arial"/>
                  <a:ea typeface="Arial"/>
                  <a:cs typeface="Arial"/>
                  <a:sym typeface="Arial"/>
                </a:rPr>
                <a:t>II. Tọa độ địa lí</a:t>
              </a:r>
              <a:endParaRPr sz="3200">
                <a:solidFill>
                  <a:srgbClr val="FFFFFF"/>
                </a:solidFill>
                <a:latin typeface="Arial"/>
                <a:ea typeface="Arial"/>
                <a:cs typeface="Arial"/>
                <a:sym typeface="Arial"/>
              </a:endParaRPr>
            </a:p>
          </p:txBody>
        </p:sp>
      </p:grpSp>
      <p:sp>
        <p:nvSpPr>
          <p:cNvPr id="503" name="Google Shape;503;p10"/>
          <p:cNvSpPr txBox="1"/>
          <p:nvPr/>
        </p:nvSpPr>
        <p:spPr>
          <a:xfrm>
            <a:off x="391883" y="1566895"/>
            <a:ext cx="6020792" cy="5007525"/>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3200">
                <a:solidFill>
                  <a:srgbClr val="FF0000"/>
                </a:solidFill>
                <a:latin typeface="Times New Roman"/>
                <a:ea typeface="Times New Roman"/>
                <a:cs typeface="Times New Roman"/>
                <a:sym typeface="Times New Roman"/>
              </a:rPr>
              <a:t>NHIỆM VỤ 1</a:t>
            </a:r>
            <a:endParaRPr b="1" sz="3200">
              <a:solidFill>
                <a:srgbClr val="0070C0"/>
              </a:solidFill>
              <a:latin typeface="Times New Roman"/>
              <a:ea typeface="Times New Roman"/>
              <a:cs typeface="Times New Roman"/>
              <a:sym typeface="Times New Roman"/>
            </a:endParaRPr>
          </a:p>
          <a:p>
            <a:pPr indent="0" lvl="0" marL="0" marR="0" rtl="0" algn="just">
              <a:lnSpc>
                <a:spcPct val="115000"/>
              </a:lnSpc>
              <a:spcBef>
                <a:spcPts val="1000"/>
              </a:spcBef>
              <a:spcAft>
                <a:spcPts val="0"/>
              </a:spcAft>
              <a:buNone/>
            </a:pPr>
            <a:r>
              <a:rPr b="1" lang="en-US" sz="3200">
                <a:solidFill>
                  <a:srgbClr val="0070C0"/>
                </a:solidFill>
                <a:latin typeface="Times New Roman"/>
                <a:ea typeface="Times New Roman"/>
                <a:cs typeface="Times New Roman"/>
                <a:sym typeface="Times New Roman"/>
              </a:rPr>
              <a:t>Đọc nội dung kênh chữ trong mục II SGK, trả lời 2 câu hỏi:</a:t>
            </a:r>
            <a:endParaRPr sz="3200">
              <a:solidFill>
                <a:srgbClr val="0070C0"/>
              </a:solidFill>
              <a:latin typeface="Calibri"/>
              <a:ea typeface="Calibri"/>
              <a:cs typeface="Calibri"/>
              <a:sym typeface="Calibri"/>
            </a:endParaRPr>
          </a:p>
          <a:p>
            <a:pPr indent="0" lvl="0" marL="0" marR="0" rtl="0" algn="just">
              <a:lnSpc>
                <a:spcPct val="115000"/>
              </a:lnSpc>
              <a:spcBef>
                <a:spcPts val="1000"/>
              </a:spcBef>
              <a:spcAft>
                <a:spcPts val="0"/>
              </a:spcAft>
              <a:buNone/>
            </a:pPr>
            <a:r>
              <a:rPr b="1" lang="en-US" sz="3200">
                <a:solidFill>
                  <a:srgbClr val="0070C0"/>
                </a:solidFill>
                <a:latin typeface="Times New Roman"/>
                <a:ea typeface="Times New Roman"/>
                <a:cs typeface="Times New Roman"/>
                <a:sym typeface="Times New Roman"/>
              </a:rPr>
              <a:t>1. Tọa độ địa lí của một điểm trên quả Địa Cầu/bản đồ được xác định như thế nào?</a:t>
            </a:r>
            <a:endParaRPr sz="3200">
              <a:solidFill>
                <a:srgbClr val="0070C0"/>
              </a:solidFill>
              <a:latin typeface="Calibri"/>
              <a:ea typeface="Calibri"/>
              <a:cs typeface="Calibri"/>
              <a:sym typeface="Calibri"/>
            </a:endParaRPr>
          </a:p>
          <a:p>
            <a:pPr indent="0" lvl="0" marL="0" marR="0" rtl="0" algn="just">
              <a:lnSpc>
                <a:spcPct val="115000"/>
              </a:lnSpc>
              <a:spcBef>
                <a:spcPts val="1000"/>
              </a:spcBef>
              <a:spcAft>
                <a:spcPts val="0"/>
              </a:spcAft>
              <a:buNone/>
            </a:pPr>
            <a:r>
              <a:rPr b="1" lang="en-US" sz="3200">
                <a:solidFill>
                  <a:srgbClr val="0070C0"/>
                </a:solidFill>
                <a:latin typeface="Times New Roman"/>
                <a:ea typeface="Times New Roman"/>
                <a:cs typeface="Times New Roman"/>
                <a:sym typeface="Times New Roman"/>
              </a:rPr>
              <a:t>2. Khi xác định tọa độ địa lí của một điểm cần lưu ý điều gì?</a:t>
            </a:r>
            <a:endParaRPr sz="3200">
              <a:solidFill>
                <a:srgbClr val="0070C0"/>
              </a:solidFill>
              <a:latin typeface="Calibri"/>
              <a:ea typeface="Calibri"/>
              <a:cs typeface="Calibri"/>
              <a:sym typeface="Calibri"/>
            </a:endParaRPr>
          </a:p>
        </p:txBody>
      </p:sp>
      <p:pic>
        <p:nvPicPr>
          <p:cNvPr id="504" name="Google Shape;504;p10"/>
          <p:cNvPicPr preferRelativeResize="0"/>
          <p:nvPr/>
        </p:nvPicPr>
        <p:blipFill rotWithShape="1">
          <a:blip r:embed="rId3">
            <a:alphaModFix/>
          </a:blip>
          <a:srcRect b="0" l="0" r="0" t="0"/>
          <a:stretch/>
        </p:blipFill>
        <p:spPr>
          <a:xfrm>
            <a:off x="6555179" y="1195467"/>
            <a:ext cx="5303818" cy="534845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20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grpSp>
        <p:nvGrpSpPr>
          <p:cNvPr id="510" name="Google Shape;510;p11"/>
          <p:cNvGrpSpPr/>
          <p:nvPr/>
        </p:nvGrpSpPr>
        <p:grpSpPr>
          <a:xfrm>
            <a:off x="994821" y="610692"/>
            <a:ext cx="3684057" cy="589181"/>
            <a:chOff x="994820" y="496392"/>
            <a:chExt cx="5886671" cy="625183"/>
          </a:xfrm>
        </p:grpSpPr>
        <p:grpSp>
          <p:nvGrpSpPr>
            <p:cNvPr id="511" name="Google Shape;511;p11"/>
            <p:cNvGrpSpPr/>
            <p:nvPr/>
          </p:nvGrpSpPr>
          <p:grpSpPr>
            <a:xfrm>
              <a:off x="994820" y="626210"/>
              <a:ext cx="5886671" cy="495365"/>
              <a:chOff x="3532280" y="5381090"/>
              <a:chExt cx="5886671" cy="495365"/>
            </a:xfrm>
          </p:grpSpPr>
          <p:sp>
            <p:nvSpPr>
              <p:cNvPr id="512" name="Google Shape;512;p11"/>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13" name="Google Shape;513;p11"/>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514" name="Google Shape;514;p11"/>
            <p:cNvSpPr txBox="1"/>
            <p:nvPr/>
          </p:nvSpPr>
          <p:spPr>
            <a:xfrm>
              <a:off x="1407454" y="496392"/>
              <a:ext cx="222156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FFFF"/>
                  </a:solidFill>
                  <a:latin typeface="Arial"/>
                  <a:ea typeface="Arial"/>
                  <a:cs typeface="Arial"/>
                  <a:sym typeface="Arial"/>
                </a:rPr>
                <a:t>II. Tọa độ địa lí</a:t>
              </a:r>
              <a:endParaRPr sz="3200">
                <a:solidFill>
                  <a:srgbClr val="FFFFFF"/>
                </a:solidFill>
                <a:latin typeface="Arial"/>
                <a:ea typeface="Arial"/>
                <a:cs typeface="Arial"/>
                <a:sym typeface="Arial"/>
              </a:endParaRPr>
            </a:p>
          </p:txBody>
        </p:sp>
      </p:grpSp>
      <p:sp>
        <p:nvSpPr>
          <p:cNvPr id="515" name="Google Shape;515;p11"/>
          <p:cNvSpPr txBox="1"/>
          <p:nvPr/>
        </p:nvSpPr>
        <p:spPr>
          <a:xfrm>
            <a:off x="391883" y="1519395"/>
            <a:ext cx="6020792" cy="40605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400">
                <a:solidFill>
                  <a:srgbClr val="FFFFFF"/>
                </a:solidFill>
                <a:latin typeface="Times New Roman"/>
                <a:ea typeface="Times New Roman"/>
                <a:cs typeface="Times New Roman"/>
                <a:sym typeface="Times New Roman"/>
              </a:rPr>
              <a:t>- Kinh độ của một điểm: khoảng cách tính bằng độ từ kinh tuyến gốc đến kinh tuyến đi qua điểm đó.</a:t>
            </a:r>
            <a:endParaRPr b="1" sz="2400">
              <a:solidFill>
                <a:srgbClr val="FFFFFF"/>
              </a:solidFill>
              <a:latin typeface="Calibri"/>
              <a:ea typeface="Calibri"/>
              <a:cs typeface="Calibri"/>
              <a:sym typeface="Calibri"/>
            </a:endParaRPr>
          </a:p>
          <a:p>
            <a:pPr indent="0" lvl="0" marL="0" marR="0" rtl="0" algn="just">
              <a:lnSpc>
                <a:spcPct val="115000"/>
              </a:lnSpc>
              <a:spcBef>
                <a:spcPts val="1000"/>
              </a:spcBef>
              <a:spcAft>
                <a:spcPts val="0"/>
              </a:spcAft>
              <a:buNone/>
            </a:pPr>
            <a:r>
              <a:rPr b="1" lang="en-US" sz="2400">
                <a:solidFill>
                  <a:srgbClr val="FFFFFF"/>
                </a:solidFill>
                <a:latin typeface="Times New Roman"/>
                <a:ea typeface="Times New Roman"/>
                <a:cs typeface="Times New Roman"/>
                <a:sym typeface="Times New Roman"/>
              </a:rPr>
              <a:t>- Vĩ độ của một điểm: khoảng cách tính bằng độ từ vĩ tuyến gốc đến vĩ tuyến đi qua điểm đó.</a:t>
            </a:r>
            <a:endParaRPr b="1" sz="2400">
              <a:solidFill>
                <a:srgbClr val="FFFFFF"/>
              </a:solidFill>
              <a:latin typeface="Calibri"/>
              <a:ea typeface="Calibri"/>
              <a:cs typeface="Calibri"/>
              <a:sym typeface="Calibri"/>
            </a:endParaRPr>
          </a:p>
          <a:p>
            <a:pPr indent="0" lvl="0" marL="0" marR="0" rtl="0" algn="l">
              <a:spcBef>
                <a:spcPts val="1000"/>
              </a:spcBef>
              <a:spcAft>
                <a:spcPts val="0"/>
              </a:spcAft>
              <a:buNone/>
            </a:pPr>
            <a:r>
              <a:rPr b="1" lang="en-US" sz="2400">
                <a:solidFill>
                  <a:srgbClr val="FFFFFF"/>
                </a:solidFill>
                <a:latin typeface="Times New Roman"/>
                <a:ea typeface="Times New Roman"/>
                <a:cs typeface="Times New Roman"/>
                <a:sym typeface="Times New Roman"/>
              </a:rPr>
              <a:t>- Tọa độ địa lí của một điểm: nơi giao nhau giữa kinh độ và vĩ độ của điểm đó.</a:t>
            </a:r>
            <a:endParaRPr/>
          </a:p>
          <a:p>
            <a:pPr indent="0" lvl="0" marL="0" marR="0" rtl="0" algn="just">
              <a:lnSpc>
                <a:spcPct val="115000"/>
              </a:lnSpc>
              <a:spcBef>
                <a:spcPts val="0"/>
              </a:spcBef>
              <a:spcAft>
                <a:spcPts val="0"/>
              </a:spcAft>
              <a:buNone/>
            </a:pPr>
            <a:r>
              <a:rPr b="1" lang="en-US" sz="2400">
                <a:solidFill>
                  <a:srgbClr val="FFFFFF"/>
                </a:solidFill>
                <a:latin typeface="Times New Roman"/>
                <a:ea typeface="Times New Roman"/>
                <a:cs typeface="Times New Roman"/>
                <a:sym typeface="Times New Roman"/>
              </a:rPr>
              <a:t>         </a:t>
            </a:r>
            <a:endParaRPr b="1" sz="2400">
              <a:solidFill>
                <a:srgbClr val="FFFFFF"/>
              </a:solidFill>
              <a:latin typeface="Calibri"/>
              <a:ea typeface="Calibri"/>
              <a:cs typeface="Calibri"/>
              <a:sym typeface="Calibri"/>
            </a:endParaRPr>
          </a:p>
        </p:txBody>
      </p:sp>
      <p:pic>
        <p:nvPicPr>
          <p:cNvPr id="516" name="Google Shape;516;p11"/>
          <p:cNvPicPr preferRelativeResize="0"/>
          <p:nvPr/>
        </p:nvPicPr>
        <p:blipFill rotWithShape="1">
          <a:blip r:embed="rId3">
            <a:alphaModFix/>
          </a:blip>
          <a:srcRect b="0" l="0" r="0" t="0"/>
          <a:stretch/>
        </p:blipFill>
        <p:spPr>
          <a:xfrm>
            <a:off x="6568085" y="1161792"/>
            <a:ext cx="5303838" cy="53467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20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grpSp>
        <p:nvGrpSpPr>
          <p:cNvPr id="522" name="Google Shape;522;p12"/>
          <p:cNvGrpSpPr/>
          <p:nvPr/>
        </p:nvGrpSpPr>
        <p:grpSpPr>
          <a:xfrm>
            <a:off x="994821" y="610692"/>
            <a:ext cx="3779060" cy="625183"/>
            <a:chOff x="994820" y="496392"/>
            <a:chExt cx="5886671" cy="625183"/>
          </a:xfrm>
        </p:grpSpPr>
        <p:grpSp>
          <p:nvGrpSpPr>
            <p:cNvPr id="523" name="Google Shape;523;p12"/>
            <p:cNvGrpSpPr/>
            <p:nvPr/>
          </p:nvGrpSpPr>
          <p:grpSpPr>
            <a:xfrm>
              <a:off x="994820" y="626210"/>
              <a:ext cx="5886671" cy="495365"/>
              <a:chOff x="3532280" y="5381090"/>
              <a:chExt cx="5886671" cy="495365"/>
            </a:xfrm>
          </p:grpSpPr>
          <p:sp>
            <p:nvSpPr>
              <p:cNvPr id="524" name="Google Shape;524;p12"/>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25" name="Google Shape;525;p12"/>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526" name="Google Shape;526;p12"/>
            <p:cNvSpPr txBox="1"/>
            <p:nvPr/>
          </p:nvSpPr>
          <p:spPr>
            <a:xfrm>
              <a:off x="1407454" y="496392"/>
              <a:ext cx="222156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FFFF"/>
                  </a:solidFill>
                  <a:latin typeface="Arial"/>
                  <a:ea typeface="Arial"/>
                  <a:cs typeface="Arial"/>
                  <a:sym typeface="Arial"/>
                </a:rPr>
                <a:t>II. Tọa độ địa lí</a:t>
              </a:r>
              <a:endParaRPr sz="3200">
                <a:solidFill>
                  <a:srgbClr val="FFFFFF"/>
                </a:solidFill>
                <a:latin typeface="Arial"/>
                <a:ea typeface="Arial"/>
                <a:cs typeface="Arial"/>
                <a:sym typeface="Arial"/>
              </a:endParaRPr>
            </a:p>
          </p:txBody>
        </p:sp>
      </p:grpSp>
      <p:sp>
        <p:nvSpPr>
          <p:cNvPr id="527" name="Google Shape;527;p12"/>
          <p:cNvSpPr txBox="1"/>
          <p:nvPr/>
        </p:nvSpPr>
        <p:spPr>
          <a:xfrm>
            <a:off x="391883" y="1566895"/>
            <a:ext cx="6020792" cy="4312976"/>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3200">
                <a:solidFill>
                  <a:srgbClr val="FF0000"/>
                </a:solidFill>
                <a:latin typeface="Times New Roman"/>
                <a:ea typeface="Times New Roman"/>
                <a:cs typeface="Times New Roman"/>
                <a:sym typeface="Times New Roman"/>
              </a:rPr>
              <a:t>NHIỆM VỤ 2</a:t>
            </a:r>
            <a:endParaRPr b="1" sz="3200">
              <a:solidFill>
                <a:srgbClr val="0070C0"/>
              </a:solidFill>
              <a:latin typeface="Times New Roman"/>
              <a:ea typeface="Times New Roman"/>
              <a:cs typeface="Times New Roman"/>
              <a:sym typeface="Times New Roman"/>
            </a:endParaRPr>
          </a:p>
          <a:p>
            <a:pPr indent="0" lvl="0" marL="0" marR="0" rtl="0" algn="just">
              <a:lnSpc>
                <a:spcPct val="115000"/>
              </a:lnSpc>
              <a:spcBef>
                <a:spcPts val="1000"/>
              </a:spcBef>
              <a:spcAft>
                <a:spcPts val="0"/>
              </a:spcAft>
              <a:buNone/>
            </a:pPr>
            <a:r>
              <a:rPr b="1" lang="en-US" sz="3200">
                <a:solidFill>
                  <a:srgbClr val="0070C0"/>
                </a:solidFill>
                <a:latin typeface="Times New Roman"/>
                <a:ea typeface="Times New Roman"/>
                <a:cs typeface="Times New Roman"/>
                <a:sym typeface="Times New Roman"/>
              </a:rPr>
              <a:t>Quan sát hình 1.2 và đọc thông tin trong mục II, em hãy:</a:t>
            </a:r>
            <a:endParaRPr sz="2400">
              <a:solidFill>
                <a:srgbClr val="0070C0"/>
              </a:solidFill>
              <a:latin typeface="Calibri"/>
              <a:ea typeface="Calibri"/>
              <a:cs typeface="Calibri"/>
              <a:sym typeface="Calibri"/>
            </a:endParaRPr>
          </a:p>
          <a:p>
            <a:pPr indent="0" lvl="0" marL="0" marR="0" rtl="0" algn="just">
              <a:lnSpc>
                <a:spcPct val="115000"/>
              </a:lnSpc>
              <a:spcBef>
                <a:spcPts val="1000"/>
              </a:spcBef>
              <a:spcAft>
                <a:spcPts val="0"/>
              </a:spcAft>
              <a:buNone/>
            </a:pPr>
            <a:r>
              <a:rPr b="1" lang="en-US" sz="3200">
                <a:solidFill>
                  <a:srgbClr val="0070C0"/>
                </a:solidFill>
                <a:latin typeface="Times New Roman"/>
                <a:ea typeface="Times New Roman"/>
                <a:cs typeface="Times New Roman"/>
                <a:sym typeface="Times New Roman"/>
              </a:rPr>
              <a:t>1. Xác định tọa độ địa lí các điểm A,B,C,D và ghi ra tọa độ địa lí các điểm đó trong vở/tài liệu HS/giấy nháp,...</a:t>
            </a:r>
            <a:endParaRPr sz="2400">
              <a:solidFill>
                <a:srgbClr val="0070C0"/>
              </a:solidFill>
              <a:latin typeface="Calibri"/>
              <a:ea typeface="Calibri"/>
              <a:cs typeface="Calibri"/>
              <a:sym typeface="Calibri"/>
            </a:endParaRPr>
          </a:p>
        </p:txBody>
      </p:sp>
      <p:pic>
        <p:nvPicPr>
          <p:cNvPr id="528" name="Google Shape;528;p12"/>
          <p:cNvPicPr preferRelativeResize="0"/>
          <p:nvPr/>
        </p:nvPicPr>
        <p:blipFill rotWithShape="1">
          <a:blip r:embed="rId3">
            <a:alphaModFix/>
          </a:blip>
          <a:srcRect b="0" l="0" r="0" t="0"/>
          <a:stretch/>
        </p:blipFill>
        <p:spPr>
          <a:xfrm>
            <a:off x="6555179" y="1195467"/>
            <a:ext cx="5303818" cy="534845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2000"/>
                                        <p:tgtEl>
                                          <p:spTgt spid="5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grpSp>
        <p:nvGrpSpPr>
          <p:cNvPr id="534" name="Google Shape;534;p13"/>
          <p:cNvGrpSpPr/>
          <p:nvPr/>
        </p:nvGrpSpPr>
        <p:grpSpPr>
          <a:xfrm>
            <a:off x="994821" y="610692"/>
            <a:ext cx="3684057" cy="589181"/>
            <a:chOff x="994820" y="496392"/>
            <a:chExt cx="5886671" cy="625183"/>
          </a:xfrm>
        </p:grpSpPr>
        <p:grpSp>
          <p:nvGrpSpPr>
            <p:cNvPr id="535" name="Google Shape;535;p13"/>
            <p:cNvGrpSpPr/>
            <p:nvPr/>
          </p:nvGrpSpPr>
          <p:grpSpPr>
            <a:xfrm>
              <a:off x="994820" y="626210"/>
              <a:ext cx="5886671" cy="495365"/>
              <a:chOff x="3532280" y="5381090"/>
              <a:chExt cx="5886671" cy="495365"/>
            </a:xfrm>
          </p:grpSpPr>
          <p:sp>
            <p:nvSpPr>
              <p:cNvPr id="536" name="Google Shape;536;p13"/>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37" name="Google Shape;537;p13"/>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538" name="Google Shape;538;p13"/>
            <p:cNvSpPr txBox="1"/>
            <p:nvPr/>
          </p:nvSpPr>
          <p:spPr>
            <a:xfrm>
              <a:off x="1407454" y="496392"/>
              <a:ext cx="222156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FFFF"/>
                  </a:solidFill>
                  <a:latin typeface="Arial"/>
                  <a:ea typeface="Arial"/>
                  <a:cs typeface="Arial"/>
                  <a:sym typeface="Arial"/>
                </a:rPr>
                <a:t>II. Tọa độ địa lí</a:t>
              </a:r>
              <a:endParaRPr sz="3200">
                <a:solidFill>
                  <a:srgbClr val="FFFFFF"/>
                </a:solidFill>
                <a:latin typeface="Arial"/>
                <a:ea typeface="Arial"/>
                <a:cs typeface="Arial"/>
                <a:sym typeface="Arial"/>
              </a:endParaRPr>
            </a:p>
          </p:txBody>
        </p:sp>
      </p:grpSp>
      <p:sp>
        <p:nvSpPr>
          <p:cNvPr id="539" name="Google Shape;539;p13"/>
          <p:cNvSpPr txBox="1"/>
          <p:nvPr/>
        </p:nvSpPr>
        <p:spPr>
          <a:xfrm>
            <a:off x="391883" y="1519395"/>
            <a:ext cx="6020792" cy="321626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4000">
                <a:solidFill>
                  <a:srgbClr val="0070C0"/>
                </a:solidFill>
                <a:latin typeface="Times New Roman"/>
                <a:ea typeface="Times New Roman"/>
                <a:cs typeface="Times New Roman"/>
                <a:sym typeface="Times New Roman"/>
              </a:rPr>
              <a:t>         A (80</a:t>
            </a:r>
            <a:r>
              <a:rPr b="1" baseline="30000" lang="en-US" sz="4000">
                <a:solidFill>
                  <a:srgbClr val="0070C0"/>
                </a:solidFill>
                <a:latin typeface="Times New Roman"/>
                <a:ea typeface="Times New Roman"/>
                <a:cs typeface="Times New Roman"/>
                <a:sym typeface="Times New Roman"/>
              </a:rPr>
              <a:t>0 </a:t>
            </a:r>
            <a:r>
              <a:rPr b="1" lang="en-US" sz="4000">
                <a:solidFill>
                  <a:srgbClr val="0070C0"/>
                </a:solidFill>
                <a:latin typeface="Times New Roman"/>
                <a:ea typeface="Times New Roman"/>
                <a:cs typeface="Times New Roman"/>
                <a:sym typeface="Times New Roman"/>
              </a:rPr>
              <a:t>Đ, 40</a:t>
            </a:r>
            <a:r>
              <a:rPr b="1" baseline="30000" lang="en-US" sz="4000">
                <a:solidFill>
                  <a:srgbClr val="0070C0"/>
                </a:solidFill>
                <a:latin typeface="Times New Roman"/>
                <a:ea typeface="Times New Roman"/>
                <a:cs typeface="Times New Roman"/>
                <a:sym typeface="Times New Roman"/>
              </a:rPr>
              <a:t>0</a:t>
            </a:r>
            <a:r>
              <a:rPr b="1" lang="en-US" sz="4000">
                <a:solidFill>
                  <a:srgbClr val="0070C0"/>
                </a:solidFill>
                <a:latin typeface="Times New Roman"/>
                <a:ea typeface="Times New Roman"/>
                <a:cs typeface="Times New Roman"/>
                <a:sym typeface="Times New Roman"/>
              </a:rPr>
              <a:t>B)</a:t>
            </a:r>
            <a:endParaRPr b="1" sz="4000">
              <a:solidFill>
                <a:srgbClr val="0070C0"/>
              </a:solidFill>
              <a:latin typeface="Times New Roman"/>
              <a:ea typeface="Times New Roman"/>
              <a:cs typeface="Times New Roman"/>
              <a:sym typeface="Times New Roman"/>
            </a:endParaRPr>
          </a:p>
          <a:p>
            <a:pPr indent="0" lvl="0" marL="0" marR="0" rtl="0" algn="just">
              <a:lnSpc>
                <a:spcPct val="115000"/>
              </a:lnSpc>
              <a:spcBef>
                <a:spcPts val="1000"/>
              </a:spcBef>
              <a:spcAft>
                <a:spcPts val="0"/>
              </a:spcAft>
              <a:buNone/>
            </a:pPr>
            <a:r>
              <a:rPr b="1" lang="en-US" sz="4000">
                <a:solidFill>
                  <a:srgbClr val="0070C0"/>
                </a:solidFill>
                <a:latin typeface="Times New Roman"/>
                <a:ea typeface="Times New Roman"/>
                <a:cs typeface="Times New Roman"/>
                <a:sym typeface="Times New Roman"/>
              </a:rPr>
              <a:t>         B (40</a:t>
            </a:r>
            <a:r>
              <a:rPr b="1" baseline="30000" lang="en-US" sz="4000">
                <a:solidFill>
                  <a:srgbClr val="0070C0"/>
                </a:solidFill>
                <a:latin typeface="Times New Roman"/>
                <a:ea typeface="Times New Roman"/>
                <a:cs typeface="Times New Roman"/>
                <a:sym typeface="Times New Roman"/>
              </a:rPr>
              <a:t>0</a:t>
            </a:r>
            <a:r>
              <a:rPr b="1" lang="en-US" sz="4000">
                <a:solidFill>
                  <a:srgbClr val="0070C0"/>
                </a:solidFill>
                <a:latin typeface="Times New Roman"/>
                <a:ea typeface="Times New Roman"/>
                <a:cs typeface="Times New Roman"/>
                <a:sym typeface="Times New Roman"/>
              </a:rPr>
              <a:t> Đ, 20</a:t>
            </a:r>
            <a:r>
              <a:rPr b="1" baseline="30000" lang="en-US" sz="4000">
                <a:solidFill>
                  <a:srgbClr val="0070C0"/>
                </a:solidFill>
                <a:latin typeface="Times New Roman"/>
                <a:ea typeface="Times New Roman"/>
                <a:cs typeface="Times New Roman"/>
                <a:sym typeface="Times New Roman"/>
              </a:rPr>
              <a:t>0</a:t>
            </a:r>
            <a:r>
              <a:rPr b="1" lang="en-US" sz="4000">
                <a:solidFill>
                  <a:srgbClr val="0070C0"/>
                </a:solidFill>
                <a:latin typeface="Times New Roman"/>
                <a:ea typeface="Times New Roman"/>
                <a:cs typeface="Times New Roman"/>
                <a:sym typeface="Times New Roman"/>
              </a:rPr>
              <a:t>B)</a:t>
            </a:r>
            <a:endParaRPr b="1" sz="4000">
              <a:solidFill>
                <a:srgbClr val="0070C0"/>
              </a:solidFill>
              <a:latin typeface="Times New Roman"/>
              <a:ea typeface="Times New Roman"/>
              <a:cs typeface="Times New Roman"/>
              <a:sym typeface="Times New Roman"/>
            </a:endParaRPr>
          </a:p>
          <a:p>
            <a:pPr indent="0" lvl="0" marL="0" marR="0" rtl="0" algn="just">
              <a:lnSpc>
                <a:spcPct val="115000"/>
              </a:lnSpc>
              <a:spcBef>
                <a:spcPts val="1000"/>
              </a:spcBef>
              <a:spcAft>
                <a:spcPts val="0"/>
              </a:spcAft>
              <a:buNone/>
            </a:pPr>
            <a:r>
              <a:rPr b="1" lang="en-US" sz="4000">
                <a:solidFill>
                  <a:srgbClr val="0070C0"/>
                </a:solidFill>
                <a:latin typeface="Times New Roman"/>
                <a:ea typeface="Times New Roman"/>
                <a:cs typeface="Times New Roman"/>
                <a:sym typeface="Times New Roman"/>
              </a:rPr>
              <a:t>         C (20</a:t>
            </a:r>
            <a:r>
              <a:rPr b="1" baseline="30000" lang="en-US" sz="4000">
                <a:solidFill>
                  <a:srgbClr val="0070C0"/>
                </a:solidFill>
                <a:latin typeface="Times New Roman"/>
                <a:ea typeface="Times New Roman"/>
                <a:cs typeface="Times New Roman"/>
                <a:sym typeface="Times New Roman"/>
              </a:rPr>
              <a:t>0 </a:t>
            </a:r>
            <a:r>
              <a:rPr b="1" lang="en-US" sz="4000">
                <a:solidFill>
                  <a:srgbClr val="0070C0"/>
                </a:solidFill>
                <a:latin typeface="Times New Roman"/>
                <a:ea typeface="Times New Roman"/>
                <a:cs typeface="Times New Roman"/>
                <a:sym typeface="Times New Roman"/>
              </a:rPr>
              <a:t>Đ, 40</a:t>
            </a:r>
            <a:r>
              <a:rPr b="1" baseline="30000" lang="en-US" sz="4000">
                <a:solidFill>
                  <a:srgbClr val="0070C0"/>
                </a:solidFill>
                <a:latin typeface="Times New Roman"/>
                <a:ea typeface="Times New Roman"/>
                <a:cs typeface="Times New Roman"/>
                <a:sym typeface="Times New Roman"/>
              </a:rPr>
              <a:t>0</a:t>
            </a:r>
            <a:r>
              <a:rPr b="1" lang="en-US" sz="4000">
                <a:solidFill>
                  <a:srgbClr val="0070C0"/>
                </a:solidFill>
                <a:latin typeface="Times New Roman"/>
                <a:ea typeface="Times New Roman"/>
                <a:cs typeface="Times New Roman"/>
                <a:sym typeface="Times New Roman"/>
              </a:rPr>
              <a:t>N)</a:t>
            </a:r>
            <a:endParaRPr b="1" sz="4000">
              <a:solidFill>
                <a:srgbClr val="0070C0"/>
              </a:solidFill>
              <a:latin typeface="Times New Roman"/>
              <a:ea typeface="Times New Roman"/>
              <a:cs typeface="Times New Roman"/>
              <a:sym typeface="Times New Roman"/>
            </a:endParaRPr>
          </a:p>
          <a:p>
            <a:pPr indent="0" lvl="0" marL="0" marR="0" rtl="0" algn="l">
              <a:spcBef>
                <a:spcPts val="1000"/>
              </a:spcBef>
              <a:spcAft>
                <a:spcPts val="0"/>
              </a:spcAft>
              <a:buNone/>
            </a:pPr>
            <a:r>
              <a:rPr b="1" lang="en-US" sz="4000">
                <a:solidFill>
                  <a:srgbClr val="0070C0"/>
                </a:solidFill>
                <a:latin typeface="Times New Roman"/>
                <a:ea typeface="Times New Roman"/>
                <a:cs typeface="Times New Roman"/>
                <a:sym typeface="Times New Roman"/>
              </a:rPr>
              <a:t>         D (40</a:t>
            </a:r>
            <a:r>
              <a:rPr b="1" baseline="30000" lang="en-US" sz="4000">
                <a:solidFill>
                  <a:srgbClr val="0070C0"/>
                </a:solidFill>
                <a:latin typeface="Times New Roman"/>
                <a:ea typeface="Times New Roman"/>
                <a:cs typeface="Times New Roman"/>
                <a:sym typeface="Times New Roman"/>
              </a:rPr>
              <a:t>0 </a:t>
            </a:r>
            <a:r>
              <a:rPr b="1" lang="en-US" sz="4000">
                <a:solidFill>
                  <a:srgbClr val="0070C0"/>
                </a:solidFill>
                <a:latin typeface="Times New Roman"/>
                <a:ea typeface="Times New Roman"/>
                <a:cs typeface="Times New Roman"/>
                <a:sym typeface="Times New Roman"/>
              </a:rPr>
              <a:t>T, 20</a:t>
            </a:r>
            <a:r>
              <a:rPr b="1" baseline="30000" lang="en-US" sz="4000">
                <a:solidFill>
                  <a:srgbClr val="0070C0"/>
                </a:solidFill>
                <a:latin typeface="Times New Roman"/>
                <a:ea typeface="Times New Roman"/>
                <a:cs typeface="Times New Roman"/>
                <a:sym typeface="Times New Roman"/>
              </a:rPr>
              <a:t>0</a:t>
            </a:r>
            <a:r>
              <a:rPr b="1" lang="en-US" sz="4000">
                <a:solidFill>
                  <a:srgbClr val="0070C0"/>
                </a:solidFill>
                <a:latin typeface="Times New Roman"/>
                <a:ea typeface="Times New Roman"/>
                <a:cs typeface="Times New Roman"/>
                <a:sym typeface="Times New Roman"/>
              </a:rPr>
              <a:t>N)</a:t>
            </a:r>
            <a:endParaRPr b="1" sz="4000">
              <a:solidFill>
                <a:srgbClr val="0070C0"/>
              </a:solidFill>
              <a:latin typeface="Times New Roman"/>
              <a:ea typeface="Times New Roman"/>
              <a:cs typeface="Times New Roman"/>
              <a:sym typeface="Times New Roman"/>
            </a:endParaRPr>
          </a:p>
        </p:txBody>
      </p:sp>
      <p:pic>
        <p:nvPicPr>
          <p:cNvPr id="540" name="Google Shape;540;p13"/>
          <p:cNvPicPr preferRelativeResize="0"/>
          <p:nvPr/>
        </p:nvPicPr>
        <p:blipFill rotWithShape="1">
          <a:blip r:embed="rId3">
            <a:alphaModFix/>
          </a:blip>
          <a:srcRect b="0" l="0" r="0" t="0"/>
          <a:stretch/>
        </p:blipFill>
        <p:spPr>
          <a:xfrm>
            <a:off x="5723906" y="310791"/>
            <a:ext cx="6148017" cy="6197701"/>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2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grpSp>
        <p:nvGrpSpPr>
          <p:cNvPr id="546" name="Google Shape;546;p14"/>
          <p:cNvGrpSpPr/>
          <p:nvPr/>
        </p:nvGrpSpPr>
        <p:grpSpPr>
          <a:xfrm>
            <a:off x="389195" y="325692"/>
            <a:ext cx="4609178" cy="769441"/>
            <a:chOff x="994820" y="448892"/>
            <a:chExt cx="6028633" cy="769441"/>
          </a:xfrm>
        </p:grpSpPr>
        <p:grpSp>
          <p:nvGrpSpPr>
            <p:cNvPr id="547" name="Google Shape;547;p14"/>
            <p:cNvGrpSpPr/>
            <p:nvPr/>
          </p:nvGrpSpPr>
          <p:grpSpPr>
            <a:xfrm>
              <a:off x="994820" y="626210"/>
              <a:ext cx="5886671" cy="495365"/>
              <a:chOff x="3532280" y="5381090"/>
              <a:chExt cx="5886671" cy="495365"/>
            </a:xfrm>
          </p:grpSpPr>
          <p:sp>
            <p:nvSpPr>
              <p:cNvPr id="548" name="Google Shape;548;p14"/>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49" name="Google Shape;549;p14"/>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550" name="Google Shape;550;p14"/>
            <p:cNvSpPr txBox="1"/>
            <p:nvPr/>
          </p:nvSpPr>
          <p:spPr>
            <a:xfrm>
              <a:off x="1595869" y="448892"/>
              <a:ext cx="542758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0000"/>
                  </a:solidFill>
                  <a:latin typeface="Arial"/>
                  <a:ea typeface="Arial"/>
                  <a:cs typeface="Arial"/>
                  <a:sym typeface="Arial"/>
                </a:rPr>
                <a:t>LUYỆN TẬP</a:t>
              </a:r>
              <a:endParaRPr b="1" sz="4400">
                <a:solidFill>
                  <a:srgbClr val="FF0000"/>
                </a:solidFill>
                <a:latin typeface="Arial"/>
                <a:ea typeface="Arial"/>
                <a:cs typeface="Arial"/>
                <a:sym typeface="Arial"/>
              </a:endParaRPr>
            </a:p>
          </p:txBody>
        </p:sp>
      </p:grpSp>
      <p:sp>
        <p:nvSpPr>
          <p:cNvPr id="551" name="Google Shape;551;p14"/>
          <p:cNvSpPr/>
          <p:nvPr/>
        </p:nvSpPr>
        <p:spPr>
          <a:xfrm>
            <a:off x="209801" y="953085"/>
            <a:ext cx="11711291" cy="108337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Bài tập 1. </a:t>
            </a:r>
            <a:r>
              <a:rPr b="1" lang="en-US" sz="2800">
                <a:solidFill>
                  <a:schemeClr val="lt1"/>
                </a:solidFill>
                <a:latin typeface="Times New Roman"/>
                <a:ea typeface="Times New Roman"/>
                <a:cs typeface="Times New Roman"/>
                <a:sym typeface="Times New Roman"/>
              </a:rPr>
              <a:t>Cho biết nếu vẽ các đường kinh tuyến, vĩ tuyến cách nhau 1</a:t>
            </a:r>
            <a:r>
              <a:rPr b="1" baseline="30000" lang="en-US" sz="2800">
                <a:solidFill>
                  <a:schemeClr val="lt1"/>
                </a:solidFill>
                <a:latin typeface="Times New Roman"/>
                <a:ea typeface="Times New Roman"/>
                <a:cs typeface="Times New Roman"/>
                <a:sym typeface="Times New Roman"/>
              </a:rPr>
              <a:t>0</a:t>
            </a:r>
            <a:r>
              <a:rPr b="1" lang="en-US" sz="2800">
                <a:solidFill>
                  <a:schemeClr val="lt1"/>
                </a:solidFill>
                <a:latin typeface="Times New Roman"/>
                <a:ea typeface="Times New Roman"/>
                <a:cs typeface="Times New Roman"/>
                <a:sym typeface="Times New Roman"/>
              </a:rPr>
              <a:t> thì trên quả địa cầu có bao nhiêu kinh tuyến, vĩ tuyến.</a:t>
            </a:r>
            <a:endParaRPr b="1" sz="2800">
              <a:solidFill>
                <a:schemeClr val="lt1"/>
              </a:solidFill>
              <a:latin typeface="Calibri"/>
              <a:ea typeface="Calibri"/>
              <a:cs typeface="Calibri"/>
              <a:sym typeface="Calibri"/>
            </a:endParaRPr>
          </a:p>
        </p:txBody>
      </p:sp>
      <p:pic>
        <p:nvPicPr>
          <p:cNvPr id="552" name="Google Shape;552;p14"/>
          <p:cNvPicPr preferRelativeResize="0"/>
          <p:nvPr/>
        </p:nvPicPr>
        <p:blipFill rotWithShape="1">
          <a:blip r:embed="rId3">
            <a:alphaModFix/>
          </a:blip>
          <a:srcRect b="0" l="0" r="0" t="0"/>
          <a:stretch/>
        </p:blipFill>
        <p:spPr>
          <a:xfrm>
            <a:off x="6253046" y="2006930"/>
            <a:ext cx="5668047" cy="4525153"/>
          </a:xfrm>
          <a:prstGeom prst="rect">
            <a:avLst/>
          </a:prstGeom>
          <a:noFill/>
          <a:ln>
            <a:noFill/>
          </a:ln>
        </p:spPr>
      </p:pic>
      <p:sp>
        <p:nvSpPr>
          <p:cNvPr id="553" name="Google Shape;553;p14"/>
          <p:cNvSpPr/>
          <p:nvPr/>
        </p:nvSpPr>
        <p:spPr>
          <a:xfrm>
            <a:off x="389195" y="2262696"/>
            <a:ext cx="5676251" cy="306545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i="1" lang="en-US" sz="2400">
                <a:solidFill>
                  <a:schemeClr val="lt1"/>
                </a:solidFill>
                <a:latin typeface="Times New Roman"/>
                <a:ea typeface="Times New Roman"/>
                <a:cs typeface="Times New Roman"/>
                <a:sym typeface="Times New Roman"/>
              </a:rPr>
              <a:t>- Nếu cách nhau 1</a:t>
            </a:r>
            <a:r>
              <a:rPr baseline="30000" i="1" lang="en-US" sz="2400">
                <a:solidFill>
                  <a:schemeClr val="lt1"/>
                </a:solidFill>
                <a:latin typeface="Times New Roman"/>
                <a:ea typeface="Times New Roman"/>
                <a:cs typeface="Times New Roman"/>
                <a:sym typeface="Times New Roman"/>
              </a:rPr>
              <a:t>0</a:t>
            </a:r>
            <a:r>
              <a:rPr i="1" lang="en-US" sz="2400">
                <a:solidFill>
                  <a:schemeClr val="lt1"/>
                </a:solidFill>
                <a:latin typeface="Times New Roman"/>
                <a:ea typeface="Times New Roman"/>
                <a:cs typeface="Times New Roman"/>
                <a:sym typeface="Times New Roman"/>
              </a:rPr>
              <a:t>, ta vẽ 1 kinh tuyến thì có 360 kinh tuyến.</a:t>
            </a:r>
            <a:endParaRPr i="1" sz="2400">
              <a:solidFill>
                <a:schemeClr val="lt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i="1" lang="en-US" sz="2400">
                <a:solidFill>
                  <a:schemeClr val="lt1"/>
                </a:solidFill>
                <a:latin typeface="Times New Roman"/>
                <a:ea typeface="Times New Roman"/>
                <a:cs typeface="Times New Roman"/>
                <a:sym typeface="Times New Roman"/>
              </a:rPr>
              <a:t>- Nếu cách nhau 1</a:t>
            </a:r>
            <a:r>
              <a:rPr baseline="30000" i="1" lang="en-US" sz="2400">
                <a:solidFill>
                  <a:schemeClr val="lt1"/>
                </a:solidFill>
                <a:latin typeface="Times New Roman"/>
                <a:ea typeface="Times New Roman"/>
                <a:cs typeface="Times New Roman"/>
                <a:sym typeface="Times New Roman"/>
              </a:rPr>
              <a:t>0</a:t>
            </a:r>
            <a:r>
              <a:rPr i="1" lang="en-US" sz="2400">
                <a:solidFill>
                  <a:schemeClr val="lt1"/>
                </a:solidFill>
                <a:latin typeface="Times New Roman"/>
                <a:ea typeface="Times New Roman"/>
                <a:cs typeface="Times New Roman"/>
                <a:sym typeface="Times New Roman"/>
              </a:rPr>
              <a:t>, ta vẽ 1 vĩ tuyến thì có:</a:t>
            </a:r>
            <a:endParaRPr i="1" sz="2400">
              <a:solidFill>
                <a:schemeClr val="lt1"/>
              </a:solidFill>
              <a:latin typeface="Times New Roman"/>
              <a:ea typeface="Times New Roman"/>
              <a:cs typeface="Times New Roman"/>
              <a:sym typeface="Times New Roman"/>
            </a:endParaRPr>
          </a:p>
          <a:p>
            <a:pPr indent="457200" lvl="0" marL="0" marR="0" rtl="0" algn="just">
              <a:lnSpc>
                <a:spcPct val="115000"/>
              </a:lnSpc>
              <a:spcBef>
                <a:spcPts val="0"/>
              </a:spcBef>
              <a:spcAft>
                <a:spcPts val="0"/>
              </a:spcAft>
              <a:buNone/>
            </a:pPr>
            <a:r>
              <a:rPr i="1" lang="en-US" sz="2400">
                <a:solidFill>
                  <a:schemeClr val="lt1"/>
                </a:solidFill>
                <a:latin typeface="Times New Roman"/>
                <a:ea typeface="Times New Roman"/>
                <a:cs typeface="Times New Roman"/>
                <a:sym typeface="Times New Roman"/>
              </a:rPr>
              <a:t>+ 90 vĩ tuyến Bắc</a:t>
            </a:r>
            <a:endParaRPr i="1" sz="2400">
              <a:solidFill>
                <a:schemeClr val="lt1"/>
              </a:solidFill>
              <a:latin typeface="Times New Roman"/>
              <a:ea typeface="Times New Roman"/>
              <a:cs typeface="Times New Roman"/>
              <a:sym typeface="Times New Roman"/>
            </a:endParaRPr>
          </a:p>
          <a:p>
            <a:pPr indent="457200" lvl="0" marL="0" marR="0" rtl="0" algn="just">
              <a:lnSpc>
                <a:spcPct val="115000"/>
              </a:lnSpc>
              <a:spcBef>
                <a:spcPts val="0"/>
              </a:spcBef>
              <a:spcAft>
                <a:spcPts val="0"/>
              </a:spcAft>
              <a:buNone/>
            </a:pPr>
            <a:r>
              <a:rPr i="1" lang="en-US" sz="2400">
                <a:solidFill>
                  <a:schemeClr val="lt1"/>
                </a:solidFill>
                <a:latin typeface="Times New Roman"/>
                <a:ea typeface="Times New Roman"/>
                <a:cs typeface="Times New Roman"/>
                <a:sym typeface="Times New Roman"/>
              </a:rPr>
              <a:t>+ 90 vĩ tuyến Nam</a:t>
            </a:r>
            <a:endParaRPr i="1" sz="2400">
              <a:solidFill>
                <a:schemeClr val="lt1"/>
              </a:solidFill>
              <a:latin typeface="Times New Roman"/>
              <a:ea typeface="Times New Roman"/>
              <a:cs typeface="Times New Roman"/>
              <a:sym typeface="Times New Roman"/>
            </a:endParaRPr>
          </a:p>
          <a:p>
            <a:pPr indent="457200" lvl="0" marL="0" marR="0" rtl="0" algn="just">
              <a:lnSpc>
                <a:spcPct val="115000"/>
              </a:lnSpc>
              <a:spcBef>
                <a:spcPts val="0"/>
              </a:spcBef>
              <a:spcAft>
                <a:spcPts val="0"/>
              </a:spcAft>
              <a:buNone/>
            </a:pPr>
            <a:r>
              <a:rPr i="1" lang="en-US" sz="2400">
                <a:solidFill>
                  <a:schemeClr val="lt1"/>
                </a:solidFill>
                <a:latin typeface="Times New Roman"/>
                <a:ea typeface="Times New Roman"/>
                <a:cs typeface="Times New Roman"/>
                <a:sym typeface="Times New Roman"/>
              </a:rPr>
              <a:t>+ Vĩ tuyến 0</a:t>
            </a:r>
            <a:r>
              <a:rPr baseline="30000" i="1" lang="en-US" sz="2400">
                <a:solidFill>
                  <a:schemeClr val="lt1"/>
                </a:solidFill>
                <a:latin typeface="Times New Roman"/>
                <a:ea typeface="Times New Roman"/>
                <a:cs typeface="Times New Roman"/>
                <a:sym typeface="Times New Roman"/>
              </a:rPr>
              <a:t>0</a:t>
            </a:r>
            <a:endParaRPr i="1" sz="2400">
              <a:solidFill>
                <a:schemeClr val="lt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i="1" lang="en-US" sz="2400">
                <a:solidFill>
                  <a:schemeClr val="lt1"/>
                </a:solidFill>
                <a:latin typeface="Times New Roman"/>
                <a:ea typeface="Times New Roman"/>
                <a:cs typeface="Times New Roman"/>
                <a:sym typeface="Times New Roman"/>
              </a:rPr>
              <a:t>--&gt; Vậy có tất cả 181 vĩ tuyến</a:t>
            </a:r>
            <a:endParaRPr i="1" sz="2400">
              <a:solidFill>
                <a:schemeClr val="lt1"/>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20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grpSp>
        <p:nvGrpSpPr>
          <p:cNvPr id="559" name="Google Shape;559;p15"/>
          <p:cNvGrpSpPr/>
          <p:nvPr/>
        </p:nvGrpSpPr>
        <p:grpSpPr>
          <a:xfrm>
            <a:off x="389195" y="325692"/>
            <a:ext cx="4609178" cy="769441"/>
            <a:chOff x="994820" y="448892"/>
            <a:chExt cx="6028634" cy="769441"/>
          </a:xfrm>
        </p:grpSpPr>
        <p:grpSp>
          <p:nvGrpSpPr>
            <p:cNvPr id="560" name="Google Shape;560;p15"/>
            <p:cNvGrpSpPr/>
            <p:nvPr/>
          </p:nvGrpSpPr>
          <p:grpSpPr>
            <a:xfrm>
              <a:off x="994820" y="626210"/>
              <a:ext cx="5886671" cy="495365"/>
              <a:chOff x="3532280" y="5381090"/>
              <a:chExt cx="5886671" cy="495365"/>
            </a:xfrm>
          </p:grpSpPr>
          <p:sp>
            <p:nvSpPr>
              <p:cNvPr id="561" name="Google Shape;561;p15"/>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62" name="Google Shape;562;p15"/>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563" name="Google Shape;563;p15"/>
            <p:cNvSpPr txBox="1"/>
            <p:nvPr/>
          </p:nvSpPr>
          <p:spPr>
            <a:xfrm>
              <a:off x="1595870" y="448892"/>
              <a:ext cx="542758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0000"/>
                  </a:solidFill>
                  <a:latin typeface="Arial"/>
                  <a:ea typeface="Arial"/>
                  <a:cs typeface="Arial"/>
                  <a:sym typeface="Arial"/>
                </a:rPr>
                <a:t>LUYỆN TẬP</a:t>
              </a:r>
              <a:endParaRPr b="1" sz="4400">
                <a:solidFill>
                  <a:srgbClr val="FF0000"/>
                </a:solidFill>
                <a:latin typeface="Arial"/>
                <a:ea typeface="Arial"/>
                <a:cs typeface="Arial"/>
                <a:sym typeface="Arial"/>
              </a:endParaRPr>
            </a:p>
          </p:txBody>
        </p:sp>
      </p:grpSp>
      <p:sp>
        <p:nvSpPr>
          <p:cNvPr id="564" name="Google Shape;564;p15"/>
          <p:cNvSpPr/>
          <p:nvPr/>
        </p:nvSpPr>
        <p:spPr>
          <a:xfrm>
            <a:off x="475279" y="1095133"/>
            <a:ext cx="17411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Bài tập 2. </a:t>
            </a:r>
            <a:endParaRPr sz="1800">
              <a:solidFill>
                <a:srgbClr val="000000"/>
              </a:solidFill>
              <a:latin typeface="Arial"/>
              <a:ea typeface="Arial"/>
              <a:cs typeface="Arial"/>
              <a:sym typeface="Arial"/>
            </a:endParaRPr>
          </a:p>
        </p:txBody>
      </p:sp>
      <p:pic>
        <p:nvPicPr>
          <p:cNvPr id="565" name="Google Shape;565;p15"/>
          <p:cNvPicPr preferRelativeResize="0"/>
          <p:nvPr/>
        </p:nvPicPr>
        <p:blipFill rotWithShape="1">
          <a:blip r:embed="rId3">
            <a:alphaModFix/>
          </a:blip>
          <a:srcRect b="0" l="0" r="0" t="0"/>
          <a:stretch/>
        </p:blipFill>
        <p:spPr>
          <a:xfrm>
            <a:off x="4283248" y="1095133"/>
            <a:ext cx="7592074" cy="5431358"/>
          </a:xfrm>
          <a:prstGeom prst="rect">
            <a:avLst/>
          </a:prstGeom>
          <a:noFill/>
          <a:ln>
            <a:noFill/>
          </a:ln>
        </p:spPr>
      </p:pic>
      <p:sp>
        <p:nvSpPr>
          <p:cNvPr id="566" name="Google Shape;566;p15"/>
          <p:cNvSpPr/>
          <p:nvPr/>
        </p:nvSpPr>
        <p:spPr>
          <a:xfrm>
            <a:off x="475279" y="1741564"/>
            <a:ext cx="3491078" cy="2569934"/>
          </a:xfrm>
          <a:prstGeom prst="rect">
            <a:avLst/>
          </a:prstGeom>
          <a:noFill/>
          <a:ln>
            <a:noFill/>
          </a:ln>
        </p:spPr>
        <p:txBody>
          <a:bodyPr anchorCtr="0" anchor="t" bIns="45700" lIns="91425" spcFirstLastPara="1" rIns="91425" wrap="square" tIns="45700">
            <a:spAutoFit/>
          </a:bodyPr>
          <a:lstStyle/>
          <a:p>
            <a:pPr indent="0" lvl="0" marL="457200" marR="0" rtl="0" algn="just">
              <a:lnSpc>
                <a:spcPct val="115000"/>
              </a:lnSpc>
              <a:spcBef>
                <a:spcPts val="0"/>
              </a:spcBef>
              <a:spcAft>
                <a:spcPts val="0"/>
              </a:spcAft>
              <a:buNone/>
            </a:pPr>
            <a:r>
              <a:rPr b="1" lang="en-US" sz="2800">
                <a:solidFill>
                  <a:schemeClr val="lt1"/>
                </a:solidFill>
                <a:latin typeface="Times New Roman"/>
                <a:ea typeface="Times New Roman"/>
                <a:cs typeface="Times New Roman"/>
                <a:sym typeface="Times New Roman"/>
              </a:rPr>
              <a:t>(1) Vòng cực bắc</a:t>
            </a:r>
            <a:endParaRPr/>
          </a:p>
          <a:p>
            <a:pPr indent="0" lvl="0" marL="457200" marR="0" rtl="0" algn="just">
              <a:lnSpc>
                <a:spcPct val="115000"/>
              </a:lnSpc>
              <a:spcBef>
                <a:spcPts val="0"/>
              </a:spcBef>
              <a:spcAft>
                <a:spcPts val="0"/>
              </a:spcAft>
              <a:buNone/>
            </a:pPr>
            <a:r>
              <a:rPr b="1" lang="en-US" sz="2800">
                <a:solidFill>
                  <a:schemeClr val="lt1"/>
                </a:solidFill>
                <a:latin typeface="Times New Roman"/>
                <a:ea typeface="Times New Roman"/>
                <a:cs typeface="Times New Roman"/>
                <a:sym typeface="Times New Roman"/>
              </a:rPr>
              <a:t>(2) Chí tuyến bắc</a:t>
            </a:r>
            <a:endParaRPr/>
          </a:p>
          <a:p>
            <a:pPr indent="0" lvl="0" marL="457200" marR="0" rtl="0" algn="just">
              <a:lnSpc>
                <a:spcPct val="115000"/>
              </a:lnSpc>
              <a:spcBef>
                <a:spcPts val="0"/>
              </a:spcBef>
              <a:spcAft>
                <a:spcPts val="0"/>
              </a:spcAft>
              <a:buNone/>
            </a:pPr>
            <a:r>
              <a:rPr b="1" lang="en-US" sz="2800">
                <a:solidFill>
                  <a:schemeClr val="lt1"/>
                </a:solidFill>
                <a:latin typeface="Times New Roman"/>
                <a:ea typeface="Times New Roman"/>
                <a:cs typeface="Times New Roman"/>
                <a:sym typeface="Times New Roman"/>
              </a:rPr>
              <a:t>(3) Xích đạo</a:t>
            </a:r>
            <a:endParaRPr/>
          </a:p>
          <a:p>
            <a:pPr indent="0" lvl="0" marL="457200" marR="0" rtl="0" algn="just">
              <a:lnSpc>
                <a:spcPct val="115000"/>
              </a:lnSpc>
              <a:spcBef>
                <a:spcPts val="0"/>
              </a:spcBef>
              <a:spcAft>
                <a:spcPts val="0"/>
              </a:spcAft>
              <a:buNone/>
            </a:pPr>
            <a:r>
              <a:rPr b="1" lang="en-US" sz="2800">
                <a:solidFill>
                  <a:schemeClr val="lt1"/>
                </a:solidFill>
                <a:latin typeface="Times New Roman"/>
                <a:ea typeface="Times New Roman"/>
                <a:cs typeface="Times New Roman"/>
                <a:sym typeface="Times New Roman"/>
              </a:rPr>
              <a:t>(4) Chí tuyến nam</a:t>
            </a:r>
            <a:endParaRPr/>
          </a:p>
          <a:p>
            <a:pPr indent="0" lvl="0" marL="457200" marR="0" rtl="0" algn="just">
              <a:lnSpc>
                <a:spcPct val="115000"/>
              </a:lnSpc>
              <a:spcBef>
                <a:spcPts val="0"/>
              </a:spcBef>
              <a:spcAft>
                <a:spcPts val="0"/>
              </a:spcAft>
              <a:buNone/>
            </a:pPr>
            <a:r>
              <a:rPr b="1" lang="en-US" sz="2800">
                <a:solidFill>
                  <a:schemeClr val="lt1"/>
                </a:solidFill>
                <a:latin typeface="Times New Roman"/>
                <a:ea typeface="Times New Roman"/>
                <a:cs typeface="Times New Roman"/>
                <a:sym typeface="Times New Roman"/>
              </a:rPr>
              <a:t>(5) Vòng cực nam</a:t>
            </a:r>
            <a:endParaRPr b="1" sz="2800">
              <a:solidFill>
                <a:schemeClr val="lt1"/>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2000"/>
                                        <p:tgtEl>
                                          <p:spTgt spid="564"/>
                                        </p:tgtEl>
                                      </p:cBhvr>
                                    </p:animEffect>
                                  </p:childTnLst>
                                </p:cTn>
                              </p:par>
                              <p:par>
                                <p:cTn fill="hold" nodeType="with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2000"/>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xEl>
                                              <p:pRg end="0" st="0"/>
                                            </p:txEl>
                                          </p:spTgt>
                                        </p:tgtEl>
                                        <p:attrNameLst>
                                          <p:attrName>style.visibility</p:attrName>
                                        </p:attrNameLst>
                                      </p:cBhvr>
                                      <p:to>
                                        <p:strVal val="visible"/>
                                      </p:to>
                                    </p:set>
                                    <p:animEffect filter="fade" transition="in">
                                      <p:cBhvr>
                                        <p:cTn dur="2000"/>
                                        <p:tgtEl>
                                          <p:spTgt spid="5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xEl>
                                              <p:pRg end="1" st="1"/>
                                            </p:txEl>
                                          </p:spTgt>
                                        </p:tgtEl>
                                        <p:attrNameLst>
                                          <p:attrName>style.visibility</p:attrName>
                                        </p:attrNameLst>
                                      </p:cBhvr>
                                      <p:to>
                                        <p:strVal val="visible"/>
                                      </p:to>
                                    </p:set>
                                    <p:animEffect filter="fade" transition="in">
                                      <p:cBhvr>
                                        <p:cTn dur="2000"/>
                                        <p:tgtEl>
                                          <p:spTgt spid="5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xEl>
                                              <p:pRg end="2" st="2"/>
                                            </p:txEl>
                                          </p:spTgt>
                                        </p:tgtEl>
                                        <p:attrNameLst>
                                          <p:attrName>style.visibility</p:attrName>
                                        </p:attrNameLst>
                                      </p:cBhvr>
                                      <p:to>
                                        <p:strVal val="visible"/>
                                      </p:to>
                                    </p:set>
                                    <p:animEffect filter="fade" transition="in">
                                      <p:cBhvr>
                                        <p:cTn dur="2000"/>
                                        <p:tgtEl>
                                          <p:spTgt spid="5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xEl>
                                              <p:pRg end="3" st="3"/>
                                            </p:txEl>
                                          </p:spTgt>
                                        </p:tgtEl>
                                        <p:attrNameLst>
                                          <p:attrName>style.visibility</p:attrName>
                                        </p:attrNameLst>
                                      </p:cBhvr>
                                      <p:to>
                                        <p:strVal val="visible"/>
                                      </p:to>
                                    </p:set>
                                    <p:animEffect filter="fade" transition="in">
                                      <p:cBhvr>
                                        <p:cTn dur="2000"/>
                                        <p:tgtEl>
                                          <p:spTgt spid="56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xEl>
                                              <p:pRg end="4" st="4"/>
                                            </p:txEl>
                                          </p:spTgt>
                                        </p:tgtEl>
                                        <p:attrNameLst>
                                          <p:attrName>style.visibility</p:attrName>
                                        </p:attrNameLst>
                                      </p:cBhvr>
                                      <p:to>
                                        <p:strVal val="visible"/>
                                      </p:to>
                                    </p:set>
                                    <p:animEffect filter="fade" transition="in">
                                      <p:cBhvr>
                                        <p:cTn dur="2000"/>
                                        <p:tgtEl>
                                          <p:spTgt spid="56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grpSp>
        <p:nvGrpSpPr>
          <p:cNvPr id="572" name="Google Shape;572;p16"/>
          <p:cNvGrpSpPr/>
          <p:nvPr/>
        </p:nvGrpSpPr>
        <p:grpSpPr>
          <a:xfrm>
            <a:off x="389195" y="325692"/>
            <a:ext cx="4609178" cy="769441"/>
            <a:chOff x="994820" y="448892"/>
            <a:chExt cx="6028634" cy="769441"/>
          </a:xfrm>
        </p:grpSpPr>
        <p:grpSp>
          <p:nvGrpSpPr>
            <p:cNvPr id="573" name="Google Shape;573;p16"/>
            <p:cNvGrpSpPr/>
            <p:nvPr/>
          </p:nvGrpSpPr>
          <p:grpSpPr>
            <a:xfrm>
              <a:off x="994820" y="626210"/>
              <a:ext cx="5886671" cy="495365"/>
              <a:chOff x="3532280" y="5381090"/>
              <a:chExt cx="5886671" cy="495365"/>
            </a:xfrm>
          </p:grpSpPr>
          <p:sp>
            <p:nvSpPr>
              <p:cNvPr id="574" name="Google Shape;574;p16"/>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75" name="Google Shape;575;p16"/>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576" name="Google Shape;576;p16"/>
            <p:cNvSpPr txBox="1"/>
            <p:nvPr/>
          </p:nvSpPr>
          <p:spPr>
            <a:xfrm>
              <a:off x="1595870" y="448892"/>
              <a:ext cx="542758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0000"/>
                  </a:solidFill>
                  <a:latin typeface="Arial"/>
                  <a:ea typeface="Arial"/>
                  <a:cs typeface="Arial"/>
                  <a:sym typeface="Arial"/>
                </a:rPr>
                <a:t>LUYỆN TẬP</a:t>
              </a:r>
              <a:endParaRPr b="1" sz="4400">
                <a:solidFill>
                  <a:srgbClr val="FF0000"/>
                </a:solidFill>
                <a:latin typeface="Arial"/>
                <a:ea typeface="Arial"/>
                <a:cs typeface="Arial"/>
                <a:sym typeface="Arial"/>
              </a:endParaRPr>
            </a:p>
          </p:txBody>
        </p:sp>
      </p:grpSp>
      <p:sp>
        <p:nvSpPr>
          <p:cNvPr id="577" name="Google Shape;577;p16"/>
          <p:cNvSpPr/>
          <p:nvPr/>
        </p:nvSpPr>
        <p:spPr>
          <a:xfrm>
            <a:off x="475279" y="1095133"/>
            <a:ext cx="17411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Bài tập 3. </a:t>
            </a:r>
            <a:endParaRPr sz="1800">
              <a:solidFill>
                <a:srgbClr val="000000"/>
              </a:solidFill>
              <a:latin typeface="Arial"/>
              <a:ea typeface="Arial"/>
              <a:cs typeface="Arial"/>
              <a:sym typeface="Arial"/>
            </a:endParaRPr>
          </a:p>
        </p:txBody>
      </p:sp>
      <p:sp>
        <p:nvSpPr>
          <p:cNvPr id="578" name="Google Shape;578;p16"/>
          <p:cNvSpPr/>
          <p:nvPr/>
        </p:nvSpPr>
        <p:spPr>
          <a:xfrm>
            <a:off x="475279" y="1618353"/>
            <a:ext cx="3075443" cy="325012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400">
                <a:solidFill>
                  <a:srgbClr val="FFFFFF"/>
                </a:solidFill>
                <a:latin typeface="Times New Roman"/>
                <a:ea typeface="Times New Roman"/>
                <a:cs typeface="Times New Roman"/>
                <a:sym typeface="Times New Roman"/>
              </a:rPr>
              <a:t>A (130</a:t>
            </a:r>
            <a:r>
              <a:rPr b="1" baseline="30000" lang="en-US" sz="2400">
                <a:solidFill>
                  <a:srgbClr val="FFFFFF"/>
                </a:solidFill>
                <a:latin typeface="Times New Roman"/>
                <a:ea typeface="Times New Roman"/>
                <a:cs typeface="Times New Roman"/>
                <a:sym typeface="Times New Roman"/>
              </a:rPr>
              <a:t>0 </a:t>
            </a:r>
            <a:r>
              <a:rPr b="1" lang="en-US" sz="2400">
                <a:solidFill>
                  <a:srgbClr val="FFFFFF"/>
                </a:solidFill>
                <a:latin typeface="Times New Roman"/>
                <a:ea typeface="Times New Roman"/>
                <a:cs typeface="Times New Roman"/>
                <a:sym typeface="Times New Roman"/>
              </a:rPr>
              <a:t>Đ, 10</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B)</a:t>
            </a:r>
            <a:endParaRPr b="1" sz="2400">
              <a:solidFill>
                <a:srgbClr val="FFFFFF"/>
              </a:solidFill>
              <a:latin typeface="Calibri"/>
              <a:ea typeface="Calibri"/>
              <a:cs typeface="Calibri"/>
              <a:sym typeface="Calibri"/>
            </a:endParaRPr>
          </a:p>
          <a:p>
            <a:pPr indent="0" lvl="0" marL="0" marR="0" rtl="0" algn="just">
              <a:lnSpc>
                <a:spcPct val="115000"/>
              </a:lnSpc>
              <a:spcBef>
                <a:spcPts val="600"/>
              </a:spcBef>
              <a:spcAft>
                <a:spcPts val="0"/>
              </a:spcAft>
              <a:buNone/>
            </a:pPr>
            <a:r>
              <a:rPr b="1" lang="en-US" sz="2400">
                <a:solidFill>
                  <a:srgbClr val="FFFFFF"/>
                </a:solidFill>
                <a:latin typeface="Times New Roman"/>
                <a:ea typeface="Times New Roman"/>
                <a:cs typeface="Times New Roman"/>
                <a:sym typeface="Times New Roman"/>
              </a:rPr>
              <a:t>B (110</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  10</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B)</a:t>
            </a:r>
            <a:endParaRPr b="1" sz="2400">
              <a:solidFill>
                <a:srgbClr val="FFFFFF"/>
              </a:solidFill>
              <a:latin typeface="Calibri"/>
              <a:ea typeface="Calibri"/>
              <a:cs typeface="Calibri"/>
              <a:sym typeface="Calibri"/>
            </a:endParaRPr>
          </a:p>
          <a:p>
            <a:pPr indent="0" lvl="0" marL="0" marR="0" rtl="0" algn="l">
              <a:spcBef>
                <a:spcPts val="600"/>
              </a:spcBef>
              <a:spcAft>
                <a:spcPts val="0"/>
              </a:spcAft>
              <a:buNone/>
            </a:pPr>
            <a:r>
              <a:rPr b="1" lang="en-US" sz="2400">
                <a:solidFill>
                  <a:srgbClr val="FFFFFF"/>
                </a:solidFill>
                <a:latin typeface="Times New Roman"/>
                <a:ea typeface="Times New Roman"/>
                <a:cs typeface="Times New Roman"/>
                <a:sym typeface="Times New Roman"/>
              </a:rPr>
              <a:t>C (130</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Đ, 0</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a:t>
            </a:r>
            <a:endParaRPr b="1" sz="2400">
              <a:solidFill>
                <a:srgbClr val="FFFFFF"/>
              </a:solidFill>
              <a:latin typeface="Times New Roman"/>
              <a:ea typeface="Times New Roman"/>
              <a:cs typeface="Times New Roman"/>
              <a:sym typeface="Times New Roman"/>
            </a:endParaRPr>
          </a:p>
          <a:p>
            <a:pPr indent="0" lvl="0" marL="0" marR="0" rtl="0" algn="l">
              <a:spcBef>
                <a:spcPts val="600"/>
              </a:spcBef>
              <a:spcAft>
                <a:spcPts val="0"/>
              </a:spcAft>
              <a:buNone/>
            </a:pPr>
            <a:r>
              <a:rPr b="1" lang="en-US" sz="2400">
                <a:solidFill>
                  <a:srgbClr val="FFFFFF"/>
                </a:solidFill>
                <a:latin typeface="Times New Roman"/>
                <a:ea typeface="Times New Roman"/>
                <a:cs typeface="Times New Roman"/>
                <a:sym typeface="Times New Roman"/>
              </a:rPr>
              <a:t>D (120</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Đ, 10</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N)</a:t>
            </a:r>
            <a:endParaRPr b="1" sz="2400">
              <a:solidFill>
                <a:srgbClr val="FFFFFF"/>
              </a:solidFill>
              <a:latin typeface="Times New Roman"/>
              <a:ea typeface="Times New Roman"/>
              <a:cs typeface="Times New Roman"/>
              <a:sym typeface="Times New Roman"/>
            </a:endParaRPr>
          </a:p>
          <a:p>
            <a:pPr indent="0" lvl="0" marL="0" marR="0" rtl="0" algn="l">
              <a:spcBef>
                <a:spcPts val="600"/>
              </a:spcBef>
              <a:spcAft>
                <a:spcPts val="0"/>
              </a:spcAft>
              <a:buNone/>
            </a:pPr>
            <a:r>
              <a:rPr b="1" lang="en-US" sz="2400">
                <a:solidFill>
                  <a:srgbClr val="FFFFFF"/>
                </a:solidFill>
                <a:latin typeface="Times New Roman"/>
                <a:ea typeface="Times New Roman"/>
                <a:cs typeface="Times New Roman"/>
                <a:sym typeface="Times New Roman"/>
              </a:rPr>
              <a:t>Đ (140</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Đ, 0</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a:t>
            </a:r>
            <a:endParaRPr/>
          </a:p>
          <a:p>
            <a:pPr indent="0" lvl="0" marL="0" marR="0" rtl="0" algn="l">
              <a:spcBef>
                <a:spcPts val="600"/>
              </a:spcBef>
              <a:spcAft>
                <a:spcPts val="0"/>
              </a:spcAft>
              <a:buNone/>
            </a:pPr>
            <a:r>
              <a:rPr b="1" lang="en-US" sz="2400">
                <a:solidFill>
                  <a:srgbClr val="FFFFFF"/>
                </a:solidFill>
                <a:latin typeface="Times New Roman"/>
                <a:ea typeface="Times New Roman"/>
                <a:cs typeface="Times New Roman"/>
                <a:sym typeface="Times New Roman"/>
              </a:rPr>
              <a:t>E (130</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Đ, 15</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B)</a:t>
            </a:r>
            <a:endParaRPr b="1" sz="2400">
              <a:solidFill>
                <a:srgbClr val="FFFFFF"/>
              </a:solidFill>
              <a:latin typeface="Times New Roman"/>
              <a:ea typeface="Times New Roman"/>
              <a:cs typeface="Times New Roman"/>
              <a:sym typeface="Times New Roman"/>
            </a:endParaRPr>
          </a:p>
          <a:p>
            <a:pPr indent="0" lvl="0" marL="0" marR="0" rtl="0" algn="l">
              <a:spcBef>
                <a:spcPts val="600"/>
              </a:spcBef>
              <a:spcAft>
                <a:spcPts val="0"/>
              </a:spcAft>
              <a:buNone/>
            </a:pPr>
            <a:r>
              <a:rPr b="1" lang="en-US" sz="2400">
                <a:solidFill>
                  <a:srgbClr val="FFFFFF"/>
                </a:solidFill>
                <a:latin typeface="Times New Roman"/>
                <a:ea typeface="Times New Roman"/>
                <a:cs typeface="Times New Roman"/>
                <a:sym typeface="Times New Roman"/>
              </a:rPr>
              <a:t>G (125</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Đ, 0</a:t>
            </a:r>
            <a:r>
              <a:rPr b="1" baseline="30000" lang="en-US" sz="2400">
                <a:solidFill>
                  <a:srgbClr val="FFFFFF"/>
                </a:solidFill>
                <a:latin typeface="Times New Roman"/>
                <a:ea typeface="Times New Roman"/>
                <a:cs typeface="Times New Roman"/>
                <a:sym typeface="Times New Roman"/>
              </a:rPr>
              <a:t>0</a:t>
            </a:r>
            <a:r>
              <a:rPr b="1" lang="en-US" sz="2400">
                <a:solidFill>
                  <a:srgbClr val="FFFFFF"/>
                </a:solidFill>
                <a:latin typeface="Times New Roman"/>
                <a:ea typeface="Times New Roman"/>
                <a:cs typeface="Times New Roman"/>
                <a:sym typeface="Times New Roman"/>
              </a:rPr>
              <a:t>)</a:t>
            </a:r>
            <a:endParaRPr b="1" sz="2400">
              <a:solidFill>
                <a:srgbClr val="FFFFFF"/>
              </a:solidFill>
              <a:latin typeface="Times New Roman"/>
              <a:ea typeface="Times New Roman"/>
              <a:cs typeface="Times New Roman"/>
              <a:sym typeface="Times New Roman"/>
            </a:endParaRPr>
          </a:p>
        </p:txBody>
      </p:sp>
      <p:pic>
        <p:nvPicPr>
          <p:cNvPr id="579" name="Google Shape;579;p16"/>
          <p:cNvPicPr preferRelativeResize="0"/>
          <p:nvPr/>
        </p:nvPicPr>
        <p:blipFill rotWithShape="1">
          <a:blip r:embed="rId3">
            <a:alphaModFix/>
          </a:blip>
          <a:srcRect b="0" l="0" r="0" t="0"/>
          <a:stretch/>
        </p:blipFill>
        <p:spPr>
          <a:xfrm>
            <a:off x="4886779" y="797817"/>
            <a:ext cx="7012296" cy="5733612"/>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2000"/>
                                        <p:tgtEl>
                                          <p:spTgt spid="5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xEl>
                                              <p:pRg end="0" st="0"/>
                                            </p:txEl>
                                          </p:spTgt>
                                        </p:tgtEl>
                                        <p:attrNameLst>
                                          <p:attrName>style.visibility</p:attrName>
                                        </p:attrNameLst>
                                      </p:cBhvr>
                                      <p:to>
                                        <p:strVal val="visible"/>
                                      </p:to>
                                    </p:set>
                                    <p:animEffect filter="fade" transition="in">
                                      <p:cBhvr>
                                        <p:cTn dur="2000"/>
                                        <p:tgtEl>
                                          <p:spTgt spid="5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xEl>
                                              <p:pRg end="1" st="1"/>
                                            </p:txEl>
                                          </p:spTgt>
                                        </p:tgtEl>
                                        <p:attrNameLst>
                                          <p:attrName>style.visibility</p:attrName>
                                        </p:attrNameLst>
                                      </p:cBhvr>
                                      <p:to>
                                        <p:strVal val="visible"/>
                                      </p:to>
                                    </p:set>
                                    <p:animEffect filter="fade" transition="in">
                                      <p:cBhvr>
                                        <p:cTn dur="2000"/>
                                        <p:tgtEl>
                                          <p:spTgt spid="5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xEl>
                                              <p:pRg end="2" st="2"/>
                                            </p:txEl>
                                          </p:spTgt>
                                        </p:tgtEl>
                                        <p:attrNameLst>
                                          <p:attrName>style.visibility</p:attrName>
                                        </p:attrNameLst>
                                      </p:cBhvr>
                                      <p:to>
                                        <p:strVal val="visible"/>
                                      </p:to>
                                    </p:set>
                                    <p:animEffect filter="fade" transition="in">
                                      <p:cBhvr>
                                        <p:cTn dur="2000"/>
                                        <p:tgtEl>
                                          <p:spTgt spid="5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xEl>
                                              <p:pRg end="3" st="3"/>
                                            </p:txEl>
                                          </p:spTgt>
                                        </p:tgtEl>
                                        <p:attrNameLst>
                                          <p:attrName>style.visibility</p:attrName>
                                        </p:attrNameLst>
                                      </p:cBhvr>
                                      <p:to>
                                        <p:strVal val="visible"/>
                                      </p:to>
                                    </p:set>
                                    <p:animEffect filter="fade" transition="in">
                                      <p:cBhvr>
                                        <p:cTn dur="2000"/>
                                        <p:tgtEl>
                                          <p:spTgt spid="57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xEl>
                                              <p:pRg end="4" st="4"/>
                                            </p:txEl>
                                          </p:spTgt>
                                        </p:tgtEl>
                                        <p:attrNameLst>
                                          <p:attrName>style.visibility</p:attrName>
                                        </p:attrNameLst>
                                      </p:cBhvr>
                                      <p:to>
                                        <p:strVal val="visible"/>
                                      </p:to>
                                    </p:set>
                                    <p:animEffect filter="fade" transition="in">
                                      <p:cBhvr>
                                        <p:cTn dur="2000"/>
                                        <p:tgtEl>
                                          <p:spTgt spid="57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xEl>
                                              <p:pRg end="5" st="5"/>
                                            </p:txEl>
                                          </p:spTgt>
                                        </p:tgtEl>
                                        <p:attrNameLst>
                                          <p:attrName>style.visibility</p:attrName>
                                        </p:attrNameLst>
                                      </p:cBhvr>
                                      <p:to>
                                        <p:strVal val="visible"/>
                                      </p:to>
                                    </p:set>
                                    <p:animEffect filter="fade" transition="in">
                                      <p:cBhvr>
                                        <p:cTn dur="2000"/>
                                        <p:tgtEl>
                                          <p:spTgt spid="57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xEl>
                                              <p:pRg end="6" st="6"/>
                                            </p:txEl>
                                          </p:spTgt>
                                        </p:tgtEl>
                                        <p:attrNameLst>
                                          <p:attrName>style.visibility</p:attrName>
                                        </p:attrNameLst>
                                      </p:cBhvr>
                                      <p:to>
                                        <p:strVal val="visible"/>
                                      </p:to>
                                    </p:set>
                                    <p:animEffect filter="fade" transition="in">
                                      <p:cBhvr>
                                        <p:cTn dur="2000"/>
                                        <p:tgtEl>
                                          <p:spTgt spid="57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grpSp>
        <p:nvGrpSpPr>
          <p:cNvPr id="585" name="Google Shape;585;p17"/>
          <p:cNvGrpSpPr/>
          <p:nvPr/>
        </p:nvGrpSpPr>
        <p:grpSpPr>
          <a:xfrm>
            <a:off x="389195" y="325692"/>
            <a:ext cx="4500641" cy="769441"/>
            <a:chOff x="994820" y="448892"/>
            <a:chExt cx="5886671" cy="769441"/>
          </a:xfrm>
        </p:grpSpPr>
        <p:grpSp>
          <p:nvGrpSpPr>
            <p:cNvPr id="586" name="Google Shape;586;p17"/>
            <p:cNvGrpSpPr/>
            <p:nvPr/>
          </p:nvGrpSpPr>
          <p:grpSpPr>
            <a:xfrm>
              <a:off x="994820" y="626210"/>
              <a:ext cx="5886671" cy="495365"/>
              <a:chOff x="3532280" y="5381090"/>
              <a:chExt cx="5886671" cy="495365"/>
            </a:xfrm>
          </p:grpSpPr>
          <p:sp>
            <p:nvSpPr>
              <p:cNvPr id="587" name="Google Shape;587;p17"/>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88" name="Google Shape;588;p17"/>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589" name="Google Shape;589;p17"/>
            <p:cNvSpPr txBox="1"/>
            <p:nvPr/>
          </p:nvSpPr>
          <p:spPr>
            <a:xfrm>
              <a:off x="1595869" y="448892"/>
              <a:ext cx="4457936"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0000"/>
                  </a:solidFill>
                  <a:latin typeface="Arial"/>
                  <a:ea typeface="Arial"/>
                  <a:cs typeface="Arial"/>
                  <a:sym typeface="Arial"/>
                </a:rPr>
                <a:t>VẬN DỤNG</a:t>
              </a:r>
              <a:endParaRPr b="1" sz="4400">
                <a:solidFill>
                  <a:srgbClr val="FF0000"/>
                </a:solidFill>
                <a:latin typeface="Arial"/>
                <a:ea typeface="Arial"/>
                <a:cs typeface="Arial"/>
                <a:sym typeface="Arial"/>
              </a:endParaRPr>
            </a:p>
          </p:txBody>
        </p:sp>
      </p:grpSp>
      <p:sp>
        <p:nvSpPr>
          <p:cNvPr id="590" name="Google Shape;590;p17"/>
          <p:cNvSpPr/>
          <p:nvPr/>
        </p:nvSpPr>
        <p:spPr>
          <a:xfrm>
            <a:off x="1699331" y="1348120"/>
            <a:ext cx="8917209" cy="2428357"/>
          </a:xfrm>
          <a:prstGeom prst="rect">
            <a:avLst/>
          </a:prstGeom>
          <a:noFill/>
          <a:ln>
            <a:noFill/>
          </a:ln>
        </p:spPr>
        <p:txBody>
          <a:bodyPr anchorCtr="0" anchor="t" bIns="45700" lIns="91425" spcFirstLastPara="1" rIns="91425" wrap="square" tIns="45700">
            <a:spAutoFit/>
          </a:bodyPr>
          <a:lstStyle/>
          <a:p>
            <a:pPr indent="457200" lvl="0" marL="0" marR="0" rtl="0" algn="ctr">
              <a:lnSpc>
                <a:spcPct val="115000"/>
              </a:lnSpc>
              <a:spcBef>
                <a:spcPts val="0"/>
              </a:spcBef>
              <a:spcAft>
                <a:spcPts val="0"/>
              </a:spcAft>
              <a:buNone/>
            </a:pPr>
            <a:r>
              <a:rPr b="1" lang="en-US" sz="4400">
                <a:solidFill>
                  <a:srgbClr val="00B0F0"/>
                </a:solidFill>
                <a:latin typeface="Times New Roman"/>
                <a:ea typeface="Times New Roman"/>
                <a:cs typeface="Times New Roman"/>
                <a:sym typeface="Times New Roman"/>
              </a:rPr>
              <a:t>Tra cứu thông tin, ghi tọa độ địa lí các điểm cực (Bắc, Nam, Đông, Tây) trên phần đất liền nước ta.</a:t>
            </a:r>
            <a:endParaRPr sz="4400">
              <a:solidFill>
                <a:srgbClr val="00B0F0"/>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2000"/>
                                        <p:tgtEl>
                                          <p:spTgt spid="5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18"/>
          <p:cNvPicPr preferRelativeResize="0"/>
          <p:nvPr/>
        </p:nvPicPr>
        <p:blipFill rotWithShape="1">
          <a:blip r:embed="rId3">
            <a:alphaModFix/>
          </a:blip>
          <a:srcRect b="0" l="0" r="0" t="0"/>
          <a:stretch/>
        </p:blipFill>
        <p:spPr>
          <a:xfrm>
            <a:off x="0" y="0"/>
            <a:ext cx="12204700" cy="6858000"/>
          </a:xfrm>
          <a:prstGeom prst="rect">
            <a:avLst/>
          </a:prstGeom>
          <a:noFill/>
          <a:ln>
            <a:noFill/>
          </a:ln>
        </p:spPr>
      </p:pic>
      <p:pic>
        <p:nvPicPr>
          <p:cNvPr id="597" name="Google Shape;597;p18"/>
          <p:cNvPicPr preferRelativeResize="0"/>
          <p:nvPr/>
        </p:nvPicPr>
        <p:blipFill rotWithShape="1">
          <a:blip r:embed="rId4">
            <a:alphaModFix/>
          </a:blip>
          <a:srcRect b="0" l="0" r="0" t="0"/>
          <a:stretch/>
        </p:blipFill>
        <p:spPr>
          <a:xfrm>
            <a:off x="-213353" y="0"/>
            <a:ext cx="12405353" cy="6970749"/>
          </a:xfrm>
          <a:prstGeom prst="rect">
            <a:avLst/>
          </a:prstGeom>
          <a:noFill/>
          <a:ln>
            <a:noFill/>
          </a:ln>
        </p:spPr>
      </p:pic>
      <p:pic>
        <p:nvPicPr>
          <p:cNvPr id="598" name="Google Shape;598;p18"/>
          <p:cNvPicPr preferRelativeResize="0"/>
          <p:nvPr/>
        </p:nvPicPr>
        <p:blipFill rotWithShape="1">
          <a:blip r:embed="rId5">
            <a:alphaModFix/>
          </a:blip>
          <a:srcRect b="0" l="0" r="0" t="0"/>
          <a:stretch/>
        </p:blipFill>
        <p:spPr>
          <a:xfrm>
            <a:off x="-1" y="0"/>
            <a:ext cx="12204700" cy="6858000"/>
          </a:xfrm>
          <a:prstGeom prst="rect">
            <a:avLst/>
          </a:prstGeom>
          <a:noFill/>
          <a:ln>
            <a:noFill/>
          </a:ln>
        </p:spPr>
      </p:pic>
      <p:pic>
        <p:nvPicPr>
          <p:cNvPr id="599" name="Google Shape;599;p18"/>
          <p:cNvPicPr preferRelativeResize="0"/>
          <p:nvPr/>
        </p:nvPicPr>
        <p:blipFill rotWithShape="1">
          <a:blip r:embed="rId6">
            <a:alphaModFix/>
          </a:blip>
          <a:srcRect b="0" l="0" r="0" t="0"/>
          <a:stretch/>
        </p:blipFill>
        <p:spPr>
          <a:xfrm>
            <a:off x="8299823" y="4543065"/>
            <a:ext cx="2230809" cy="2093040"/>
          </a:xfrm>
          <a:prstGeom prst="rect">
            <a:avLst/>
          </a:prstGeom>
          <a:noFill/>
          <a:ln>
            <a:noFill/>
          </a:ln>
        </p:spPr>
      </p:pic>
      <p:pic>
        <p:nvPicPr>
          <p:cNvPr id="600" name="Google Shape;600;p18"/>
          <p:cNvPicPr preferRelativeResize="0"/>
          <p:nvPr/>
        </p:nvPicPr>
        <p:blipFill rotWithShape="1">
          <a:blip r:embed="rId7">
            <a:alphaModFix/>
          </a:blip>
          <a:srcRect b="0" l="0" r="0" t="0"/>
          <a:stretch/>
        </p:blipFill>
        <p:spPr>
          <a:xfrm rot="1341947">
            <a:off x="-735626" y="4927599"/>
            <a:ext cx="583267" cy="409574"/>
          </a:xfrm>
          <a:prstGeom prst="rect">
            <a:avLst/>
          </a:prstGeom>
          <a:noFill/>
          <a:ln>
            <a:noFill/>
          </a:ln>
        </p:spPr>
      </p:pic>
      <p:pic>
        <p:nvPicPr>
          <p:cNvPr id="601" name="Google Shape;601;p18"/>
          <p:cNvPicPr preferRelativeResize="0"/>
          <p:nvPr/>
        </p:nvPicPr>
        <p:blipFill rotWithShape="1">
          <a:blip r:embed="rId8">
            <a:alphaModFix/>
          </a:blip>
          <a:srcRect b="0" l="0" r="0" t="0"/>
          <a:stretch/>
        </p:blipFill>
        <p:spPr>
          <a:xfrm rot="-1387826">
            <a:off x="12295989" y="5663638"/>
            <a:ext cx="466376" cy="436636"/>
          </a:xfrm>
          <a:prstGeom prst="rect">
            <a:avLst/>
          </a:prstGeom>
          <a:noFill/>
          <a:ln>
            <a:noFill/>
          </a:ln>
        </p:spPr>
      </p:pic>
      <p:pic>
        <p:nvPicPr>
          <p:cNvPr id="602" name="Google Shape;602;p18"/>
          <p:cNvPicPr preferRelativeResize="0"/>
          <p:nvPr/>
        </p:nvPicPr>
        <p:blipFill rotWithShape="1">
          <a:blip r:embed="rId9">
            <a:alphaModFix/>
          </a:blip>
          <a:srcRect b="0" l="0" r="0" t="0"/>
          <a:stretch/>
        </p:blipFill>
        <p:spPr>
          <a:xfrm>
            <a:off x="9537701" y="991464"/>
            <a:ext cx="1487438" cy="1393212"/>
          </a:xfrm>
          <a:prstGeom prst="rect">
            <a:avLst/>
          </a:prstGeom>
          <a:noFill/>
          <a:ln>
            <a:noFill/>
          </a:ln>
        </p:spPr>
      </p:pic>
      <p:pic>
        <p:nvPicPr>
          <p:cNvPr id="603" name="Google Shape;603;p18"/>
          <p:cNvPicPr preferRelativeResize="0"/>
          <p:nvPr/>
        </p:nvPicPr>
        <p:blipFill rotWithShape="1">
          <a:blip r:embed="rId10">
            <a:alphaModFix/>
          </a:blip>
          <a:srcRect b="0" l="0" r="0" t="0"/>
          <a:stretch/>
        </p:blipFill>
        <p:spPr>
          <a:xfrm>
            <a:off x="923269" y="731606"/>
            <a:ext cx="1997731" cy="6239144"/>
          </a:xfrm>
          <a:prstGeom prst="rect">
            <a:avLst/>
          </a:prstGeom>
          <a:noFill/>
          <a:ln>
            <a:noFill/>
          </a:ln>
        </p:spPr>
      </p:pic>
      <p:grpSp>
        <p:nvGrpSpPr>
          <p:cNvPr id="604" name="Google Shape;604;p18"/>
          <p:cNvGrpSpPr/>
          <p:nvPr/>
        </p:nvGrpSpPr>
        <p:grpSpPr>
          <a:xfrm>
            <a:off x="8268062" y="1932421"/>
            <a:ext cx="1609887" cy="1478574"/>
            <a:chOff x="8268062" y="1932421"/>
            <a:chExt cx="1609887" cy="1478574"/>
          </a:xfrm>
        </p:grpSpPr>
        <p:sp>
          <p:nvSpPr>
            <p:cNvPr id="605" name="Google Shape;605;p18"/>
            <p:cNvSpPr/>
            <p:nvPr/>
          </p:nvSpPr>
          <p:spPr>
            <a:xfrm rot="897728">
              <a:off x="8395962" y="2087411"/>
              <a:ext cx="1354086" cy="1168595"/>
            </a:xfrm>
            <a:prstGeom prst="roundRect">
              <a:avLst>
                <a:gd fmla="val 10318" name="adj"/>
              </a:avLst>
            </a:prstGeom>
            <a:solidFill>
              <a:srgbClr val="FAFF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06" name="Google Shape;606;p18"/>
            <p:cNvSpPr txBox="1"/>
            <p:nvPr/>
          </p:nvSpPr>
          <p:spPr>
            <a:xfrm rot="854957">
              <a:off x="8587134" y="2256209"/>
              <a:ext cx="97174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6900"/>
                  </a:solidFill>
                  <a:latin typeface="Arial"/>
                  <a:ea typeface="Arial"/>
                  <a:cs typeface="Arial"/>
                  <a:sym typeface="Arial"/>
                </a:rPr>
                <a:t>Cô</a:t>
              </a:r>
              <a:endParaRPr sz="4800">
                <a:solidFill>
                  <a:srgbClr val="FF6900"/>
                </a:solidFill>
                <a:latin typeface="Arial"/>
                <a:ea typeface="Arial"/>
                <a:cs typeface="Arial"/>
                <a:sym typeface="Arial"/>
              </a:endParaRPr>
            </a:p>
          </p:txBody>
        </p:sp>
      </p:grpSp>
      <p:grpSp>
        <p:nvGrpSpPr>
          <p:cNvPr id="607" name="Google Shape;607;p18"/>
          <p:cNvGrpSpPr/>
          <p:nvPr/>
        </p:nvGrpSpPr>
        <p:grpSpPr>
          <a:xfrm>
            <a:off x="2892111" y="1541352"/>
            <a:ext cx="1643038" cy="1442752"/>
            <a:chOff x="2892111" y="1541352"/>
            <a:chExt cx="1643038" cy="1442752"/>
          </a:xfrm>
        </p:grpSpPr>
        <p:sp>
          <p:nvSpPr>
            <p:cNvPr id="608" name="Google Shape;608;p18"/>
            <p:cNvSpPr/>
            <p:nvPr/>
          </p:nvSpPr>
          <p:spPr>
            <a:xfrm rot="-778390">
              <a:off x="3067172" y="1678431"/>
              <a:ext cx="1354086" cy="1168595"/>
            </a:xfrm>
            <a:prstGeom prst="roundRect">
              <a:avLst>
                <a:gd fmla="val 10318" name="adj"/>
              </a:avLst>
            </a:prstGeom>
            <a:solidFill>
              <a:srgbClr val="FAFF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09" name="Google Shape;609;p18"/>
            <p:cNvSpPr/>
            <p:nvPr/>
          </p:nvSpPr>
          <p:spPr>
            <a:xfrm rot="-881231">
              <a:off x="2974300" y="1884762"/>
              <a:ext cx="141737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099F00"/>
                  </a:solidFill>
                  <a:latin typeface="Arial"/>
                  <a:ea typeface="Arial"/>
                  <a:cs typeface="Arial"/>
                  <a:sym typeface="Arial"/>
                </a:rPr>
                <a:t>Tạm</a:t>
              </a:r>
              <a:endParaRPr sz="4800">
                <a:solidFill>
                  <a:srgbClr val="099F00"/>
                </a:solidFill>
                <a:latin typeface="Arial"/>
                <a:ea typeface="Arial"/>
                <a:cs typeface="Arial"/>
                <a:sym typeface="Arial"/>
              </a:endParaRPr>
            </a:p>
          </p:txBody>
        </p:sp>
      </p:grpSp>
      <p:grpSp>
        <p:nvGrpSpPr>
          <p:cNvPr id="610" name="Google Shape;610;p18"/>
          <p:cNvGrpSpPr/>
          <p:nvPr/>
        </p:nvGrpSpPr>
        <p:grpSpPr>
          <a:xfrm>
            <a:off x="4635882" y="1876270"/>
            <a:ext cx="1609887" cy="1478574"/>
            <a:chOff x="4635882" y="1876270"/>
            <a:chExt cx="1609887" cy="1478574"/>
          </a:xfrm>
        </p:grpSpPr>
        <p:sp>
          <p:nvSpPr>
            <p:cNvPr id="611" name="Google Shape;611;p18"/>
            <p:cNvSpPr/>
            <p:nvPr/>
          </p:nvSpPr>
          <p:spPr>
            <a:xfrm rot="897728">
              <a:off x="4763782" y="2031260"/>
              <a:ext cx="1354086" cy="1168595"/>
            </a:xfrm>
            <a:prstGeom prst="roundRect">
              <a:avLst>
                <a:gd fmla="val 10318" name="adj"/>
              </a:avLst>
            </a:prstGeom>
            <a:solidFill>
              <a:srgbClr val="FAFF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2" name="Google Shape;612;p18"/>
            <p:cNvSpPr/>
            <p:nvPr/>
          </p:nvSpPr>
          <p:spPr>
            <a:xfrm rot="987423">
              <a:off x="4804224" y="2203500"/>
              <a:ext cx="124585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C000"/>
                  </a:solidFill>
                  <a:latin typeface="Arial"/>
                  <a:ea typeface="Arial"/>
                  <a:cs typeface="Arial"/>
                  <a:sym typeface="Arial"/>
                </a:rPr>
                <a:t>Biệt</a:t>
              </a:r>
              <a:endParaRPr sz="4800">
                <a:solidFill>
                  <a:srgbClr val="FFC000"/>
                </a:solidFill>
                <a:latin typeface="Arial"/>
                <a:ea typeface="Arial"/>
                <a:cs typeface="Arial"/>
                <a:sym typeface="Arial"/>
              </a:endParaRPr>
            </a:p>
          </p:txBody>
        </p:sp>
      </p:grpSp>
      <p:grpSp>
        <p:nvGrpSpPr>
          <p:cNvPr id="613" name="Google Shape;613;p18"/>
          <p:cNvGrpSpPr/>
          <p:nvPr/>
        </p:nvGrpSpPr>
        <p:grpSpPr>
          <a:xfrm>
            <a:off x="6379884" y="1830253"/>
            <a:ext cx="1692222" cy="1442752"/>
            <a:chOff x="6379884" y="1830253"/>
            <a:chExt cx="1692222" cy="1442752"/>
          </a:xfrm>
        </p:grpSpPr>
        <p:sp>
          <p:nvSpPr>
            <p:cNvPr id="614" name="Google Shape;614;p18"/>
            <p:cNvSpPr/>
            <p:nvPr/>
          </p:nvSpPr>
          <p:spPr>
            <a:xfrm rot="-778390">
              <a:off x="6545751" y="1967332"/>
              <a:ext cx="1354086" cy="1168595"/>
            </a:xfrm>
            <a:prstGeom prst="roundRect">
              <a:avLst>
                <a:gd fmla="val 10318" name="adj"/>
              </a:avLst>
            </a:prstGeom>
            <a:solidFill>
              <a:srgbClr val="FAFF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5" name="Google Shape;615;p18"/>
            <p:cNvSpPr/>
            <p:nvPr/>
          </p:nvSpPr>
          <p:spPr>
            <a:xfrm rot="-707435">
              <a:off x="6448378" y="2175921"/>
              <a:ext cx="15552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4F66"/>
                  </a:solidFill>
                  <a:latin typeface="Arial"/>
                  <a:ea typeface="Arial"/>
                  <a:cs typeface="Arial"/>
                  <a:sym typeface="Arial"/>
                </a:rPr>
                <a:t>Thầy</a:t>
              </a:r>
              <a:endParaRPr sz="4800">
                <a:solidFill>
                  <a:srgbClr val="FF4F66"/>
                </a:solidFill>
                <a:latin typeface="Arial"/>
                <a:ea typeface="Arial"/>
                <a:cs typeface="Arial"/>
                <a:sym typeface="Arial"/>
              </a:endParaRPr>
            </a:p>
          </p:txBody>
        </p:sp>
      </p:grpSp>
      <p:sp>
        <p:nvSpPr>
          <p:cNvPr id="616" name="Google Shape;616;p18"/>
          <p:cNvSpPr/>
          <p:nvPr/>
        </p:nvSpPr>
        <p:spPr>
          <a:xfrm rot="-3144293">
            <a:off x="2709943" y="1804998"/>
            <a:ext cx="654056" cy="177371"/>
          </a:xfrm>
          <a:prstGeom prst="rect">
            <a:avLst/>
          </a:prstGeom>
          <a:solidFill>
            <a:srgbClr val="F2F2F2">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7" name="Google Shape;617;p18"/>
          <p:cNvSpPr/>
          <p:nvPr/>
        </p:nvSpPr>
        <p:spPr>
          <a:xfrm rot="-1481034">
            <a:off x="4635925" y="1816637"/>
            <a:ext cx="654056" cy="177371"/>
          </a:xfrm>
          <a:prstGeom prst="rect">
            <a:avLst/>
          </a:prstGeom>
          <a:solidFill>
            <a:srgbClr val="F2F2F2">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8" name="Google Shape;618;p18"/>
          <p:cNvSpPr/>
          <p:nvPr/>
        </p:nvSpPr>
        <p:spPr>
          <a:xfrm rot="1119809">
            <a:off x="7357675" y="1852964"/>
            <a:ext cx="654056" cy="177371"/>
          </a:xfrm>
          <a:prstGeom prst="rect">
            <a:avLst/>
          </a:prstGeom>
          <a:solidFill>
            <a:srgbClr val="F2F2F2">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9" name="Google Shape;619;p18"/>
          <p:cNvSpPr/>
          <p:nvPr/>
        </p:nvSpPr>
        <p:spPr>
          <a:xfrm rot="-908112">
            <a:off x="9084817" y="2014730"/>
            <a:ext cx="654056" cy="177371"/>
          </a:xfrm>
          <a:prstGeom prst="rect">
            <a:avLst/>
          </a:prstGeom>
          <a:solidFill>
            <a:srgbClr val="F2F2F2">
              <a:alpha val="7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transition p14:dur="10">
    <p:blinds dir="ver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grpSp>
        <p:nvGrpSpPr>
          <p:cNvPr id="191" name="Google Shape;191;p2"/>
          <p:cNvGrpSpPr/>
          <p:nvPr/>
        </p:nvGrpSpPr>
        <p:grpSpPr>
          <a:xfrm>
            <a:off x="285008" y="1380133"/>
            <a:ext cx="7148945" cy="5163171"/>
            <a:chOff x="3246438" y="1068388"/>
            <a:chExt cx="5711825" cy="4678363"/>
          </a:xfrm>
        </p:grpSpPr>
        <p:sp>
          <p:nvSpPr>
            <p:cNvPr id="192" name="Google Shape;192;p2"/>
            <p:cNvSpPr/>
            <p:nvPr/>
          </p:nvSpPr>
          <p:spPr>
            <a:xfrm>
              <a:off x="3251201" y="3335338"/>
              <a:ext cx="1773238" cy="1609725"/>
            </a:xfrm>
            <a:custGeom>
              <a:rect b="b" l="l" r="r" t="t"/>
              <a:pathLst>
                <a:path extrusionOk="0" h="1551" w="1708">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93" name="Google Shape;193;p2"/>
            <p:cNvSpPr/>
            <p:nvPr/>
          </p:nvSpPr>
          <p:spPr>
            <a:xfrm>
              <a:off x="3246438" y="1457326"/>
              <a:ext cx="2112963" cy="1933575"/>
            </a:xfrm>
            <a:custGeom>
              <a:rect b="b" l="l" r="r" t="t"/>
              <a:pathLst>
                <a:path extrusionOk="0" h="1862" w="2035">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94" name="Google Shape;194;p2"/>
            <p:cNvSpPr/>
            <p:nvPr/>
          </p:nvSpPr>
          <p:spPr>
            <a:xfrm>
              <a:off x="5292726" y="1068388"/>
              <a:ext cx="2541588" cy="1016000"/>
            </a:xfrm>
            <a:custGeom>
              <a:rect b="b" l="l" r="r" t="t"/>
              <a:pathLst>
                <a:path extrusionOk="0" h="979" w="2447">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95" name="Google Shape;195;p2"/>
            <p:cNvSpPr/>
            <p:nvPr/>
          </p:nvSpPr>
          <p:spPr>
            <a:xfrm>
              <a:off x="7777163" y="1998663"/>
              <a:ext cx="1181100" cy="2060575"/>
            </a:xfrm>
            <a:custGeom>
              <a:rect b="b" l="l" r="r" t="t"/>
              <a:pathLst>
                <a:path extrusionOk="0" h="1984" w="1137">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96" name="Google Shape;196;p2"/>
            <p:cNvSpPr/>
            <p:nvPr/>
          </p:nvSpPr>
          <p:spPr>
            <a:xfrm>
              <a:off x="7016751" y="4010026"/>
              <a:ext cx="1208088" cy="1095375"/>
            </a:xfrm>
            <a:custGeom>
              <a:rect b="b" l="l" r="r" t="t"/>
              <a:pathLst>
                <a:path extrusionOk="0" h="1055" w="1164">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97" name="Google Shape;197;p2"/>
            <p:cNvSpPr/>
            <p:nvPr/>
          </p:nvSpPr>
          <p:spPr>
            <a:xfrm>
              <a:off x="4975226" y="4775201"/>
              <a:ext cx="1274763" cy="733425"/>
            </a:xfrm>
            <a:custGeom>
              <a:rect b="b" l="l" r="r" t="t"/>
              <a:pathLst>
                <a:path extrusionOk="0" h="706" w="1229">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98" name="Google Shape;198;p2"/>
            <p:cNvSpPr/>
            <p:nvPr/>
          </p:nvSpPr>
          <p:spPr>
            <a:xfrm>
              <a:off x="6203951" y="5040313"/>
              <a:ext cx="1285875" cy="706438"/>
            </a:xfrm>
            <a:custGeom>
              <a:rect b="b" l="l" r="r" t="t"/>
              <a:pathLst>
                <a:path extrusionOk="0" h="681" w="1238">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grpSp>
          <p:nvGrpSpPr>
            <p:cNvPr id="199" name="Google Shape;199;p2"/>
            <p:cNvGrpSpPr/>
            <p:nvPr/>
          </p:nvGrpSpPr>
          <p:grpSpPr>
            <a:xfrm>
              <a:off x="3517901" y="1225551"/>
              <a:ext cx="5260975" cy="4090987"/>
              <a:chOff x="3517901" y="1225551"/>
              <a:chExt cx="5260975" cy="4090987"/>
            </a:xfrm>
          </p:grpSpPr>
          <p:sp>
            <p:nvSpPr>
              <p:cNvPr id="200" name="Google Shape;200;p2"/>
              <p:cNvSpPr/>
              <p:nvPr/>
            </p:nvSpPr>
            <p:spPr>
              <a:xfrm>
                <a:off x="7805738" y="2135188"/>
                <a:ext cx="109538" cy="38100"/>
              </a:xfrm>
              <a:custGeom>
                <a:rect b="b" l="l" r="r" t="t"/>
                <a:pathLst>
                  <a:path extrusionOk="0" h="37" w="106">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01" name="Google Shape;201;p2"/>
              <p:cNvSpPr/>
              <p:nvPr/>
            </p:nvSpPr>
            <p:spPr>
              <a:xfrm>
                <a:off x="8018463" y="2144713"/>
                <a:ext cx="92075" cy="34925"/>
              </a:xfrm>
              <a:custGeom>
                <a:rect b="b" l="l" r="r" t="t"/>
                <a:pathLst>
                  <a:path extrusionOk="0" h="35" w="89">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02" name="Google Shape;202;p2"/>
              <p:cNvSpPr/>
              <p:nvPr/>
            </p:nvSpPr>
            <p:spPr>
              <a:xfrm>
                <a:off x="8228013" y="2225676"/>
                <a:ext cx="107950" cy="61913"/>
              </a:xfrm>
              <a:custGeom>
                <a:rect b="b" l="l" r="r" t="t"/>
                <a:pathLst>
                  <a:path extrusionOk="0" h="59" w="105">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03" name="Google Shape;203;p2"/>
              <p:cNvSpPr/>
              <p:nvPr/>
            </p:nvSpPr>
            <p:spPr>
              <a:xfrm>
                <a:off x="8421688" y="2389188"/>
                <a:ext cx="77788" cy="84138"/>
              </a:xfrm>
              <a:custGeom>
                <a:rect b="b" l="l" r="r" t="t"/>
                <a:pathLst>
                  <a:path extrusionOk="0" h="81" w="75">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04" name="Google Shape;204;p2"/>
              <p:cNvSpPr/>
              <p:nvPr/>
            </p:nvSpPr>
            <p:spPr>
              <a:xfrm>
                <a:off x="8572501" y="2570163"/>
                <a:ext cx="60325" cy="90488"/>
              </a:xfrm>
              <a:custGeom>
                <a:rect b="b" l="l" r="r" t="t"/>
                <a:pathLst>
                  <a:path extrusionOk="0" h="88" w="57">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05" name="Google Shape;205;p2"/>
              <p:cNvSpPr/>
              <p:nvPr/>
            </p:nvSpPr>
            <p:spPr>
              <a:xfrm>
                <a:off x="8664576" y="2767013"/>
                <a:ext cx="42863" cy="88900"/>
              </a:xfrm>
              <a:custGeom>
                <a:rect b="b" l="l" r="r" t="t"/>
                <a:pathLst>
                  <a:path extrusionOk="0" h="86" w="41">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06" name="Google Shape;206;p2"/>
              <p:cNvSpPr/>
              <p:nvPr/>
            </p:nvSpPr>
            <p:spPr>
              <a:xfrm>
                <a:off x="8740776" y="2992438"/>
                <a:ext cx="26988" cy="107950"/>
              </a:xfrm>
              <a:custGeom>
                <a:rect b="b" l="l" r="r" t="t"/>
                <a:pathLst>
                  <a:path extrusionOk="0" h="104" w="27">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07" name="Google Shape;207;p2"/>
              <p:cNvSpPr/>
              <p:nvPr/>
            </p:nvSpPr>
            <p:spPr>
              <a:xfrm>
                <a:off x="8753476" y="3206751"/>
                <a:ext cx="25400" cy="80963"/>
              </a:xfrm>
              <a:custGeom>
                <a:rect b="b" l="l" r="r" t="t"/>
                <a:pathLst>
                  <a:path extrusionOk="0" h="78" w="24">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08" name="Google Shape;208;p2"/>
              <p:cNvSpPr/>
              <p:nvPr/>
            </p:nvSpPr>
            <p:spPr>
              <a:xfrm>
                <a:off x="8672513" y="3368676"/>
                <a:ext cx="61913" cy="100013"/>
              </a:xfrm>
              <a:custGeom>
                <a:rect b="b" l="l" r="r" t="t"/>
                <a:pathLst>
                  <a:path extrusionOk="0" h="97" w="61">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09" name="Google Shape;209;p2"/>
              <p:cNvSpPr/>
              <p:nvPr/>
            </p:nvSpPr>
            <p:spPr>
              <a:xfrm>
                <a:off x="8559801" y="3544888"/>
                <a:ext cx="68263" cy="84138"/>
              </a:xfrm>
              <a:custGeom>
                <a:rect b="b" l="l" r="r" t="t"/>
                <a:pathLst>
                  <a:path extrusionOk="0" h="81" w="66">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10" name="Google Shape;210;p2"/>
              <p:cNvSpPr/>
              <p:nvPr/>
            </p:nvSpPr>
            <p:spPr>
              <a:xfrm>
                <a:off x="8374063" y="3732213"/>
                <a:ext cx="80963" cy="65088"/>
              </a:xfrm>
              <a:custGeom>
                <a:rect b="b" l="l" r="r" t="t"/>
                <a:pathLst>
                  <a:path extrusionOk="0" h="62" w="79">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11" name="Google Shape;211;p2"/>
              <p:cNvSpPr/>
              <p:nvPr/>
            </p:nvSpPr>
            <p:spPr>
              <a:xfrm>
                <a:off x="7953376" y="3932238"/>
                <a:ext cx="93663" cy="30163"/>
              </a:xfrm>
              <a:custGeom>
                <a:rect b="b" l="l" r="r" t="t"/>
                <a:pathLst>
                  <a:path extrusionOk="0" h="30" w="91">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12" name="Google Shape;212;p2"/>
              <p:cNvSpPr/>
              <p:nvPr/>
            </p:nvSpPr>
            <p:spPr>
              <a:xfrm>
                <a:off x="7991476" y="3992563"/>
                <a:ext cx="65088" cy="77788"/>
              </a:xfrm>
              <a:custGeom>
                <a:rect b="b" l="l" r="r" t="t"/>
                <a:pathLst>
                  <a:path extrusionOk="0" h="74" w="63">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13" name="Google Shape;213;p2"/>
              <p:cNvSpPr/>
              <p:nvPr/>
            </p:nvSpPr>
            <p:spPr>
              <a:xfrm>
                <a:off x="8085138" y="4160838"/>
                <a:ext cx="26988" cy="95250"/>
              </a:xfrm>
              <a:custGeom>
                <a:rect b="b" l="l" r="r" t="t"/>
                <a:pathLst>
                  <a:path extrusionOk="0" h="91" w="26">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14" name="Google Shape;214;p2"/>
              <p:cNvSpPr/>
              <p:nvPr/>
            </p:nvSpPr>
            <p:spPr>
              <a:xfrm>
                <a:off x="8034338" y="4348163"/>
                <a:ext cx="44450" cy="106363"/>
              </a:xfrm>
              <a:custGeom>
                <a:rect b="b" l="l" r="r" t="t"/>
                <a:pathLst>
                  <a:path extrusionOk="0" h="102" w="43">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15" name="Google Shape;215;p2"/>
              <p:cNvSpPr/>
              <p:nvPr/>
            </p:nvSpPr>
            <p:spPr>
              <a:xfrm>
                <a:off x="7883526" y="4581526"/>
                <a:ext cx="80963" cy="74613"/>
              </a:xfrm>
              <a:custGeom>
                <a:rect b="b" l="l" r="r" t="t"/>
                <a:pathLst>
                  <a:path extrusionOk="0" h="72" w="78">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16" name="Google Shape;216;p2"/>
              <p:cNvSpPr/>
              <p:nvPr/>
            </p:nvSpPr>
            <p:spPr>
              <a:xfrm>
                <a:off x="7666038" y="4762501"/>
                <a:ext cx="120650" cy="58738"/>
              </a:xfrm>
              <a:custGeom>
                <a:rect b="b" l="l" r="r" t="t"/>
                <a:pathLst>
                  <a:path extrusionOk="0" h="56" w="117">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17" name="Google Shape;217;p2"/>
              <p:cNvSpPr/>
              <p:nvPr/>
            </p:nvSpPr>
            <p:spPr>
              <a:xfrm>
                <a:off x="7434263" y="4868863"/>
                <a:ext cx="123825" cy="47625"/>
              </a:xfrm>
              <a:custGeom>
                <a:rect b="b" l="l" r="r" t="t"/>
                <a:pathLst>
                  <a:path extrusionOk="0" h="46" w="120">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18" name="Google Shape;218;p2"/>
              <p:cNvSpPr/>
              <p:nvPr/>
            </p:nvSpPr>
            <p:spPr>
              <a:xfrm>
                <a:off x="7192963" y="4932363"/>
                <a:ext cx="153988" cy="38100"/>
              </a:xfrm>
              <a:custGeom>
                <a:rect b="b" l="l" r="r" t="t"/>
                <a:pathLst>
                  <a:path extrusionOk="0" h="37" w="148">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19" name="Google Shape;219;p2"/>
              <p:cNvSpPr/>
              <p:nvPr/>
            </p:nvSpPr>
            <p:spPr>
              <a:xfrm>
                <a:off x="6989763" y="4945063"/>
                <a:ext cx="88900" cy="22225"/>
              </a:xfrm>
              <a:custGeom>
                <a:rect b="b" l="l" r="r" t="t"/>
                <a:pathLst>
                  <a:path extrusionOk="0" h="22" w="86">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20" name="Google Shape;220;p2"/>
              <p:cNvSpPr/>
              <p:nvPr/>
            </p:nvSpPr>
            <p:spPr>
              <a:xfrm>
                <a:off x="6748463" y="4924426"/>
                <a:ext cx="80963" cy="31750"/>
              </a:xfrm>
              <a:custGeom>
                <a:rect b="b" l="l" r="r" t="t"/>
                <a:pathLst>
                  <a:path extrusionOk="0" h="31" w="79">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21" name="Google Shape;221;p2"/>
              <p:cNvSpPr/>
              <p:nvPr/>
            </p:nvSpPr>
            <p:spPr>
              <a:xfrm>
                <a:off x="6559551" y="4949826"/>
                <a:ext cx="68263" cy="61913"/>
              </a:xfrm>
              <a:custGeom>
                <a:rect b="b" l="l" r="r" t="t"/>
                <a:pathLst>
                  <a:path extrusionOk="0" h="59" w="67">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22" name="Google Shape;222;p2"/>
              <p:cNvSpPr/>
              <p:nvPr/>
            </p:nvSpPr>
            <p:spPr>
              <a:xfrm>
                <a:off x="6375401" y="5078413"/>
                <a:ext cx="80963" cy="49213"/>
              </a:xfrm>
              <a:custGeom>
                <a:rect b="b" l="l" r="r" t="t"/>
                <a:pathLst>
                  <a:path extrusionOk="0" h="46" w="78">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23" name="Google Shape;223;p2"/>
              <p:cNvSpPr/>
              <p:nvPr/>
            </p:nvSpPr>
            <p:spPr>
              <a:xfrm>
                <a:off x="6167438" y="5192713"/>
                <a:ext cx="114300" cy="50800"/>
              </a:xfrm>
              <a:custGeom>
                <a:rect b="b" l="l" r="r" t="t"/>
                <a:pathLst>
                  <a:path extrusionOk="0" h="50" w="11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24" name="Google Shape;224;p2"/>
              <p:cNvSpPr/>
              <p:nvPr/>
            </p:nvSpPr>
            <p:spPr>
              <a:xfrm>
                <a:off x="5929313" y="5272088"/>
                <a:ext cx="131763" cy="36513"/>
              </a:xfrm>
              <a:custGeom>
                <a:rect b="b" l="l" r="r" t="t"/>
                <a:pathLst>
                  <a:path extrusionOk="0" h="35" w="128">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25" name="Google Shape;225;p2"/>
              <p:cNvSpPr/>
              <p:nvPr/>
            </p:nvSpPr>
            <p:spPr>
              <a:xfrm>
                <a:off x="5719763" y="5281613"/>
                <a:ext cx="104775" cy="34925"/>
              </a:xfrm>
              <a:custGeom>
                <a:rect b="b" l="l" r="r" t="t"/>
                <a:pathLst>
                  <a:path extrusionOk="0" h="33" w="101">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26" name="Google Shape;226;p2"/>
              <p:cNvSpPr/>
              <p:nvPr/>
            </p:nvSpPr>
            <p:spPr>
              <a:xfrm>
                <a:off x="5516563" y="5238751"/>
                <a:ext cx="103188" cy="33338"/>
              </a:xfrm>
              <a:custGeom>
                <a:rect b="b" l="l" r="r" t="t"/>
                <a:pathLst>
                  <a:path extrusionOk="0" h="32" w="100">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27" name="Google Shape;227;p2"/>
              <p:cNvSpPr/>
              <p:nvPr/>
            </p:nvSpPr>
            <p:spPr>
              <a:xfrm>
                <a:off x="5327651" y="5132388"/>
                <a:ext cx="85725" cy="60325"/>
              </a:xfrm>
              <a:custGeom>
                <a:rect b="b" l="l" r="r" t="t"/>
                <a:pathLst>
                  <a:path extrusionOk="0" h="58" w="82">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28" name="Google Shape;228;p2"/>
              <p:cNvSpPr/>
              <p:nvPr/>
            </p:nvSpPr>
            <p:spPr>
              <a:xfrm>
                <a:off x="5167313" y="4940301"/>
                <a:ext cx="87313" cy="103188"/>
              </a:xfrm>
              <a:custGeom>
                <a:rect b="b" l="l" r="r" t="t"/>
                <a:pathLst>
                  <a:path extrusionOk="0" h="98" w="83">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29" name="Google Shape;229;p2"/>
              <p:cNvSpPr/>
              <p:nvPr/>
            </p:nvSpPr>
            <p:spPr>
              <a:xfrm>
                <a:off x="5113338" y="4803776"/>
                <a:ext cx="50800" cy="74613"/>
              </a:xfrm>
              <a:custGeom>
                <a:rect b="b" l="l" r="r" t="t"/>
                <a:pathLst>
                  <a:path extrusionOk="0" h="71" w="49">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30" name="Google Shape;230;p2"/>
              <p:cNvSpPr/>
              <p:nvPr/>
            </p:nvSpPr>
            <p:spPr>
              <a:xfrm>
                <a:off x="5035551" y="4613276"/>
                <a:ext cx="60325" cy="101600"/>
              </a:xfrm>
              <a:custGeom>
                <a:rect b="b" l="l" r="r" t="t"/>
                <a:pathLst>
                  <a:path extrusionOk="0" h="97" w="58">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31" name="Google Shape;231;p2"/>
              <p:cNvSpPr/>
              <p:nvPr/>
            </p:nvSpPr>
            <p:spPr>
              <a:xfrm>
                <a:off x="4221163" y="4760913"/>
                <a:ext cx="82550" cy="20638"/>
              </a:xfrm>
              <a:custGeom>
                <a:rect b="b" l="l" r="r" t="t"/>
                <a:pathLst>
                  <a:path extrusionOk="0" h="19" w="7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32" name="Google Shape;232;p2"/>
              <p:cNvSpPr/>
              <p:nvPr/>
            </p:nvSpPr>
            <p:spPr>
              <a:xfrm>
                <a:off x="4384676" y="4772026"/>
                <a:ext cx="106363" cy="17463"/>
              </a:xfrm>
              <a:custGeom>
                <a:rect b="b" l="l" r="r" t="t"/>
                <a:pathLst>
                  <a:path extrusionOk="0" h="17" w="102">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33" name="Google Shape;233;p2"/>
              <p:cNvSpPr/>
              <p:nvPr/>
            </p:nvSpPr>
            <p:spPr>
              <a:xfrm>
                <a:off x="4584701" y="4762501"/>
                <a:ext cx="90488" cy="34925"/>
              </a:xfrm>
              <a:custGeom>
                <a:rect b="b" l="l" r="r" t="t"/>
                <a:pathLst>
                  <a:path extrusionOk="0" h="33" w="87">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34" name="Google Shape;234;p2"/>
              <p:cNvSpPr/>
              <p:nvPr/>
            </p:nvSpPr>
            <p:spPr>
              <a:xfrm>
                <a:off x="4751388" y="4727576"/>
                <a:ext cx="88900" cy="25400"/>
              </a:xfrm>
              <a:custGeom>
                <a:rect b="b" l="l" r="r" t="t"/>
                <a:pathLst>
                  <a:path extrusionOk="0" h="25" w="86">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35" name="Google Shape;235;p2"/>
              <p:cNvSpPr/>
              <p:nvPr/>
            </p:nvSpPr>
            <p:spPr>
              <a:xfrm>
                <a:off x="4892676" y="4657726"/>
                <a:ext cx="92075" cy="52388"/>
              </a:xfrm>
              <a:custGeom>
                <a:rect b="b" l="l" r="r" t="t"/>
                <a:pathLst>
                  <a:path extrusionOk="0" h="50" w="89">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36" name="Google Shape;236;p2"/>
              <p:cNvSpPr/>
              <p:nvPr/>
            </p:nvSpPr>
            <p:spPr>
              <a:xfrm>
                <a:off x="4024313" y="4714876"/>
                <a:ext cx="93663" cy="31750"/>
              </a:xfrm>
              <a:custGeom>
                <a:rect b="b" l="l" r="r" t="t"/>
                <a:pathLst>
                  <a:path extrusionOk="0" h="31" w="9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37" name="Google Shape;237;p2"/>
              <p:cNvSpPr/>
              <p:nvPr/>
            </p:nvSpPr>
            <p:spPr>
              <a:xfrm>
                <a:off x="3851276" y="4625976"/>
                <a:ext cx="98425" cy="63500"/>
              </a:xfrm>
              <a:custGeom>
                <a:rect b="b" l="l" r="r" t="t"/>
                <a:pathLst>
                  <a:path extrusionOk="0" h="61" w="94">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38" name="Google Shape;238;p2"/>
              <p:cNvSpPr/>
              <p:nvPr/>
            </p:nvSpPr>
            <p:spPr>
              <a:xfrm>
                <a:off x="3706813" y="4486276"/>
                <a:ext cx="82550" cy="73025"/>
              </a:xfrm>
              <a:custGeom>
                <a:rect b="b" l="l" r="r" t="t"/>
                <a:pathLst>
                  <a:path extrusionOk="0" h="71" w="79">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39" name="Google Shape;239;p2"/>
              <p:cNvSpPr/>
              <p:nvPr/>
            </p:nvSpPr>
            <p:spPr>
              <a:xfrm>
                <a:off x="3595688" y="4313238"/>
                <a:ext cx="57150" cy="82550"/>
              </a:xfrm>
              <a:custGeom>
                <a:rect b="b" l="l" r="r" t="t"/>
                <a:pathLst>
                  <a:path extrusionOk="0" h="79" w="56">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40" name="Google Shape;240;p2"/>
              <p:cNvSpPr/>
              <p:nvPr/>
            </p:nvSpPr>
            <p:spPr>
              <a:xfrm>
                <a:off x="3533776" y="4113213"/>
                <a:ext cx="42863" cy="101600"/>
              </a:xfrm>
              <a:custGeom>
                <a:rect b="b" l="l" r="r" t="t"/>
                <a:pathLst>
                  <a:path extrusionOk="0" h="99" w="42">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41" name="Google Shape;241;p2"/>
              <p:cNvSpPr/>
              <p:nvPr/>
            </p:nvSpPr>
            <p:spPr>
              <a:xfrm>
                <a:off x="3517901" y="3932238"/>
                <a:ext cx="20638" cy="79375"/>
              </a:xfrm>
              <a:custGeom>
                <a:rect b="b" l="l" r="r" t="t"/>
                <a:pathLst>
                  <a:path extrusionOk="0" h="76" w="19">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42" name="Google Shape;242;p2"/>
              <p:cNvSpPr/>
              <p:nvPr/>
            </p:nvSpPr>
            <p:spPr>
              <a:xfrm>
                <a:off x="3522663" y="3695701"/>
                <a:ext cx="47625" cy="131763"/>
              </a:xfrm>
              <a:custGeom>
                <a:rect b="b" l="l" r="r" t="t"/>
                <a:pathLst>
                  <a:path extrusionOk="0" h="127" w="46">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43" name="Google Shape;243;p2"/>
              <p:cNvSpPr/>
              <p:nvPr/>
            </p:nvSpPr>
            <p:spPr>
              <a:xfrm>
                <a:off x="3586163" y="3575051"/>
                <a:ext cx="50800" cy="66675"/>
              </a:xfrm>
              <a:custGeom>
                <a:rect b="b" l="l" r="r" t="t"/>
                <a:pathLst>
                  <a:path extrusionOk="0" h="64" w="48">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44" name="Google Shape;244;p2"/>
              <p:cNvSpPr/>
              <p:nvPr/>
            </p:nvSpPr>
            <p:spPr>
              <a:xfrm>
                <a:off x="3698876" y="3435351"/>
                <a:ext cx="66675" cy="74613"/>
              </a:xfrm>
              <a:custGeom>
                <a:rect b="b" l="l" r="r" t="t"/>
                <a:pathLst>
                  <a:path extrusionOk="0" h="71" w="64">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45" name="Google Shape;245;p2"/>
              <p:cNvSpPr/>
              <p:nvPr/>
            </p:nvSpPr>
            <p:spPr>
              <a:xfrm>
                <a:off x="3798888" y="3357563"/>
                <a:ext cx="57150" cy="34925"/>
              </a:xfrm>
              <a:custGeom>
                <a:rect b="b" l="l" r="r" t="t"/>
                <a:pathLst>
                  <a:path extrusionOk="0" h="34" w="56">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46" name="Google Shape;246;p2"/>
              <p:cNvSpPr/>
              <p:nvPr/>
            </p:nvSpPr>
            <p:spPr>
              <a:xfrm>
                <a:off x="3725863" y="3227388"/>
                <a:ext cx="76200" cy="69850"/>
              </a:xfrm>
              <a:custGeom>
                <a:rect b="b" l="l" r="r" t="t"/>
                <a:pathLst>
                  <a:path extrusionOk="0" h="68" w="74">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47" name="Google Shape;247;p2"/>
              <p:cNvSpPr/>
              <p:nvPr/>
            </p:nvSpPr>
            <p:spPr>
              <a:xfrm>
                <a:off x="3622676" y="3065463"/>
                <a:ext cx="60325" cy="96838"/>
              </a:xfrm>
              <a:custGeom>
                <a:rect b="b" l="l" r="r" t="t"/>
                <a:pathLst>
                  <a:path extrusionOk="0" h="94" w="58">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48" name="Google Shape;248;p2"/>
              <p:cNvSpPr/>
              <p:nvPr/>
            </p:nvSpPr>
            <p:spPr>
              <a:xfrm>
                <a:off x="3565526" y="2909888"/>
                <a:ext cx="22225" cy="68263"/>
              </a:xfrm>
              <a:custGeom>
                <a:rect b="b" l="l" r="r" t="t"/>
                <a:pathLst>
                  <a:path extrusionOk="0" h="66" w="22">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49" name="Google Shape;249;p2"/>
              <p:cNvSpPr/>
              <p:nvPr/>
            </p:nvSpPr>
            <p:spPr>
              <a:xfrm>
                <a:off x="3538538" y="2741613"/>
                <a:ext cx="28575" cy="100013"/>
              </a:xfrm>
              <a:custGeom>
                <a:rect b="b" l="l" r="r" t="t"/>
                <a:pathLst>
                  <a:path extrusionOk="0" h="96" w="27">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50" name="Google Shape;250;p2"/>
              <p:cNvSpPr/>
              <p:nvPr/>
            </p:nvSpPr>
            <p:spPr>
              <a:xfrm>
                <a:off x="3546476" y="2592388"/>
                <a:ext cx="22225" cy="73025"/>
              </a:xfrm>
              <a:custGeom>
                <a:rect b="b" l="l" r="r" t="t"/>
                <a:pathLst>
                  <a:path extrusionOk="0" h="70" w="22">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51" name="Google Shape;251;p2"/>
              <p:cNvSpPr/>
              <p:nvPr/>
            </p:nvSpPr>
            <p:spPr>
              <a:xfrm>
                <a:off x="3595688" y="2397126"/>
                <a:ext cx="49213" cy="103188"/>
              </a:xfrm>
              <a:custGeom>
                <a:rect b="b" l="l" r="r" t="t"/>
                <a:pathLst>
                  <a:path extrusionOk="0" h="99" w="47">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52" name="Google Shape;252;p2"/>
              <p:cNvSpPr/>
              <p:nvPr/>
            </p:nvSpPr>
            <p:spPr>
              <a:xfrm>
                <a:off x="3670301" y="2254251"/>
                <a:ext cx="57150" cy="80963"/>
              </a:xfrm>
              <a:custGeom>
                <a:rect b="b" l="l" r="r" t="t"/>
                <a:pathLst>
                  <a:path extrusionOk="0" h="78" w="55">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53" name="Google Shape;253;p2"/>
              <p:cNvSpPr/>
              <p:nvPr/>
            </p:nvSpPr>
            <p:spPr>
              <a:xfrm>
                <a:off x="3754438" y="2087563"/>
                <a:ext cx="73025" cy="87313"/>
              </a:xfrm>
              <a:custGeom>
                <a:rect b="b" l="l" r="r" t="t"/>
                <a:pathLst>
                  <a:path extrusionOk="0" h="85" w="71">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54" name="Google Shape;254;p2"/>
              <p:cNvSpPr/>
              <p:nvPr/>
            </p:nvSpPr>
            <p:spPr>
              <a:xfrm>
                <a:off x="3865563" y="1936751"/>
                <a:ext cx="80963" cy="104775"/>
              </a:xfrm>
              <a:custGeom>
                <a:rect b="b" l="l" r="r" t="t"/>
                <a:pathLst>
                  <a:path extrusionOk="0" h="101" w="79">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55" name="Google Shape;255;p2"/>
              <p:cNvSpPr/>
              <p:nvPr/>
            </p:nvSpPr>
            <p:spPr>
              <a:xfrm>
                <a:off x="3984626" y="1827213"/>
                <a:ext cx="87313" cy="65088"/>
              </a:xfrm>
              <a:custGeom>
                <a:rect b="b" l="l" r="r" t="t"/>
                <a:pathLst>
                  <a:path extrusionOk="0" h="63" w="85">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56" name="Google Shape;256;p2"/>
              <p:cNvSpPr/>
              <p:nvPr/>
            </p:nvSpPr>
            <p:spPr>
              <a:xfrm>
                <a:off x="4127501" y="1725613"/>
                <a:ext cx="109538" cy="76200"/>
              </a:xfrm>
              <a:custGeom>
                <a:rect b="b" l="l" r="r" t="t"/>
                <a:pathLst>
                  <a:path extrusionOk="0" h="74" w="105">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57" name="Google Shape;257;p2"/>
              <p:cNvSpPr/>
              <p:nvPr/>
            </p:nvSpPr>
            <p:spPr>
              <a:xfrm>
                <a:off x="4300538" y="1655763"/>
                <a:ext cx="87313" cy="47625"/>
              </a:xfrm>
              <a:custGeom>
                <a:rect b="b" l="l" r="r" t="t"/>
                <a:pathLst>
                  <a:path extrusionOk="0" h="47" w="84">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58" name="Google Shape;258;p2"/>
              <p:cNvSpPr/>
              <p:nvPr/>
            </p:nvSpPr>
            <p:spPr>
              <a:xfrm>
                <a:off x="4451351" y="1609726"/>
                <a:ext cx="103188" cy="31750"/>
              </a:xfrm>
              <a:custGeom>
                <a:rect b="b" l="l" r="r" t="t"/>
                <a:pathLst>
                  <a:path extrusionOk="0" h="31" w="100">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59" name="Google Shape;259;p2"/>
              <p:cNvSpPr/>
              <p:nvPr/>
            </p:nvSpPr>
            <p:spPr>
              <a:xfrm>
                <a:off x="4638676" y="1628776"/>
                <a:ext cx="109538" cy="19050"/>
              </a:xfrm>
              <a:custGeom>
                <a:rect b="b" l="l" r="r" t="t"/>
                <a:pathLst>
                  <a:path extrusionOk="0" h="18" w="105">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60" name="Google Shape;260;p2"/>
              <p:cNvSpPr/>
              <p:nvPr/>
            </p:nvSpPr>
            <p:spPr>
              <a:xfrm>
                <a:off x="4851401" y="1643063"/>
                <a:ext cx="68263" cy="30163"/>
              </a:xfrm>
              <a:custGeom>
                <a:rect b="b" l="l" r="r" t="t"/>
                <a:pathLst>
                  <a:path extrusionOk="0" h="28" w="65">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61" name="Google Shape;261;p2"/>
              <p:cNvSpPr/>
              <p:nvPr/>
            </p:nvSpPr>
            <p:spPr>
              <a:xfrm>
                <a:off x="5008563" y="1714501"/>
                <a:ext cx="71438" cy="33338"/>
              </a:xfrm>
              <a:custGeom>
                <a:rect b="b" l="l" r="r" t="t"/>
                <a:pathLst>
                  <a:path extrusionOk="0" h="33" w="68">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62" name="Google Shape;262;p2"/>
              <p:cNvSpPr/>
              <p:nvPr/>
            </p:nvSpPr>
            <p:spPr>
              <a:xfrm>
                <a:off x="5149851" y="1784351"/>
                <a:ext cx="85725" cy="47625"/>
              </a:xfrm>
              <a:custGeom>
                <a:rect b="b" l="l" r="r" t="t"/>
                <a:pathLst>
                  <a:path extrusionOk="0" h="46" w="83">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63" name="Google Shape;263;p2"/>
              <p:cNvSpPr/>
              <p:nvPr/>
            </p:nvSpPr>
            <p:spPr>
              <a:xfrm>
                <a:off x="5305426" y="1847851"/>
                <a:ext cx="66675" cy="61913"/>
              </a:xfrm>
              <a:custGeom>
                <a:rect b="b" l="l" r="r" t="t"/>
                <a:pathLst>
                  <a:path extrusionOk="0" h="59" w="65">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64" name="Google Shape;264;p2"/>
              <p:cNvSpPr/>
              <p:nvPr/>
            </p:nvSpPr>
            <p:spPr>
              <a:xfrm>
                <a:off x="5380038" y="1765301"/>
                <a:ext cx="30163" cy="87313"/>
              </a:xfrm>
              <a:custGeom>
                <a:rect b="b" l="l" r="r" t="t"/>
                <a:pathLst>
                  <a:path extrusionOk="0" h="84" w="28">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65" name="Google Shape;265;p2"/>
              <p:cNvSpPr/>
              <p:nvPr/>
            </p:nvSpPr>
            <p:spPr>
              <a:xfrm>
                <a:off x="5451476" y="1625601"/>
                <a:ext cx="39688" cy="63500"/>
              </a:xfrm>
              <a:custGeom>
                <a:rect b="b" l="l" r="r" t="t"/>
                <a:pathLst>
                  <a:path extrusionOk="0" h="62" w="39">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66" name="Google Shape;266;p2"/>
              <p:cNvSpPr/>
              <p:nvPr/>
            </p:nvSpPr>
            <p:spPr>
              <a:xfrm>
                <a:off x="5540376" y="1449388"/>
                <a:ext cx="88900" cy="112713"/>
              </a:xfrm>
              <a:custGeom>
                <a:rect b="b" l="l" r="r" t="t"/>
                <a:pathLst>
                  <a:path extrusionOk="0" h="108" w="86">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67" name="Google Shape;267;p2"/>
              <p:cNvSpPr/>
              <p:nvPr/>
            </p:nvSpPr>
            <p:spPr>
              <a:xfrm>
                <a:off x="5675313" y="1382713"/>
                <a:ext cx="88900" cy="57150"/>
              </a:xfrm>
              <a:custGeom>
                <a:rect b="b" l="l" r="r" t="t"/>
                <a:pathLst>
                  <a:path extrusionOk="0" h="55" w="86">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68" name="Google Shape;268;p2"/>
              <p:cNvSpPr/>
              <p:nvPr/>
            </p:nvSpPr>
            <p:spPr>
              <a:xfrm>
                <a:off x="5895976" y="1304926"/>
                <a:ext cx="57150" cy="28575"/>
              </a:xfrm>
              <a:custGeom>
                <a:rect b="b" l="l" r="r" t="t"/>
                <a:pathLst>
                  <a:path extrusionOk="0" h="27" w="56">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69" name="Google Shape;269;p2"/>
              <p:cNvSpPr/>
              <p:nvPr/>
            </p:nvSpPr>
            <p:spPr>
              <a:xfrm>
                <a:off x="6059488" y="1247776"/>
                <a:ext cx="125413" cy="41275"/>
              </a:xfrm>
              <a:custGeom>
                <a:rect b="b" l="l" r="r" t="t"/>
                <a:pathLst>
                  <a:path extrusionOk="0" h="40" w="121">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70" name="Google Shape;270;p2"/>
              <p:cNvSpPr/>
              <p:nvPr/>
            </p:nvSpPr>
            <p:spPr>
              <a:xfrm>
                <a:off x="6319838" y="1225551"/>
                <a:ext cx="120650" cy="30163"/>
              </a:xfrm>
              <a:custGeom>
                <a:rect b="b" l="l" r="r" t="t"/>
                <a:pathLst>
                  <a:path extrusionOk="0" h="28" w="116">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71" name="Google Shape;271;p2"/>
              <p:cNvSpPr/>
              <p:nvPr/>
            </p:nvSpPr>
            <p:spPr>
              <a:xfrm>
                <a:off x="6584951" y="1241426"/>
                <a:ext cx="109538" cy="19050"/>
              </a:xfrm>
              <a:custGeom>
                <a:rect b="b" l="l" r="r" t="t"/>
                <a:pathLst>
                  <a:path extrusionOk="0" h="18" w="106">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72" name="Google Shape;272;p2"/>
              <p:cNvSpPr/>
              <p:nvPr/>
            </p:nvSpPr>
            <p:spPr>
              <a:xfrm>
                <a:off x="6799263" y="1285876"/>
                <a:ext cx="117475" cy="47625"/>
              </a:xfrm>
              <a:custGeom>
                <a:rect b="b" l="l" r="r" t="t"/>
                <a:pathLst>
                  <a:path extrusionOk="0" h="45" w="112">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73" name="Google Shape;273;p2"/>
              <p:cNvSpPr/>
              <p:nvPr/>
            </p:nvSpPr>
            <p:spPr>
              <a:xfrm>
                <a:off x="6962776" y="1343026"/>
                <a:ext cx="122238" cy="44450"/>
              </a:xfrm>
              <a:custGeom>
                <a:rect b="b" l="l" r="r" t="t"/>
                <a:pathLst>
                  <a:path extrusionOk="0" h="43" w="117">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74" name="Google Shape;274;p2"/>
              <p:cNvSpPr/>
              <p:nvPr/>
            </p:nvSpPr>
            <p:spPr>
              <a:xfrm>
                <a:off x="7148513" y="1409701"/>
                <a:ext cx="104775" cy="49213"/>
              </a:xfrm>
              <a:custGeom>
                <a:rect b="b" l="l" r="r" t="t"/>
                <a:pathLst>
                  <a:path extrusionOk="0" h="47" w="101">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75" name="Google Shape;275;p2"/>
              <p:cNvSpPr/>
              <p:nvPr/>
            </p:nvSpPr>
            <p:spPr>
              <a:xfrm>
                <a:off x="7273926" y="1504951"/>
                <a:ext cx="114300" cy="74613"/>
              </a:xfrm>
              <a:custGeom>
                <a:rect b="b" l="l" r="r" t="t"/>
                <a:pathLst>
                  <a:path extrusionOk="0" h="71" w="110">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76" name="Google Shape;276;p2"/>
              <p:cNvSpPr/>
              <p:nvPr/>
            </p:nvSpPr>
            <p:spPr>
              <a:xfrm>
                <a:off x="7424738" y="1631951"/>
                <a:ext cx="88900" cy="96838"/>
              </a:xfrm>
              <a:custGeom>
                <a:rect b="b" l="l" r="r" t="t"/>
                <a:pathLst>
                  <a:path extrusionOk="0" h="93" w="85">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77" name="Google Shape;277;p2"/>
              <p:cNvSpPr/>
              <p:nvPr/>
            </p:nvSpPr>
            <p:spPr>
              <a:xfrm>
                <a:off x="7540626" y="1792288"/>
                <a:ext cx="53975" cy="84138"/>
              </a:xfrm>
              <a:custGeom>
                <a:rect b="b" l="l" r="r" t="t"/>
                <a:pathLst>
                  <a:path extrusionOk="0" h="81" w="52">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78" name="Google Shape;278;p2"/>
              <p:cNvSpPr/>
              <p:nvPr/>
            </p:nvSpPr>
            <p:spPr>
              <a:xfrm>
                <a:off x="7627938" y="1963738"/>
                <a:ext cx="57150" cy="109538"/>
              </a:xfrm>
              <a:custGeom>
                <a:rect b="b" l="l" r="r" t="t"/>
                <a:pathLst>
                  <a:path extrusionOk="0" h="106" w="55">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79" name="Google Shape;279;p2"/>
              <p:cNvSpPr/>
              <p:nvPr/>
            </p:nvSpPr>
            <p:spPr>
              <a:xfrm>
                <a:off x="7700963" y="2119313"/>
                <a:ext cx="49213" cy="73025"/>
              </a:xfrm>
              <a:custGeom>
                <a:rect b="b" l="l" r="r" t="t"/>
                <a:pathLst>
                  <a:path extrusionOk="0" h="70" w="47">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280" name="Google Shape;280;p2"/>
              <p:cNvSpPr/>
              <p:nvPr/>
            </p:nvSpPr>
            <p:spPr>
              <a:xfrm>
                <a:off x="8164513" y="3827463"/>
                <a:ext cx="123825" cy="60325"/>
              </a:xfrm>
              <a:custGeom>
                <a:rect b="b" l="l" r="r" t="t"/>
                <a:pathLst>
                  <a:path extrusionOk="0" h="59" w="118">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grpSp>
      </p:grpSp>
      <p:grpSp>
        <p:nvGrpSpPr>
          <p:cNvPr id="281" name="Google Shape;281;p2"/>
          <p:cNvGrpSpPr/>
          <p:nvPr/>
        </p:nvGrpSpPr>
        <p:grpSpPr>
          <a:xfrm>
            <a:off x="994820" y="610692"/>
            <a:ext cx="3731017" cy="769441"/>
            <a:chOff x="994820" y="496392"/>
            <a:chExt cx="5886671" cy="769441"/>
          </a:xfrm>
        </p:grpSpPr>
        <p:grpSp>
          <p:nvGrpSpPr>
            <p:cNvPr id="282" name="Google Shape;282;p2"/>
            <p:cNvGrpSpPr/>
            <p:nvPr/>
          </p:nvGrpSpPr>
          <p:grpSpPr>
            <a:xfrm>
              <a:off x="994820" y="626210"/>
              <a:ext cx="5886671" cy="495365"/>
              <a:chOff x="3532280" y="5381090"/>
              <a:chExt cx="5886671" cy="495365"/>
            </a:xfrm>
          </p:grpSpPr>
          <p:sp>
            <p:nvSpPr>
              <p:cNvPr id="283" name="Google Shape;283;p2"/>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284" name="Google Shape;284;p2"/>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85" name="Google Shape;285;p2"/>
            <p:cNvSpPr txBox="1"/>
            <p:nvPr/>
          </p:nvSpPr>
          <p:spPr>
            <a:xfrm>
              <a:off x="1595870" y="496392"/>
              <a:ext cx="426973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0000"/>
                  </a:solidFill>
                  <a:latin typeface="Arial"/>
                  <a:ea typeface="Arial"/>
                  <a:cs typeface="Arial"/>
                  <a:sym typeface="Arial"/>
                </a:rPr>
                <a:t>MỞ ĐẦU</a:t>
              </a:r>
              <a:endParaRPr b="1" sz="4400">
                <a:solidFill>
                  <a:srgbClr val="FF0000"/>
                </a:solidFill>
                <a:latin typeface="Arial"/>
                <a:ea typeface="Arial"/>
                <a:cs typeface="Arial"/>
                <a:sym typeface="Arial"/>
              </a:endParaRPr>
            </a:p>
          </p:txBody>
        </p:sp>
      </p:grpSp>
      <p:sp>
        <p:nvSpPr>
          <p:cNvPr id="286" name="Google Shape;286;p2"/>
          <p:cNvSpPr/>
          <p:nvPr/>
        </p:nvSpPr>
        <p:spPr>
          <a:xfrm>
            <a:off x="1197750" y="2288756"/>
            <a:ext cx="4773168" cy="319472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i="1" lang="en-US" sz="2400">
                <a:solidFill>
                  <a:srgbClr val="0070C0"/>
                </a:solidFill>
                <a:latin typeface="Arial"/>
                <a:ea typeface="Arial"/>
                <a:cs typeface="Arial"/>
                <a:sym typeface="Arial"/>
              </a:rPr>
              <a:t>Ngày nay, các con tàu ra khơi đều có gắn các thiết bị định vị để thông báo vị trí của con tàu. Vậy dựa vào đâu để người ta xác định được vị trí của con tàu khi đang lênh đênh trên biển?</a:t>
            </a:r>
            <a:endParaRPr b="1" i="1" sz="2400">
              <a:solidFill>
                <a:srgbClr val="0070C0"/>
              </a:solidFill>
              <a:latin typeface="Arial"/>
              <a:ea typeface="Arial"/>
              <a:cs typeface="Arial"/>
              <a:sym typeface="Arial"/>
            </a:endParaRPr>
          </a:p>
        </p:txBody>
      </p:sp>
      <p:pic>
        <p:nvPicPr>
          <p:cNvPr id="287" name="Google Shape;287;p2"/>
          <p:cNvPicPr preferRelativeResize="0"/>
          <p:nvPr/>
        </p:nvPicPr>
        <p:blipFill rotWithShape="1">
          <a:blip r:embed="rId3">
            <a:alphaModFix/>
          </a:blip>
          <a:srcRect b="0" l="0" r="0" t="0"/>
          <a:stretch/>
        </p:blipFill>
        <p:spPr>
          <a:xfrm>
            <a:off x="7422078" y="3486193"/>
            <a:ext cx="4432173" cy="3020139"/>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20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2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grpSp>
        <p:nvGrpSpPr>
          <p:cNvPr id="293" name="Google Shape;293;p3"/>
          <p:cNvGrpSpPr/>
          <p:nvPr/>
        </p:nvGrpSpPr>
        <p:grpSpPr>
          <a:xfrm>
            <a:off x="5435290" y="2959841"/>
            <a:ext cx="4464684" cy="620959"/>
            <a:chOff x="3682690" y="2338141"/>
            <a:chExt cx="4464684" cy="620959"/>
          </a:xfrm>
        </p:grpSpPr>
        <p:sp>
          <p:nvSpPr>
            <p:cNvPr id="294" name="Google Shape;294;p3"/>
            <p:cNvSpPr/>
            <p:nvPr/>
          </p:nvSpPr>
          <p:spPr>
            <a:xfrm>
              <a:off x="4081792" y="2810532"/>
              <a:ext cx="3672000" cy="148568"/>
            </a:xfrm>
            <a:custGeom>
              <a:rect b="b" l="l" r="r" t="t"/>
              <a:pathLst>
                <a:path extrusionOk="0" h="38" w="228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rgbClr val="000000"/>
                </a:solidFill>
                <a:latin typeface="Arial"/>
                <a:ea typeface="Arial"/>
                <a:cs typeface="Arial"/>
                <a:sym typeface="Arial"/>
              </a:endParaRPr>
            </a:p>
          </p:txBody>
        </p:sp>
        <p:sp>
          <p:nvSpPr>
            <p:cNvPr id="295" name="Google Shape;295;p3"/>
            <p:cNvSpPr txBox="1"/>
            <p:nvPr/>
          </p:nvSpPr>
          <p:spPr>
            <a:xfrm>
              <a:off x="3682690" y="2338141"/>
              <a:ext cx="446468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FFFFFF"/>
                  </a:solidFill>
                  <a:latin typeface="Arial"/>
                  <a:ea typeface="Arial"/>
                  <a:cs typeface="Arial"/>
                  <a:sym typeface="Arial"/>
                </a:rPr>
                <a:t>I. Hệ thống kinh, vĩ tuyến</a:t>
              </a:r>
              <a:endParaRPr sz="2800">
                <a:solidFill>
                  <a:srgbClr val="FFFFFF"/>
                </a:solidFill>
                <a:latin typeface="Arial"/>
                <a:ea typeface="Arial"/>
                <a:cs typeface="Arial"/>
                <a:sym typeface="Arial"/>
              </a:endParaRPr>
            </a:p>
          </p:txBody>
        </p:sp>
      </p:grpSp>
      <p:grpSp>
        <p:nvGrpSpPr>
          <p:cNvPr id="296" name="Google Shape;296;p3"/>
          <p:cNvGrpSpPr/>
          <p:nvPr/>
        </p:nvGrpSpPr>
        <p:grpSpPr>
          <a:xfrm>
            <a:off x="4044679" y="3905866"/>
            <a:ext cx="7245894" cy="1695111"/>
            <a:chOff x="2292079" y="2385641"/>
            <a:chExt cx="7245894" cy="1695111"/>
          </a:xfrm>
        </p:grpSpPr>
        <p:sp>
          <p:nvSpPr>
            <p:cNvPr id="297" name="Google Shape;297;p3"/>
            <p:cNvSpPr/>
            <p:nvPr/>
          </p:nvSpPr>
          <p:spPr>
            <a:xfrm>
              <a:off x="5194465" y="2810532"/>
              <a:ext cx="2042394" cy="98329"/>
            </a:xfrm>
            <a:custGeom>
              <a:rect b="b" l="l" r="r" t="t"/>
              <a:pathLst>
                <a:path extrusionOk="0" h="38" w="228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rgbClr val="000000"/>
                </a:solidFill>
                <a:latin typeface="Arial"/>
                <a:ea typeface="Arial"/>
                <a:cs typeface="Arial"/>
                <a:sym typeface="Arial"/>
              </a:endParaRPr>
            </a:p>
          </p:txBody>
        </p:sp>
        <p:sp>
          <p:nvSpPr>
            <p:cNvPr id="298" name="Google Shape;298;p3"/>
            <p:cNvSpPr txBox="1"/>
            <p:nvPr/>
          </p:nvSpPr>
          <p:spPr>
            <a:xfrm>
              <a:off x="4593186" y="2385641"/>
              <a:ext cx="264367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FFFFFF"/>
                  </a:solidFill>
                  <a:latin typeface="Arial"/>
                  <a:ea typeface="Arial"/>
                  <a:cs typeface="Arial"/>
                  <a:sym typeface="Arial"/>
                </a:rPr>
                <a:t>II. Tọa độ địa lí</a:t>
              </a:r>
              <a:endParaRPr sz="2800">
                <a:solidFill>
                  <a:srgbClr val="FFFFFF"/>
                </a:solidFill>
                <a:latin typeface="Arial"/>
                <a:ea typeface="Arial"/>
                <a:cs typeface="Arial"/>
                <a:sym typeface="Arial"/>
              </a:endParaRPr>
            </a:p>
          </p:txBody>
        </p:sp>
        <p:sp>
          <p:nvSpPr>
            <p:cNvPr id="299" name="Google Shape;299;p3"/>
            <p:cNvSpPr txBox="1"/>
            <p:nvPr/>
          </p:nvSpPr>
          <p:spPr>
            <a:xfrm>
              <a:off x="2292079" y="3408964"/>
              <a:ext cx="724589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FFFFFF"/>
                  </a:solidFill>
                  <a:latin typeface="Arial"/>
                  <a:ea typeface="Arial"/>
                  <a:cs typeface="Arial"/>
                  <a:sym typeface="Arial"/>
                </a:rPr>
                <a:t>III. Lưới kinh, vĩ tuyến của bản đồ thế giới</a:t>
              </a:r>
              <a:endParaRPr sz="2800">
                <a:solidFill>
                  <a:srgbClr val="FFFFFF"/>
                </a:solidFill>
                <a:latin typeface="Arial"/>
                <a:ea typeface="Arial"/>
                <a:cs typeface="Arial"/>
                <a:sym typeface="Arial"/>
              </a:endParaRPr>
            </a:p>
          </p:txBody>
        </p:sp>
        <p:sp>
          <p:nvSpPr>
            <p:cNvPr id="300" name="Google Shape;300;p3"/>
            <p:cNvSpPr/>
            <p:nvPr/>
          </p:nvSpPr>
          <p:spPr>
            <a:xfrm>
              <a:off x="4081792" y="3932184"/>
              <a:ext cx="3672000" cy="148568"/>
            </a:xfrm>
            <a:custGeom>
              <a:rect b="b" l="l" r="r" t="t"/>
              <a:pathLst>
                <a:path extrusionOk="0" h="38" w="228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rgbClr val="000000"/>
                </a:solidFill>
                <a:latin typeface="Arial"/>
                <a:ea typeface="Arial"/>
                <a:cs typeface="Arial"/>
                <a:sym typeface="Arial"/>
              </a:endParaRPr>
            </a:p>
          </p:txBody>
        </p:sp>
      </p:grpSp>
      <p:grpSp>
        <p:nvGrpSpPr>
          <p:cNvPr id="301" name="Google Shape;301;p3"/>
          <p:cNvGrpSpPr/>
          <p:nvPr/>
        </p:nvGrpSpPr>
        <p:grpSpPr>
          <a:xfrm>
            <a:off x="2568575" y="2239963"/>
            <a:ext cx="2193925" cy="2959101"/>
            <a:chOff x="1618" y="1411"/>
            <a:chExt cx="1382" cy="1864"/>
          </a:xfrm>
        </p:grpSpPr>
        <p:sp>
          <p:nvSpPr>
            <p:cNvPr id="302" name="Google Shape;302;p3"/>
            <p:cNvSpPr/>
            <p:nvPr/>
          </p:nvSpPr>
          <p:spPr>
            <a:xfrm>
              <a:off x="1618" y="2704"/>
              <a:ext cx="657" cy="571"/>
            </a:xfrm>
            <a:custGeom>
              <a:rect b="b" l="l" r="r" t="t"/>
              <a:pathLst>
                <a:path extrusionOk="0" h="94" w="108">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03" name="Google Shape;303;p3"/>
            <p:cNvSpPr/>
            <p:nvPr/>
          </p:nvSpPr>
          <p:spPr>
            <a:xfrm>
              <a:off x="1806" y="2765"/>
              <a:ext cx="409" cy="340"/>
            </a:xfrm>
            <a:custGeom>
              <a:rect b="b" l="l" r="r" t="t"/>
              <a:pathLst>
                <a:path extrusionOk="0" h="56" w="67">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04" name="Google Shape;304;p3"/>
            <p:cNvSpPr/>
            <p:nvPr/>
          </p:nvSpPr>
          <p:spPr>
            <a:xfrm>
              <a:off x="1727" y="2874"/>
              <a:ext cx="360" cy="353"/>
            </a:xfrm>
            <a:custGeom>
              <a:rect b="b" l="l" r="r" t="t"/>
              <a:pathLst>
                <a:path extrusionOk="0" h="58" w="59">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05" name="Google Shape;305;p3"/>
            <p:cNvSpPr/>
            <p:nvPr/>
          </p:nvSpPr>
          <p:spPr>
            <a:xfrm>
              <a:off x="1636" y="1411"/>
              <a:ext cx="1364" cy="1555"/>
            </a:xfrm>
            <a:custGeom>
              <a:rect b="b" l="l" r="r" t="t"/>
              <a:pathLst>
                <a:path extrusionOk="0" h="256" w="224">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06" name="Google Shape;306;p3"/>
            <p:cNvSpPr/>
            <p:nvPr/>
          </p:nvSpPr>
          <p:spPr>
            <a:xfrm>
              <a:off x="1880" y="2049"/>
              <a:ext cx="261" cy="844"/>
            </a:xfrm>
            <a:custGeom>
              <a:rect b="b" l="l" r="r" t="t"/>
              <a:pathLst>
                <a:path extrusionOk="0" h="139" w="43">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07" name="Google Shape;307;p3"/>
            <p:cNvSpPr/>
            <p:nvPr/>
          </p:nvSpPr>
          <p:spPr>
            <a:xfrm>
              <a:off x="2026" y="2182"/>
              <a:ext cx="578" cy="729"/>
            </a:xfrm>
            <a:custGeom>
              <a:rect b="b" l="l" r="r" t="t"/>
              <a:pathLst>
                <a:path extrusionOk="0" h="120" w="95">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08" name="Google Shape;308;p3"/>
            <p:cNvSpPr/>
            <p:nvPr/>
          </p:nvSpPr>
          <p:spPr>
            <a:xfrm>
              <a:off x="2056" y="1964"/>
              <a:ext cx="530" cy="321"/>
            </a:xfrm>
            <a:custGeom>
              <a:rect b="b" l="l" r="r" t="t"/>
              <a:pathLst>
                <a:path extrusionOk="0" h="53" w="87">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309" name="Google Shape;309;p3"/>
          <p:cNvSpPr txBox="1"/>
          <p:nvPr/>
        </p:nvSpPr>
        <p:spPr>
          <a:xfrm>
            <a:off x="2150972" y="492210"/>
            <a:ext cx="8459368"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FE88B"/>
                </a:solidFill>
                <a:latin typeface="Arial"/>
                <a:ea typeface="Arial"/>
                <a:cs typeface="Arial"/>
                <a:sym typeface="Arial"/>
              </a:rPr>
              <a:t>BÀI 1: HỆ THỐNG KINH, VĨ TUYẾN </a:t>
            </a:r>
            <a:endParaRPr b="1" sz="3600">
              <a:solidFill>
                <a:srgbClr val="FFE88B"/>
              </a:solidFill>
              <a:latin typeface="Arial"/>
              <a:ea typeface="Arial"/>
              <a:cs typeface="Arial"/>
              <a:sym typeface="Arial"/>
            </a:endParaRPr>
          </a:p>
          <a:p>
            <a:pPr indent="0" lvl="0" marL="0" marR="0" rtl="0" algn="ctr">
              <a:spcBef>
                <a:spcPts val="0"/>
              </a:spcBef>
              <a:spcAft>
                <a:spcPts val="0"/>
              </a:spcAft>
              <a:buNone/>
            </a:pPr>
            <a:r>
              <a:rPr b="1" lang="en-US" sz="3600">
                <a:solidFill>
                  <a:srgbClr val="FFE88B"/>
                </a:solidFill>
                <a:latin typeface="Arial"/>
                <a:ea typeface="Arial"/>
                <a:cs typeface="Arial"/>
                <a:sym typeface="Arial"/>
              </a:rPr>
              <a:t>VÀ TỌA ĐỘ ĐỊA LÍ</a:t>
            </a:r>
            <a:endParaRPr b="1" sz="3600">
              <a:solidFill>
                <a:srgbClr val="FFE88B"/>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grpSp>
        <p:nvGrpSpPr>
          <p:cNvPr id="315" name="Google Shape;315;p4"/>
          <p:cNvGrpSpPr/>
          <p:nvPr/>
        </p:nvGrpSpPr>
        <p:grpSpPr>
          <a:xfrm>
            <a:off x="5435290" y="2959841"/>
            <a:ext cx="4464684" cy="620959"/>
            <a:chOff x="3682690" y="2338141"/>
            <a:chExt cx="4464684" cy="620959"/>
          </a:xfrm>
        </p:grpSpPr>
        <p:sp>
          <p:nvSpPr>
            <p:cNvPr id="316" name="Google Shape;316;p4"/>
            <p:cNvSpPr/>
            <p:nvPr/>
          </p:nvSpPr>
          <p:spPr>
            <a:xfrm>
              <a:off x="4081792" y="2810532"/>
              <a:ext cx="3672000" cy="148568"/>
            </a:xfrm>
            <a:custGeom>
              <a:rect b="b" l="l" r="r" t="t"/>
              <a:pathLst>
                <a:path extrusionOk="0" h="38" w="228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rgbClr val="000000"/>
                </a:solidFill>
                <a:latin typeface="Arial"/>
                <a:ea typeface="Arial"/>
                <a:cs typeface="Arial"/>
                <a:sym typeface="Arial"/>
              </a:endParaRPr>
            </a:p>
          </p:txBody>
        </p:sp>
        <p:sp>
          <p:nvSpPr>
            <p:cNvPr id="317" name="Google Shape;317;p4"/>
            <p:cNvSpPr txBox="1"/>
            <p:nvPr/>
          </p:nvSpPr>
          <p:spPr>
            <a:xfrm>
              <a:off x="3682690" y="2338141"/>
              <a:ext cx="446468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FFFFFF"/>
                  </a:solidFill>
                  <a:latin typeface="Arial"/>
                  <a:ea typeface="Arial"/>
                  <a:cs typeface="Arial"/>
                  <a:sym typeface="Arial"/>
                </a:rPr>
                <a:t>I. Hệ thống kinh, vĩ tuyến</a:t>
              </a:r>
              <a:endParaRPr sz="2800">
                <a:solidFill>
                  <a:srgbClr val="FFFFFF"/>
                </a:solidFill>
                <a:latin typeface="Arial"/>
                <a:ea typeface="Arial"/>
                <a:cs typeface="Arial"/>
                <a:sym typeface="Arial"/>
              </a:endParaRPr>
            </a:p>
          </p:txBody>
        </p:sp>
      </p:grpSp>
      <p:grpSp>
        <p:nvGrpSpPr>
          <p:cNvPr id="318" name="Google Shape;318;p4"/>
          <p:cNvGrpSpPr/>
          <p:nvPr/>
        </p:nvGrpSpPr>
        <p:grpSpPr>
          <a:xfrm>
            <a:off x="2568575" y="2239963"/>
            <a:ext cx="2193925" cy="2959101"/>
            <a:chOff x="1618" y="1411"/>
            <a:chExt cx="1382" cy="1864"/>
          </a:xfrm>
        </p:grpSpPr>
        <p:sp>
          <p:nvSpPr>
            <p:cNvPr id="319" name="Google Shape;319;p4"/>
            <p:cNvSpPr/>
            <p:nvPr/>
          </p:nvSpPr>
          <p:spPr>
            <a:xfrm>
              <a:off x="1618" y="2704"/>
              <a:ext cx="657" cy="571"/>
            </a:xfrm>
            <a:custGeom>
              <a:rect b="b" l="l" r="r" t="t"/>
              <a:pathLst>
                <a:path extrusionOk="0" h="94" w="108">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20" name="Google Shape;320;p4"/>
            <p:cNvSpPr/>
            <p:nvPr/>
          </p:nvSpPr>
          <p:spPr>
            <a:xfrm>
              <a:off x="1806" y="2765"/>
              <a:ext cx="409" cy="340"/>
            </a:xfrm>
            <a:custGeom>
              <a:rect b="b" l="l" r="r" t="t"/>
              <a:pathLst>
                <a:path extrusionOk="0" h="56" w="67">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21" name="Google Shape;321;p4"/>
            <p:cNvSpPr/>
            <p:nvPr/>
          </p:nvSpPr>
          <p:spPr>
            <a:xfrm>
              <a:off x="1727" y="2874"/>
              <a:ext cx="360" cy="353"/>
            </a:xfrm>
            <a:custGeom>
              <a:rect b="b" l="l" r="r" t="t"/>
              <a:pathLst>
                <a:path extrusionOk="0" h="58" w="59">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22" name="Google Shape;322;p4"/>
            <p:cNvSpPr/>
            <p:nvPr/>
          </p:nvSpPr>
          <p:spPr>
            <a:xfrm>
              <a:off x="1636" y="1411"/>
              <a:ext cx="1364" cy="1555"/>
            </a:xfrm>
            <a:custGeom>
              <a:rect b="b" l="l" r="r" t="t"/>
              <a:pathLst>
                <a:path extrusionOk="0" h="256" w="224">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23" name="Google Shape;323;p4"/>
            <p:cNvSpPr/>
            <p:nvPr/>
          </p:nvSpPr>
          <p:spPr>
            <a:xfrm>
              <a:off x="1880" y="2049"/>
              <a:ext cx="261" cy="844"/>
            </a:xfrm>
            <a:custGeom>
              <a:rect b="b" l="l" r="r" t="t"/>
              <a:pathLst>
                <a:path extrusionOk="0" h="139" w="43">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24" name="Google Shape;324;p4"/>
            <p:cNvSpPr/>
            <p:nvPr/>
          </p:nvSpPr>
          <p:spPr>
            <a:xfrm>
              <a:off x="2026" y="2182"/>
              <a:ext cx="578" cy="729"/>
            </a:xfrm>
            <a:custGeom>
              <a:rect b="b" l="l" r="r" t="t"/>
              <a:pathLst>
                <a:path extrusionOk="0" h="120" w="95">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25" name="Google Shape;325;p4"/>
            <p:cNvSpPr/>
            <p:nvPr/>
          </p:nvSpPr>
          <p:spPr>
            <a:xfrm>
              <a:off x="2056" y="1964"/>
              <a:ext cx="530" cy="321"/>
            </a:xfrm>
            <a:custGeom>
              <a:rect b="b" l="l" r="r" t="t"/>
              <a:pathLst>
                <a:path extrusionOk="0" h="53" w="87">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326" name="Google Shape;326;p4"/>
          <p:cNvSpPr txBox="1"/>
          <p:nvPr/>
        </p:nvSpPr>
        <p:spPr>
          <a:xfrm>
            <a:off x="2150972" y="492210"/>
            <a:ext cx="8459368"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FE88B"/>
                </a:solidFill>
                <a:latin typeface="Arial"/>
                <a:ea typeface="Arial"/>
                <a:cs typeface="Arial"/>
                <a:sym typeface="Arial"/>
              </a:rPr>
              <a:t>BÀI 1: HỆ THỐNG KINH, VĨ TUYẾN </a:t>
            </a:r>
            <a:endParaRPr b="1" sz="3600">
              <a:solidFill>
                <a:srgbClr val="FFE88B"/>
              </a:solidFill>
              <a:latin typeface="Arial"/>
              <a:ea typeface="Arial"/>
              <a:cs typeface="Arial"/>
              <a:sym typeface="Arial"/>
            </a:endParaRPr>
          </a:p>
          <a:p>
            <a:pPr indent="0" lvl="0" marL="0" marR="0" rtl="0" algn="ctr">
              <a:spcBef>
                <a:spcPts val="0"/>
              </a:spcBef>
              <a:spcAft>
                <a:spcPts val="0"/>
              </a:spcAft>
              <a:buNone/>
            </a:pPr>
            <a:r>
              <a:rPr b="1" lang="en-US" sz="3600">
                <a:solidFill>
                  <a:srgbClr val="FFE88B"/>
                </a:solidFill>
                <a:latin typeface="Arial"/>
                <a:ea typeface="Arial"/>
                <a:cs typeface="Arial"/>
                <a:sym typeface="Arial"/>
              </a:rPr>
              <a:t>VÀ TỌA ĐỘ ĐỊA LÍ</a:t>
            </a:r>
            <a:endParaRPr b="1" sz="3600">
              <a:solidFill>
                <a:srgbClr val="FFE88B"/>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grpSp>
        <p:nvGrpSpPr>
          <p:cNvPr id="332" name="Google Shape;332;p5"/>
          <p:cNvGrpSpPr/>
          <p:nvPr/>
        </p:nvGrpSpPr>
        <p:grpSpPr>
          <a:xfrm>
            <a:off x="463139" y="1721670"/>
            <a:ext cx="5671702" cy="3716580"/>
            <a:chOff x="3246438" y="1068388"/>
            <a:chExt cx="5711825" cy="4678363"/>
          </a:xfrm>
        </p:grpSpPr>
        <p:sp>
          <p:nvSpPr>
            <p:cNvPr id="333" name="Google Shape;333;p5"/>
            <p:cNvSpPr/>
            <p:nvPr/>
          </p:nvSpPr>
          <p:spPr>
            <a:xfrm>
              <a:off x="3251201" y="3335338"/>
              <a:ext cx="1773238" cy="1609725"/>
            </a:xfrm>
            <a:custGeom>
              <a:rect b="b" l="l" r="r" t="t"/>
              <a:pathLst>
                <a:path extrusionOk="0" h="1551" w="1708">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34" name="Google Shape;334;p5"/>
            <p:cNvSpPr/>
            <p:nvPr/>
          </p:nvSpPr>
          <p:spPr>
            <a:xfrm>
              <a:off x="3246438" y="1457326"/>
              <a:ext cx="2112963" cy="1933575"/>
            </a:xfrm>
            <a:custGeom>
              <a:rect b="b" l="l" r="r" t="t"/>
              <a:pathLst>
                <a:path extrusionOk="0" h="1862" w="2035">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35" name="Google Shape;335;p5"/>
            <p:cNvSpPr/>
            <p:nvPr/>
          </p:nvSpPr>
          <p:spPr>
            <a:xfrm>
              <a:off x="5258893" y="1068388"/>
              <a:ext cx="2541588" cy="1016000"/>
            </a:xfrm>
            <a:custGeom>
              <a:rect b="b" l="l" r="r" t="t"/>
              <a:pathLst>
                <a:path extrusionOk="0" h="979" w="2447">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36" name="Google Shape;336;p5"/>
            <p:cNvSpPr/>
            <p:nvPr/>
          </p:nvSpPr>
          <p:spPr>
            <a:xfrm>
              <a:off x="7777163" y="1998663"/>
              <a:ext cx="1181100" cy="2060575"/>
            </a:xfrm>
            <a:custGeom>
              <a:rect b="b" l="l" r="r" t="t"/>
              <a:pathLst>
                <a:path extrusionOk="0" h="1984" w="1137">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37" name="Google Shape;337;p5"/>
            <p:cNvSpPr/>
            <p:nvPr/>
          </p:nvSpPr>
          <p:spPr>
            <a:xfrm>
              <a:off x="7016751" y="4010026"/>
              <a:ext cx="1208088" cy="1095375"/>
            </a:xfrm>
            <a:custGeom>
              <a:rect b="b" l="l" r="r" t="t"/>
              <a:pathLst>
                <a:path extrusionOk="0" h="1055" w="1164">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38" name="Google Shape;338;p5"/>
            <p:cNvSpPr/>
            <p:nvPr/>
          </p:nvSpPr>
          <p:spPr>
            <a:xfrm>
              <a:off x="4975226" y="4775201"/>
              <a:ext cx="1274763" cy="733425"/>
            </a:xfrm>
            <a:custGeom>
              <a:rect b="b" l="l" r="r" t="t"/>
              <a:pathLst>
                <a:path extrusionOk="0" h="706" w="1229">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39" name="Google Shape;339;p5"/>
            <p:cNvSpPr/>
            <p:nvPr/>
          </p:nvSpPr>
          <p:spPr>
            <a:xfrm>
              <a:off x="6203951" y="5040313"/>
              <a:ext cx="1285875" cy="706438"/>
            </a:xfrm>
            <a:custGeom>
              <a:rect b="b" l="l" r="r" t="t"/>
              <a:pathLst>
                <a:path extrusionOk="0" h="681" w="1238">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grpSp>
          <p:nvGrpSpPr>
            <p:cNvPr id="340" name="Google Shape;340;p5"/>
            <p:cNvGrpSpPr/>
            <p:nvPr/>
          </p:nvGrpSpPr>
          <p:grpSpPr>
            <a:xfrm>
              <a:off x="3517901" y="1225551"/>
              <a:ext cx="5260975" cy="4090987"/>
              <a:chOff x="3517901" y="1225551"/>
              <a:chExt cx="5260975" cy="4090987"/>
            </a:xfrm>
          </p:grpSpPr>
          <p:sp>
            <p:nvSpPr>
              <p:cNvPr id="341" name="Google Shape;341;p5"/>
              <p:cNvSpPr/>
              <p:nvPr/>
            </p:nvSpPr>
            <p:spPr>
              <a:xfrm>
                <a:off x="7805738" y="2135188"/>
                <a:ext cx="109538" cy="38100"/>
              </a:xfrm>
              <a:custGeom>
                <a:rect b="b" l="l" r="r" t="t"/>
                <a:pathLst>
                  <a:path extrusionOk="0" h="37" w="106">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42" name="Google Shape;342;p5"/>
              <p:cNvSpPr/>
              <p:nvPr/>
            </p:nvSpPr>
            <p:spPr>
              <a:xfrm>
                <a:off x="8018463" y="2144713"/>
                <a:ext cx="92075" cy="34925"/>
              </a:xfrm>
              <a:custGeom>
                <a:rect b="b" l="l" r="r" t="t"/>
                <a:pathLst>
                  <a:path extrusionOk="0" h="35" w="89">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43" name="Google Shape;343;p5"/>
              <p:cNvSpPr/>
              <p:nvPr/>
            </p:nvSpPr>
            <p:spPr>
              <a:xfrm>
                <a:off x="8228013" y="2225676"/>
                <a:ext cx="107950" cy="61913"/>
              </a:xfrm>
              <a:custGeom>
                <a:rect b="b" l="l" r="r" t="t"/>
                <a:pathLst>
                  <a:path extrusionOk="0" h="59" w="105">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44" name="Google Shape;344;p5"/>
              <p:cNvSpPr/>
              <p:nvPr/>
            </p:nvSpPr>
            <p:spPr>
              <a:xfrm>
                <a:off x="8421688" y="2389188"/>
                <a:ext cx="77788" cy="84138"/>
              </a:xfrm>
              <a:custGeom>
                <a:rect b="b" l="l" r="r" t="t"/>
                <a:pathLst>
                  <a:path extrusionOk="0" h="81" w="75">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45" name="Google Shape;345;p5"/>
              <p:cNvSpPr/>
              <p:nvPr/>
            </p:nvSpPr>
            <p:spPr>
              <a:xfrm>
                <a:off x="8572501" y="2570163"/>
                <a:ext cx="60325" cy="90488"/>
              </a:xfrm>
              <a:custGeom>
                <a:rect b="b" l="l" r="r" t="t"/>
                <a:pathLst>
                  <a:path extrusionOk="0" h="88" w="57">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46" name="Google Shape;346;p5"/>
              <p:cNvSpPr/>
              <p:nvPr/>
            </p:nvSpPr>
            <p:spPr>
              <a:xfrm>
                <a:off x="8664576" y="2767013"/>
                <a:ext cx="42863" cy="88900"/>
              </a:xfrm>
              <a:custGeom>
                <a:rect b="b" l="l" r="r" t="t"/>
                <a:pathLst>
                  <a:path extrusionOk="0" h="86" w="41">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47" name="Google Shape;347;p5"/>
              <p:cNvSpPr/>
              <p:nvPr/>
            </p:nvSpPr>
            <p:spPr>
              <a:xfrm>
                <a:off x="8740776" y="2992438"/>
                <a:ext cx="26988" cy="107950"/>
              </a:xfrm>
              <a:custGeom>
                <a:rect b="b" l="l" r="r" t="t"/>
                <a:pathLst>
                  <a:path extrusionOk="0" h="104" w="27">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48" name="Google Shape;348;p5"/>
              <p:cNvSpPr/>
              <p:nvPr/>
            </p:nvSpPr>
            <p:spPr>
              <a:xfrm>
                <a:off x="8753476" y="3206751"/>
                <a:ext cx="25400" cy="80963"/>
              </a:xfrm>
              <a:custGeom>
                <a:rect b="b" l="l" r="r" t="t"/>
                <a:pathLst>
                  <a:path extrusionOk="0" h="78" w="24">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49" name="Google Shape;349;p5"/>
              <p:cNvSpPr/>
              <p:nvPr/>
            </p:nvSpPr>
            <p:spPr>
              <a:xfrm>
                <a:off x="8672513" y="3368676"/>
                <a:ext cx="61913" cy="100013"/>
              </a:xfrm>
              <a:custGeom>
                <a:rect b="b" l="l" r="r" t="t"/>
                <a:pathLst>
                  <a:path extrusionOk="0" h="97" w="61">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50" name="Google Shape;350;p5"/>
              <p:cNvSpPr/>
              <p:nvPr/>
            </p:nvSpPr>
            <p:spPr>
              <a:xfrm>
                <a:off x="8559801" y="3544888"/>
                <a:ext cx="68263" cy="84138"/>
              </a:xfrm>
              <a:custGeom>
                <a:rect b="b" l="l" r="r" t="t"/>
                <a:pathLst>
                  <a:path extrusionOk="0" h="81" w="66">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51" name="Google Shape;351;p5"/>
              <p:cNvSpPr/>
              <p:nvPr/>
            </p:nvSpPr>
            <p:spPr>
              <a:xfrm>
                <a:off x="8374063" y="3732213"/>
                <a:ext cx="80963" cy="65088"/>
              </a:xfrm>
              <a:custGeom>
                <a:rect b="b" l="l" r="r" t="t"/>
                <a:pathLst>
                  <a:path extrusionOk="0" h="62" w="79">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52" name="Google Shape;352;p5"/>
              <p:cNvSpPr/>
              <p:nvPr/>
            </p:nvSpPr>
            <p:spPr>
              <a:xfrm>
                <a:off x="7953376" y="3932238"/>
                <a:ext cx="93663" cy="30163"/>
              </a:xfrm>
              <a:custGeom>
                <a:rect b="b" l="l" r="r" t="t"/>
                <a:pathLst>
                  <a:path extrusionOk="0" h="30" w="91">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53" name="Google Shape;353;p5"/>
              <p:cNvSpPr/>
              <p:nvPr/>
            </p:nvSpPr>
            <p:spPr>
              <a:xfrm>
                <a:off x="7991476" y="3992563"/>
                <a:ext cx="65088" cy="77788"/>
              </a:xfrm>
              <a:custGeom>
                <a:rect b="b" l="l" r="r" t="t"/>
                <a:pathLst>
                  <a:path extrusionOk="0" h="74" w="63">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54" name="Google Shape;354;p5"/>
              <p:cNvSpPr/>
              <p:nvPr/>
            </p:nvSpPr>
            <p:spPr>
              <a:xfrm>
                <a:off x="8085138" y="4160838"/>
                <a:ext cx="26988" cy="95250"/>
              </a:xfrm>
              <a:custGeom>
                <a:rect b="b" l="l" r="r" t="t"/>
                <a:pathLst>
                  <a:path extrusionOk="0" h="91" w="26">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55" name="Google Shape;355;p5"/>
              <p:cNvSpPr/>
              <p:nvPr/>
            </p:nvSpPr>
            <p:spPr>
              <a:xfrm>
                <a:off x="8034338" y="4348163"/>
                <a:ext cx="44450" cy="106363"/>
              </a:xfrm>
              <a:custGeom>
                <a:rect b="b" l="l" r="r" t="t"/>
                <a:pathLst>
                  <a:path extrusionOk="0" h="102" w="43">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56" name="Google Shape;356;p5"/>
              <p:cNvSpPr/>
              <p:nvPr/>
            </p:nvSpPr>
            <p:spPr>
              <a:xfrm>
                <a:off x="7883526" y="4581526"/>
                <a:ext cx="80963" cy="74613"/>
              </a:xfrm>
              <a:custGeom>
                <a:rect b="b" l="l" r="r" t="t"/>
                <a:pathLst>
                  <a:path extrusionOk="0" h="72" w="78">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57" name="Google Shape;357;p5"/>
              <p:cNvSpPr/>
              <p:nvPr/>
            </p:nvSpPr>
            <p:spPr>
              <a:xfrm>
                <a:off x="7666038" y="4762501"/>
                <a:ext cx="120650" cy="58738"/>
              </a:xfrm>
              <a:custGeom>
                <a:rect b="b" l="l" r="r" t="t"/>
                <a:pathLst>
                  <a:path extrusionOk="0" h="56" w="117">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58" name="Google Shape;358;p5"/>
              <p:cNvSpPr/>
              <p:nvPr/>
            </p:nvSpPr>
            <p:spPr>
              <a:xfrm>
                <a:off x="7434263" y="4868863"/>
                <a:ext cx="123825" cy="47625"/>
              </a:xfrm>
              <a:custGeom>
                <a:rect b="b" l="l" r="r" t="t"/>
                <a:pathLst>
                  <a:path extrusionOk="0" h="46" w="120">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59" name="Google Shape;359;p5"/>
              <p:cNvSpPr/>
              <p:nvPr/>
            </p:nvSpPr>
            <p:spPr>
              <a:xfrm>
                <a:off x="7192963" y="4932363"/>
                <a:ext cx="153988" cy="38100"/>
              </a:xfrm>
              <a:custGeom>
                <a:rect b="b" l="l" r="r" t="t"/>
                <a:pathLst>
                  <a:path extrusionOk="0" h="37" w="148">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60" name="Google Shape;360;p5"/>
              <p:cNvSpPr/>
              <p:nvPr/>
            </p:nvSpPr>
            <p:spPr>
              <a:xfrm>
                <a:off x="6989763" y="4945063"/>
                <a:ext cx="88900" cy="22225"/>
              </a:xfrm>
              <a:custGeom>
                <a:rect b="b" l="l" r="r" t="t"/>
                <a:pathLst>
                  <a:path extrusionOk="0" h="22" w="86">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61" name="Google Shape;361;p5"/>
              <p:cNvSpPr/>
              <p:nvPr/>
            </p:nvSpPr>
            <p:spPr>
              <a:xfrm>
                <a:off x="6748463" y="4924426"/>
                <a:ext cx="80963" cy="31750"/>
              </a:xfrm>
              <a:custGeom>
                <a:rect b="b" l="l" r="r" t="t"/>
                <a:pathLst>
                  <a:path extrusionOk="0" h="31" w="79">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62" name="Google Shape;362;p5"/>
              <p:cNvSpPr/>
              <p:nvPr/>
            </p:nvSpPr>
            <p:spPr>
              <a:xfrm>
                <a:off x="6559551" y="4949826"/>
                <a:ext cx="68263" cy="61913"/>
              </a:xfrm>
              <a:custGeom>
                <a:rect b="b" l="l" r="r" t="t"/>
                <a:pathLst>
                  <a:path extrusionOk="0" h="59" w="67">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63" name="Google Shape;363;p5"/>
              <p:cNvSpPr/>
              <p:nvPr/>
            </p:nvSpPr>
            <p:spPr>
              <a:xfrm>
                <a:off x="6375401" y="5078413"/>
                <a:ext cx="80963" cy="49213"/>
              </a:xfrm>
              <a:custGeom>
                <a:rect b="b" l="l" r="r" t="t"/>
                <a:pathLst>
                  <a:path extrusionOk="0" h="46" w="78">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64" name="Google Shape;364;p5"/>
              <p:cNvSpPr/>
              <p:nvPr/>
            </p:nvSpPr>
            <p:spPr>
              <a:xfrm>
                <a:off x="6167438" y="5192713"/>
                <a:ext cx="114300" cy="50800"/>
              </a:xfrm>
              <a:custGeom>
                <a:rect b="b" l="l" r="r" t="t"/>
                <a:pathLst>
                  <a:path extrusionOk="0" h="50" w="11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65" name="Google Shape;365;p5"/>
              <p:cNvSpPr/>
              <p:nvPr/>
            </p:nvSpPr>
            <p:spPr>
              <a:xfrm>
                <a:off x="5929313" y="5272088"/>
                <a:ext cx="131763" cy="36513"/>
              </a:xfrm>
              <a:custGeom>
                <a:rect b="b" l="l" r="r" t="t"/>
                <a:pathLst>
                  <a:path extrusionOk="0" h="35" w="128">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66" name="Google Shape;366;p5"/>
              <p:cNvSpPr/>
              <p:nvPr/>
            </p:nvSpPr>
            <p:spPr>
              <a:xfrm>
                <a:off x="5719763" y="5281613"/>
                <a:ext cx="104775" cy="34925"/>
              </a:xfrm>
              <a:custGeom>
                <a:rect b="b" l="l" r="r" t="t"/>
                <a:pathLst>
                  <a:path extrusionOk="0" h="33" w="101">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67" name="Google Shape;367;p5"/>
              <p:cNvSpPr/>
              <p:nvPr/>
            </p:nvSpPr>
            <p:spPr>
              <a:xfrm>
                <a:off x="5516563" y="5238751"/>
                <a:ext cx="103188" cy="33338"/>
              </a:xfrm>
              <a:custGeom>
                <a:rect b="b" l="l" r="r" t="t"/>
                <a:pathLst>
                  <a:path extrusionOk="0" h="32" w="100">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68" name="Google Shape;368;p5"/>
              <p:cNvSpPr/>
              <p:nvPr/>
            </p:nvSpPr>
            <p:spPr>
              <a:xfrm>
                <a:off x="5327651" y="5132388"/>
                <a:ext cx="85725" cy="60325"/>
              </a:xfrm>
              <a:custGeom>
                <a:rect b="b" l="l" r="r" t="t"/>
                <a:pathLst>
                  <a:path extrusionOk="0" h="58" w="82">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69" name="Google Shape;369;p5"/>
              <p:cNvSpPr/>
              <p:nvPr/>
            </p:nvSpPr>
            <p:spPr>
              <a:xfrm>
                <a:off x="5167313" y="4940301"/>
                <a:ext cx="87313" cy="103188"/>
              </a:xfrm>
              <a:custGeom>
                <a:rect b="b" l="l" r="r" t="t"/>
                <a:pathLst>
                  <a:path extrusionOk="0" h="98" w="83">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70" name="Google Shape;370;p5"/>
              <p:cNvSpPr/>
              <p:nvPr/>
            </p:nvSpPr>
            <p:spPr>
              <a:xfrm>
                <a:off x="5113338" y="4803776"/>
                <a:ext cx="50800" cy="74613"/>
              </a:xfrm>
              <a:custGeom>
                <a:rect b="b" l="l" r="r" t="t"/>
                <a:pathLst>
                  <a:path extrusionOk="0" h="71" w="49">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71" name="Google Shape;371;p5"/>
              <p:cNvSpPr/>
              <p:nvPr/>
            </p:nvSpPr>
            <p:spPr>
              <a:xfrm>
                <a:off x="5035551" y="4613276"/>
                <a:ext cx="60325" cy="101600"/>
              </a:xfrm>
              <a:custGeom>
                <a:rect b="b" l="l" r="r" t="t"/>
                <a:pathLst>
                  <a:path extrusionOk="0" h="97" w="58">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72" name="Google Shape;372;p5"/>
              <p:cNvSpPr/>
              <p:nvPr/>
            </p:nvSpPr>
            <p:spPr>
              <a:xfrm>
                <a:off x="4221163" y="4760913"/>
                <a:ext cx="82550" cy="20638"/>
              </a:xfrm>
              <a:custGeom>
                <a:rect b="b" l="l" r="r" t="t"/>
                <a:pathLst>
                  <a:path extrusionOk="0" h="19" w="7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73" name="Google Shape;373;p5"/>
              <p:cNvSpPr/>
              <p:nvPr/>
            </p:nvSpPr>
            <p:spPr>
              <a:xfrm>
                <a:off x="4384676" y="4772026"/>
                <a:ext cx="106363" cy="17463"/>
              </a:xfrm>
              <a:custGeom>
                <a:rect b="b" l="l" r="r" t="t"/>
                <a:pathLst>
                  <a:path extrusionOk="0" h="17" w="102">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74" name="Google Shape;374;p5"/>
              <p:cNvSpPr/>
              <p:nvPr/>
            </p:nvSpPr>
            <p:spPr>
              <a:xfrm>
                <a:off x="4584701" y="4762501"/>
                <a:ext cx="90488" cy="34925"/>
              </a:xfrm>
              <a:custGeom>
                <a:rect b="b" l="l" r="r" t="t"/>
                <a:pathLst>
                  <a:path extrusionOk="0" h="33" w="87">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75" name="Google Shape;375;p5"/>
              <p:cNvSpPr/>
              <p:nvPr/>
            </p:nvSpPr>
            <p:spPr>
              <a:xfrm>
                <a:off x="4751388" y="4727576"/>
                <a:ext cx="88900" cy="25400"/>
              </a:xfrm>
              <a:custGeom>
                <a:rect b="b" l="l" r="r" t="t"/>
                <a:pathLst>
                  <a:path extrusionOk="0" h="25" w="86">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76" name="Google Shape;376;p5"/>
              <p:cNvSpPr/>
              <p:nvPr/>
            </p:nvSpPr>
            <p:spPr>
              <a:xfrm>
                <a:off x="4892676" y="4657726"/>
                <a:ext cx="92075" cy="52388"/>
              </a:xfrm>
              <a:custGeom>
                <a:rect b="b" l="l" r="r" t="t"/>
                <a:pathLst>
                  <a:path extrusionOk="0" h="50" w="89">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77" name="Google Shape;377;p5"/>
              <p:cNvSpPr/>
              <p:nvPr/>
            </p:nvSpPr>
            <p:spPr>
              <a:xfrm>
                <a:off x="4024313" y="4714876"/>
                <a:ext cx="93663" cy="31750"/>
              </a:xfrm>
              <a:custGeom>
                <a:rect b="b" l="l" r="r" t="t"/>
                <a:pathLst>
                  <a:path extrusionOk="0" h="31" w="9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78" name="Google Shape;378;p5"/>
              <p:cNvSpPr/>
              <p:nvPr/>
            </p:nvSpPr>
            <p:spPr>
              <a:xfrm>
                <a:off x="3851276" y="4625976"/>
                <a:ext cx="98425" cy="63500"/>
              </a:xfrm>
              <a:custGeom>
                <a:rect b="b" l="l" r="r" t="t"/>
                <a:pathLst>
                  <a:path extrusionOk="0" h="61" w="94">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79" name="Google Shape;379;p5"/>
              <p:cNvSpPr/>
              <p:nvPr/>
            </p:nvSpPr>
            <p:spPr>
              <a:xfrm>
                <a:off x="3706813" y="4486276"/>
                <a:ext cx="82550" cy="73025"/>
              </a:xfrm>
              <a:custGeom>
                <a:rect b="b" l="l" r="r" t="t"/>
                <a:pathLst>
                  <a:path extrusionOk="0" h="71" w="79">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80" name="Google Shape;380;p5"/>
              <p:cNvSpPr/>
              <p:nvPr/>
            </p:nvSpPr>
            <p:spPr>
              <a:xfrm>
                <a:off x="3595688" y="4313238"/>
                <a:ext cx="57150" cy="82550"/>
              </a:xfrm>
              <a:custGeom>
                <a:rect b="b" l="l" r="r" t="t"/>
                <a:pathLst>
                  <a:path extrusionOk="0" h="79" w="56">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81" name="Google Shape;381;p5"/>
              <p:cNvSpPr/>
              <p:nvPr/>
            </p:nvSpPr>
            <p:spPr>
              <a:xfrm>
                <a:off x="3533776" y="4113213"/>
                <a:ext cx="42863" cy="101600"/>
              </a:xfrm>
              <a:custGeom>
                <a:rect b="b" l="l" r="r" t="t"/>
                <a:pathLst>
                  <a:path extrusionOk="0" h="99" w="42">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82" name="Google Shape;382;p5"/>
              <p:cNvSpPr/>
              <p:nvPr/>
            </p:nvSpPr>
            <p:spPr>
              <a:xfrm>
                <a:off x="3517901" y="3932238"/>
                <a:ext cx="20638" cy="79375"/>
              </a:xfrm>
              <a:custGeom>
                <a:rect b="b" l="l" r="r" t="t"/>
                <a:pathLst>
                  <a:path extrusionOk="0" h="76" w="19">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83" name="Google Shape;383;p5"/>
              <p:cNvSpPr/>
              <p:nvPr/>
            </p:nvSpPr>
            <p:spPr>
              <a:xfrm>
                <a:off x="3522663" y="3695701"/>
                <a:ext cx="47625" cy="131763"/>
              </a:xfrm>
              <a:custGeom>
                <a:rect b="b" l="l" r="r" t="t"/>
                <a:pathLst>
                  <a:path extrusionOk="0" h="127" w="46">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84" name="Google Shape;384;p5"/>
              <p:cNvSpPr/>
              <p:nvPr/>
            </p:nvSpPr>
            <p:spPr>
              <a:xfrm>
                <a:off x="3586163" y="3575051"/>
                <a:ext cx="50800" cy="66675"/>
              </a:xfrm>
              <a:custGeom>
                <a:rect b="b" l="l" r="r" t="t"/>
                <a:pathLst>
                  <a:path extrusionOk="0" h="64" w="48">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85" name="Google Shape;385;p5"/>
              <p:cNvSpPr/>
              <p:nvPr/>
            </p:nvSpPr>
            <p:spPr>
              <a:xfrm>
                <a:off x="3698876" y="3435351"/>
                <a:ext cx="66675" cy="74613"/>
              </a:xfrm>
              <a:custGeom>
                <a:rect b="b" l="l" r="r" t="t"/>
                <a:pathLst>
                  <a:path extrusionOk="0" h="71" w="64">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86" name="Google Shape;386;p5"/>
              <p:cNvSpPr/>
              <p:nvPr/>
            </p:nvSpPr>
            <p:spPr>
              <a:xfrm>
                <a:off x="3798888" y="3357563"/>
                <a:ext cx="57150" cy="34925"/>
              </a:xfrm>
              <a:custGeom>
                <a:rect b="b" l="l" r="r" t="t"/>
                <a:pathLst>
                  <a:path extrusionOk="0" h="34" w="56">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87" name="Google Shape;387;p5"/>
              <p:cNvSpPr/>
              <p:nvPr/>
            </p:nvSpPr>
            <p:spPr>
              <a:xfrm>
                <a:off x="3725863" y="3227388"/>
                <a:ext cx="76200" cy="69850"/>
              </a:xfrm>
              <a:custGeom>
                <a:rect b="b" l="l" r="r" t="t"/>
                <a:pathLst>
                  <a:path extrusionOk="0" h="68" w="74">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88" name="Google Shape;388;p5"/>
              <p:cNvSpPr/>
              <p:nvPr/>
            </p:nvSpPr>
            <p:spPr>
              <a:xfrm>
                <a:off x="3622676" y="3065463"/>
                <a:ext cx="60325" cy="96838"/>
              </a:xfrm>
              <a:custGeom>
                <a:rect b="b" l="l" r="r" t="t"/>
                <a:pathLst>
                  <a:path extrusionOk="0" h="94" w="58">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89" name="Google Shape;389;p5"/>
              <p:cNvSpPr/>
              <p:nvPr/>
            </p:nvSpPr>
            <p:spPr>
              <a:xfrm>
                <a:off x="3565526" y="2909888"/>
                <a:ext cx="22225" cy="68263"/>
              </a:xfrm>
              <a:custGeom>
                <a:rect b="b" l="l" r="r" t="t"/>
                <a:pathLst>
                  <a:path extrusionOk="0" h="66" w="22">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90" name="Google Shape;390;p5"/>
              <p:cNvSpPr/>
              <p:nvPr/>
            </p:nvSpPr>
            <p:spPr>
              <a:xfrm>
                <a:off x="3538538" y="2741613"/>
                <a:ext cx="28575" cy="100013"/>
              </a:xfrm>
              <a:custGeom>
                <a:rect b="b" l="l" r="r" t="t"/>
                <a:pathLst>
                  <a:path extrusionOk="0" h="96" w="27">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91" name="Google Shape;391;p5"/>
              <p:cNvSpPr/>
              <p:nvPr/>
            </p:nvSpPr>
            <p:spPr>
              <a:xfrm>
                <a:off x="3546476" y="2592388"/>
                <a:ext cx="22225" cy="73025"/>
              </a:xfrm>
              <a:custGeom>
                <a:rect b="b" l="l" r="r" t="t"/>
                <a:pathLst>
                  <a:path extrusionOk="0" h="70" w="22">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92" name="Google Shape;392;p5"/>
              <p:cNvSpPr/>
              <p:nvPr/>
            </p:nvSpPr>
            <p:spPr>
              <a:xfrm>
                <a:off x="3595688" y="2397126"/>
                <a:ext cx="49213" cy="103188"/>
              </a:xfrm>
              <a:custGeom>
                <a:rect b="b" l="l" r="r" t="t"/>
                <a:pathLst>
                  <a:path extrusionOk="0" h="99" w="47">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93" name="Google Shape;393;p5"/>
              <p:cNvSpPr/>
              <p:nvPr/>
            </p:nvSpPr>
            <p:spPr>
              <a:xfrm>
                <a:off x="3670301" y="2254251"/>
                <a:ext cx="57150" cy="80963"/>
              </a:xfrm>
              <a:custGeom>
                <a:rect b="b" l="l" r="r" t="t"/>
                <a:pathLst>
                  <a:path extrusionOk="0" h="78" w="55">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94" name="Google Shape;394;p5"/>
              <p:cNvSpPr/>
              <p:nvPr/>
            </p:nvSpPr>
            <p:spPr>
              <a:xfrm>
                <a:off x="3754438" y="2087563"/>
                <a:ext cx="73025" cy="87313"/>
              </a:xfrm>
              <a:custGeom>
                <a:rect b="b" l="l" r="r" t="t"/>
                <a:pathLst>
                  <a:path extrusionOk="0" h="85" w="71">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95" name="Google Shape;395;p5"/>
              <p:cNvSpPr/>
              <p:nvPr/>
            </p:nvSpPr>
            <p:spPr>
              <a:xfrm>
                <a:off x="3865563" y="1936751"/>
                <a:ext cx="80963" cy="104775"/>
              </a:xfrm>
              <a:custGeom>
                <a:rect b="b" l="l" r="r" t="t"/>
                <a:pathLst>
                  <a:path extrusionOk="0" h="101" w="79">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96" name="Google Shape;396;p5"/>
              <p:cNvSpPr/>
              <p:nvPr/>
            </p:nvSpPr>
            <p:spPr>
              <a:xfrm>
                <a:off x="3984626" y="1827213"/>
                <a:ext cx="87313" cy="65088"/>
              </a:xfrm>
              <a:custGeom>
                <a:rect b="b" l="l" r="r" t="t"/>
                <a:pathLst>
                  <a:path extrusionOk="0" h="63" w="85">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97" name="Google Shape;397;p5"/>
              <p:cNvSpPr/>
              <p:nvPr/>
            </p:nvSpPr>
            <p:spPr>
              <a:xfrm>
                <a:off x="4127501" y="1725613"/>
                <a:ext cx="109538" cy="76200"/>
              </a:xfrm>
              <a:custGeom>
                <a:rect b="b" l="l" r="r" t="t"/>
                <a:pathLst>
                  <a:path extrusionOk="0" h="74" w="105">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98" name="Google Shape;398;p5"/>
              <p:cNvSpPr/>
              <p:nvPr/>
            </p:nvSpPr>
            <p:spPr>
              <a:xfrm>
                <a:off x="4300538" y="1655763"/>
                <a:ext cx="87313" cy="47625"/>
              </a:xfrm>
              <a:custGeom>
                <a:rect b="b" l="l" r="r" t="t"/>
                <a:pathLst>
                  <a:path extrusionOk="0" h="47" w="84">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99" name="Google Shape;399;p5"/>
              <p:cNvSpPr/>
              <p:nvPr/>
            </p:nvSpPr>
            <p:spPr>
              <a:xfrm>
                <a:off x="4451351" y="1609726"/>
                <a:ext cx="103188" cy="31750"/>
              </a:xfrm>
              <a:custGeom>
                <a:rect b="b" l="l" r="r" t="t"/>
                <a:pathLst>
                  <a:path extrusionOk="0" h="31" w="100">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00" name="Google Shape;400;p5"/>
              <p:cNvSpPr/>
              <p:nvPr/>
            </p:nvSpPr>
            <p:spPr>
              <a:xfrm>
                <a:off x="4638676" y="1628776"/>
                <a:ext cx="109538" cy="19050"/>
              </a:xfrm>
              <a:custGeom>
                <a:rect b="b" l="l" r="r" t="t"/>
                <a:pathLst>
                  <a:path extrusionOk="0" h="18" w="105">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01" name="Google Shape;401;p5"/>
              <p:cNvSpPr/>
              <p:nvPr/>
            </p:nvSpPr>
            <p:spPr>
              <a:xfrm>
                <a:off x="4851401" y="1643063"/>
                <a:ext cx="68263" cy="30163"/>
              </a:xfrm>
              <a:custGeom>
                <a:rect b="b" l="l" r="r" t="t"/>
                <a:pathLst>
                  <a:path extrusionOk="0" h="28" w="65">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02" name="Google Shape;402;p5"/>
              <p:cNvSpPr/>
              <p:nvPr/>
            </p:nvSpPr>
            <p:spPr>
              <a:xfrm>
                <a:off x="5008563" y="1714501"/>
                <a:ext cx="71438" cy="33338"/>
              </a:xfrm>
              <a:custGeom>
                <a:rect b="b" l="l" r="r" t="t"/>
                <a:pathLst>
                  <a:path extrusionOk="0" h="33" w="68">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03" name="Google Shape;403;p5"/>
              <p:cNvSpPr/>
              <p:nvPr/>
            </p:nvSpPr>
            <p:spPr>
              <a:xfrm>
                <a:off x="5149851" y="1784351"/>
                <a:ext cx="85725" cy="47625"/>
              </a:xfrm>
              <a:custGeom>
                <a:rect b="b" l="l" r="r" t="t"/>
                <a:pathLst>
                  <a:path extrusionOk="0" h="46" w="83">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04" name="Google Shape;404;p5"/>
              <p:cNvSpPr/>
              <p:nvPr/>
            </p:nvSpPr>
            <p:spPr>
              <a:xfrm>
                <a:off x="5305426" y="1847851"/>
                <a:ext cx="66675" cy="61913"/>
              </a:xfrm>
              <a:custGeom>
                <a:rect b="b" l="l" r="r" t="t"/>
                <a:pathLst>
                  <a:path extrusionOk="0" h="59" w="65">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05" name="Google Shape;405;p5"/>
              <p:cNvSpPr/>
              <p:nvPr/>
            </p:nvSpPr>
            <p:spPr>
              <a:xfrm>
                <a:off x="5380038" y="1765301"/>
                <a:ext cx="30163" cy="87313"/>
              </a:xfrm>
              <a:custGeom>
                <a:rect b="b" l="l" r="r" t="t"/>
                <a:pathLst>
                  <a:path extrusionOk="0" h="84" w="28">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06" name="Google Shape;406;p5"/>
              <p:cNvSpPr/>
              <p:nvPr/>
            </p:nvSpPr>
            <p:spPr>
              <a:xfrm>
                <a:off x="5451476" y="1625601"/>
                <a:ext cx="39688" cy="63500"/>
              </a:xfrm>
              <a:custGeom>
                <a:rect b="b" l="l" r="r" t="t"/>
                <a:pathLst>
                  <a:path extrusionOk="0" h="62" w="39">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07" name="Google Shape;407;p5"/>
              <p:cNvSpPr/>
              <p:nvPr/>
            </p:nvSpPr>
            <p:spPr>
              <a:xfrm>
                <a:off x="5540376" y="1449388"/>
                <a:ext cx="88900" cy="112713"/>
              </a:xfrm>
              <a:custGeom>
                <a:rect b="b" l="l" r="r" t="t"/>
                <a:pathLst>
                  <a:path extrusionOk="0" h="108" w="86">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08" name="Google Shape;408;p5"/>
              <p:cNvSpPr/>
              <p:nvPr/>
            </p:nvSpPr>
            <p:spPr>
              <a:xfrm>
                <a:off x="5675313" y="1382713"/>
                <a:ext cx="88900" cy="57150"/>
              </a:xfrm>
              <a:custGeom>
                <a:rect b="b" l="l" r="r" t="t"/>
                <a:pathLst>
                  <a:path extrusionOk="0" h="55" w="86">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09" name="Google Shape;409;p5"/>
              <p:cNvSpPr/>
              <p:nvPr/>
            </p:nvSpPr>
            <p:spPr>
              <a:xfrm>
                <a:off x="5895976" y="1304926"/>
                <a:ext cx="57150" cy="28575"/>
              </a:xfrm>
              <a:custGeom>
                <a:rect b="b" l="l" r="r" t="t"/>
                <a:pathLst>
                  <a:path extrusionOk="0" h="27" w="56">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10" name="Google Shape;410;p5"/>
              <p:cNvSpPr/>
              <p:nvPr/>
            </p:nvSpPr>
            <p:spPr>
              <a:xfrm>
                <a:off x="6059488" y="1247776"/>
                <a:ext cx="125413" cy="41275"/>
              </a:xfrm>
              <a:custGeom>
                <a:rect b="b" l="l" r="r" t="t"/>
                <a:pathLst>
                  <a:path extrusionOk="0" h="40" w="121">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11" name="Google Shape;411;p5"/>
              <p:cNvSpPr/>
              <p:nvPr/>
            </p:nvSpPr>
            <p:spPr>
              <a:xfrm>
                <a:off x="6319838" y="1225551"/>
                <a:ext cx="120650" cy="30163"/>
              </a:xfrm>
              <a:custGeom>
                <a:rect b="b" l="l" r="r" t="t"/>
                <a:pathLst>
                  <a:path extrusionOk="0" h="28" w="116">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12" name="Google Shape;412;p5"/>
              <p:cNvSpPr/>
              <p:nvPr/>
            </p:nvSpPr>
            <p:spPr>
              <a:xfrm>
                <a:off x="6584951" y="1241426"/>
                <a:ext cx="109538" cy="19050"/>
              </a:xfrm>
              <a:custGeom>
                <a:rect b="b" l="l" r="r" t="t"/>
                <a:pathLst>
                  <a:path extrusionOk="0" h="18" w="106">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13" name="Google Shape;413;p5"/>
              <p:cNvSpPr/>
              <p:nvPr/>
            </p:nvSpPr>
            <p:spPr>
              <a:xfrm>
                <a:off x="6799263" y="1285876"/>
                <a:ext cx="117475" cy="47625"/>
              </a:xfrm>
              <a:custGeom>
                <a:rect b="b" l="l" r="r" t="t"/>
                <a:pathLst>
                  <a:path extrusionOk="0" h="45" w="112">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14" name="Google Shape;414;p5"/>
              <p:cNvSpPr/>
              <p:nvPr/>
            </p:nvSpPr>
            <p:spPr>
              <a:xfrm>
                <a:off x="6962776" y="1343026"/>
                <a:ext cx="122238" cy="44450"/>
              </a:xfrm>
              <a:custGeom>
                <a:rect b="b" l="l" r="r" t="t"/>
                <a:pathLst>
                  <a:path extrusionOk="0" h="43" w="117">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15" name="Google Shape;415;p5"/>
              <p:cNvSpPr/>
              <p:nvPr/>
            </p:nvSpPr>
            <p:spPr>
              <a:xfrm>
                <a:off x="7148513" y="1409701"/>
                <a:ext cx="104775" cy="49213"/>
              </a:xfrm>
              <a:custGeom>
                <a:rect b="b" l="l" r="r" t="t"/>
                <a:pathLst>
                  <a:path extrusionOk="0" h="47" w="101">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16" name="Google Shape;416;p5"/>
              <p:cNvSpPr/>
              <p:nvPr/>
            </p:nvSpPr>
            <p:spPr>
              <a:xfrm>
                <a:off x="7273926" y="1504951"/>
                <a:ext cx="114300" cy="74613"/>
              </a:xfrm>
              <a:custGeom>
                <a:rect b="b" l="l" r="r" t="t"/>
                <a:pathLst>
                  <a:path extrusionOk="0" h="71" w="110">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17" name="Google Shape;417;p5"/>
              <p:cNvSpPr/>
              <p:nvPr/>
            </p:nvSpPr>
            <p:spPr>
              <a:xfrm>
                <a:off x="7424738" y="1631951"/>
                <a:ext cx="88900" cy="96838"/>
              </a:xfrm>
              <a:custGeom>
                <a:rect b="b" l="l" r="r" t="t"/>
                <a:pathLst>
                  <a:path extrusionOk="0" h="93" w="85">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18" name="Google Shape;418;p5"/>
              <p:cNvSpPr/>
              <p:nvPr/>
            </p:nvSpPr>
            <p:spPr>
              <a:xfrm>
                <a:off x="7540626" y="1792288"/>
                <a:ext cx="53975" cy="84138"/>
              </a:xfrm>
              <a:custGeom>
                <a:rect b="b" l="l" r="r" t="t"/>
                <a:pathLst>
                  <a:path extrusionOk="0" h="81" w="52">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19" name="Google Shape;419;p5"/>
              <p:cNvSpPr/>
              <p:nvPr/>
            </p:nvSpPr>
            <p:spPr>
              <a:xfrm>
                <a:off x="7627938" y="1963738"/>
                <a:ext cx="57150" cy="109538"/>
              </a:xfrm>
              <a:custGeom>
                <a:rect b="b" l="l" r="r" t="t"/>
                <a:pathLst>
                  <a:path extrusionOk="0" h="106" w="55">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20" name="Google Shape;420;p5"/>
              <p:cNvSpPr/>
              <p:nvPr/>
            </p:nvSpPr>
            <p:spPr>
              <a:xfrm>
                <a:off x="7700963" y="2119313"/>
                <a:ext cx="49213" cy="73025"/>
              </a:xfrm>
              <a:custGeom>
                <a:rect b="b" l="l" r="r" t="t"/>
                <a:pathLst>
                  <a:path extrusionOk="0" h="70" w="47">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421" name="Google Shape;421;p5"/>
              <p:cNvSpPr/>
              <p:nvPr/>
            </p:nvSpPr>
            <p:spPr>
              <a:xfrm>
                <a:off x="8164513" y="3827463"/>
                <a:ext cx="123825" cy="60325"/>
              </a:xfrm>
              <a:custGeom>
                <a:rect b="b" l="l" r="r" t="t"/>
                <a:pathLst>
                  <a:path extrusionOk="0" h="59" w="118">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grpSp>
      </p:grpSp>
      <p:grpSp>
        <p:nvGrpSpPr>
          <p:cNvPr id="422" name="Google Shape;422;p5"/>
          <p:cNvGrpSpPr/>
          <p:nvPr/>
        </p:nvGrpSpPr>
        <p:grpSpPr>
          <a:xfrm>
            <a:off x="994821" y="610692"/>
            <a:ext cx="6486634" cy="625183"/>
            <a:chOff x="994820" y="496392"/>
            <a:chExt cx="5886671" cy="625183"/>
          </a:xfrm>
        </p:grpSpPr>
        <p:grpSp>
          <p:nvGrpSpPr>
            <p:cNvPr id="423" name="Google Shape;423;p5"/>
            <p:cNvGrpSpPr/>
            <p:nvPr/>
          </p:nvGrpSpPr>
          <p:grpSpPr>
            <a:xfrm>
              <a:off x="994820" y="626210"/>
              <a:ext cx="5886671" cy="495365"/>
              <a:chOff x="3532280" y="5381090"/>
              <a:chExt cx="5886671" cy="495365"/>
            </a:xfrm>
          </p:grpSpPr>
          <p:sp>
            <p:nvSpPr>
              <p:cNvPr id="424" name="Google Shape;424;p5"/>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25" name="Google Shape;425;p5"/>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26" name="Google Shape;426;p5"/>
            <p:cNvSpPr txBox="1"/>
            <p:nvPr/>
          </p:nvSpPr>
          <p:spPr>
            <a:xfrm>
              <a:off x="1407454" y="496392"/>
              <a:ext cx="46089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FFFF"/>
                  </a:solidFill>
                  <a:latin typeface="Arial"/>
                  <a:ea typeface="Arial"/>
                  <a:cs typeface="Arial"/>
                  <a:sym typeface="Arial"/>
                </a:rPr>
                <a:t>I. Hệ thống kinh, vĩ tuyến</a:t>
              </a:r>
              <a:endParaRPr sz="3200">
                <a:solidFill>
                  <a:srgbClr val="FFFFFF"/>
                </a:solidFill>
                <a:latin typeface="Arial"/>
                <a:ea typeface="Arial"/>
                <a:cs typeface="Arial"/>
                <a:sym typeface="Arial"/>
              </a:endParaRPr>
            </a:p>
          </p:txBody>
        </p:sp>
      </p:grpSp>
      <p:sp>
        <p:nvSpPr>
          <p:cNvPr id="427" name="Google Shape;427;p5"/>
          <p:cNvSpPr/>
          <p:nvPr/>
        </p:nvSpPr>
        <p:spPr>
          <a:xfrm>
            <a:off x="998154" y="2502323"/>
            <a:ext cx="4363685" cy="1865126"/>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i="1" lang="en-US" sz="2400">
                <a:solidFill>
                  <a:srgbClr val="FFFFFF"/>
                </a:solidFill>
                <a:latin typeface="Times New Roman"/>
                <a:ea typeface="Times New Roman"/>
                <a:cs typeface="Times New Roman"/>
                <a:sym typeface="Times New Roman"/>
              </a:rPr>
              <a:t>Quả Địa Cầu là mô hình thu nhỏ của Trái Đất. Trên quả Địa Cầu, có thể hiện cực Bắc, cực Nam và hệ thống kinh, vĩ tuyến.</a:t>
            </a:r>
            <a:endParaRPr b="1" i="1" sz="2400">
              <a:solidFill>
                <a:srgbClr val="FFFFFF"/>
              </a:solidFill>
              <a:latin typeface="Times New Roman"/>
              <a:ea typeface="Times New Roman"/>
              <a:cs typeface="Times New Roman"/>
              <a:sym typeface="Times New Roman"/>
            </a:endParaRPr>
          </a:p>
        </p:txBody>
      </p:sp>
      <p:pic>
        <p:nvPicPr>
          <p:cNvPr id="428" name="Google Shape;428;p5"/>
          <p:cNvPicPr preferRelativeResize="0"/>
          <p:nvPr/>
        </p:nvPicPr>
        <p:blipFill rotWithShape="1">
          <a:blip r:embed="rId3">
            <a:alphaModFix/>
          </a:blip>
          <a:srcRect b="0" l="0" r="0" t="0"/>
          <a:stretch/>
        </p:blipFill>
        <p:spPr>
          <a:xfrm>
            <a:off x="6530947" y="1181555"/>
            <a:ext cx="5296876" cy="5296876"/>
          </a:xfrm>
          <a:prstGeom prst="rect">
            <a:avLst/>
          </a:prstGeom>
          <a:noFill/>
          <a:ln>
            <a:noFill/>
          </a:ln>
        </p:spPr>
      </p:pic>
      <p:sp>
        <p:nvSpPr>
          <p:cNvPr id="429" name="Google Shape;429;p5"/>
          <p:cNvSpPr txBox="1"/>
          <p:nvPr/>
        </p:nvSpPr>
        <p:spPr>
          <a:xfrm>
            <a:off x="332509" y="5402625"/>
            <a:ext cx="6198437"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0070C0"/>
                </a:solidFill>
                <a:latin typeface="Times New Roman"/>
                <a:ea typeface="Times New Roman"/>
                <a:cs typeface="Times New Roman"/>
                <a:sym typeface="Times New Roman"/>
              </a:rPr>
              <a:t>? Em hãy nhận xét về hình dạng quả Địa Cầu</a:t>
            </a:r>
            <a:endParaRPr sz="3600">
              <a:solidFill>
                <a:srgbClr val="0070C0"/>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20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20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2000"/>
                                        <p:tgtEl>
                                          <p:spTgt spid="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grpSp>
        <p:nvGrpSpPr>
          <p:cNvPr id="435" name="Google Shape;435;p6"/>
          <p:cNvGrpSpPr/>
          <p:nvPr/>
        </p:nvGrpSpPr>
        <p:grpSpPr>
          <a:xfrm>
            <a:off x="994821" y="610692"/>
            <a:ext cx="6486634" cy="625183"/>
            <a:chOff x="994820" y="496392"/>
            <a:chExt cx="5886671" cy="625183"/>
          </a:xfrm>
        </p:grpSpPr>
        <p:grpSp>
          <p:nvGrpSpPr>
            <p:cNvPr id="436" name="Google Shape;436;p6"/>
            <p:cNvGrpSpPr/>
            <p:nvPr/>
          </p:nvGrpSpPr>
          <p:grpSpPr>
            <a:xfrm>
              <a:off x="994820" y="626210"/>
              <a:ext cx="5886671" cy="495365"/>
              <a:chOff x="3532280" y="5381090"/>
              <a:chExt cx="5886671" cy="495365"/>
            </a:xfrm>
          </p:grpSpPr>
          <p:sp>
            <p:nvSpPr>
              <p:cNvPr id="437" name="Google Shape;437;p6"/>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38" name="Google Shape;438;p6"/>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39" name="Google Shape;439;p6"/>
            <p:cNvSpPr txBox="1"/>
            <p:nvPr/>
          </p:nvSpPr>
          <p:spPr>
            <a:xfrm>
              <a:off x="1407454" y="496392"/>
              <a:ext cx="43296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FFFF"/>
                  </a:solidFill>
                  <a:latin typeface="Arial"/>
                  <a:ea typeface="Arial"/>
                  <a:cs typeface="Arial"/>
                  <a:sym typeface="Arial"/>
                </a:rPr>
                <a:t>1. Hệ thống kinh, vĩ tuyến</a:t>
              </a:r>
              <a:endParaRPr sz="3200">
                <a:solidFill>
                  <a:srgbClr val="FFFFFF"/>
                </a:solidFill>
                <a:latin typeface="Arial"/>
                <a:ea typeface="Arial"/>
                <a:cs typeface="Arial"/>
                <a:sym typeface="Arial"/>
              </a:endParaRPr>
            </a:p>
          </p:txBody>
        </p:sp>
      </p:grpSp>
      <p:sp>
        <p:nvSpPr>
          <p:cNvPr id="440" name="Google Shape;440;p6"/>
          <p:cNvSpPr/>
          <p:nvPr/>
        </p:nvSpPr>
        <p:spPr>
          <a:xfrm>
            <a:off x="292926" y="1301426"/>
            <a:ext cx="6238020" cy="498085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400">
                <a:solidFill>
                  <a:srgbClr val="0070C0"/>
                </a:solidFill>
                <a:latin typeface="Times New Roman"/>
                <a:ea typeface="Times New Roman"/>
                <a:cs typeface="Times New Roman"/>
                <a:sym typeface="Times New Roman"/>
              </a:rPr>
              <a:t>Quan sát hình 1.1 và đọc thông tin trong mục I, em hãy xác định các đối tượng sau: </a:t>
            </a:r>
            <a:endParaRPr sz="2400">
              <a:solidFill>
                <a:srgbClr val="0070C0"/>
              </a:solidFill>
              <a:latin typeface="Calibri"/>
              <a:ea typeface="Calibri"/>
              <a:cs typeface="Calibri"/>
              <a:sym typeface="Calibri"/>
            </a:endParaRPr>
          </a:p>
          <a:p>
            <a:pPr indent="0" lvl="0" marL="0" marR="0" rtl="0" algn="just">
              <a:lnSpc>
                <a:spcPct val="115000"/>
              </a:lnSpc>
              <a:spcBef>
                <a:spcPts val="1000"/>
              </a:spcBef>
              <a:spcAft>
                <a:spcPts val="0"/>
              </a:spcAft>
              <a:buNone/>
            </a:pPr>
            <a:r>
              <a:rPr b="1" lang="en-US" sz="2400">
                <a:solidFill>
                  <a:srgbClr val="0070C0"/>
                </a:solidFill>
                <a:latin typeface="Times New Roman"/>
                <a:ea typeface="Times New Roman"/>
                <a:cs typeface="Times New Roman"/>
                <a:sym typeface="Times New Roman"/>
              </a:rPr>
              <a:t>1. Xác định:</a:t>
            </a:r>
            <a:endParaRPr sz="2400">
              <a:solidFill>
                <a:srgbClr val="0070C0"/>
              </a:solidFill>
              <a:latin typeface="Calibri"/>
              <a:ea typeface="Calibri"/>
              <a:cs typeface="Calibri"/>
              <a:sym typeface="Calibri"/>
            </a:endParaRPr>
          </a:p>
          <a:p>
            <a:pPr indent="0" lvl="0" marL="0" marR="0" rtl="0" algn="just">
              <a:lnSpc>
                <a:spcPct val="115000"/>
              </a:lnSpc>
              <a:spcBef>
                <a:spcPts val="1000"/>
              </a:spcBef>
              <a:spcAft>
                <a:spcPts val="0"/>
              </a:spcAft>
              <a:buNone/>
            </a:pPr>
            <a:r>
              <a:rPr b="1" lang="en-US" sz="2400">
                <a:solidFill>
                  <a:srgbClr val="0070C0"/>
                </a:solidFill>
                <a:latin typeface="Times New Roman"/>
                <a:ea typeface="Times New Roman"/>
                <a:cs typeface="Times New Roman"/>
                <a:sym typeface="Times New Roman"/>
              </a:rPr>
              <a:t>     + kinh tuyến gốc, các kinh tuyến Đông, các kinh tuyến tây.</a:t>
            </a:r>
            <a:endParaRPr sz="2400">
              <a:solidFill>
                <a:srgbClr val="0070C0"/>
              </a:solidFill>
              <a:latin typeface="Calibri"/>
              <a:ea typeface="Calibri"/>
              <a:cs typeface="Calibri"/>
              <a:sym typeface="Calibri"/>
            </a:endParaRPr>
          </a:p>
          <a:p>
            <a:pPr indent="0" lvl="0" marL="0" marR="0" rtl="0" algn="just">
              <a:lnSpc>
                <a:spcPct val="115000"/>
              </a:lnSpc>
              <a:spcBef>
                <a:spcPts val="1000"/>
              </a:spcBef>
              <a:spcAft>
                <a:spcPts val="0"/>
              </a:spcAft>
              <a:buNone/>
            </a:pPr>
            <a:r>
              <a:rPr b="1" lang="en-US" sz="2400">
                <a:solidFill>
                  <a:srgbClr val="0070C0"/>
                </a:solidFill>
                <a:latin typeface="Times New Roman"/>
                <a:ea typeface="Times New Roman"/>
                <a:cs typeface="Times New Roman"/>
                <a:sym typeface="Times New Roman"/>
              </a:rPr>
              <a:t>     + vĩ tuyến gốc (xích đạo), vĩ tuyến bắc, vĩ tuyến nam.</a:t>
            </a:r>
            <a:endParaRPr sz="2400">
              <a:solidFill>
                <a:srgbClr val="0070C0"/>
              </a:solidFill>
              <a:latin typeface="Calibri"/>
              <a:ea typeface="Calibri"/>
              <a:cs typeface="Calibri"/>
              <a:sym typeface="Calibri"/>
            </a:endParaRPr>
          </a:p>
          <a:p>
            <a:pPr indent="0" lvl="0" marL="0" marR="0" rtl="0" algn="just">
              <a:lnSpc>
                <a:spcPct val="115000"/>
              </a:lnSpc>
              <a:spcBef>
                <a:spcPts val="1000"/>
              </a:spcBef>
              <a:spcAft>
                <a:spcPts val="0"/>
              </a:spcAft>
              <a:buNone/>
            </a:pPr>
            <a:r>
              <a:rPr b="1" lang="en-US" sz="2400">
                <a:solidFill>
                  <a:srgbClr val="0070C0"/>
                </a:solidFill>
                <a:latin typeface="Times New Roman"/>
                <a:ea typeface="Times New Roman"/>
                <a:cs typeface="Times New Roman"/>
                <a:sym typeface="Times New Roman"/>
              </a:rPr>
              <a:t>     + bán cầu bắc, bán cầu nam</a:t>
            </a:r>
            <a:endParaRPr sz="2400">
              <a:solidFill>
                <a:srgbClr val="0070C0"/>
              </a:solidFill>
              <a:latin typeface="Calibri"/>
              <a:ea typeface="Calibri"/>
              <a:cs typeface="Calibri"/>
              <a:sym typeface="Calibri"/>
            </a:endParaRPr>
          </a:p>
          <a:p>
            <a:pPr indent="0" lvl="0" marL="0" marR="0" rtl="0" algn="just">
              <a:lnSpc>
                <a:spcPct val="115000"/>
              </a:lnSpc>
              <a:spcBef>
                <a:spcPts val="1000"/>
              </a:spcBef>
              <a:spcAft>
                <a:spcPts val="0"/>
              </a:spcAft>
              <a:buNone/>
            </a:pPr>
            <a:r>
              <a:rPr b="1" lang="en-US" sz="2400">
                <a:solidFill>
                  <a:srgbClr val="0070C0"/>
                </a:solidFill>
                <a:latin typeface="Times New Roman"/>
                <a:ea typeface="Times New Roman"/>
                <a:cs typeface="Times New Roman"/>
                <a:sym typeface="Times New Roman"/>
              </a:rPr>
              <a:t>2. So sánh độ dài các đường kinh tuyến với nhau và độ dài các đường vĩ tuyến với nhau.</a:t>
            </a:r>
            <a:endParaRPr sz="2400">
              <a:solidFill>
                <a:srgbClr val="0070C0"/>
              </a:solidFill>
              <a:latin typeface="Times New Roman"/>
              <a:ea typeface="Times New Roman"/>
              <a:cs typeface="Times New Roman"/>
              <a:sym typeface="Times New Roman"/>
            </a:endParaRPr>
          </a:p>
        </p:txBody>
      </p:sp>
      <p:pic>
        <p:nvPicPr>
          <p:cNvPr id="441" name="Google Shape;441;p6"/>
          <p:cNvPicPr preferRelativeResize="0"/>
          <p:nvPr/>
        </p:nvPicPr>
        <p:blipFill rotWithShape="1">
          <a:blip r:embed="rId3">
            <a:alphaModFix/>
          </a:blip>
          <a:srcRect b="0" l="0" r="0" t="0"/>
          <a:stretch/>
        </p:blipFill>
        <p:spPr>
          <a:xfrm>
            <a:off x="6768935" y="1959427"/>
            <a:ext cx="5141812" cy="4560353"/>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2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grpSp>
        <p:nvGrpSpPr>
          <p:cNvPr id="447" name="Google Shape;447;p7"/>
          <p:cNvGrpSpPr/>
          <p:nvPr/>
        </p:nvGrpSpPr>
        <p:grpSpPr>
          <a:xfrm>
            <a:off x="994821" y="610692"/>
            <a:ext cx="6486634" cy="625183"/>
            <a:chOff x="994820" y="496392"/>
            <a:chExt cx="5886671" cy="625183"/>
          </a:xfrm>
        </p:grpSpPr>
        <p:grpSp>
          <p:nvGrpSpPr>
            <p:cNvPr id="448" name="Google Shape;448;p7"/>
            <p:cNvGrpSpPr/>
            <p:nvPr/>
          </p:nvGrpSpPr>
          <p:grpSpPr>
            <a:xfrm>
              <a:off x="994820" y="626210"/>
              <a:ext cx="5886671" cy="495365"/>
              <a:chOff x="3532280" y="5381090"/>
              <a:chExt cx="5886671" cy="495365"/>
            </a:xfrm>
          </p:grpSpPr>
          <p:sp>
            <p:nvSpPr>
              <p:cNvPr id="449" name="Google Shape;449;p7"/>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50" name="Google Shape;450;p7"/>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51" name="Google Shape;451;p7"/>
            <p:cNvSpPr txBox="1"/>
            <p:nvPr/>
          </p:nvSpPr>
          <p:spPr>
            <a:xfrm>
              <a:off x="1407454" y="496392"/>
              <a:ext cx="46089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FFFF"/>
                  </a:solidFill>
                  <a:latin typeface="Arial"/>
                  <a:ea typeface="Arial"/>
                  <a:cs typeface="Arial"/>
                  <a:sym typeface="Arial"/>
                </a:rPr>
                <a:t>I. Hệ thống kinh, vĩ tuyến</a:t>
              </a:r>
              <a:endParaRPr sz="3200">
                <a:solidFill>
                  <a:srgbClr val="FFFFFF"/>
                </a:solidFill>
                <a:latin typeface="Arial"/>
                <a:ea typeface="Arial"/>
                <a:cs typeface="Arial"/>
                <a:sym typeface="Arial"/>
              </a:endParaRPr>
            </a:p>
          </p:txBody>
        </p:sp>
      </p:grpSp>
      <p:graphicFrame>
        <p:nvGraphicFramePr>
          <p:cNvPr id="452" name="Google Shape;452;p7"/>
          <p:cNvGraphicFramePr/>
          <p:nvPr/>
        </p:nvGraphicFramePr>
        <p:xfrm>
          <a:off x="359562" y="1881968"/>
          <a:ext cx="3000000" cy="3000000"/>
        </p:xfrm>
        <a:graphic>
          <a:graphicData uri="http://schemas.openxmlformats.org/drawingml/2006/table">
            <a:tbl>
              <a:tblPr>
                <a:noFill/>
                <a:tableStyleId>{D0E056DA-1F80-4259-BDC3-B3722A6B816F}</a:tableStyleId>
              </a:tblPr>
              <a:tblGrid>
                <a:gridCol w="2325425"/>
                <a:gridCol w="2326400"/>
              </a:tblGrid>
              <a:tr h="421600">
                <a:tc>
                  <a:txBody>
                    <a:bodyPr/>
                    <a:lstStyle/>
                    <a:p>
                      <a:pPr indent="0" lvl="0" marL="0" marR="0" rtl="0" algn="ctr">
                        <a:lnSpc>
                          <a:spcPct val="115000"/>
                        </a:lnSpc>
                        <a:spcBef>
                          <a:spcPts val="0"/>
                        </a:spcBef>
                        <a:spcAft>
                          <a:spcPts val="0"/>
                        </a:spcAft>
                        <a:buNone/>
                      </a:pPr>
                      <a:r>
                        <a:rPr b="1" lang="en-US" sz="2000" u="none" cap="none" strike="noStrike">
                          <a:solidFill>
                            <a:schemeClr val="lt1"/>
                          </a:solidFill>
                          <a:latin typeface="Times New Roman"/>
                          <a:ea typeface="Times New Roman"/>
                          <a:cs typeface="Times New Roman"/>
                          <a:sym typeface="Times New Roman"/>
                        </a:rPr>
                        <a:t>Kinh tuyến</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lang="en-US" sz="2000" u="none" cap="none" strike="noStrike">
                          <a:solidFill>
                            <a:schemeClr val="lt1"/>
                          </a:solidFill>
                          <a:latin typeface="Times New Roman"/>
                          <a:ea typeface="Times New Roman"/>
                          <a:cs typeface="Times New Roman"/>
                          <a:sym typeface="Times New Roman"/>
                        </a:rPr>
                        <a:t>Vĩ tuyến</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43200">
                <a:tc>
                  <a:txBody>
                    <a:bodyPr/>
                    <a:lstStyle/>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Khái niệm:.....</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Khái niệm:.....</a:t>
                      </a:r>
                      <a:endParaRPr b="1" sz="2000" u="none" cap="none" strike="noStrike">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 </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43200">
                <a:tc>
                  <a:txBody>
                    <a:bodyPr/>
                    <a:lstStyle/>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KT gốc:.....</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VT gốc:.....</a:t>
                      </a:r>
                      <a:endParaRPr b="1" sz="2000" u="none" cap="none" strike="noStrike">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 </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43200">
                <a:tc>
                  <a:txBody>
                    <a:bodyPr/>
                    <a:lstStyle/>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KT Tây:.....</a:t>
                      </a:r>
                      <a:endParaRPr b="1" sz="2000" u="none" cap="none" strike="noStrike">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 </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VT Bắc:.....</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43200">
                <a:tc>
                  <a:txBody>
                    <a:bodyPr/>
                    <a:lstStyle/>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KT Đông:.....</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VT Nam:.....</a:t>
                      </a:r>
                      <a:endParaRPr b="1" sz="2000" u="none" cap="none" strike="noStrike">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 </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43200">
                <a:tc>
                  <a:txBody>
                    <a:bodyPr/>
                    <a:lstStyle/>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So sánh độ dài các đường KT:.....</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i="1" lang="en-US" sz="2000" u="none" cap="none" strike="noStrike">
                          <a:solidFill>
                            <a:schemeClr val="lt1"/>
                          </a:solidFill>
                          <a:latin typeface="Times New Roman"/>
                          <a:ea typeface="Times New Roman"/>
                          <a:cs typeface="Times New Roman"/>
                          <a:sym typeface="Times New Roman"/>
                        </a:rPr>
                        <a:t>So sánh độ dài các đường VT:.....</a:t>
                      </a:r>
                      <a:endParaRPr b="1" sz="20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453" name="Google Shape;453;p7"/>
          <p:cNvSpPr/>
          <p:nvPr/>
        </p:nvSpPr>
        <p:spPr>
          <a:xfrm>
            <a:off x="676913" y="1403468"/>
            <a:ext cx="3526951" cy="461665"/>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Times New Roman"/>
              <a:buNone/>
            </a:pPr>
            <a:r>
              <a:rPr b="1" i="0" lang="en-US" sz="2400" u="none" cap="none" strike="noStrike">
                <a:solidFill>
                  <a:schemeClr val="lt1"/>
                </a:solidFill>
                <a:latin typeface="Times New Roman"/>
                <a:ea typeface="Times New Roman"/>
                <a:cs typeface="Times New Roman"/>
                <a:sym typeface="Times New Roman"/>
              </a:rPr>
              <a:t>PHIẾU HỌC TẬP SỐ 1</a:t>
            </a:r>
            <a:endParaRPr b="1" i="0" sz="2400" u="none" cap="none" strike="noStrike">
              <a:solidFill>
                <a:schemeClr val="lt1"/>
              </a:solidFill>
              <a:latin typeface="Times New Roman"/>
              <a:ea typeface="Times New Roman"/>
              <a:cs typeface="Times New Roman"/>
              <a:sym typeface="Times New Roman"/>
            </a:endParaRPr>
          </a:p>
        </p:txBody>
      </p:sp>
      <p:pic>
        <p:nvPicPr>
          <p:cNvPr id="454" name="Google Shape;454;p7"/>
          <p:cNvPicPr preferRelativeResize="0"/>
          <p:nvPr/>
        </p:nvPicPr>
        <p:blipFill rotWithShape="1">
          <a:blip r:embed="rId3">
            <a:alphaModFix/>
          </a:blip>
          <a:srcRect b="0" l="0" r="0" t="0"/>
          <a:stretch/>
        </p:blipFill>
        <p:spPr>
          <a:xfrm>
            <a:off x="5925784" y="1236874"/>
            <a:ext cx="5933378" cy="5265163"/>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20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2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grpSp>
        <p:nvGrpSpPr>
          <p:cNvPr id="460" name="Google Shape;460;p8"/>
          <p:cNvGrpSpPr/>
          <p:nvPr/>
        </p:nvGrpSpPr>
        <p:grpSpPr>
          <a:xfrm>
            <a:off x="270446" y="-125558"/>
            <a:ext cx="6486634" cy="625183"/>
            <a:chOff x="994820" y="496392"/>
            <a:chExt cx="5886671" cy="625183"/>
          </a:xfrm>
        </p:grpSpPr>
        <p:grpSp>
          <p:nvGrpSpPr>
            <p:cNvPr id="461" name="Google Shape;461;p8"/>
            <p:cNvGrpSpPr/>
            <p:nvPr/>
          </p:nvGrpSpPr>
          <p:grpSpPr>
            <a:xfrm>
              <a:off x="994820" y="626210"/>
              <a:ext cx="5886671" cy="495365"/>
              <a:chOff x="3532280" y="5381090"/>
              <a:chExt cx="5886671" cy="495365"/>
            </a:xfrm>
          </p:grpSpPr>
          <p:sp>
            <p:nvSpPr>
              <p:cNvPr id="462" name="Google Shape;462;p8"/>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63" name="Google Shape;463;p8"/>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64" name="Google Shape;464;p8"/>
            <p:cNvSpPr txBox="1"/>
            <p:nvPr/>
          </p:nvSpPr>
          <p:spPr>
            <a:xfrm>
              <a:off x="1407454" y="496392"/>
              <a:ext cx="46089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FFFF"/>
                  </a:solidFill>
                  <a:latin typeface="Arial"/>
                  <a:ea typeface="Arial"/>
                  <a:cs typeface="Arial"/>
                  <a:sym typeface="Arial"/>
                </a:rPr>
                <a:t>I. Hệ thống kinh, vĩ tuyến</a:t>
              </a:r>
              <a:endParaRPr sz="3200">
                <a:solidFill>
                  <a:srgbClr val="FFFFFF"/>
                </a:solidFill>
                <a:latin typeface="Arial"/>
                <a:ea typeface="Arial"/>
                <a:cs typeface="Arial"/>
                <a:sym typeface="Arial"/>
              </a:endParaRPr>
            </a:p>
          </p:txBody>
        </p:sp>
      </p:grpSp>
      <p:graphicFrame>
        <p:nvGraphicFramePr>
          <p:cNvPr id="465" name="Google Shape;465;p8"/>
          <p:cNvGraphicFramePr/>
          <p:nvPr/>
        </p:nvGraphicFramePr>
        <p:xfrm>
          <a:off x="270445" y="719666"/>
          <a:ext cx="3000000" cy="3000000"/>
        </p:xfrm>
        <a:graphic>
          <a:graphicData uri="http://schemas.openxmlformats.org/drawingml/2006/table">
            <a:tbl>
              <a:tblPr bandRow="1" firstRow="1">
                <a:noFill/>
                <a:tableStyleId>{74A35F14-E4F3-45B0-9445-B39C30A2A77D}</a:tableStyleId>
              </a:tblPr>
              <a:tblGrid>
                <a:gridCol w="2057125"/>
                <a:gridCol w="3763125"/>
                <a:gridCol w="2020150"/>
                <a:gridCol w="3800100"/>
              </a:tblGrid>
              <a:tr h="840700">
                <a:tc gridSpan="2">
                  <a:txBody>
                    <a:bodyPr/>
                    <a:lstStyle/>
                    <a:p>
                      <a:pPr indent="0" lvl="0" marL="0" marR="0" rtl="0" algn="ctr">
                        <a:spcBef>
                          <a:spcPts val="0"/>
                        </a:spcBef>
                        <a:spcAft>
                          <a:spcPts val="0"/>
                        </a:spcAft>
                        <a:buNone/>
                      </a:pPr>
                      <a:r>
                        <a:rPr lang="en-US" sz="2400" u="none" cap="none" strike="noStrike">
                          <a:solidFill>
                            <a:schemeClr val="lt1"/>
                          </a:solidFill>
                          <a:latin typeface="Times New Roman"/>
                          <a:ea typeface="Times New Roman"/>
                          <a:cs typeface="Times New Roman"/>
                          <a:sym typeface="Times New Roman"/>
                        </a:rPr>
                        <a:t>Kinh tuyến</a:t>
                      </a:r>
                      <a:endParaRPr sz="2400" u="none" cap="none" strike="noStrike">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hMerge="1"/>
                <a:tc gridSpan="2">
                  <a:txBody>
                    <a:bodyPr/>
                    <a:lstStyle/>
                    <a:p>
                      <a:pPr indent="0" lvl="0" marL="0" marR="0" rtl="0" algn="ctr">
                        <a:spcBef>
                          <a:spcPts val="0"/>
                        </a:spcBef>
                        <a:spcAft>
                          <a:spcPts val="0"/>
                        </a:spcAft>
                        <a:buNone/>
                      </a:pPr>
                      <a:r>
                        <a:rPr lang="en-US" sz="2400" u="none" cap="none" strike="noStrike">
                          <a:solidFill>
                            <a:schemeClr val="lt1"/>
                          </a:solidFill>
                          <a:latin typeface="Times New Roman"/>
                          <a:ea typeface="Times New Roman"/>
                          <a:cs typeface="Times New Roman"/>
                          <a:sym typeface="Times New Roman"/>
                        </a:rPr>
                        <a:t>Vĩ tuyến</a:t>
                      </a:r>
                      <a:endParaRPr sz="2400" u="none" cap="none" strike="noStrike">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hMerge="1"/>
              </a:tr>
              <a:tr h="840700">
                <a:tc>
                  <a:txBody>
                    <a:bodyPr/>
                    <a:lstStyle/>
                    <a:p>
                      <a:pPr indent="0" lvl="0" marL="0" marR="0" rtl="0" algn="l">
                        <a:spcBef>
                          <a:spcPts val="0"/>
                        </a:spcBef>
                        <a:spcAft>
                          <a:spcPts val="0"/>
                        </a:spcAft>
                        <a:buNone/>
                      </a:pPr>
                      <a:r>
                        <a:rPr lang="en-US" sz="2400" u="none" cap="none" strike="noStrike">
                          <a:solidFill>
                            <a:schemeClr val="lt1"/>
                          </a:solidFill>
                          <a:latin typeface="Times New Roman"/>
                          <a:ea typeface="Times New Roman"/>
                          <a:cs typeface="Times New Roman"/>
                          <a:sym typeface="Times New Roman"/>
                        </a:rPr>
                        <a:t>Khái niệm: </a:t>
                      </a:r>
                      <a:endParaRPr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l">
                        <a:spcBef>
                          <a:spcPts val="0"/>
                        </a:spcBef>
                        <a:spcAft>
                          <a:spcPts val="0"/>
                        </a:spcAft>
                        <a:buNone/>
                      </a:pPr>
                      <a:r>
                        <a:t/>
                      </a:r>
                      <a:endParaRPr i="1"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Khái niệm:</a:t>
                      </a:r>
                      <a:endParaRPr/>
                    </a:p>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just">
                        <a:lnSpc>
                          <a:spcPct val="115000"/>
                        </a:lnSpc>
                        <a:spcBef>
                          <a:spcPts val="0"/>
                        </a:spcBef>
                        <a:spcAft>
                          <a:spcPts val="0"/>
                        </a:spcAft>
                        <a:buClr>
                          <a:schemeClr val="dk1"/>
                        </a:buClr>
                        <a:buSzPts val="2400"/>
                        <a:buFont typeface="Arial"/>
                        <a:buNone/>
                      </a:pPr>
                      <a:r>
                        <a:t/>
                      </a:r>
                      <a:endParaRPr b="0" i="1" sz="2400" u="none" cap="none" strike="noStrike">
                        <a:solidFill>
                          <a:srgbClr val="FFFFFF"/>
                        </a:solidFill>
                        <a:latin typeface="Times New Roman"/>
                        <a:ea typeface="Times New Roman"/>
                        <a:cs typeface="Times New Roman"/>
                        <a:sym typeface="Times New Roman"/>
                      </a:endParaRPr>
                    </a:p>
                  </a:txBody>
                  <a:tcPr marT="45725" marB="45725" marR="91450" marL="91450">
                    <a:solidFill>
                      <a:srgbClr val="3A3838"/>
                    </a:solidFill>
                  </a:tcPr>
                </a:tc>
              </a:tr>
              <a:tr h="840700">
                <a:tc>
                  <a:txBody>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KT gốc: </a:t>
                      </a:r>
                      <a:endParaRPr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l">
                        <a:spcBef>
                          <a:spcPts val="0"/>
                        </a:spcBef>
                        <a:spcAft>
                          <a:spcPts val="0"/>
                        </a:spcAft>
                        <a:buNone/>
                      </a:pPr>
                      <a:r>
                        <a:t/>
                      </a:r>
                      <a:endParaRPr i="1"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VT gốc: </a:t>
                      </a:r>
                      <a:endParaRPr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l">
                        <a:spcBef>
                          <a:spcPts val="0"/>
                        </a:spcBef>
                        <a:spcAft>
                          <a:spcPts val="0"/>
                        </a:spcAft>
                        <a:buNone/>
                      </a:pPr>
                      <a:r>
                        <a:t/>
                      </a:r>
                      <a:endParaRPr i="1"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r>
              <a:tr h="840700">
                <a:tc>
                  <a:txBody>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KT Tây: </a:t>
                      </a:r>
                      <a:endParaRPr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l">
                        <a:spcBef>
                          <a:spcPts val="0"/>
                        </a:spcBef>
                        <a:spcAft>
                          <a:spcPts val="0"/>
                        </a:spcAft>
                        <a:buNone/>
                      </a:pPr>
                      <a:r>
                        <a:t/>
                      </a:r>
                      <a:endParaRPr i="1"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VT Bắc: </a:t>
                      </a:r>
                      <a:endParaRPr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just">
                        <a:lnSpc>
                          <a:spcPct val="115000"/>
                        </a:lnSpc>
                        <a:spcBef>
                          <a:spcPts val="0"/>
                        </a:spcBef>
                        <a:spcAft>
                          <a:spcPts val="0"/>
                        </a:spcAft>
                        <a:buClr>
                          <a:schemeClr val="dk1"/>
                        </a:buClr>
                        <a:buSzPts val="2400"/>
                        <a:buFont typeface="Arial"/>
                        <a:buNone/>
                      </a:pPr>
                      <a:r>
                        <a:t/>
                      </a:r>
                      <a:endParaRPr b="0" i="1" sz="2400" u="none" cap="none" strike="noStrike">
                        <a:solidFill>
                          <a:srgbClr val="FFFFFF"/>
                        </a:solidFill>
                        <a:latin typeface="Times New Roman"/>
                        <a:ea typeface="Times New Roman"/>
                        <a:cs typeface="Times New Roman"/>
                        <a:sym typeface="Times New Roman"/>
                      </a:endParaRPr>
                    </a:p>
                  </a:txBody>
                  <a:tcPr marT="45725" marB="45725" marR="91450" marL="91450">
                    <a:solidFill>
                      <a:srgbClr val="3A3838"/>
                    </a:solidFill>
                  </a:tcPr>
                </a:tc>
              </a:tr>
              <a:tr h="840700">
                <a:tc>
                  <a:txBody>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KT Đông: </a:t>
                      </a:r>
                      <a:endParaRPr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just">
                        <a:lnSpc>
                          <a:spcPct val="115000"/>
                        </a:lnSpc>
                        <a:spcBef>
                          <a:spcPts val="0"/>
                        </a:spcBef>
                        <a:spcAft>
                          <a:spcPts val="0"/>
                        </a:spcAft>
                        <a:buClr>
                          <a:schemeClr val="dk1"/>
                        </a:buClr>
                        <a:buSzPts val="2400"/>
                        <a:buFont typeface="Arial"/>
                        <a:buNone/>
                      </a:pPr>
                      <a:r>
                        <a:t/>
                      </a:r>
                      <a:endParaRPr b="0" i="1" sz="2400" u="none" cap="none" strike="noStrike">
                        <a:solidFill>
                          <a:srgbClr val="FFFFFF"/>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VT Nam: </a:t>
                      </a:r>
                      <a:endParaRPr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just">
                        <a:lnSpc>
                          <a:spcPct val="115000"/>
                        </a:lnSpc>
                        <a:spcBef>
                          <a:spcPts val="0"/>
                        </a:spcBef>
                        <a:spcAft>
                          <a:spcPts val="0"/>
                        </a:spcAft>
                        <a:buClr>
                          <a:schemeClr val="dk1"/>
                        </a:buClr>
                        <a:buSzPts val="2400"/>
                        <a:buFont typeface="Arial"/>
                        <a:buNone/>
                      </a:pPr>
                      <a:r>
                        <a:t/>
                      </a:r>
                      <a:endParaRPr b="0" i="1" sz="2400" u="none" cap="none" strike="noStrike">
                        <a:solidFill>
                          <a:srgbClr val="FFFFFF"/>
                        </a:solidFill>
                        <a:latin typeface="Times New Roman"/>
                        <a:ea typeface="Times New Roman"/>
                        <a:cs typeface="Times New Roman"/>
                        <a:sym typeface="Times New Roman"/>
                      </a:endParaRPr>
                    </a:p>
                  </a:txBody>
                  <a:tcPr marT="45725" marB="45725" marR="91450" marL="91450">
                    <a:solidFill>
                      <a:srgbClr val="3A3838"/>
                    </a:solidFill>
                  </a:tcPr>
                </a:tc>
              </a:tr>
              <a:tr h="965325">
                <a:tc>
                  <a:txBody>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So sánh độ dài các đường KT: </a:t>
                      </a:r>
                      <a:endParaRPr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just">
                        <a:lnSpc>
                          <a:spcPct val="115000"/>
                        </a:lnSpc>
                        <a:spcBef>
                          <a:spcPts val="0"/>
                        </a:spcBef>
                        <a:spcAft>
                          <a:spcPts val="0"/>
                        </a:spcAft>
                        <a:buClr>
                          <a:schemeClr val="dk1"/>
                        </a:buClr>
                        <a:buSzPts val="2400"/>
                        <a:buFont typeface="Arial"/>
                        <a:buNone/>
                      </a:pPr>
                      <a:r>
                        <a:t/>
                      </a:r>
                      <a:endParaRPr b="0" i="1" sz="2400" u="none" cap="none" strike="noStrike">
                        <a:solidFill>
                          <a:srgbClr val="FFFFFF"/>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So sánh độ dài các đường VT: </a:t>
                      </a:r>
                      <a:endParaRPr sz="2400">
                        <a:solidFill>
                          <a:schemeClr val="lt1"/>
                        </a:solidFill>
                        <a:latin typeface="Times New Roman"/>
                        <a:ea typeface="Times New Roman"/>
                        <a:cs typeface="Times New Roman"/>
                        <a:sym typeface="Times New Roman"/>
                      </a:endParaRPr>
                    </a:p>
                  </a:txBody>
                  <a:tcPr marT="45725" marB="45725" marR="91450" marL="91450">
                    <a:solidFill>
                      <a:srgbClr val="3A3838"/>
                    </a:solidFill>
                  </a:tcPr>
                </a:tc>
                <a:tc>
                  <a:txBody>
                    <a:bodyPr/>
                    <a:lstStyle/>
                    <a:p>
                      <a:pPr indent="0" lvl="0" marL="0" marR="0" rtl="0" algn="just">
                        <a:lnSpc>
                          <a:spcPct val="115000"/>
                        </a:lnSpc>
                        <a:spcBef>
                          <a:spcPts val="0"/>
                        </a:spcBef>
                        <a:spcAft>
                          <a:spcPts val="0"/>
                        </a:spcAft>
                        <a:buClr>
                          <a:schemeClr val="dk1"/>
                        </a:buClr>
                        <a:buSzPts val="2400"/>
                        <a:buFont typeface="Arial"/>
                        <a:buNone/>
                      </a:pPr>
                      <a:r>
                        <a:t/>
                      </a:r>
                      <a:endParaRPr b="0" i="1" sz="2400" u="none" cap="none" strike="noStrike">
                        <a:solidFill>
                          <a:srgbClr val="FFFFFF"/>
                        </a:solidFill>
                        <a:latin typeface="Times New Roman"/>
                        <a:ea typeface="Times New Roman"/>
                        <a:cs typeface="Times New Roman"/>
                        <a:sym typeface="Times New Roman"/>
                      </a:endParaRPr>
                    </a:p>
                  </a:txBody>
                  <a:tcPr marT="45725" marB="45725" marR="91450" marL="91450">
                    <a:solidFill>
                      <a:srgbClr val="3A3838"/>
                    </a:solidFill>
                  </a:tcPr>
                </a:tc>
              </a:tr>
            </a:tbl>
          </a:graphicData>
        </a:graphic>
      </p:graphicFrame>
      <p:sp>
        <p:nvSpPr>
          <p:cNvPr id="466" name="Google Shape;466;p8"/>
          <p:cNvSpPr txBox="1"/>
          <p:nvPr/>
        </p:nvSpPr>
        <p:spPr>
          <a:xfrm>
            <a:off x="2363192" y="1638798"/>
            <a:ext cx="3657597"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FFFF"/>
                </a:solidFill>
                <a:latin typeface="Times New Roman"/>
                <a:ea typeface="Times New Roman"/>
                <a:cs typeface="Times New Roman"/>
                <a:sym typeface="Times New Roman"/>
              </a:rPr>
              <a:t>KT là nửa đường tròn nối 2 cực trên bề mặt quả Địa Cầu</a:t>
            </a:r>
            <a:endParaRPr/>
          </a:p>
        </p:txBody>
      </p:sp>
      <p:sp>
        <p:nvSpPr>
          <p:cNvPr id="467" name="Google Shape;467;p8"/>
          <p:cNvSpPr txBox="1"/>
          <p:nvPr/>
        </p:nvSpPr>
        <p:spPr>
          <a:xfrm>
            <a:off x="2363192" y="2766959"/>
            <a:ext cx="3645722"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FFFF"/>
                </a:solidFill>
                <a:latin typeface="Times New Roman"/>
                <a:ea typeface="Times New Roman"/>
                <a:cs typeface="Times New Roman"/>
                <a:sym typeface="Times New Roman"/>
              </a:rPr>
              <a:t>0</a:t>
            </a:r>
            <a:r>
              <a:rPr baseline="30000" i="1" lang="en-US" sz="2400">
                <a:solidFill>
                  <a:srgbClr val="FFFFFF"/>
                </a:solidFill>
                <a:latin typeface="Times New Roman"/>
                <a:ea typeface="Times New Roman"/>
                <a:cs typeface="Times New Roman"/>
                <a:sym typeface="Times New Roman"/>
              </a:rPr>
              <a:t>0</a:t>
            </a:r>
            <a:r>
              <a:rPr i="1" lang="en-US" sz="2400">
                <a:solidFill>
                  <a:srgbClr val="FFFFFF"/>
                </a:solidFill>
                <a:latin typeface="Times New Roman"/>
                <a:ea typeface="Times New Roman"/>
                <a:cs typeface="Times New Roman"/>
                <a:sym typeface="Times New Roman"/>
              </a:rPr>
              <a:t> (đi qua đài thiên văn Grin-uých, Anh)</a:t>
            </a:r>
            <a:endParaRPr/>
          </a:p>
        </p:txBody>
      </p:sp>
      <p:sp>
        <p:nvSpPr>
          <p:cNvPr id="468" name="Google Shape;468;p8"/>
          <p:cNvSpPr txBox="1"/>
          <p:nvPr/>
        </p:nvSpPr>
        <p:spPr>
          <a:xfrm>
            <a:off x="2375067" y="3610106"/>
            <a:ext cx="3645722"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FFFF"/>
                </a:solidFill>
                <a:latin typeface="Times New Roman"/>
                <a:ea typeface="Times New Roman"/>
                <a:cs typeface="Times New Roman"/>
                <a:sym typeface="Times New Roman"/>
              </a:rPr>
              <a:t>những KT nằm bên trái KT gốc</a:t>
            </a:r>
            <a:endParaRPr i="1" sz="2400">
              <a:solidFill>
                <a:srgbClr val="FFFFFF"/>
              </a:solidFill>
              <a:latin typeface="Times New Roman"/>
              <a:ea typeface="Times New Roman"/>
              <a:cs typeface="Times New Roman"/>
              <a:sym typeface="Times New Roman"/>
            </a:endParaRPr>
          </a:p>
        </p:txBody>
      </p:sp>
      <p:sp>
        <p:nvSpPr>
          <p:cNvPr id="469" name="Google Shape;469;p8"/>
          <p:cNvSpPr txBox="1"/>
          <p:nvPr/>
        </p:nvSpPr>
        <p:spPr>
          <a:xfrm>
            <a:off x="2351317" y="4382008"/>
            <a:ext cx="3657597" cy="94179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i="1" lang="en-US" sz="2400">
                <a:solidFill>
                  <a:srgbClr val="FFFFFF"/>
                </a:solidFill>
                <a:latin typeface="Times New Roman"/>
                <a:ea typeface="Times New Roman"/>
                <a:cs typeface="Times New Roman"/>
                <a:sym typeface="Times New Roman"/>
              </a:rPr>
              <a:t>những KT nằm bên phải KT gốc</a:t>
            </a:r>
            <a:endParaRPr/>
          </a:p>
        </p:txBody>
      </p:sp>
      <p:sp>
        <p:nvSpPr>
          <p:cNvPr id="470" name="Google Shape;470;p8"/>
          <p:cNvSpPr txBox="1"/>
          <p:nvPr/>
        </p:nvSpPr>
        <p:spPr>
          <a:xfrm>
            <a:off x="2363192" y="5237030"/>
            <a:ext cx="3645722" cy="48301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i="1" lang="en-US" sz="2400">
                <a:solidFill>
                  <a:srgbClr val="FFFFFF"/>
                </a:solidFill>
                <a:latin typeface="Times New Roman"/>
                <a:ea typeface="Times New Roman"/>
                <a:cs typeface="Times New Roman"/>
                <a:sym typeface="Times New Roman"/>
              </a:rPr>
              <a:t>bằng nhau</a:t>
            </a:r>
            <a:endParaRPr/>
          </a:p>
        </p:txBody>
      </p:sp>
      <p:sp>
        <p:nvSpPr>
          <p:cNvPr id="471" name="Google Shape;471;p8"/>
          <p:cNvSpPr txBox="1"/>
          <p:nvPr/>
        </p:nvSpPr>
        <p:spPr>
          <a:xfrm>
            <a:off x="8134597" y="1484423"/>
            <a:ext cx="3740728" cy="136652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i="1" lang="en-US" sz="2400">
                <a:solidFill>
                  <a:srgbClr val="FFFFFF"/>
                </a:solidFill>
                <a:latin typeface="Times New Roman"/>
                <a:ea typeface="Times New Roman"/>
                <a:cs typeface="Times New Roman"/>
                <a:sym typeface="Times New Roman"/>
              </a:rPr>
              <a:t>VT là vòng tròn bao quanh quả Địa Cầu và vuông góc với KT</a:t>
            </a:r>
            <a:endParaRPr/>
          </a:p>
        </p:txBody>
      </p:sp>
      <p:sp>
        <p:nvSpPr>
          <p:cNvPr id="472" name="Google Shape;472;p8"/>
          <p:cNvSpPr txBox="1"/>
          <p:nvPr/>
        </p:nvSpPr>
        <p:spPr>
          <a:xfrm>
            <a:off x="8087100" y="2766959"/>
            <a:ext cx="3325091"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FFFF"/>
                </a:solidFill>
                <a:latin typeface="Times New Roman"/>
                <a:ea typeface="Times New Roman"/>
                <a:cs typeface="Times New Roman"/>
                <a:sym typeface="Times New Roman"/>
              </a:rPr>
              <a:t>0</a:t>
            </a:r>
            <a:r>
              <a:rPr baseline="30000" i="1" lang="en-US" sz="2400">
                <a:solidFill>
                  <a:srgbClr val="FFFFFF"/>
                </a:solidFill>
                <a:latin typeface="Times New Roman"/>
                <a:ea typeface="Times New Roman"/>
                <a:cs typeface="Times New Roman"/>
                <a:sym typeface="Times New Roman"/>
              </a:rPr>
              <a:t>0 </a:t>
            </a:r>
            <a:r>
              <a:rPr i="1" lang="en-US" sz="2400">
                <a:solidFill>
                  <a:srgbClr val="FFFFFF"/>
                </a:solidFill>
                <a:latin typeface="Times New Roman"/>
                <a:ea typeface="Times New Roman"/>
                <a:cs typeface="Times New Roman"/>
                <a:sym typeface="Times New Roman"/>
              </a:rPr>
              <a:t>(xích đạo)</a:t>
            </a:r>
            <a:endParaRPr i="1" sz="2400">
              <a:solidFill>
                <a:srgbClr val="FFFFFF"/>
              </a:solidFill>
              <a:latin typeface="Times New Roman"/>
              <a:ea typeface="Times New Roman"/>
              <a:cs typeface="Times New Roman"/>
              <a:sym typeface="Times New Roman"/>
            </a:endParaRPr>
          </a:p>
        </p:txBody>
      </p:sp>
      <p:sp>
        <p:nvSpPr>
          <p:cNvPr id="473" name="Google Shape;473;p8"/>
          <p:cNvSpPr txBox="1"/>
          <p:nvPr/>
        </p:nvSpPr>
        <p:spPr>
          <a:xfrm>
            <a:off x="8110847" y="3538581"/>
            <a:ext cx="3740728" cy="94179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i="1" lang="en-US" sz="2400">
                <a:solidFill>
                  <a:srgbClr val="FFFFFF"/>
                </a:solidFill>
                <a:latin typeface="Times New Roman"/>
                <a:ea typeface="Times New Roman"/>
                <a:cs typeface="Times New Roman"/>
                <a:sym typeface="Times New Roman"/>
              </a:rPr>
              <a:t>những vĩ tuyến nằm từ xích đạo đến cực Bắc</a:t>
            </a:r>
            <a:endParaRPr/>
          </a:p>
        </p:txBody>
      </p:sp>
      <p:sp>
        <p:nvSpPr>
          <p:cNvPr id="474" name="Google Shape;474;p8"/>
          <p:cNvSpPr txBox="1"/>
          <p:nvPr/>
        </p:nvSpPr>
        <p:spPr>
          <a:xfrm>
            <a:off x="8146476" y="4417633"/>
            <a:ext cx="3728849" cy="94179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i="1" lang="en-US" sz="2400">
                <a:solidFill>
                  <a:srgbClr val="FFFFFF"/>
                </a:solidFill>
                <a:latin typeface="Times New Roman"/>
                <a:ea typeface="Times New Roman"/>
                <a:cs typeface="Times New Roman"/>
                <a:sym typeface="Times New Roman"/>
              </a:rPr>
              <a:t>những vĩ tuyến nằm từ xích đạo đến cực Nam</a:t>
            </a:r>
            <a:endParaRPr/>
          </a:p>
        </p:txBody>
      </p:sp>
      <p:sp>
        <p:nvSpPr>
          <p:cNvPr id="475" name="Google Shape;475;p8"/>
          <p:cNvSpPr txBox="1"/>
          <p:nvPr/>
        </p:nvSpPr>
        <p:spPr>
          <a:xfrm>
            <a:off x="8134602" y="5296405"/>
            <a:ext cx="3740723" cy="94179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i="1" lang="en-US" sz="2400">
                <a:solidFill>
                  <a:srgbClr val="FFFFFF"/>
                </a:solidFill>
                <a:latin typeface="Times New Roman"/>
                <a:ea typeface="Times New Roman"/>
                <a:cs typeface="Times New Roman"/>
                <a:sym typeface="Times New Roman"/>
              </a:rPr>
              <a:t>giảm dần từ xích đạo về 2 cực</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20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20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2000"/>
                                        <p:tgtEl>
                                          <p:spTgt spid="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2000"/>
                                        <p:tgtEl>
                                          <p:spTgt spid="4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2000"/>
                                        <p:tgtEl>
                                          <p:spTgt spid="4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2000"/>
                                        <p:tgtEl>
                                          <p:spTgt spid="4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2000"/>
                                        <p:tgtEl>
                                          <p:spTgt spid="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2000"/>
                                        <p:tgtEl>
                                          <p:spTgt spid="4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200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20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grpSp>
        <p:nvGrpSpPr>
          <p:cNvPr id="481" name="Google Shape;481;p9"/>
          <p:cNvGrpSpPr/>
          <p:nvPr/>
        </p:nvGrpSpPr>
        <p:grpSpPr>
          <a:xfrm>
            <a:off x="5834392" y="3905866"/>
            <a:ext cx="3672000" cy="573459"/>
            <a:chOff x="4081792" y="2385641"/>
            <a:chExt cx="3672000" cy="573459"/>
          </a:xfrm>
        </p:grpSpPr>
        <p:sp>
          <p:nvSpPr>
            <p:cNvPr id="482" name="Google Shape;482;p9"/>
            <p:cNvSpPr/>
            <p:nvPr/>
          </p:nvSpPr>
          <p:spPr>
            <a:xfrm>
              <a:off x="4081792" y="2810532"/>
              <a:ext cx="3672000" cy="148568"/>
            </a:xfrm>
            <a:custGeom>
              <a:rect b="b" l="l" r="r" t="t"/>
              <a:pathLst>
                <a:path extrusionOk="0" h="38" w="228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600">
                <a:solidFill>
                  <a:srgbClr val="000000"/>
                </a:solidFill>
                <a:latin typeface="Arial"/>
                <a:ea typeface="Arial"/>
                <a:cs typeface="Arial"/>
                <a:sym typeface="Arial"/>
              </a:endParaRPr>
            </a:p>
          </p:txBody>
        </p:sp>
        <p:sp>
          <p:nvSpPr>
            <p:cNvPr id="483" name="Google Shape;483;p9"/>
            <p:cNvSpPr txBox="1"/>
            <p:nvPr/>
          </p:nvSpPr>
          <p:spPr>
            <a:xfrm>
              <a:off x="4593187" y="2385641"/>
              <a:ext cx="264367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FFFFFF"/>
                  </a:solidFill>
                  <a:latin typeface="Arial"/>
                  <a:ea typeface="Arial"/>
                  <a:cs typeface="Arial"/>
                  <a:sym typeface="Arial"/>
                </a:rPr>
                <a:t>II. Tọa độ địa lí</a:t>
              </a:r>
              <a:endParaRPr sz="2800">
                <a:solidFill>
                  <a:srgbClr val="FFFFFF"/>
                </a:solidFill>
                <a:latin typeface="Arial"/>
                <a:ea typeface="Arial"/>
                <a:cs typeface="Arial"/>
                <a:sym typeface="Arial"/>
              </a:endParaRPr>
            </a:p>
          </p:txBody>
        </p:sp>
      </p:grpSp>
      <p:grpSp>
        <p:nvGrpSpPr>
          <p:cNvPr id="484" name="Google Shape;484;p9"/>
          <p:cNvGrpSpPr/>
          <p:nvPr/>
        </p:nvGrpSpPr>
        <p:grpSpPr>
          <a:xfrm>
            <a:off x="2568575" y="2239963"/>
            <a:ext cx="2193925" cy="2959101"/>
            <a:chOff x="1618" y="1411"/>
            <a:chExt cx="1382" cy="1864"/>
          </a:xfrm>
        </p:grpSpPr>
        <p:sp>
          <p:nvSpPr>
            <p:cNvPr id="485" name="Google Shape;485;p9"/>
            <p:cNvSpPr/>
            <p:nvPr/>
          </p:nvSpPr>
          <p:spPr>
            <a:xfrm>
              <a:off x="1618" y="2704"/>
              <a:ext cx="657" cy="571"/>
            </a:xfrm>
            <a:custGeom>
              <a:rect b="b" l="l" r="r" t="t"/>
              <a:pathLst>
                <a:path extrusionOk="0" h="94" w="108">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86" name="Google Shape;486;p9"/>
            <p:cNvSpPr/>
            <p:nvPr/>
          </p:nvSpPr>
          <p:spPr>
            <a:xfrm>
              <a:off x="1806" y="2765"/>
              <a:ext cx="409" cy="340"/>
            </a:xfrm>
            <a:custGeom>
              <a:rect b="b" l="l" r="r" t="t"/>
              <a:pathLst>
                <a:path extrusionOk="0" h="56" w="67">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87" name="Google Shape;487;p9"/>
            <p:cNvSpPr/>
            <p:nvPr/>
          </p:nvSpPr>
          <p:spPr>
            <a:xfrm>
              <a:off x="1727" y="2874"/>
              <a:ext cx="360" cy="353"/>
            </a:xfrm>
            <a:custGeom>
              <a:rect b="b" l="l" r="r" t="t"/>
              <a:pathLst>
                <a:path extrusionOk="0" h="58" w="59">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88" name="Google Shape;488;p9"/>
            <p:cNvSpPr/>
            <p:nvPr/>
          </p:nvSpPr>
          <p:spPr>
            <a:xfrm>
              <a:off x="1636" y="1411"/>
              <a:ext cx="1364" cy="1555"/>
            </a:xfrm>
            <a:custGeom>
              <a:rect b="b" l="l" r="r" t="t"/>
              <a:pathLst>
                <a:path extrusionOk="0" h="256" w="224">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89" name="Google Shape;489;p9"/>
            <p:cNvSpPr/>
            <p:nvPr/>
          </p:nvSpPr>
          <p:spPr>
            <a:xfrm>
              <a:off x="1880" y="2049"/>
              <a:ext cx="261" cy="844"/>
            </a:xfrm>
            <a:custGeom>
              <a:rect b="b" l="l" r="r" t="t"/>
              <a:pathLst>
                <a:path extrusionOk="0" h="139" w="43">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90" name="Google Shape;490;p9"/>
            <p:cNvSpPr/>
            <p:nvPr/>
          </p:nvSpPr>
          <p:spPr>
            <a:xfrm>
              <a:off x="2026" y="2182"/>
              <a:ext cx="578" cy="729"/>
            </a:xfrm>
            <a:custGeom>
              <a:rect b="b" l="l" r="r" t="t"/>
              <a:pathLst>
                <a:path extrusionOk="0" h="120" w="95">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91" name="Google Shape;491;p9"/>
            <p:cNvSpPr/>
            <p:nvPr/>
          </p:nvSpPr>
          <p:spPr>
            <a:xfrm>
              <a:off x="2056" y="1964"/>
              <a:ext cx="530" cy="321"/>
            </a:xfrm>
            <a:custGeom>
              <a:rect b="b" l="l" r="r" t="t"/>
              <a:pathLst>
                <a:path extrusionOk="0" h="53" w="87">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492" name="Google Shape;492;p9"/>
          <p:cNvSpPr txBox="1"/>
          <p:nvPr/>
        </p:nvSpPr>
        <p:spPr>
          <a:xfrm>
            <a:off x="2150972" y="492210"/>
            <a:ext cx="8459368"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FE88B"/>
                </a:solidFill>
                <a:latin typeface="Arial"/>
                <a:ea typeface="Arial"/>
                <a:cs typeface="Arial"/>
                <a:sym typeface="Arial"/>
              </a:rPr>
              <a:t>BÀI 1: HỆ THỐNG KINH, VĨ TUYẾN </a:t>
            </a:r>
            <a:endParaRPr b="1" sz="3600">
              <a:solidFill>
                <a:srgbClr val="FFE88B"/>
              </a:solidFill>
              <a:latin typeface="Arial"/>
              <a:ea typeface="Arial"/>
              <a:cs typeface="Arial"/>
              <a:sym typeface="Arial"/>
            </a:endParaRPr>
          </a:p>
          <a:p>
            <a:pPr indent="0" lvl="0" marL="0" marR="0" rtl="0" algn="ctr">
              <a:spcBef>
                <a:spcPts val="0"/>
              </a:spcBef>
              <a:spcAft>
                <a:spcPts val="0"/>
              </a:spcAft>
              <a:buNone/>
            </a:pPr>
            <a:r>
              <a:rPr b="1" lang="en-US" sz="3600">
                <a:solidFill>
                  <a:srgbClr val="FFE88B"/>
                </a:solidFill>
                <a:latin typeface="Arial"/>
                <a:ea typeface="Arial"/>
                <a:cs typeface="Arial"/>
                <a:sym typeface="Arial"/>
              </a:rPr>
              <a:t>VÀ TỌA ĐỘ ĐỊA LÍ</a:t>
            </a:r>
            <a:endParaRPr b="1" sz="3600">
              <a:solidFill>
                <a:srgbClr val="FFE88B"/>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包图主题2">
  <a:themeElements>
    <a:clrScheme name="自定义 50">
      <a:dk1>
        <a:srgbClr val="000000"/>
      </a:dk1>
      <a:lt1>
        <a:srgbClr val="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2020-11-02T15:38:20Z</dcterms:created>
  <dc:creator>Windows User</dc:creator>
</cp:coreProperties>
</file>