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1" r:id="rId1"/>
  </p:sldMasterIdLst>
  <p:notesMasterIdLst>
    <p:notesMasterId r:id="rId25"/>
  </p:notesMasterIdLst>
  <p:sldIdLst>
    <p:sldId id="259" r:id="rId2"/>
    <p:sldId id="260" r:id="rId3"/>
    <p:sldId id="380" r:id="rId4"/>
    <p:sldId id="286" r:id="rId5"/>
    <p:sldId id="342" r:id="rId6"/>
    <p:sldId id="382" r:id="rId7"/>
    <p:sldId id="383" r:id="rId8"/>
    <p:sldId id="384" r:id="rId9"/>
    <p:sldId id="385" r:id="rId10"/>
    <p:sldId id="355" r:id="rId11"/>
    <p:sldId id="356" r:id="rId12"/>
    <p:sldId id="357" r:id="rId13"/>
    <p:sldId id="374" r:id="rId14"/>
    <p:sldId id="391" r:id="rId15"/>
    <p:sldId id="404" r:id="rId16"/>
    <p:sldId id="402" r:id="rId17"/>
    <p:sldId id="398" r:id="rId18"/>
    <p:sldId id="400" r:id="rId19"/>
    <p:sldId id="403" r:id="rId20"/>
    <p:sldId id="390" r:id="rId21"/>
    <p:sldId id="396" r:id="rId22"/>
    <p:sldId id="395" r:id="rId23"/>
    <p:sldId id="328" r:id="rId24"/>
  </p:sldIdLst>
  <p:sldSz cx="9144000" cy="5143500" type="screen16x9"/>
  <p:notesSz cx="6858000" cy="9144000"/>
  <p:embeddedFontLst>
    <p:embeddedFont>
      <p:font typeface="Inria Sans" panose="020B0604020202020204" charset="0"/>
      <p:regular r:id="rId26"/>
      <p:bold r:id="rId27"/>
      <p:italic r:id="rId28"/>
      <p:boldItalic r:id="rId29"/>
    </p:embeddedFont>
    <p:embeddedFont>
      <p:font typeface="Bebas Neue" panose="020B0604020202020204" charset="0"/>
      <p:regular r:id="rId30"/>
    </p:embeddedFont>
    <p:embeddedFont>
      <p:font typeface="Malgun Gothic" panose="020B0503020000020004" pitchFamily="34" charset="-127"/>
      <p:regular r:id="rId31"/>
      <p:bold r:id="rId32"/>
    </p:embeddedFont>
    <p:embeddedFont>
      <p:font typeface="Tahoma" panose="020B0604030504040204" pitchFamily="34" charset="0"/>
      <p:regular r:id="rId33"/>
      <p:bold r:id="rId34"/>
    </p:embeddedFont>
    <p:embeddedFont>
      <p:font typeface="Calibri" panose="020F0502020204030204" pitchFamily="34" charset="0"/>
      <p:regular r:id="rId35"/>
      <p:bold r:id="rId36"/>
      <p:italic r:id="rId37"/>
      <p:boldItalic r:id="rId38"/>
    </p:embeddedFont>
    <p:embeddedFont>
      <p:font typeface="RocknRoll One" panose="020B0604020202020204" charset="-128"/>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0000"/>
    <a:srgbClr val="558A4C"/>
    <a:srgbClr val="39460C"/>
    <a:srgbClr val="6684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E485AB-6C5C-4001-BEAF-F0624DF2171A}">
  <a:tblStyle styleId="{E2E485AB-6C5C-4001-BEAF-F0624DF217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1" autoAdjust="0"/>
    <p:restoredTop sz="94660"/>
  </p:normalViewPr>
  <p:slideViewPr>
    <p:cSldViewPr snapToGrid="0" showGuides="1">
      <p:cViewPr varScale="1">
        <p:scale>
          <a:sx n="93" d="100"/>
          <a:sy n="93" d="100"/>
        </p:scale>
        <p:origin x="678"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6403896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86"/>
        <p:cNvGrpSpPr/>
        <p:nvPr/>
      </p:nvGrpSpPr>
      <p:grpSpPr>
        <a:xfrm>
          <a:off x="0" y="0"/>
          <a:ext cx="0" cy="0"/>
          <a:chOff x="0" y="0"/>
          <a:chExt cx="0" cy="0"/>
        </a:xfrm>
      </p:grpSpPr>
      <p:sp>
        <p:nvSpPr>
          <p:cNvPr id="26887" name="Google Shape;26887;gf478a96ada_0_30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88" name="Google Shape;26888;gf478a96ada_0_30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8094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48"/>
        <p:cNvGrpSpPr/>
        <p:nvPr/>
      </p:nvGrpSpPr>
      <p:grpSpPr>
        <a:xfrm>
          <a:off x="0" y="0"/>
          <a:ext cx="0" cy="0"/>
          <a:chOff x="0" y="0"/>
          <a:chExt cx="0" cy="0"/>
        </a:xfrm>
      </p:grpSpPr>
      <p:sp>
        <p:nvSpPr>
          <p:cNvPr id="27249" name="Google Shape;27249;g13d3bee5551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50" name="Google Shape;27250;g13d3bee5551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176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57"/>
        <p:cNvGrpSpPr/>
        <p:nvPr/>
      </p:nvGrpSpPr>
      <p:grpSpPr>
        <a:xfrm>
          <a:off x="0" y="0"/>
          <a:ext cx="0" cy="0"/>
          <a:chOff x="0" y="0"/>
          <a:chExt cx="0" cy="0"/>
        </a:xfrm>
      </p:grpSpPr>
      <p:sp>
        <p:nvSpPr>
          <p:cNvPr id="27358" name="Google Shape;27358;g13d3bee5551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9" name="Google Shape;27359;g13d3bee5551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8731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7"/>
        <p:cNvGrpSpPr/>
        <p:nvPr/>
      </p:nvGrpSpPr>
      <p:grpSpPr>
        <a:xfrm>
          <a:off x="0" y="0"/>
          <a:ext cx="0" cy="0"/>
          <a:chOff x="0" y="0"/>
          <a:chExt cx="0" cy="0"/>
        </a:xfrm>
      </p:grpSpPr>
      <p:sp>
        <p:nvSpPr>
          <p:cNvPr id="28088" name="Google Shape;28088;g13d3bee5551_0_57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89" name="Google Shape;28089;g13d3bee5551_0_5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723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1"/>
        <p:cNvGrpSpPr/>
        <p:nvPr/>
      </p:nvGrpSpPr>
      <p:grpSpPr>
        <a:xfrm>
          <a:off x="0" y="0"/>
          <a:ext cx="0" cy="0"/>
          <a:chOff x="0" y="0"/>
          <a:chExt cx="0" cy="0"/>
        </a:xfrm>
      </p:grpSpPr>
      <p:sp>
        <p:nvSpPr>
          <p:cNvPr id="26972" name="Google Shape;26972;g13d2b0095be_0_13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73" name="Google Shape;26973;g13d2b0095be_0_13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5476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7"/>
        <p:cNvGrpSpPr/>
        <p:nvPr/>
      </p:nvGrpSpPr>
      <p:grpSpPr>
        <a:xfrm>
          <a:off x="0" y="0"/>
          <a:ext cx="0" cy="0"/>
          <a:chOff x="0" y="0"/>
          <a:chExt cx="0" cy="0"/>
        </a:xfrm>
      </p:grpSpPr>
      <p:sp>
        <p:nvSpPr>
          <p:cNvPr id="28088" name="Google Shape;28088;g13d3bee5551_0_57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89" name="Google Shape;28089;g13d3bee5551_0_5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4386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50"/>
        <p:cNvGrpSpPr/>
        <p:nvPr/>
      </p:nvGrpSpPr>
      <p:grpSpPr>
        <a:xfrm>
          <a:off x="0" y="0"/>
          <a:ext cx="0" cy="0"/>
          <a:chOff x="0" y="0"/>
          <a:chExt cx="0" cy="0"/>
        </a:xfrm>
      </p:grpSpPr>
      <p:sp>
        <p:nvSpPr>
          <p:cNvPr id="26851" name="Google Shape;26851;gf478a96ada_0_2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2" name="Google Shape;26852;gf478a96ada_0_2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2132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2"/>
        <p:cNvGrpSpPr/>
        <p:nvPr/>
      </p:nvGrpSpPr>
      <p:grpSpPr>
        <a:xfrm>
          <a:off x="0" y="0"/>
          <a:ext cx="0" cy="0"/>
          <a:chOff x="0" y="0"/>
          <a:chExt cx="0" cy="0"/>
        </a:xfrm>
      </p:grpSpPr>
      <p:sp>
        <p:nvSpPr>
          <p:cNvPr id="27343" name="Google Shape;27343;g13d3bee5551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44" name="Google Shape;27344;g13d3bee5551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3135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2"/>
        <p:cNvGrpSpPr/>
        <p:nvPr/>
      </p:nvGrpSpPr>
      <p:grpSpPr>
        <a:xfrm>
          <a:off x="0" y="0"/>
          <a:ext cx="0" cy="0"/>
          <a:chOff x="0" y="0"/>
          <a:chExt cx="0" cy="0"/>
        </a:xfrm>
      </p:grpSpPr>
      <p:sp>
        <p:nvSpPr>
          <p:cNvPr id="27343" name="Google Shape;27343;g13d3bee5551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44" name="Google Shape;27344;g13d3bee5551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6388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2"/>
        <p:cNvGrpSpPr/>
        <p:nvPr/>
      </p:nvGrpSpPr>
      <p:grpSpPr>
        <a:xfrm>
          <a:off x="0" y="0"/>
          <a:ext cx="0" cy="0"/>
          <a:chOff x="0" y="0"/>
          <a:chExt cx="0" cy="0"/>
        </a:xfrm>
      </p:grpSpPr>
      <p:sp>
        <p:nvSpPr>
          <p:cNvPr id="27343" name="Google Shape;27343;g13d3bee5551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44" name="Google Shape;27344;g13d3bee5551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5405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48"/>
        <p:cNvGrpSpPr/>
        <p:nvPr/>
      </p:nvGrpSpPr>
      <p:grpSpPr>
        <a:xfrm>
          <a:off x="0" y="0"/>
          <a:ext cx="0" cy="0"/>
          <a:chOff x="0" y="0"/>
          <a:chExt cx="0" cy="0"/>
        </a:xfrm>
      </p:grpSpPr>
      <p:sp>
        <p:nvSpPr>
          <p:cNvPr id="27249" name="Google Shape;27249;g13d3bee5551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50" name="Google Shape;27250;g13d3bee5551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015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4"/>
        <p:cNvGrpSpPr/>
        <p:nvPr/>
      </p:nvGrpSpPr>
      <p:grpSpPr>
        <a:xfrm>
          <a:off x="0" y="0"/>
          <a:ext cx="0" cy="0"/>
          <a:chOff x="0" y="0"/>
          <a:chExt cx="0" cy="0"/>
        </a:xfrm>
      </p:grpSpPr>
      <p:sp>
        <p:nvSpPr>
          <p:cNvPr id="26835" name="Google Shape;26835;gf478a96ada_0_16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6" name="Google Shape;26836;gf478a96ada_0_1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927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5"/>
        <p:cNvGrpSpPr/>
        <p:nvPr/>
      </p:nvGrpSpPr>
      <p:grpSpPr>
        <a:xfrm>
          <a:off x="0" y="0"/>
          <a:ext cx="0" cy="0"/>
          <a:chOff x="0" y="0"/>
          <a:chExt cx="0" cy="0"/>
        </a:xfrm>
      </p:grpSpPr>
      <p:grpSp>
        <p:nvGrpSpPr>
          <p:cNvPr id="666" name="Google Shape;666;p3"/>
          <p:cNvGrpSpPr/>
          <p:nvPr/>
        </p:nvGrpSpPr>
        <p:grpSpPr>
          <a:xfrm>
            <a:off x="-44372" y="-112096"/>
            <a:ext cx="9232744" cy="5367692"/>
            <a:chOff x="-36097" y="-112100"/>
            <a:chExt cx="9232744" cy="5367692"/>
          </a:xfrm>
        </p:grpSpPr>
        <p:sp>
          <p:nvSpPr>
            <p:cNvPr id="667" name="Google Shape;667;p3"/>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2" name="Google Shape;1302;p3"/>
          <p:cNvSpPr txBox="1">
            <a:spLocks noGrp="1"/>
          </p:cNvSpPr>
          <p:nvPr>
            <p:ph type="title"/>
          </p:nvPr>
        </p:nvSpPr>
        <p:spPr>
          <a:xfrm>
            <a:off x="2028750" y="2098100"/>
            <a:ext cx="5086500" cy="939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03" name="Google Shape;1303;p3"/>
          <p:cNvSpPr txBox="1">
            <a:spLocks noGrp="1"/>
          </p:cNvSpPr>
          <p:nvPr>
            <p:ph type="title" idx="2" hasCustomPrompt="1"/>
          </p:nvPr>
        </p:nvSpPr>
        <p:spPr>
          <a:xfrm>
            <a:off x="3942750" y="801025"/>
            <a:ext cx="1258500" cy="72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500" b="1">
                <a:latin typeface="Inria Sans"/>
                <a:ea typeface="Inria Sans"/>
                <a:cs typeface="Inria Sans"/>
                <a:sym typeface="Inria Sans"/>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04" name="Google Shape;1304;p3"/>
          <p:cNvSpPr txBox="1">
            <a:spLocks noGrp="1"/>
          </p:cNvSpPr>
          <p:nvPr>
            <p:ph type="subTitle" idx="1"/>
          </p:nvPr>
        </p:nvSpPr>
        <p:spPr>
          <a:xfrm>
            <a:off x="2028750" y="2936025"/>
            <a:ext cx="5086500" cy="45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305" name="Google Shape;1305;p3"/>
          <p:cNvGrpSpPr/>
          <p:nvPr/>
        </p:nvGrpSpPr>
        <p:grpSpPr>
          <a:xfrm flipH="1">
            <a:off x="544793" y="703532"/>
            <a:ext cx="170431" cy="208992"/>
            <a:chOff x="7314226" y="2364570"/>
            <a:chExt cx="170431" cy="208992"/>
          </a:xfrm>
        </p:grpSpPr>
        <p:sp>
          <p:nvSpPr>
            <p:cNvPr id="1306" name="Google Shape;1306;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0" name="Google Shape;1310;p3"/>
          <p:cNvSpPr/>
          <p:nvPr/>
        </p:nvSpPr>
        <p:spPr>
          <a:xfrm flipH="1">
            <a:off x="354875" y="35242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1" name="Google Shape;1311;p3"/>
          <p:cNvGrpSpPr/>
          <p:nvPr/>
        </p:nvGrpSpPr>
        <p:grpSpPr>
          <a:xfrm>
            <a:off x="8156550" y="4419242"/>
            <a:ext cx="223981" cy="274679"/>
            <a:chOff x="7314226" y="2364570"/>
            <a:chExt cx="170431" cy="208992"/>
          </a:xfrm>
        </p:grpSpPr>
        <p:sp>
          <p:nvSpPr>
            <p:cNvPr id="1312" name="Google Shape;1312;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6" name="Google Shape;1316;p3"/>
          <p:cNvSpPr/>
          <p:nvPr/>
        </p:nvSpPr>
        <p:spPr>
          <a:xfrm flipH="1">
            <a:off x="6963856" y="4362650"/>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
          <p:cNvSpPr/>
          <p:nvPr/>
        </p:nvSpPr>
        <p:spPr>
          <a:xfrm flipH="1">
            <a:off x="6322846" y="4405393"/>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
          <p:cNvSpPr/>
          <p:nvPr/>
        </p:nvSpPr>
        <p:spPr>
          <a:xfrm flipH="1">
            <a:off x="5243325" y="4656646"/>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
          <p:cNvSpPr/>
          <p:nvPr/>
        </p:nvSpPr>
        <p:spPr>
          <a:xfrm flipH="1">
            <a:off x="4436356" y="4300300"/>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0" name="Google Shape;1320;p3"/>
          <p:cNvGrpSpPr/>
          <p:nvPr/>
        </p:nvGrpSpPr>
        <p:grpSpPr>
          <a:xfrm flipH="1">
            <a:off x="4004968" y="4596957"/>
            <a:ext cx="170431" cy="208992"/>
            <a:chOff x="7314226" y="2364570"/>
            <a:chExt cx="170431" cy="208992"/>
          </a:xfrm>
        </p:grpSpPr>
        <p:sp>
          <p:nvSpPr>
            <p:cNvPr id="1321" name="Google Shape;1321;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5" name="Google Shape;1325;p3"/>
          <p:cNvSpPr/>
          <p:nvPr/>
        </p:nvSpPr>
        <p:spPr>
          <a:xfrm flipH="1">
            <a:off x="2766500" y="440477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6" name="Google Shape;1326;p3"/>
          <p:cNvGrpSpPr/>
          <p:nvPr/>
        </p:nvGrpSpPr>
        <p:grpSpPr>
          <a:xfrm rot="-912564">
            <a:off x="7148927" y="-390548"/>
            <a:ext cx="2444135" cy="2043003"/>
            <a:chOff x="6958887" y="764236"/>
            <a:chExt cx="2003164" cy="1674404"/>
          </a:xfrm>
        </p:grpSpPr>
        <p:sp>
          <p:nvSpPr>
            <p:cNvPr id="1327" name="Google Shape;1327;p3"/>
            <p:cNvSpPr/>
            <p:nvPr/>
          </p:nvSpPr>
          <p:spPr>
            <a:xfrm rot="-9430312" flipH="1">
              <a:off x="7751468" y="908729"/>
              <a:ext cx="1002397" cy="1275583"/>
            </a:xfrm>
            <a:custGeom>
              <a:avLst/>
              <a:gdLst/>
              <a:ahLst/>
              <a:cxnLst/>
              <a:rect l="l" t="t" r="r" b="b"/>
              <a:pathLst>
                <a:path w="16277" h="20713" fill="none" extrusionOk="0">
                  <a:moveTo>
                    <a:pt x="16276" y="20713"/>
                  </a:moveTo>
                  <a:lnTo>
                    <a:pt x="8167" y="9015"/>
                  </a:lnTo>
                  <a:lnTo>
                    <a:pt x="1" y="1"/>
                  </a:lnTo>
                </a:path>
              </a:pathLst>
            </a:custGeom>
            <a:noFill/>
            <a:ln w="91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
            <p:cNvSpPr/>
            <p:nvPr/>
          </p:nvSpPr>
          <p:spPr>
            <a:xfrm rot="-9430312" flipH="1">
              <a:off x="7625111" y="1502489"/>
              <a:ext cx="584737" cy="182534"/>
            </a:xfrm>
            <a:custGeom>
              <a:avLst/>
              <a:gdLst/>
              <a:ahLst/>
              <a:cxnLst/>
              <a:rect l="l" t="t" r="r" b="b"/>
              <a:pathLst>
                <a:path w="9495" h="2964" extrusionOk="0">
                  <a:moveTo>
                    <a:pt x="1670" y="0"/>
                  </a:moveTo>
                  <a:cubicBezTo>
                    <a:pt x="1133" y="0"/>
                    <a:pt x="577" y="34"/>
                    <a:pt x="1" y="105"/>
                  </a:cubicBezTo>
                  <a:cubicBezTo>
                    <a:pt x="2660" y="1977"/>
                    <a:pt x="5841" y="2964"/>
                    <a:pt x="9093" y="2964"/>
                  </a:cubicBezTo>
                  <a:cubicBezTo>
                    <a:pt x="9227" y="2964"/>
                    <a:pt x="9361" y="2962"/>
                    <a:pt x="9495" y="2959"/>
                  </a:cubicBezTo>
                  <a:cubicBezTo>
                    <a:pt x="7301" y="1150"/>
                    <a:pt x="4798" y="0"/>
                    <a:pt x="1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
            <p:cNvSpPr/>
            <p:nvPr/>
          </p:nvSpPr>
          <p:spPr>
            <a:xfrm rot="-9430312" flipH="1">
              <a:off x="7219411" y="1886482"/>
              <a:ext cx="346347" cy="504740"/>
            </a:xfrm>
            <a:custGeom>
              <a:avLst/>
              <a:gdLst/>
              <a:ahLst/>
              <a:cxnLst/>
              <a:rect l="l" t="t" r="r" b="b"/>
              <a:pathLst>
                <a:path w="5624" h="8196" extrusionOk="0">
                  <a:moveTo>
                    <a:pt x="0" y="1"/>
                  </a:moveTo>
                  <a:lnTo>
                    <a:pt x="3956" y="8195"/>
                  </a:lnTo>
                  <a:cubicBezTo>
                    <a:pt x="5623" y="3703"/>
                    <a:pt x="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
            <p:cNvSpPr/>
            <p:nvPr/>
          </p:nvSpPr>
          <p:spPr>
            <a:xfrm rot="-9430312" flipH="1">
              <a:off x="7985340" y="1592741"/>
              <a:ext cx="205382" cy="609124"/>
            </a:xfrm>
            <a:custGeom>
              <a:avLst/>
              <a:gdLst/>
              <a:ahLst/>
              <a:cxnLst/>
              <a:rect l="l" t="t" r="r" b="b"/>
              <a:pathLst>
                <a:path w="3335" h="9891" extrusionOk="0">
                  <a:moveTo>
                    <a:pt x="1611" y="1"/>
                  </a:moveTo>
                  <a:lnTo>
                    <a:pt x="1611" y="1"/>
                  </a:lnTo>
                  <a:cubicBezTo>
                    <a:pt x="0" y="3166"/>
                    <a:pt x="848" y="7828"/>
                    <a:pt x="1950" y="9891"/>
                  </a:cubicBezTo>
                  <a:cubicBezTo>
                    <a:pt x="3193" y="6359"/>
                    <a:pt x="3334" y="3024"/>
                    <a:pt x="1611"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
            <p:cNvSpPr/>
            <p:nvPr/>
          </p:nvSpPr>
          <p:spPr>
            <a:xfrm rot="-9430312" flipH="1">
              <a:off x="6984113" y="1817378"/>
              <a:ext cx="546432" cy="240361"/>
            </a:xfrm>
            <a:custGeom>
              <a:avLst/>
              <a:gdLst/>
              <a:ahLst/>
              <a:cxnLst/>
              <a:rect l="l" t="t" r="r" b="b"/>
              <a:pathLst>
                <a:path w="8873" h="3903" extrusionOk="0">
                  <a:moveTo>
                    <a:pt x="1435" y="0"/>
                  </a:moveTo>
                  <a:cubicBezTo>
                    <a:pt x="969" y="0"/>
                    <a:pt x="491" y="42"/>
                    <a:pt x="1" y="130"/>
                  </a:cubicBezTo>
                  <a:cubicBezTo>
                    <a:pt x="2110" y="2534"/>
                    <a:pt x="5128" y="3902"/>
                    <a:pt x="8316" y="3902"/>
                  </a:cubicBezTo>
                  <a:cubicBezTo>
                    <a:pt x="8501" y="3902"/>
                    <a:pt x="8687" y="3898"/>
                    <a:pt x="8873" y="3888"/>
                  </a:cubicBezTo>
                  <a:cubicBezTo>
                    <a:pt x="6665" y="1559"/>
                    <a:pt x="4269" y="0"/>
                    <a:pt x="1435"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3"/>
          <p:cNvGrpSpPr/>
          <p:nvPr/>
        </p:nvGrpSpPr>
        <p:grpSpPr>
          <a:xfrm flipH="1">
            <a:off x="6494093" y="241895"/>
            <a:ext cx="170431" cy="208992"/>
            <a:chOff x="7314226" y="2364570"/>
            <a:chExt cx="170431" cy="208992"/>
          </a:xfrm>
        </p:grpSpPr>
        <p:sp>
          <p:nvSpPr>
            <p:cNvPr id="1333" name="Google Shape;1333;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7" name="Google Shape;1337;p3"/>
          <p:cNvSpPr/>
          <p:nvPr/>
        </p:nvSpPr>
        <p:spPr>
          <a:xfrm>
            <a:off x="7526403" y="235222"/>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
          <p:cNvSpPr/>
          <p:nvPr/>
        </p:nvSpPr>
        <p:spPr>
          <a:xfrm flipH="1">
            <a:off x="8660796" y="1495943"/>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9" name="Google Shape;1339;p3"/>
          <p:cNvGrpSpPr/>
          <p:nvPr/>
        </p:nvGrpSpPr>
        <p:grpSpPr>
          <a:xfrm flipH="1">
            <a:off x="8100252" y="-136990"/>
            <a:ext cx="967546" cy="4338932"/>
            <a:chOff x="4364227" y="363660"/>
            <a:chExt cx="967546" cy="4338932"/>
          </a:xfrm>
        </p:grpSpPr>
        <p:sp>
          <p:nvSpPr>
            <p:cNvPr id="1340" name="Google Shape;1340;p3"/>
            <p:cNvSpPr/>
            <p:nvPr/>
          </p:nvSpPr>
          <p:spPr>
            <a:xfrm>
              <a:off x="4365781" y="363660"/>
              <a:ext cx="886033" cy="4338932"/>
            </a:xfrm>
            <a:custGeom>
              <a:avLst/>
              <a:gdLst/>
              <a:ahLst/>
              <a:cxnLst/>
              <a:rect l="l" t="t" r="r" b="b"/>
              <a:pathLst>
                <a:path w="15966" h="78186" fill="none" extrusionOk="0">
                  <a:moveTo>
                    <a:pt x="15965" y="0"/>
                  </a:moveTo>
                  <a:cubicBezTo>
                    <a:pt x="15739" y="12603"/>
                    <a:pt x="14976" y="37581"/>
                    <a:pt x="7488" y="56231"/>
                  </a:cubicBezTo>
                  <a:cubicBezTo>
                    <a:pt x="0" y="74880"/>
                    <a:pt x="1159" y="78186"/>
                    <a:pt x="1159" y="78186"/>
                  </a:cubicBezTo>
                </a:path>
              </a:pathLst>
            </a:custGeom>
            <a:noFill/>
            <a:ln w="91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
            <p:cNvSpPr/>
            <p:nvPr/>
          </p:nvSpPr>
          <p:spPr>
            <a:xfrm>
              <a:off x="5054132" y="914606"/>
              <a:ext cx="277641" cy="787585"/>
            </a:xfrm>
            <a:custGeom>
              <a:avLst/>
              <a:gdLst/>
              <a:ahLst/>
              <a:cxnLst/>
              <a:rect l="l" t="t" r="r" b="b"/>
              <a:pathLst>
                <a:path w="5003" h="14192" extrusionOk="0">
                  <a:moveTo>
                    <a:pt x="2564" y="0"/>
                  </a:moveTo>
                  <a:cubicBezTo>
                    <a:pt x="1985" y="0"/>
                    <a:pt x="1407" y="82"/>
                    <a:pt x="848" y="244"/>
                  </a:cubicBezTo>
                  <a:lnTo>
                    <a:pt x="1" y="13666"/>
                  </a:lnTo>
                  <a:cubicBezTo>
                    <a:pt x="788" y="14018"/>
                    <a:pt x="1626" y="14191"/>
                    <a:pt x="2460" y="14191"/>
                  </a:cubicBezTo>
                  <a:cubicBezTo>
                    <a:pt x="3032" y="14191"/>
                    <a:pt x="3603" y="14110"/>
                    <a:pt x="4154" y="13949"/>
                  </a:cubicBezTo>
                  <a:lnTo>
                    <a:pt x="5002" y="499"/>
                  </a:lnTo>
                  <a:cubicBezTo>
                    <a:pt x="4221" y="166"/>
                    <a:pt x="3391" y="0"/>
                    <a:pt x="2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
            <p:cNvSpPr/>
            <p:nvPr/>
          </p:nvSpPr>
          <p:spPr>
            <a:xfrm>
              <a:off x="4600966" y="2831766"/>
              <a:ext cx="483028" cy="780981"/>
            </a:xfrm>
            <a:custGeom>
              <a:avLst/>
              <a:gdLst/>
              <a:ahLst/>
              <a:cxnLst/>
              <a:rect l="l" t="t" r="r" b="b"/>
              <a:pathLst>
                <a:path w="8704" h="14073" extrusionOk="0">
                  <a:moveTo>
                    <a:pt x="4804" y="1"/>
                  </a:moveTo>
                  <a:lnTo>
                    <a:pt x="1" y="12575"/>
                  </a:lnTo>
                  <a:cubicBezTo>
                    <a:pt x="1074" y="13507"/>
                    <a:pt x="2459" y="14044"/>
                    <a:pt x="3900" y="14073"/>
                  </a:cubicBezTo>
                  <a:lnTo>
                    <a:pt x="8704" y="1498"/>
                  </a:lnTo>
                  <a:cubicBezTo>
                    <a:pt x="7630" y="566"/>
                    <a:pt x="6245" y="29"/>
                    <a:pt x="4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
            <p:cNvSpPr/>
            <p:nvPr/>
          </p:nvSpPr>
          <p:spPr>
            <a:xfrm>
              <a:off x="4898914" y="1919662"/>
              <a:ext cx="370096" cy="784699"/>
            </a:xfrm>
            <a:custGeom>
              <a:avLst/>
              <a:gdLst/>
              <a:ahLst/>
              <a:cxnLst/>
              <a:rect l="l" t="t" r="r" b="b"/>
              <a:pathLst>
                <a:path w="6669" h="14140" extrusionOk="0">
                  <a:moveTo>
                    <a:pt x="3527" y="0"/>
                  </a:moveTo>
                  <a:cubicBezTo>
                    <a:pt x="3209" y="0"/>
                    <a:pt x="2890" y="25"/>
                    <a:pt x="2572" y="76"/>
                  </a:cubicBezTo>
                  <a:lnTo>
                    <a:pt x="0" y="13272"/>
                  </a:lnTo>
                  <a:cubicBezTo>
                    <a:pt x="942" y="13841"/>
                    <a:pt x="2019" y="14139"/>
                    <a:pt x="3114" y="14139"/>
                  </a:cubicBezTo>
                  <a:cubicBezTo>
                    <a:pt x="3432" y="14139"/>
                    <a:pt x="3751" y="14114"/>
                    <a:pt x="4069" y="14063"/>
                  </a:cubicBezTo>
                  <a:lnTo>
                    <a:pt x="6669" y="868"/>
                  </a:lnTo>
                  <a:cubicBezTo>
                    <a:pt x="5705" y="298"/>
                    <a:pt x="4623" y="0"/>
                    <a:pt x="3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
            <p:cNvSpPr/>
            <p:nvPr/>
          </p:nvSpPr>
          <p:spPr>
            <a:xfrm>
              <a:off x="4364227" y="3788930"/>
              <a:ext cx="393626" cy="784422"/>
            </a:xfrm>
            <a:custGeom>
              <a:avLst/>
              <a:gdLst/>
              <a:ahLst/>
              <a:cxnLst/>
              <a:rect l="l" t="t" r="r" b="b"/>
              <a:pathLst>
                <a:path w="7093" h="14135" extrusionOk="0">
                  <a:moveTo>
                    <a:pt x="3801" y="1"/>
                  </a:moveTo>
                  <a:cubicBezTo>
                    <a:pt x="3551" y="1"/>
                    <a:pt x="3301" y="16"/>
                    <a:pt x="3052" y="46"/>
                  </a:cubicBezTo>
                  <a:lnTo>
                    <a:pt x="0" y="13157"/>
                  </a:lnTo>
                  <a:cubicBezTo>
                    <a:pt x="977" y="13808"/>
                    <a:pt x="2127" y="14134"/>
                    <a:pt x="3292" y="14134"/>
                  </a:cubicBezTo>
                  <a:cubicBezTo>
                    <a:pt x="3541" y="14134"/>
                    <a:pt x="3791" y="14119"/>
                    <a:pt x="4041" y="14089"/>
                  </a:cubicBezTo>
                  <a:lnTo>
                    <a:pt x="7092" y="978"/>
                  </a:lnTo>
                  <a:cubicBezTo>
                    <a:pt x="6115" y="327"/>
                    <a:pt x="4965" y="1"/>
                    <a:pt x="3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5" name="Google Shape;1345;p3"/>
          <p:cNvSpPr/>
          <p:nvPr/>
        </p:nvSpPr>
        <p:spPr>
          <a:xfrm flipH="1">
            <a:off x="7217600" y="67032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194"/>
        <p:cNvGrpSpPr/>
        <p:nvPr/>
      </p:nvGrpSpPr>
      <p:grpSpPr>
        <a:xfrm>
          <a:off x="0" y="0"/>
          <a:ext cx="0" cy="0"/>
          <a:chOff x="0" y="0"/>
          <a:chExt cx="0" cy="0"/>
        </a:xfrm>
      </p:grpSpPr>
      <p:grpSp>
        <p:nvGrpSpPr>
          <p:cNvPr id="6195" name="Google Shape;6195;p13"/>
          <p:cNvGrpSpPr/>
          <p:nvPr/>
        </p:nvGrpSpPr>
        <p:grpSpPr>
          <a:xfrm>
            <a:off x="-44372" y="-112096"/>
            <a:ext cx="9232744" cy="5367692"/>
            <a:chOff x="-36097" y="-112100"/>
            <a:chExt cx="9232744" cy="5367692"/>
          </a:xfrm>
        </p:grpSpPr>
        <p:sp>
          <p:nvSpPr>
            <p:cNvPr id="6196" name="Google Shape;6196;p13"/>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13"/>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13"/>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13"/>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13"/>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13"/>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13"/>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13"/>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13"/>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13"/>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13"/>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13"/>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13"/>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13"/>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13"/>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13"/>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13"/>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13"/>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13"/>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13"/>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13"/>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13"/>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13"/>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13"/>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13"/>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13"/>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13"/>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13"/>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13"/>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13"/>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13"/>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13"/>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13"/>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13"/>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13"/>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13"/>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13"/>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13"/>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13"/>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13"/>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13"/>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13"/>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13"/>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13"/>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13"/>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13"/>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13"/>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13"/>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13"/>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13"/>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13"/>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13"/>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13"/>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13"/>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13"/>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13"/>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13"/>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13"/>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13"/>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13"/>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13"/>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13"/>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13"/>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13"/>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13"/>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13"/>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13"/>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13"/>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13"/>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13"/>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13"/>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13"/>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13"/>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13"/>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13"/>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13"/>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13"/>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13"/>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13"/>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13"/>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13"/>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13"/>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13"/>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13"/>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13"/>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13"/>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13"/>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13"/>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13"/>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13"/>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13"/>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13"/>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13"/>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13"/>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13"/>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13"/>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13"/>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13"/>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13"/>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13"/>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13"/>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13"/>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13"/>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13"/>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13"/>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13"/>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13"/>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13"/>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13"/>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13"/>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13"/>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13"/>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13"/>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13"/>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13"/>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13"/>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13"/>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13"/>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13"/>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13"/>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13"/>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13"/>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13"/>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13"/>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13"/>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13"/>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13"/>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13"/>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13"/>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13"/>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13"/>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13"/>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13"/>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13"/>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13"/>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13"/>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13"/>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13"/>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13"/>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13"/>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13"/>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13"/>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13"/>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13"/>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13"/>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13"/>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13"/>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13"/>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13"/>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13"/>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13"/>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13"/>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13"/>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13"/>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13"/>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13"/>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13"/>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13"/>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13"/>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13"/>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13"/>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13"/>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13"/>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13"/>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13"/>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13"/>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13"/>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13"/>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13"/>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13"/>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13"/>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13"/>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13"/>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13"/>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13"/>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13"/>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13"/>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13"/>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13"/>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13"/>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13"/>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13"/>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13"/>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13"/>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13"/>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13"/>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13"/>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13"/>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13"/>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13"/>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13"/>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13"/>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13"/>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13"/>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13"/>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13"/>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13"/>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13"/>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13"/>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13"/>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13"/>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13"/>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13"/>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13"/>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13"/>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13"/>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13"/>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13"/>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13"/>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13"/>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13"/>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13"/>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13"/>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13"/>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13"/>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13"/>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13"/>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13"/>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13"/>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13"/>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13"/>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13"/>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13"/>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13"/>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13"/>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13"/>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13"/>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13"/>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13"/>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13"/>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13"/>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13"/>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13"/>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13"/>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13"/>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13"/>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13"/>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13"/>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13"/>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13"/>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13"/>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13"/>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13"/>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13"/>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13"/>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13"/>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13"/>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13"/>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13"/>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13"/>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13"/>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13"/>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13"/>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13"/>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13"/>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13"/>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13"/>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13"/>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13"/>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13"/>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13"/>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13"/>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13"/>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13"/>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13"/>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13"/>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13"/>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13"/>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13"/>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13"/>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13"/>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13"/>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13"/>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13"/>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13"/>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13"/>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13"/>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13"/>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13"/>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13"/>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13"/>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13"/>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13"/>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13"/>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13"/>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13"/>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13"/>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13"/>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13"/>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13"/>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13"/>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13"/>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13"/>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13"/>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13"/>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13"/>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13"/>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13"/>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13"/>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13"/>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13"/>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13"/>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13"/>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13"/>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13"/>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13"/>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13"/>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13"/>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13"/>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13"/>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13"/>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13"/>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13"/>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13"/>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13"/>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13"/>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13"/>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13"/>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13"/>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13"/>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13"/>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13"/>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13"/>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13"/>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13"/>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13"/>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13"/>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13"/>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13"/>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13"/>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13"/>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13"/>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13"/>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13"/>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13"/>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13"/>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13"/>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13"/>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13"/>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13"/>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13"/>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13"/>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13"/>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13"/>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13"/>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13"/>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13"/>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13"/>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13"/>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13"/>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13"/>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13"/>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13"/>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13"/>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13"/>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13"/>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13"/>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13"/>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13"/>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13"/>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13"/>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13"/>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13"/>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13"/>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13"/>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13"/>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13"/>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13"/>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13"/>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13"/>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13"/>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13"/>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13"/>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13"/>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13"/>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13"/>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13"/>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13"/>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13"/>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13"/>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13"/>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13"/>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13"/>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13"/>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13"/>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13"/>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13"/>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13"/>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13"/>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13"/>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13"/>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13"/>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13"/>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13"/>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13"/>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13"/>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13"/>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13"/>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13"/>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13"/>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13"/>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13"/>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13"/>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13"/>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13"/>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13"/>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13"/>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13"/>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13"/>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13"/>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13"/>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13"/>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13"/>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13"/>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13"/>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13"/>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13"/>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13"/>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13"/>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13"/>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13"/>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13"/>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13"/>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13"/>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13"/>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13"/>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13"/>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13"/>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13"/>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13"/>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13"/>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13"/>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13"/>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13"/>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13"/>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13"/>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13"/>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13"/>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13"/>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13"/>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13"/>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13"/>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13"/>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13"/>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13"/>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13"/>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13"/>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13"/>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13"/>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13"/>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13"/>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13"/>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13"/>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13"/>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13"/>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13"/>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13"/>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13"/>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13"/>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13"/>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13"/>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13"/>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13"/>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13"/>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13"/>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13"/>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13"/>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13"/>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13"/>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13"/>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13"/>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13"/>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13"/>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13"/>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13"/>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13"/>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13"/>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13"/>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13"/>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13"/>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13"/>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13"/>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13"/>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13"/>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13"/>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13"/>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13"/>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13"/>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13"/>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13"/>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13"/>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13"/>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13"/>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13"/>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13"/>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13"/>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13"/>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13"/>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13"/>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13"/>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13"/>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13"/>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13"/>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13"/>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13"/>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13"/>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13"/>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13"/>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13"/>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13"/>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13"/>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13"/>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13"/>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13"/>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13"/>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13"/>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13"/>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13"/>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13"/>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13"/>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13"/>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13"/>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13"/>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13"/>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13"/>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13"/>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13"/>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13"/>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13"/>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13"/>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13"/>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13"/>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13"/>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13"/>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13"/>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13"/>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13"/>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13"/>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13"/>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13"/>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13"/>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13"/>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13"/>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13"/>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13"/>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13"/>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13"/>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13"/>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13"/>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13"/>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13"/>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13"/>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13"/>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13"/>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13"/>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13"/>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13"/>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13"/>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13"/>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13"/>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13"/>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13"/>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13"/>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13"/>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13"/>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13"/>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13"/>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13"/>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13"/>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13"/>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13"/>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13"/>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13"/>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13"/>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13"/>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13"/>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13"/>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13"/>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13"/>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13"/>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13"/>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13"/>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13"/>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13"/>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13"/>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13"/>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13"/>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13"/>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13"/>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13"/>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13"/>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13"/>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13"/>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13"/>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13"/>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13"/>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13"/>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13"/>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13"/>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13"/>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13"/>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13"/>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13"/>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13"/>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13"/>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13"/>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13"/>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13"/>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13"/>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13"/>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13"/>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13"/>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13"/>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13"/>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13"/>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13"/>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13"/>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13"/>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13"/>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13"/>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13"/>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13"/>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13"/>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13"/>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13"/>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13"/>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13"/>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13"/>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13"/>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13"/>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13"/>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13"/>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13"/>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13"/>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13"/>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1" name="Google Shape;6831;p13"/>
          <p:cNvSpPr txBox="1">
            <a:spLocks noGrp="1"/>
          </p:cNvSpPr>
          <p:nvPr>
            <p:ph type="title"/>
          </p:nvPr>
        </p:nvSpPr>
        <p:spPr>
          <a:xfrm>
            <a:off x="715100" y="2098100"/>
            <a:ext cx="6069000" cy="939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832" name="Google Shape;6832;p13"/>
          <p:cNvSpPr txBox="1">
            <a:spLocks noGrp="1"/>
          </p:cNvSpPr>
          <p:nvPr>
            <p:ph type="title" idx="2" hasCustomPrompt="1"/>
          </p:nvPr>
        </p:nvSpPr>
        <p:spPr>
          <a:xfrm>
            <a:off x="862937" y="800950"/>
            <a:ext cx="1258500" cy="72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500" b="1">
                <a:latin typeface="Inria Sans"/>
                <a:ea typeface="Inria Sans"/>
                <a:cs typeface="Inria Sans"/>
                <a:sym typeface="Inria Sans"/>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833" name="Google Shape;6833;p13"/>
          <p:cNvSpPr txBox="1">
            <a:spLocks noGrp="1"/>
          </p:cNvSpPr>
          <p:nvPr>
            <p:ph type="subTitle" idx="1"/>
          </p:nvPr>
        </p:nvSpPr>
        <p:spPr>
          <a:xfrm>
            <a:off x="715100" y="2936025"/>
            <a:ext cx="6069000" cy="4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34" name="Google Shape;6834;p13"/>
          <p:cNvSpPr/>
          <p:nvPr/>
        </p:nvSpPr>
        <p:spPr>
          <a:xfrm flipH="1">
            <a:off x="5313920" y="509755"/>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5" name="Google Shape;6835;p13"/>
          <p:cNvGrpSpPr/>
          <p:nvPr/>
        </p:nvGrpSpPr>
        <p:grpSpPr>
          <a:xfrm>
            <a:off x="8341448" y="4340212"/>
            <a:ext cx="174925" cy="214535"/>
            <a:chOff x="2067386" y="2215512"/>
            <a:chExt cx="174925" cy="214535"/>
          </a:xfrm>
        </p:grpSpPr>
        <p:sp>
          <p:nvSpPr>
            <p:cNvPr id="6836" name="Google Shape;6836;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0" name="Google Shape;6840;p13"/>
          <p:cNvGrpSpPr/>
          <p:nvPr/>
        </p:nvGrpSpPr>
        <p:grpSpPr>
          <a:xfrm>
            <a:off x="4373300" y="725742"/>
            <a:ext cx="223981" cy="274679"/>
            <a:chOff x="7314226" y="2364570"/>
            <a:chExt cx="170431" cy="208992"/>
          </a:xfrm>
        </p:grpSpPr>
        <p:sp>
          <p:nvSpPr>
            <p:cNvPr id="6841" name="Google Shape;6841;p1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1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1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1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45" name="Google Shape;6845;p13"/>
          <p:cNvSpPr/>
          <p:nvPr/>
        </p:nvSpPr>
        <p:spPr>
          <a:xfrm flipH="1">
            <a:off x="8715245" y="3694405"/>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13"/>
          <p:cNvSpPr/>
          <p:nvPr/>
        </p:nvSpPr>
        <p:spPr>
          <a:xfrm>
            <a:off x="8848563" y="4658337"/>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47" name="Google Shape;6847;p13"/>
          <p:cNvGrpSpPr/>
          <p:nvPr/>
        </p:nvGrpSpPr>
        <p:grpSpPr>
          <a:xfrm>
            <a:off x="8368061" y="3277512"/>
            <a:ext cx="174925" cy="214535"/>
            <a:chOff x="2067386" y="2215512"/>
            <a:chExt cx="174925" cy="214535"/>
          </a:xfrm>
        </p:grpSpPr>
        <p:sp>
          <p:nvSpPr>
            <p:cNvPr id="6848" name="Google Shape;6848;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2" name="Google Shape;6852;p13"/>
          <p:cNvGrpSpPr/>
          <p:nvPr/>
        </p:nvGrpSpPr>
        <p:grpSpPr>
          <a:xfrm>
            <a:off x="6097261" y="251237"/>
            <a:ext cx="174925" cy="214535"/>
            <a:chOff x="2067386" y="2215512"/>
            <a:chExt cx="174925" cy="214535"/>
          </a:xfrm>
        </p:grpSpPr>
        <p:sp>
          <p:nvSpPr>
            <p:cNvPr id="6853" name="Google Shape;6853;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57" name="Google Shape;6857;p13"/>
          <p:cNvSpPr/>
          <p:nvPr/>
        </p:nvSpPr>
        <p:spPr>
          <a:xfrm>
            <a:off x="2378178" y="19649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13"/>
          <p:cNvSpPr/>
          <p:nvPr/>
        </p:nvSpPr>
        <p:spPr>
          <a:xfrm flipH="1">
            <a:off x="2792445" y="581855"/>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59" name="Google Shape;6859;p13"/>
          <p:cNvGrpSpPr/>
          <p:nvPr/>
        </p:nvGrpSpPr>
        <p:grpSpPr>
          <a:xfrm>
            <a:off x="3324786" y="346337"/>
            <a:ext cx="174925" cy="214535"/>
            <a:chOff x="2067386" y="2215512"/>
            <a:chExt cx="174925" cy="214535"/>
          </a:xfrm>
        </p:grpSpPr>
        <p:sp>
          <p:nvSpPr>
            <p:cNvPr id="6860" name="Google Shape;6860;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4" name="Google Shape;6864;p13"/>
          <p:cNvGrpSpPr/>
          <p:nvPr/>
        </p:nvGrpSpPr>
        <p:grpSpPr>
          <a:xfrm>
            <a:off x="7660611" y="-1143907"/>
            <a:ext cx="1363395" cy="4139629"/>
            <a:chOff x="7660611" y="-1143907"/>
            <a:chExt cx="1363395" cy="4139629"/>
          </a:xfrm>
        </p:grpSpPr>
        <p:sp>
          <p:nvSpPr>
            <p:cNvPr id="6865" name="Google Shape;6865;p13"/>
            <p:cNvSpPr/>
            <p:nvPr/>
          </p:nvSpPr>
          <p:spPr>
            <a:xfrm flipH="1">
              <a:off x="8539763" y="-430773"/>
              <a:ext cx="484243" cy="3426494"/>
            </a:xfrm>
            <a:custGeom>
              <a:avLst/>
              <a:gdLst/>
              <a:ahLst/>
              <a:cxnLst/>
              <a:rect l="l" t="t" r="r" b="b"/>
              <a:pathLst>
                <a:path w="9608" h="67986" extrusionOk="0">
                  <a:moveTo>
                    <a:pt x="5426" y="0"/>
                  </a:moveTo>
                  <a:lnTo>
                    <a:pt x="4182" y="1159"/>
                  </a:lnTo>
                  <a:cubicBezTo>
                    <a:pt x="4182" y="1159"/>
                    <a:pt x="4166" y="1143"/>
                    <a:pt x="4139" y="1143"/>
                  </a:cubicBezTo>
                  <a:cubicBezTo>
                    <a:pt x="3893" y="1143"/>
                    <a:pt x="2724" y="2404"/>
                    <a:pt x="4098" y="27748"/>
                  </a:cubicBezTo>
                  <a:cubicBezTo>
                    <a:pt x="5115" y="46228"/>
                    <a:pt x="0" y="60639"/>
                    <a:pt x="0" y="60639"/>
                  </a:cubicBezTo>
                  <a:lnTo>
                    <a:pt x="5115" y="67985"/>
                  </a:lnTo>
                  <a:cubicBezTo>
                    <a:pt x="5115" y="67985"/>
                    <a:pt x="7008" y="64934"/>
                    <a:pt x="8308" y="47669"/>
                  </a:cubicBezTo>
                  <a:cubicBezTo>
                    <a:pt x="9608" y="30432"/>
                    <a:pt x="5115" y="12207"/>
                    <a:pt x="5426" y="0"/>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13"/>
            <p:cNvSpPr/>
            <p:nvPr/>
          </p:nvSpPr>
          <p:spPr>
            <a:xfrm flipH="1">
              <a:off x="8217554" y="-104252"/>
              <a:ext cx="387425" cy="1569406"/>
            </a:xfrm>
            <a:custGeom>
              <a:avLst/>
              <a:gdLst/>
              <a:ahLst/>
              <a:cxnLst/>
              <a:rect l="l" t="t" r="r" b="b"/>
              <a:pathLst>
                <a:path w="7687" h="31139" fill="none" extrusionOk="0">
                  <a:moveTo>
                    <a:pt x="1" y="0"/>
                  </a:moveTo>
                  <a:cubicBezTo>
                    <a:pt x="2233" y="7121"/>
                    <a:pt x="5765" y="18819"/>
                    <a:pt x="7687" y="31139"/>
                  </a:cubicBezTo>
                </a:path>
              </a:pathLst>
            </a:custGeom>
            <a:solidFill>
              <a:schemeClr val="dk2"/>
            </a:solidFill>
            <a:ln w="9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13"/>
            <p:cNvSpPr/>
            <p:nvPr/>
          </p:nvSpPr>
          <p:spPr>
            <a:xfrm flipH="1">
              <a:off x="8231816" y="327584"/>
              <a:ext cx="343224" cy="648749"/>
            </a:xfrm>
            <a:custGeom>
              <a:avLst/>
              <a:gdLst/>
              <a:ahLst/>
              <a:cxnLst/>
              <a:rect l="l" t="t" r="r" b="b"/>
              <a:pathLst>
                <a:path w="6810" h="12872" extrusionOk="0">
                  <a:moveTo>
                    <a:pt x="3156" y="1"/>
                  </a:moveTo>
                  <a:cubicBezTo>
                    <a:pt x="2023" y="1"/>
                    <a:pt x="914" y="344"/>
                    <a:pt x="0" y="1011"/>
                  </a:cubicBezTo>
                  <a:lnTo>
                    <a:pt x="3137" y="12851"/>
                  </a:lnTo>
                  <a:cubicBezTo>
                    <a:pt x="3300" y="12865"/>
                    <a:pt x="3463" y="12872"/>
                    <a:pt x="3626" y="12872"/>
                  </a:cubicBezTo>
                  <a:cubicBezTo>
                    <a:pt x="4759" y="12872"/>
                    <a:pt x="5871" y="12529"/>
                    <a:pt x="6810" y="11862"/>
                  </a:cubicBezTo>
                  <a:lnTo>
                    <a:pt x="3645" y="22"/>
                  </a:lnTo>
                  <a:cubicBezTo>
                    <a:pt x="3482" y="8"/>
                    <a:pt x="3319" y="1"/>
                    <a:pt x="3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13"/>
            <p:cNvSpPr/>
            <p:nvPr/>
          </p:nvSpPr>
          <p:spPr>
            <a:xfrm flipH="1">
              <a:off x="8092202" y="1143678"/>
              <a:ext cx="269237" cy="650110"/>
            </a:xfrm>
            <a:custGeom>
              <a:avLst/>
              <a:gdLst/>
              <a:ahLst/>
              <a:cxnLst/>
              <a:rect l="l" t="t" r="r" b="b"/>
              <a:pathLst>
                <a:path w="5342" h="12899" extrusionOk="0">
                  <a:moveTo>
                    <a:pt x="2545" y="1"/>
                  </a:moveTo>
                  <a:cubicBezTo>
                    <a:pt x="1666" y="1"/>
                    <a:pt x="794" y="208"/>
                    <a:pt x="1" y="614"/>
                  </a:cubicBezTo>
                  <a:lnTo>
                    <a:pt x="1583" y="12765"/>
                  </a:lnTo>
                  <a:cubicBezTo>
                    <a:pt x="1984" y="12854"/>
                    <a:pt x="2391" y="12898"/>
                    <a:pt x="2797" y="12898"/>
                  </a:cubicBezTo>
                  <a:cubicBezTo>
                    <a:pt x="3676" y="12898"/>
                    <a:pt x="4548" y="12690"/>
                    <a:pt x="5341" y="12284"/>
                  </a:cubicBezTo>
                  <a:lnTo>
                    <a:pt x="3759" y="134"/>
                  </a:lnTo>
                  <a:cubicBezTo>
                    <a:pt x="3357" y="45"/>
                    <a:pt x="2950" y="1"/>
                    <a:pt x="2545" y="1"/>
                  </a:cubicBezTo>
                  <a:close/>
                </a:path>
              </a:pathLst>
            </a:custGeom>
            <a:solidFill>
              <a:srgbClr val="EB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13"/>
            <p:cNvSpPr/>
            <p:nvPr/>
          </p:nvSpPr>
          <p:spPr>
            <a:xfrm flipH="1">
              <a:off x="7660611" y="-1143907"/>
              <a:ext cx="517457" cy="3410820"/>
            </a:xfrm>
            <a:custGeom>
              <a:avLst/>
              <a:gdLst/>
              <a:ahLst/>
              <a:cxnLst/>
              <a:rect l="l" t="t" r="r" b="b"/>
              <a:pathLst>
                <a:path w="10267" h="67675" extrusionOk="0">
                  <a:moveTo>
                    <a:pt x="1611" y="0"/>
                  </a:moveTo>
                  <a:cubicBezTo>
                    <a:pt x="1611" y="0"/>
                    <a:pt x="1" y="3221"/>
                    <a:pt x="368" y="20514"/>
                  </a:cubicBezTo>
                  <a:cubicBezTo>
                    <a:pt x="707" y="37807"/>
                    <a:pt x="6952" y="55496"/>
                    <a:pt x="7799" y="67674"/>
                  </a:cubicBezTo>
                  <a:lnTo>
                    <a:pt x="8930" y="66403"/>
                  </a:lnTo>
                  <a:cubicBezTo>
                    <a:pt x="8930" y="66403"/>
                    <a:pt x="8944" y="66415"/>
                    <a:pt x="8968" y="66415"/>
                  </a:cubicBezTo>
                  <a:cubicBezTo>
                    <a:pt x="9197" y="66415"/>
                    <a:pt x="10266" y="65250"/>
                    <a:pt x="6443" y="39926"/>
                  </a:cubicBezTo>
                  <a:cubicBezTo>
                    <a:pt x="3702" y="21616"/>
                    <a:pt x="7404" y="6782"/>
                    <a:pt x="7404" y="6782"/>
                  </a:cubicBezTo>
                  <a:lnTo>
                    <a:pt x="1611" y="0"/>
                  </a:ln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8694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42"/>
        <p:cNvGrpSpPr/>
        <p:nvPr/>
      </p:nvGrpSpPr>
      <p:grpSpPr>
        <a:xfrm>
          <a:off x="0" y="0"/>
          <a:ext cx="0" cy="0"/>
          <a:chOff x="0" y="0"/>
          <a:chExt cx="0" cy="0"/>
        </a:xfrm>
      </p:grpSpPr>
      <p:grpSp>
        <p:nvGrpSpPr>
          <p:cNvPr id="2743" name="Google Shape;2743;p6"/>
          <p:cNvGrpSpPr/>
          <p:nvPr/>
        </p:nvGrpSpPr>
        <p:grpSpPr>
          <a:xfrm>
            <a:off x="-44372" y="-112096"/>
            <a:ext cx="9232744" cy="5367692"/>
            <a:chOff x="-36097" y="-112100"/>
            <a:chExt cx="9232744" cy="5367692"/>
          </a:xfrm>
        </p:grpSpPr>
        <p:sp>
          <p:nvSpPr>
            <p:cNvPr id="2744" name="Google Shape;2744;p6"/>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6"/>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6"/>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6"/>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6"/>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6"/>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6"/>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6"/>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6"/>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6"/>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6"/>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6"/>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6"/>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6"/>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6"/>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6"/>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6"/>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6"/>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6"/>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6"/>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6"/>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6"/>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6"/>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6"/>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6"/>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6"/>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6"/>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6"/>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6"/>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6"/>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6"/>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6"/>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6"/>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6"/>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6"/>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6"/>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6"/>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6"/>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6"/>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6"/>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6"/>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6"/>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6"/>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6"/>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6"/>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6"/>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6"/>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6"/>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6"/>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6"/>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6"/>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6"/>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6"/>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6"/>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6"/>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6"/>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6"/>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6"/>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6"/>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6"/>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6"/>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6"/>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6"/>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6"/>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6"/>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6"/>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6"/>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6"/>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6"/>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6"/>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6"/>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6"/>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6"/>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6"/>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6"/>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6"/>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6"/>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6"/>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6"/>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6"/>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6"/>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6"/>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6"/>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6"/>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6"/>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6"/>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6"/>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6"/>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6"/>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6"/>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6"/>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6"/>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6"/>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6"/>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6"/>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6"/>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6"/>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6"/>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6"/>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6"/>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6"/>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6"/>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6"/>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6"/>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6"/>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6"/>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6"/>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6"/>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6"/>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6"/>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6"/>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6"/>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6"/>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6"/>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6"/>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6"/>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6"/>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6"/>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6"/>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6"/>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6"/>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6"/>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6"/>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6"/>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6"/>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6"/>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6"/>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6"/>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6"/>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6"/>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6"/>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6"/>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6"/>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6"/>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6"/>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6"/>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6"/>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6"/>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6"/>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6"/>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6"/>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6"/>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6"/>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6"/>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6"/>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6"/>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6"/>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6"/>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6"/>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6"/>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6"/>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6"/>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6"/>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6"/>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6"/>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6"/>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6"/>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6"/>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6"/>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6"/>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6"/>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6"/>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6"/>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6"/>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6"/>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6"/>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6"/>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6"/>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6"/>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6"/>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6"/>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6"/>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6"/>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6"/>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6"/>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6"/>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6"/>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6"/>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6"/>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6"/>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6"/>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6"/>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6"/>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6"/>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6"/>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6"/>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6"/>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6"/>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6"/>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6"/>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6"/>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6"/>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6"/>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6"/>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6"/>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6"/>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6"/>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6"/>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6"/>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6"/>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6"/>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6"/>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6"/>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6"/>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6"/>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6"/>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6"/>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6"/>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6"/>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6"/>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6"/>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6"/>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6"/>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6"/>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6"/>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6"/>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6"/>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6"/>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6"/>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6"/>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6"/>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6"/>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6"/>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6"/>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6"/>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6"/>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6"/>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6"/>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6"/>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6"/>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6"/>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6"/>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6"/>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6"/>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6"/>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6"/>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6"/>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6"/>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6"/>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6"/>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6"/>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6"/>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6"/>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6"/>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6"/>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6"/>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6"/>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6"/>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6"/>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6"/>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6"/>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6"/>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6"/>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6"/>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6"/>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6"/>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6"/>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6"/>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6"/>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6"/>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6"/>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6"/>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6"/>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6"/>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6"/>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6"/>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6"/>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6"/>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6"/>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6"/>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6"/>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6"/>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6"/>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6"/>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6"/>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6"/>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6"/>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6"/>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6"/>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6"/>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6"/>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6"/>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6"/>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6"/>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6"/>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6"/>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6"/>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6"/>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6"/>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6"/>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6"/>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6"/>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6"/>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6"/>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6"/>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6"/>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6"/>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6"/>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6"/>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6"/>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6"/>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6"/>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6"/>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6"/>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6"/>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6"/>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6"/>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6"/>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6"/>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6"/>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6"/>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6"/>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6"/>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6"/>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6"/>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6"/>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6"/>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6"/>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6"/>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6"/>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6"/>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6"/>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6"/>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6"/>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6"/>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6"/>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6"/>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6"/>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6"/>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6"/>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6"/>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6"/>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6"/>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6"/>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6"/>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6"/>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6"/>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6"/>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6"/>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6"/>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6"/>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6"/>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6"/>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6"/>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6"/>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6"/>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6"/>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6"/>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6"/>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6"/>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6"/>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6"/>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6"/>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6"/>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6"/>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6"/>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6"/>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6"/>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6"/>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6"/>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6"/>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6"/>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6"/>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6"/>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6"/>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6"/>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6"/>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6"/>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6"/>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6"/>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6"/>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6"/>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6"/>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6"/>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6"/>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6"/>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6"/>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6"/>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6"/>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6"/>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6"/>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6"/>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6"/>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6"/>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6"/>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6"/>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6"/>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6"/>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6"/>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6"/>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6"/>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6"/>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6"/>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6"/>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6"/>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6"/>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6"/>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6"/>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6"/>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6"/>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6"/>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6"/>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6"/>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6"/>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6"/>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6"/>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6"/>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6"/>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6"/>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6"/>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6"/>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6"/>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6"/>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6"/>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6"/>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6"/>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6"/>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6"/>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6"/>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6"/>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6"/>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6"/>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6"/>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6"/>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6"/>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6"/>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6"/>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6"/>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6"/>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6"/>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6"/>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6"/>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6"/>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6"/>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6"/>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6"/>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6"/>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6"/>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6"/>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6"/>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6"/>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6"/>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6"/>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6"/>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6"/>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6"/>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6"/>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6"/>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6"/>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6"/>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6"/>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6"/>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6"/>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6"/>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6"/>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6"/>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6"/>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6"/>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6"/>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6"/>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6"/>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6"/>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6"/>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6"/>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6"/>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6"/>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6"/>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6"/>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6"/>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6"/>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6"/>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6"/>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6"/>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6"/>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6"/>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6"/>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6"/>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6"/>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6"/>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6"/>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6"/>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6"/>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6"/>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6"/>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6"/>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6"/>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6"/>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6"/>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6"/>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6"/>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6"/>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6"/>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6"/>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6"/>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6"/>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6"/>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6"/>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6"/>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6"/>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6"/>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6"/>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6"/>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6"/>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6"/>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6"/>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6"/>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6"/>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6"/>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6"/>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6"/>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6"/>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6"/>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6"/>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6"/>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6"/>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6"/>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6"/>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6"/>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6"/>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6"/>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6"/>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6"/>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6"/>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6"/>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6"/>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6"/>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6"/>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6"/>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6"/>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6"/>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6"/>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6"/>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6"/>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6"/>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6"/>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6"/>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6"/>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6"/>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6"/>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6"/>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6"/>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6"/>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6"/>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6"/>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6"/>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6"/>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6"/>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6"/>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6"/>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6"/>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6"/>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6"/>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6"/>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6"/>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6"/>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6"/>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6"/>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6"/>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6"/>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6"/>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6"/>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6"/>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6"/>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6"/>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6"/>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6"/>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6"/>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6"/>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6"/>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6"/>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6"/>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6"/>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6"/>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6"/>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6"/>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6"/>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6"/>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6"/>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6"/>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6"/>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6"/>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6"/>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6"/>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6"/>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6"/>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6"/>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6"/>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6"/>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6"/>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6"/>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6"/>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6"/>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6"/>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6"/>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6"/>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6"/>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6"/>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6"/>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6"/>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6"/>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6"/>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6"/>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6"/>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6"/>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6"/>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6"/>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6"/>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6"/>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6"/>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6"/>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6"/>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6"/>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6"/>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6"/>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6"/>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6"/>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6"/>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6"/>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6"/>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6"/>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6"/>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6"/>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6"/>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6"/>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6"/>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6"/>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9" name="Google Shape;3379;p6"/>
          <p:cNvSpPr txBox="1">
            <a:spLocks noGrp="1"/>
          </p:cNvSpPr>
          <p:nvPr>
            <p:ph type="title"/>
          </p:nvPr>
        </p:nvSpPr>
        <p:spPr>
          <a:xfrm>
            <a:off x="715100" y="445025"/>
            <a:ext cx="7713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380" name="Google Shape;3380;p6"/>
          <p:cNvGrpSpPr/>
          <p:nvPr/>
        </p:nvGrpSpPr>
        <p:grpSpPr>
          <a:xfrm rot="-1512845">
            <a:off x="8158710" y="4112338"/>
            <a:ext cx="996519" cy="1137198"/>
            <a:chOff x="3302100" y="2045388"/>
            <a:chExt cx="743075" cy="847975"/>
          </a:xfrm>
        </p:grpSpPr>
        <p:sp>
          <p:nvSpPr>
            <p:cNvPr id="3381" name="Google Shape;3381;p6"/>
            <p:cNvSpPr/>
            <p:nvPr/>
          </p:nvSpPr>
          <p:spPr>
            <a:xfrm>
              <a:off x="3519775" y="2565513"/>
              <a:ext cx="206325" cy="174875"/>
            </a:xfrm>
            <a:custGeom>
              <a:avLst/>
              <a:gdLst/>
              <a:ahLst/>
              <a:cxnLst/>
              <a:rect l="l" t="t" r="r" b="b"/>
              <a:pathLst>
                <a:path w="8253" h="6995" fill="none" extrusionOk="0">
                  <a:moveTo>
                    <a:pt x="1" y="1"/>
                  </a:moveTo>
                  <a:lnTo>
                    <a:pt x="8253" y="6994"/>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6"/>
            <p:cNvSpPr/>
            <p:nvPr/>
          </p:nvSpPr>
          <p:spPr>
            <a:xfrm>
              <a:off x="3692000" y="2288413"/>
              <a:ext cx="222050" cy="604950"/>
            </a:xfrm>
            <a:custGeom>
              <a:avLst/>
              <a:gdLst/>
              <a:ahLst/>
              <a:cxnLst/>
              <a:rect l="l" t="t" r="r" b="b"/>
              <a:pathLst>
                <a:path w="8882" h="24198" fill="none" extrusionOk="0">
                  <a:moveTo>
                    <a:pt x="8882" y="0"/>
                  </a:moveTo>
                  <a:lnTo>
                    <a:pt x="2727" y="24197"/>
                  </a:lnTo>
                  <a:lnTo>
                    <a:pt x="0" y="11959"/>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6"/>
            <p:cNvSpPr/>
            <p:nvPr/>
          </p:nvSpPr>
          <p:spPr>
            <a:xfrm>
              <a:off x="3676250" y="2360088"/>
              <a:ext cx="98800" cy="227300"/>
            </a:xfrm>
            <a:custGeom>
              <a:avLst/>
              <a:gdLst/>
              <a:ahLst/>
              <a:cxnLst/>
              <a:rect l="l" t="t" r="r" b="b"/>
              <a:pathLst>
                <a:path w="3952" h="9092" extrusionOk="0">
                  <a:moveTo>
                    <a:pt x="3917" y="1"/>
                  </a:moveTo>
                  <a:cubicBezTo>
                    <a:pt x="1" y="2868"/>
                    <a:pt x="630" y="9092"/>
                    <a:pt x="630" y="9092"/>
                  </a:cubicBezTo>
                  <a:cubicBezTo>
                    <a:pt x="2448" y="5980"/>
                    <a:pt x="3952" y="2903"/>
                    <a:pt x="3917"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6"/>
            <p:cNvSpPr/>
            <p:nvPr/>
          </p:nvSpPr>
          <p:spPr>
            <a:xfrm>
              <a:off x="3774150" y="2045388"/>
              <a:ext cx="139900" cy="243050"/>
            </a:xfrm>
            <a:custGeom>
              <a:avLst/>
              <a:gdLst/>
              <a:ahLst/>
              <a:cxnLst/>
              <a:rect l="l" t="t" r="r" b="b"/>
              <a:pathLst>
                <a:path w="5596" h="9722" extrusionOk="0">
                  <a:moveTo>
                    <a:pt x="1" y="0"/>
                  </a:moveTo>
                  <a:cubicBezTo>
                    <a:pt x="2169" y="8567"/>
                    <a:pt x="5596" y="9721"/>
                    <a:pt x="5596" y="9721"/>
                  </a:cubicBezTo>
                  <a:cubicBezTo>
                    <a:pt x="5211" y="5805"/>
                    <a:pt x="3603" y="2483"/>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6"/>
            <p:cNvSpPr/>
            <p:nvPr/>
          </p:nvSpPr>
          <p:spPr>
            <a:xfrm>
              <a:off x="3576600" y="2306763"/>
              <a:ext cx="115425" cy="280625"/>
            </a:xfrm>
            <a:custGeom>
              <a:avLst/>
              <a:gdLst/>
              <a:ahLst/>
              <a:cxnLst/>
              <a:rect l="l" t="t" r="r" b="b"/>
              <a:pathLst>
                <a:path w="4617" h="11225" extrusionOk="0">
                  <a:moveTo>
                    <a:pt x="665" y="1"/>
                  </a:moveTo>
                  <a:lnTo>
                    <a:pt x="665" y="1"/>
                  </a:lnTo>
                  <a:cubicBezTo>
                    <a:pt x="0" y="6679"/>
                    <a:pt x="4616" y="11225"/>
                    <a:pt x="4616" y="11225"/>
                  </a:cubicBezTo>
                  <a:cubicBezTo>
                    <a:pt x="4616" y="7798"/>
                    <a:pt x="3812" y="4162"/>
                    <a:pt x="665"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6"/>
            <p:cNvSpPr/>
            <p:nvPr/>
          </p:nvSpPr>
          <p:spPr>
            <a:xfrm>
              <a:off x="3302100" y="2325113"/>
              <a:ext cx="217700" cy="240425"/>
            </a:xfrm>
            <a:custGeom>
              <a:avLst/>
              <a:gdLst/>
              <a:ahLst/>
              <a:cxnLst/>
              <a:rect l="l" t="t" r="r" b="b"/>
              <a:pathLst>
                <a:path w="8708" h="9617" extrusionOk="0">
                  <a:moveTo>
                    <a:pt x="1" y="1"/>
                  </a:moveTo>
                  <a:lnTo>
                    <a:pt x="1" y="1"/>
                  </a:lnTo>
                  <a:cubicBezTo>
                    <a:pt x="2099" y="6680"/>
                    <a:pt x="8708" y="9617"/>
                    <a:pt x="8708" y="9617"/>
                  </a:cubicBezTo>
                  <a:cubicBezTo>
                    <a:pt x="6540" y="4756"/>
                    <a:pt x="3882" y="980"/>
                    <a:pt x="1"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6"/>
            <p:cNvSpPr/>
            <p:nvPr/>
          </p:nvSpPr>
          <p:spPr>
            <a:xfrm>
              <a:off x="3622925" y="2143213"/>
              <a:ext cx="291125" cy="145225"/>
            </a:xfrm>
            <a:custGeom>
              <a:avLst/>
              <a:gdLst/>
              <a:ahLst/>
              <a:cxnLst/>
              <a:rect l="l" t="t" r="r" b="b"/>
              <a:pathLst>
                <a:path w="11645" h="5809" extrusionOk="0">
                  <a:moveTo>
                    <a:pt x="645" y="0"/>
                  </a:moveTo>
                  <a:cubicBezTo>
                    <a:pt x="426" y="0"/>
                    <a:pt x="211" y="13"/>
                    <a:pt x="1" y="39"/>
                  </a:cubicBezTo>
                  <a:cubicBezTo>
                    <a:pt x="3917" y="5284"/>
                    <a:pt x="11645" y="5808"/>
                    <a:pt x="11645" y="5808"/>
                  </a:cubicBezTo>
                  <a:cubicBezTo>
                    <a:pt x="7534" y="2448"/>
                    <a:pt x="3697" y="0"/>
                    <a:pt x="645"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6"/>
            <p:cNvSpPr/>
            <p:nvPr/>
          </p:nvSpPr>
          <p:spPr>
            <a:xfrm>
              <a:off x="3850225" y="2394188"/>
              <a:ext cx="194950" cy="147850"/>
            </a:xfrm>
            <a:custGeom>
              <a:avLst/>
              <a:gdLst/>
              <a:ahLst/>
              <a:cxnLst/>
              <a:rect l="l" t="t" r="r" b="b"/>
              <a:pathLst>
                <a:path w="7798" h="5914" extrusionOk="0">
                  <a:moveTo>
                    <a:pt x="7798" y="0"/>
                  </a:moveTo>
                  <a:lnTo>
                    <a:pt x="0" y="5805"/>
                  </a:lnTo>
                  <a:cubicBezTo>
                    <a:pt x="336" y="5879"/>
                    <a:pt x="663" y="5914"/>
                    <a:pt x="981" y="5914"/>
                  </a:cubicBezTo>
                  <a:cubicBezTo>
                    <a:pt x="5143" y="5914"/>
                    <a:pt x="7798" y="0"/>
                    <a:pt x="7798"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9" name="Google Shape;3389;p6"/>
          <p:cNvGrpSpPr/>
          <p:nvPr/>
        </p:nvGrpSpPr>
        <p:grpSpPr>
          <a:xfrm>
            <a:off x="8831583" y="2228544"/>
            <a:ext cx="140686" cy="172547"/>
            <a:chOff x="1034783" y="1329944"/>
            <a:chExt cx="140686" cy="172547"/>
          </a:xfrm>
        </p:grpSpPr>
        <p:sp>
          <p:nvSpPr>
            <p:cNvPr id="3390" name="Google Shape;3390;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4" name="Google Shape;3394;p6"/>
          <p:cNvSpPr/>
          <p:nvPr/>
        </p:nvSpPr>
        <p:spPr>
          <a:xfrm>
            <a:off x="8620971" y="1709912"/>
            <a:ext cx="145827" cy="209490"/>
          </a:xfrm>
          <a:custGeom>
            <a:avLst/>
            <a:gdLst/>
            <a:ahLst/>
            <a:cxnLst/>
            <a:rect l="l" t="t" r="r" b="b"/>
            <a:pathLst>
              <a:path w="4966" h="7134" fill="none" extrusionOk="0">
                <a:moveTo>
                  <a:pt x="2483" y="7133"/>
                </a:moveTo>
                <a:lnTo>
                  <a:pt x="1" y="3567"/>
                </a:lnTo>
                <a:lnTo>
                  <a:pt x="2483" y="0"/>
                </a:lnTo>
                <a:lnTo>
                  <a:pt x="4966"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6"/>
          <p:cNvSpPr/>
          <p:nvPr/>
        </p:nvSpPr>
        <p:spPr>
          <a:xfrm>
            <a:off x="7963948" y="150583"/>
            <a:ext cx="73970" cy="73970"/>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6"/>
          <p:cNvSpPr/>
          <p:nvPr/>
        </p:nvSpPr>
        <p:spPr>
          <a:xfrm>
            <a:off x="8680948" y="1169133"/>
            <a:ext cx="73970" cy="73970"/>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7" name="Google Shape;3397;p6"/>
          <p:cNvGrpSpPr/>
          <p:nvPr/>
        </p:nvGrpSpPr>
        <p:grpSpPr>
          <a:xfrm>
            <a:off x="8823633" y="195669"/>
            <a:ext cx="140686" cy="172547"/>
            <a:chOff x="1034783" y="1329944"/>
            <a:chExt cx="140686" cy="172547"/>
          </a:xfrm>
        </p:grpSpPr>
        <p:sp>
          <p:nvSpPr>
            <p:cNvPr id="3398" name="Google Shape;3398;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2" name="Google Shape;3402;p6"/>
          <p:cNvGrpSpPr/>
          <p:nvPr/>
        </p:nvGrpSpPr>
        <p:grpSpPr>
          <a:xfrm>
            <a:off x="8682933" y="2996619"/>
            <a:ext cx="140686" cy="172547"/>
            <a:chOff x="1034783" y="1329944"/>
            <a:chExt cx="140686" cy="172547"/>
          </a:xfrm>
        </p:grpSpPr>
        <p:sp>
          <p:nvSpPr>
            <p:cNvPr id="3403" name="Google Shape;3403;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7" name="Google Shape;3407;p6"/>
          <p:cNvGrpSpPr/>
          <p:nvPr/>
        </p:nvGrpSpPr>
        <p:grpSpPr>
          <a:xfrm flipH="1">
            <a:off x="119296" y="2559169"/>
            <a:ext cx="140686" cy="172547"/>
            <a:chOff x="1034783" y="1329944"/>
            <a:chExt cx="140686" cy="172547"/>
          </a:xfrm>
        </p:grpSpPr>
        <p:sp>
          <p:nvSpPr>
            <p:cNvPr id="3408" name="Google Shape;3408;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2" name="Google Shape;3412;p6"/>
          <p:cNvSpPr/>
          <p:nvPr/>
        </p:nvSpPr>
        <p:spPr>
          <a:xfrm flipH="1">
            <a:off x="400967" y="2040537"/>
            <a:ext cx="145827" cy="209490"/>
          </a:xfrm>
          <a:custGeom>
            <a:avLst/>
            <a:gdLst/>
            <a:ahLst/>
            <a:cxnLst/>
            <a:rect l="l" t="t" r="r" b="b"/>
            <a:pathLst>
              <a:path w="4966" h="7134" fill="none" extrusionOk="0">
                <a:moveTo>
                  <a:pt x="2483" y="7133"/>
                </a:moveTo>
                <a:lnTo>
                  <a:pt x="1" y="3567"/>
                </a:lnTo>
                <a:lnTo>
                  <a:pt x="2483" y="0"/>
                </a:lnTo>
                <a:lnTo>
                  <a:pt x="4966"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6"/>
          <p:cNvSpPr/>
          <p:nvPr/>
        </p:nvSpPr>
        <p:spPr>
          <a:xfrm flipH="1">
            <a:off x="412847" y="1499758"/>
            <a:ext cx="73970" cy="73970"/>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4" name="Google Shape;3414;p6"/>
          <p:cNvGrpSpPr/>
          <p:nvPr/>
        </p:nvGrpSpPr>
        <p:grpSpPr>
          <a:xfrm flipH="1">
            <a:off x="379496" y="3248744"/>
            <a:ext cx="140686" cy="172547"/>
            <a:chOff x="1034783" y="1329944"/>
            <a:chExt cx="140686" cy="172547"/>
          </a:xfrm>
        </p:grpSpPr>
        <p:sp>
          <p:nvSpPr>
            <p:cNvPr id="3415" name="Google Shape;3415;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9" name="Google Shape;3419;p6"/>
          <p:cNvGrpSpPr/>
          <p:nvPr/>
        </p:nvGrpSpPr>
        <p:grpSpPr>
          <a:xfrm>
            <a:off x="8907783" y="3586994"/>
            <a:ext cx="140686" cy="172547"/>
            <a:chOff x="1034783" y="1329944"/>
            <a:chExt cx="140686" cy="172547"/>
          </a:xfrm>
        </p:grpSpPr>
        <p:sp>
          <p:nvSpPr>
            <p:cNvPr id="3420" name="Google Shape;3420;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4" name="Google Shape;3424;p6"/>
          <p:cNvSpPr/>
          <p:nvPr/>
        </p:nvSpPr>
        <p:spPr>
          <a:xfrm>
            <a:off x="8754923" y="3954258"/>
            <a:ext cx="73970" cy="73970"/>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5" name="Google Shape;3425;p6"/>
          <p:cNvGrpSpPr/>
          <p:nvPr/>
        </p:nvGrpSpPr>
        <p:grpSpPr>
          <a:xfrm>
            <a:off x="8540258" y="512119"/>
            <a:ext cx="140686" cy="172547"/>
            <a:chOff x="1034783" y="1329944"/>
            <a:chExt cx="140686" cy="172547"/>
          </a:xfrm>
        </p:grpSpPr>
        <p:sp>
          <p:nvSpPr>
            <p:cNvPr id="3426" name="Google Shape;3426;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6513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46"/>
        <p:cNvGrpSpPr/>
        <p:nvPr/>
      </p:nvGrpSpPr>
      <p:grpSpPr>
        <a:xfrm>
          <a:off x="0" y="0"/>
          <a:ext cx="0" cy="0"/>
          <a:chOff x="0" y="0"/>
          <a:chExt cx="0" cy="0"/>
        </a:xfrm>
      </p:grpSpPr>
      <p:grpSp>
        <p:nvGrpSpPr>
          <p:cNvPr id="1347" name="Google Shape;1347;p4"/>
          <p:cNvGrpSpPr/>
          <p:nvPr/>
        </p:nvGrpSpPr>
        <p:grpSpPr>
          <a:xfrm>
            <a:off x="-44372" y="-112096"/>
            <a:ext cx="9232744" cy="5367692"/>
            <a:chOff x="-36097" y="-112100"/>
            <a:chExt cx="9232744" cy="5367692"/>
          </a:xfrm>
        </p:grpSpPr>
        <p:sp>
          <p:nvSpPr>
            <p:cNvPr id="1348" name="Google Shape;1348;p4"/>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3" name="Google Shape;1983;p4"/>
          <p:cNvSpPr txBox="1">
            <a:spLocks noGrp="1"/>
          </p:cNvSpPr>
          <p:nvPr>
            <p:ph type="body" idx="1"/>
          </p:nvPr>
        </p:nvSpPr>
        <p:spPr>
          <a:xfrm>
            <a:off x="715100" y="2818600"/>
            <a:ext cx="3110400" cy="954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1984" name="Google Shape;1984;p4"/>
          <p:cNvSpPr txBox="1">
            <a:spLocks noGrp="1"/>
          </p:cNvSpPr>
          <p:nvPr>
            <p:ph type="title"/>
          </p:nvPr>
        </p:nvSpPr>
        <p:spPr>
          <a:xfrm>
            <a:off x="715100" y="1370900"/>
            <a:ext cx="3110400" cy="1383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985" name="Google Shape;1985;p4"/>
          <p:cNvGrpSpPr/>
          <p:nvPr/>
        </p:nvGrpSpPr>
        <p:grpSpPr>
          <a:xfrm rot="10800000" flipH="1">
            <a:off x="850983" y="4010962"/>
            <a:ext cx="1299542" cy="1242440"/>
            <a:chOff x="5960783" y="635087"/>
            <a:chExt cx="1299542" cy="1242440"/>
          </a:xfrm>
        </p:grpSpPr>
        <p:sp>
          <p:nvSpPr>
            <p:cNvPr id="1986" name="Google Shape;1986;p4"/>
            <p:cNvSpPr/>
            <p:nvPr/>
          </p:nvSpPr>
          <p:spPr>
            <a:xfrm rot="8706649" flipH="1">
              <a:off x="6096602" y="857355"/>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
            <p:cNvSpPr/>
            <p:nvPr/>
          </p:nvSpPr>
          <p:spPr>
            <a:xfrm rot="8706649" flipH="1">
              <a:off x="6351682" y="1041239"/>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
            <p:cNvSpPr/>
            <p:nvPr/>
          </p:nvSpPr>
          <p:spPr>
            <a:xfrm rot="8706649" flipH="1">
              <a:off x="6526998" y="1279026"/>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
            <p:cNvSpPr/>
            <p:nvPr/>
          </p:nvSpPr>
          <p:spPr>
            <a:xfrm rot="8706649" flipH="1">
              <a:off x="6600196" y="1232668"/>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
            <p:cNvSpPr/>
            <p:nvPr/>
          </p:nvSpPr>
          <p:spPr>
            <a:xfrm rot="8706649" flipH="1">
              <a:off x="6979657" y="1293134"/>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1" name="Google Shape;1991;p4"/>
          <p:cNvGrpSpPr/>
          <p:nvPr/>
        </p:nvGrpSpPr>
        <p:grpSpPr>
          <a:xfrm rot="-10038048">
            <a:off x="8106657" y="4056102"/>
            <a:ext cx="909625" cy="910298"/>
            <a:chOff x="7654583" y="1341698"/>
            <a:chExt cx="1103561" cy="1104377"/>
          </a:xfrm>
        </p:grpSpPr>
        <p:sp>
          <p:nvSpPr>
            <p:cNvPr id="1992" name="Google Shape;1992;p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8" name="Google Shape;1998;p4"/>
          <p:cNvGrpSpPr/>
          <p:nvPr/>
        </p:nvGrpSpPr>
        <p:grpSpPr>
          <a:xfrm rot="-5012877">
            <a:off x="202253" y="3819365"/>
            <a:ext cx="823951" cy="824560"/>
            <a:chOff x="7654583" y="1341698"/>
            <a:chExt cx="1103561" cy="1104377"/>
          </a:xfrm>
        </p:grpSpPr>
        <p:sp>
          <p:nvSpPr>
            <p:cNvPr id="1999" name="Google Shape;1999;p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5" name="Google Shape;2005;p4"/>
          <p:cNvGrpSpPr/>
          <p:nvPr/>
        </p:nvGrpSpPr>
        <p:grpSpPr>
          <a:xfrm>
            <a:off x="2877951" y="4127157"/>
            <a:ext cx="170431" cy="208992"/>
            <a:chOff x="7314226" y="2364570"/>
            <a:chExt cx="170431" cy="208992"/>
          </a:xfrm>
        </p:grpSpPr>
        <p:sp>
          <p:nvSpPr>
            <p:cNvPr id="2006" name="Google Shape;2006;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0" name="Google Shape;2010;p4"/>
          <p:cNvSpPr/>
          <p:nvPr/>
        </p:nvSpPr>
        <p:spPr>
          <a:xfrm>
            <a:off x="3470493" y="443872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
          <p:cNvSpPr/>
          <p:nvPr/>
        </p:nvSpPr>
        <p:spPr>
          <a:xfrm>
            <a:off x="4165175" y="4653875"/>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2" name="Google Shape;2012;p4"/>
          <p:cNvGrpSpPr/>
          <p:nvPr/>
        </p:nvGrpSpPr>
        <p:grpSpPr>
          <a:xfrm>
            <a:off x="4856626" y="4379032"/>
            <a:ext cx="170431" cy="208992"/>
            <a:chOff x="7314226" y="2364570"/>
            <a:chExt cx="170431" cy="208992"/>
          </a:xfrm>
        </p:grpSpPr>
        <p:sp>
          <p:nvSpPr>
            <p:cNvPr id="2013" name="Google Shape;2013;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4"/>
          <p:cNvGrpSpPr/>
          <p:nvPr/>
        </p:nvGrpSpPr>
        <p:grpSpPr>
          <a:xfrm>
            <a:off x="8807051" y="2504270"/>
            <a:ext cx="170431" cy="208992"/>
            <a:chOff x="7314226" y="2364570"/>
            <a:chExt cx="170431" cy="208992"/>
          </a:xfrm>
        </p:grpSpPr>
        <p:sp>
          <p:nvSpPr>
            <p:cNvPr id="2018" name="Google Shape;2018;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2" name="Google Shape;2022;p4"/>
          <p:cNvSpPr/>
          <p:nvPr/>
        </p:nvSpPr>
        <p:spPr>
          <a:xfrm>
            <a:off x="8473750" y="194056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
          <p:cNvSpPr/>
          <p:nvPr/>
        </p:nvSpPr>
        <p:spPr>
          <a:xfrm>
            <a:off x="2327875" y="448161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4" name="Google Shape;2024;p4"/>
          <p:cNvGrpSpPr/>
          <p:nvPr/>
        </p:nvGrpSpPr>
        <p:grpSpPr>
          <a:xfrm>
            <a:off x="158276" y="1517182"/>
            <a:ext cx="170431" cy="208992"/>
            <a:chOff x="7314226" y="2364570"/>
            <a:chExt cx="170431" cy="208992"/>
          </a:xfrm>
        </p:grpSpPr>
        <p:sp>
          <p:nvSpPr>
            <p:cNvPr id="2025" name="Google Shape;2025;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9" name="Google Shape;2029;p4"/>
          <p:cNvSpPr/>
          <p:nvPr/>
        </p:nvSpPr>
        <p:spPr>
          <a:xfrm>
            <a:off x="569430" y="208912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
          <p:cNvSpPr/>
          <p:nvPr/>
        </p:nvSpPr>
        <p:spPr>
          <a:xfrm>
            <a:off x="155763" y="231621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1" name="Google Shape;2031;p4"/>
          <p:cNvGrpSpPr/>
          <p:nvPr/>
        </p:nvGrpSpPr>
        <p:grpSpPr>
          <a:xfrm rot="6858664">
            <a:off x="-506979" y="762874"/>
            <a:ext cx="1539462" cy="833114"/>
            <a:chOff x="6837853" y="4004081"/>
            <a:chExt cx="2125358" cy="1150184"/>
          </a:xfrm>
        </p:grpSpPr>
        <p:sp>
          <p:nvSpPr>
            <p:cNvPr id="2032" name="Google Shape;2032;p4"/>
            <p:cNvSpPr/>
            <p:nvPr/>
          </p:nvSpPr>
          <p:spPr>
            <a:xfrm rot="-10151587">
              <a:off x="7733290" y="4607199"/>
              <a:ext cx="1199447" cy="438507"/>
            </a:xfrm>
            <a:custGeom>
              <a:avLst/>
              <a:gdLst/>
              <a:ahLst/>
              <a:cxnLst/>
              <a:rect l="l" t="t" r="r" b="b"/>
              <a:pathLst>
                <a:path w="25121" h="9184" fill="none" extrusionOk="0">
                  <a:moveTo>
                    <a:pt x="25120" y="9184"/>
                  </a:moveTo>
                  <a:lnTo>
                    <a:pt x="18480" y="2798"/>
                  </a:lnTo>
                  <a:lnTo>
                    <a:pt x="0"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
            <p:cNvSpPr/>
            <p:nvPr/>
          </p:nvSpPr>
          <p:spPr>
            <a:xfrm rot="-10151587">
              <a:off x="7357004" y="4793061"/>
              <a:ext cx="682732" cy="60734"/>
            </a:xfrm>
            <a:custGeom>
              <a:avLst/>
              <a:gdLst/>
              <a:ahLst/>
              <a:cxnLst/>
              <a:rect l="l" t="t" r="r" b="b"/>
              <a:pathLst>
                <a:path w="14299" h="1272" fill="none" extrusionOk="0">
                  <a:moveTo>
                    <a:pt x="14299" y="0"/>
                  </a:moveTo>
                  <a:lnTo>
                    <a:pt x="1" y="127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
            <p:cNvSpPr/>
            <p:nvPr/>
          </p:nvSpPr>
          <p:spPr>
            <a:xfrm rot="-10151587">
              <a:off x="7292786" y="4343685"/>
              <a:ext cx="511368" cy="162578"/>
            </a:xfrm>
            <a:custGeom>
              <a:avLst/>
              <a:gdLst/>
              <a:ahLst/>
              <a:cxnLst/>
              <a:rect l="l" t="t" r="r" b="b"/>
              <a:pathLst>
                <a:path w="10710" h="3405" extrusionOk="0">
                  <a:moveTo>
                    <a:pt x="2206" y="0"/>
                  </a:moveTo>
                  <a:cubicBezTo>
                    <a:pt x="1285" y="0"/>
                    <a:pt x="501" y="259"/>
                    <a:pt x="0" y="918"/>
                  </a:cubicBezTo>
                  <a:lnTo>
                    <a:pt x="10710" y="3404"/>
                  </a:lnTo>
                  <a:cubicBezTo>
                    <a:pt x="10710" y="3404"/>
                    <a:pt x="5551" y="0"/>
                    <a:pt x="220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
            <p:cNvSpPr/>
            <p:nvPr/>
          </p:nvSpPr>
          <p:spPr>
            <a:xfrm rot="-10151587">
              <a:off x="7694752" y="4823983"/>
              <a:ext cx="311691" cy="267191"/>
            </a:xfrm>
            <a:custGeom>
              <a:avLst/>
              <a:gdLst/>
              <a:ahLst/>
              <a:cxnLst/>
              <a:rect l="l" t="t" r="r" b="b"/>
              <a:pathLst>
                <a:path w="6528" h="5596" extrusionOk="0">
                  <a:moveTo>
                    <a:pt x="6527" y="1"/>
                  </a:moveTo>
                  <a:cubicBezTo>
                    <a:pt x="6527" y="1"/>
                    <a:pt x="0" y="1527"/>
                    <a:pt x="57" y="5596"/>
                  </a:cubicBezTo>
                  <a:lnTo>
                    <a:pt x="6527"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
            <p:cNvSpPr/>
            <p:nvPr/>
          </p:nvSpPr>
          <p:spPr>
            <a:xfrm rot="-10151587">
              <a:off x="6980052" y="4753518"/>
              <a:ext cx="372425" cy="87950"/>
            </a:xfrm>
            <a:custGeom>
              <a:avLst/>
              <a:gdLst/>
              <a:ahLst/>
              <a:cxnLst/>
              <a:rect l="l" t="t" r="r" b="b"/>
              <a:pathLst>
                <a:path w="7800" h="1842" extrusionOk="0">
                  <a:moveTo>
                    <a:pt x="3667" y="1"/>
                  </a:moveTo>
                  <a:cubicBezTo>
                    <a:pt x="2232" y="1"/>
                    <a:pt x="786" y="421"/>
                    <a:pt x="1" y="1841"/>
                  </a:cubicBezTo>
                  <a:lnTo>
                    <a:pt x="7799" y="880"/>
                  </a:lnTo>
                  <a:cubicBezTo>
                    <a:pt x="7799" y="880"/>
                    <a:pt x="5744" y="1"/>
                    <a:pt x="366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
            <p:cNvSpPr/>
            <p:nvPr/>
          </p:nvSpPr>
          <p:spPr>
            <a:xfrm rot="-10151587">
              <a:off x="8113756" y="4584415"/>
              <a:ext cx="321145" cy="372425"/>
            </a:xfrm>
            <a:custGeom>
              <a:avLst/>
              <a:gdLst/>
              <a:ahLst/>
              <a:cxnLst/>
              <a:rect l="l" t="t" r="r" b="b"/>
              <a:pathLst>
                <a:path w="6726" h="7800" extrusionOk="0">
                  <a:moveTo>
                    <a:pt x="1" y="1"/>
                  </a:moveTo>
                  <a:cubicBezTo>
                    <a:pt x="481" y="2770"/>
                    <a:pt x="3222" y="5313"/>
                    <a:pt x="6726" y="7800"/>
                  </a:cubicBezTo>
                  <a:cubicBezTo>
                    <a:pt x="6726" y="7800"/>
                    <a:pt x="3787" y="1414"/>
                    <a:pt x="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
            <p:cNvSpPr/>
            <p:nvPr/>
          </p:nvSpPr>
          <p:spPr>
            <a:xfrm rot="-10151587">
              <a:off x="7409273" y="4040339"/>
              <a:ext cx="427716" cy="433159"/>
            </a:xfrm>
            <a:custGeom>
              <a:avLst/>
              <a:gdLst/>
              <a:ahLst/>
              <a:cxnLst/>
              <a:rect l="l" t="t" r="r" b="b"/>
              <a:pathLst>
                <a:path w="8958" h="9072" extrusionOk="0">
                  <a:moveTo>
                    <a:pt x="0" y="1"/>
                  </a:moveTo>
                  <a:lnTo>
                    <a:pt x="0" y="1"/>
                  </a:lnTo>
                  <a:cubicBezTo>
                    <a:pt x="1" y="1"/>
                    <a:pt x="2487" y="7376"/>
                    <a:pt x="8958" y="9071"/>
                  </a:cubicBezTo>
                  <a:cubicBezTo>
                    <a:pt x="7291" y="4380"/>
                    <a:pt x="4126" y="1583"/>
                    <a:pt x="0"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
            <p:cNvSpPr/>
            <p:nvPr/>
          </p:nvSpPr>
          <p:spPr>
            <a:xfrm rot="-10151587">
              <a:off x="6859725" y="4458855"/>
              <a:ext cx="528939" cy="283330"/>
            </a:xfrm>
            <a:custGeom>
              <a:avLst/>
              <a:gdLst/>
              <a:ahLst/>
              <a:cxnLst/>
              <a:rect l="l" t="t" r="r" b="b"/>
              <a:pathLst>
                <a:path w="11078" h="5934" extrusionOk="0">
                  <a:moveTo>
                    <a:pt x="1" y="0"/>
                  </a:moveTo>
                  <a:cubicBezTo>
                    <a:pt x="1" y="0"/>
                    <a:pt x="6189" y="5849"/>
                    <a:pt x="11077" y="5934"/>
                  </a:cubicBezTo>
                  <a:cubicBezTo>
                    <a:pt x="7658" y="2034"/>
                    <a:pt x="3872" y="735"/>
                    <a:pt x="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0" name="Google Shape;2040;p4"/>
          <p:cNvGrpSpPr/>
          <p:nvPr/>
        </p:nvGrpSpPr>
        <p:grpSpPr>
          <a:xfrm>
            <a:off x="328701" y="2941857"/>
            <a:ext cx="170431" cy="208992"/>
            <a:chOff x="7314226" y="2364570"/>
            <a:chExt cx="170431" cy="208992"/>
          </a:xfrm>
        </p:grpSpPr>
        <p:sp>
          <p:nvSpPr>
            <p:cNvPr id="2041" name="Google Shape;2041;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5" name="Google Shape;2045;p4"/>
          <p:cNvGrpSpPr/>
          <p:nvPr/>
        </p:nvGrpSpPr>
        <p:grpSpPr>
          <a:xfrm rot="-1613481">
            <a:off x="8318266" y="-25727"/>
            <a:ext cx="1385265" cy="749667"/>
            <a:chOff x="6837853" y="4004081"/>
            <a:chExt cx="2125358" cy="1150184"/>
          </a:xfrm>
        </p:grpSpPr>
        <p:sp>
          <p:nvSpPr>
            <p:cNvPr id="2046" name="Google Shape;2046;p4"/>
            <p:cNvSpPr/>
            <p:nvPr/>
          </p:nvSpPr>
          <p:spPr>
            <a:xfrm rot="-10151587">
              <a:off x="7733290" y="4607199"/>
              <a:ext cx="1199447" cy="438507"/>
            </a:xfrm>
            <a:custGeom>
              <a:avLst/>
              <a:gdLst/>
              <a:ahLst/>
              <a:cxnLst/>
              <a:rect l="l" t="t" r="r" b="b"/>
              <a:pathLst>
                <a:path w="25121" h="9184" fill="none" extrusionOk="0">
                  <a:moveTo>
                    <a:pt x="25120" y="9184"/>
                  </a:moveTo>
                  <a:lnTo>
                    <a:pt x="18480" y="2798"/>
                  </a:lnTo>
                  <a:lnTo>
                    <a:pt x="0"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
            <p:cNvSpPr/>
            <p:nvPr/>
          </p:nvSpPr>
          <p:spPr>
            <a:xfrm rot="-10151587">
              <a:off x="7357004" y="4793061"/>
              <a:ext cx="682732" cy="60734"/>
            </a:xfrm>
            <a:custGeom>
              <a:avLst/>
              <a:gdLst/>
              <a:ahLst/>
              <a:cxnLst/>
              <a:rect l="l" t="t" r="r" b="b"/>
              <a:pathLst>
                <a:path w="14299" h="1272" fill="none" extrusionOk="0">
                  <a:moveTo>
                    <a:pt x="14299" y="0"/>
                  </a:moveTo>
                  <a:lnTo>
                    <a:pt x="1" y="127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
            <p:cNvSpPr/>
            <p:nvPr/>
          </p:nvSpPr>
          <p:spPr>
            <a:xfrm rot="-10151587">
              <a:off x="7292786" y="4343685"/>
              <a:ext cx="511368" cy="162578"/>
            </a:xfrm>
            <a:custGeom>
              <a:avLst/>
              <a:gdLst/>
              <a:ahLst/>
              <a:cxnLst/>
              <a:rect l="l" t="t" r="r" b="b"/>
              <a:pathLst>
                <a:path w="10710" h="3405" extrusionOk="0">
                  <a:moveTo>
                    <a:pt x="2206" y="0"/>
                  </a:moveTo>
                  <a:cubicBezTo>
                    <a:pt x="1285" y="0"/>
                    <a:pt x="501" y="259"/>
                    <a:pt x="0" y="918"/>
                  </a:cubicBezTo>
                  <a:lnTo>
                    <a:pt x="10710" y="3404"/>
                  </a:lnTo>
                  <a:cubicBezTo>
                    <a:pt x="10710" y="3404"/>
                    <a:pt x="5551" y="0"/>
                    <a:pt x="220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
            <p:cNvSpPr/>
            <p:nvPr/>
          </p:nvSpPr>
          <p:spPr>
            <a:xfrm rot="-10151587">
              <a:off x="7694752" y="4823983"/>
              <a:ext cx="311691" cy="267191"/>
            </a:xfrm>
            <a:custGeom>
              <a:avLst/>
              <a:gdLst/>
              <a:ahLst/>
              <a:cxnLst/>
              <a:rect l="l" t="t" r="r" b="b"/>
              <a:pathLst>
                <a:path w="6528" h="5596" extrusionOk="0">
                  <a:moveTo>
                    <a:pt x="6527" y="1"/>
                  </a:moveTo>
                  <a:cubicBezTo>
                    <a:pt x="6527" y="1"/>
                    <a:pt x="0" y="1527"/>
                    <a:pt x="57" y="5596"/>
                  </a:cubicBezTo>
                  <a:lnTo>
                    <a:pt x="6527"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
            <p:cNvSpPr/>
            <p:nvPr/>
          </p:nvSpPr>
          <p:spPr>
            <a:xfrm rot="-10151587">
              <a:off x="6980052" y="4753518"/>
              <a:ext cx="372425" cy="87950"/>
            </a:xfrm>
            <a:custGeom>
              <a:avLst/>
              <a:gdLst/>
              <a:ahLst/>
              <a:cxnLst/>
              <a:rect l="l" t="t" r="r" b="b"/>
              <a:pathLst>
                <a:path w="7800" h="1842" extrusionOk="0">
                  <a:moveTo>
                    <a:pt x="3667" y="1"/>
                  </a:moveTo>
                  <a:cubicBezTo>
                    <a:pt x="2232" y="1"/>
                    <a:pt x="786" y="421"/>
                    <a:pt x="1" y="1841"/>
                  </a:cubicBezTo>
                  <a:lnTo>
                    <a:pt x="7799" y="880"/>
                  </a:lnTo>
                  <a:cubicBezTo>
                    <a:pt x="7799" y="880"/>
                    <a:pt x="5744" y="1"/>
                    <a:pt x="366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
            <p:cNvSpPr/>
            <p:nvPr/>
          </p:nvSpPr>
          <p:spPr>
            <a:xfrm rot="-10151587">
              <a:off x="8113756" y="4584415"/>
              <a:ext cx="321145" cy="372425"/>
            </a:xfrm>
            <a:custGeom>
              <a:avLst/>
              <a:gdLst/>
              <a:ahLst/>
              <a:cxnLst/>
              <a:rect l="l" t="t" r="r" b="b"/>
              <a:pathLst>
                <a:path w="6726" h="7800" extrusionOk="0">
                  <a:moveTo>
                    <a:pt x="1" y="1"/>
                  </a:moveTo>
                  <a:cubicBezTo>
                    <a:pt x="481" y="2770"/>
                    <a:pt x="3222" y="5313"/>
                    <a:pt x="6726" y="7800"/>
                  </a:cubicBezTo>
                  <a:cubicBezTo>
                    <a:pt x="6726" y="7800"/>
                    <a:pt x="3787" y="1414"/>
                    <a:pt x="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
            <p:cNvSpPr/>
            <p:nvPr/>
          </p:nvSpPr>
          <p:spPr>
            <a:xfrm rot="-10151587">
              <a:off x="7409273" y="4040339"/>
              <a:ext cx="427716" cy="433159"/>
            </a:xfrm>
            <a:custGeom>
              <a:avLst/>
              <a:gdLst/>
              <a:ahLst/>
              <a:cxnLst/>
              <a:rect l="l" t="t" r="r" b="b"/>
              <a:pathLst>
                <a:path w="8958" h="9072" extrusionOk="0">
                  <a:moveTo>
                    <a:pt x="0" y="1"/>
                  </a:moveTo>
                  <a:lnTo>
                    <a:pt x="0" y="1"/>
                  </a:lnTo>
                  <a:cubicBezTo>
                    <a:pt x="1" y="1"/>
                    <a:pt x="2487" y="7376"/>
                    <a:pt x="8958" y="9071"/>
                  </a:cubicBezTo>
                  <a:cubicBezTo>
                    <a:pt x="7291" y="4380"/>
                    <a:pt x="4126" y="1583"/>
                    <a:pt x="0"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
            <p:cNvSpPr/>
            <p:nvPr/>
          </p:nvSpPr>
          <p:spPr>
            <a:xfrm rot="-10151587">
              <a:off x="6859725" y="4458855"/>
              <a:ext cx="528939" cy="283330"/>
            </a:xfrm>
            <a:custGeom>
              <a:avLst/>
              <a:gdLst/>
              <a:ahLst/>
              <a:cxnLst/>
              <a:rect l="l" t="t" r="r" b="b"/>
              <a:pathLst>
                <a:path w="11078" h="5934" extrusionOk="0">
                  <a:moveTo>
                    <a:pt x="1" y="0"/>
                  </a:moveTo>
                  <a:cubicBezTo>
                    <a:pt x="1" y="0"/>
                    <a:pt x="6189" y="5849"/>
                    <a:pt x="11077" y="5934"/>
                  </a:cubicBezTo>
                  <a:cubicBezTo>
                    <a:pt x="7658" y="2034"/>
                    <a:pt x="3872" y="735"/>
                    <a:pt x="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4" name="Google Shape;2054;p4"/>
          <p:cNvSpPr/>
          <p:nvPr/>
        </p:nvSpPr>
        <p:spPr>
          <a:xfrm flipH="1">
            <a:off x="2726057" y="50667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
          <p:cNvSpPr/>
          <p:nvPr/>
        </p:nvSpPr>
        <p:spPr>
          <a:xfrm flipH="1">
            <a:off x="1945538" y="721825"/>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6" name="Google Shape;2056;p4"/>
          <p:cNvGrpSpPr/>
          <p:nvPr/>
        </p:nvGrpSpPr>
        <p:grpSpPr>
          <a:xfrm flipH="1">
            <a:off x="1259100" y="446982"/>
            <a:ext cx="170431" cy="208992"/>
            <a:chOff x="7314226" y="2364570"/>
            <a:chExt cx="170431" cy="208992"/>
          </a:xfrm>
        </p:grpSpPr>
        <p:sp>
          <p:nvSpPr>
            <p:cNvPr id="2057" name="Google Shape;2057;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1" name="Google Shape;2061;p4"/>
          <p:cNvSpPr/>
          <p:nvPr/>
        </p:nvSpPr>
        <p:spPr>
          <a:xfrm flipH="1">
            <a:off x="3782838" y="54956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
          <p:cNvSpPr/>
          <p:nvPr/>
        </p:nvSpPr>
        <p:spPr>
          <a:xfrm flipH="1">
            <a:off x="5983457" y="50667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3" name="Google Shape;2063;p4"/>
          <p:cNvGrpSpPr/>
          <p:nvPr/>
        </p:nvGrpSpPr>
        <p:grpSpPr>
          <a:xfrm flipH="1">
            <a:off x="4516500" y="294582"/>
            <a:ext cx="170431" cy="208992"/>
            <a:chOff x="7314226" y="2364570"/>
            <a:chExt cx="170431" cy="208992"/>
          </a:xfrm>
        </p:grpSpPr>
        <p:sp>
          <p:nvSpPr>
            <p:cNvPr id="2064" name="Google Shape;2064;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8" name="Google Shape;2068;p4"/>
          <p:cNvSpPr/>
          <p:nvPr/>
        </p:nvSpPr>
        <p:spPr>
          <a:xfrm flipH="1">
            <a:off x="7192638" y="70196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
          <p:cNvSpPr/>
          <p:nvPr/>
        </p:nvSpPr>
        <p:spPr>
          <a:xfrm flipH="1">
            <a:off x="5040682" y="631633"/>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89"/>
        <p:cNvGrpSpPr/>
        <p:nvPr/>
      </p:nvGrpSpPr>
      <p:grpSpPr>
        <a:xfrm>
          <a:off x="0" y="0"/>
          <a:ext cx="0" cy="0"/>
          <a:chOff x="0" y="0"/>
          <a:chExt cx="0" cy="0"/>
        </a:xfrm>
      </p:grpSpPr>
      <p:grpSp>
        <p:nvGrpSpPr>
          <p:cNvPr id="4090" name="Google Shape;4090;p8"/>
          <p:cNvGrpSpPr/>
          <p:nvPr/>
        </p:nvGrpSpPr>
        <p:grpSpPr>
          <a:xfrm>
            <a:off x="-44372" y="-112096"/>
            <a:ext cx="9232744" cy="5367692"/>
            <a:chOff x="-36097" y="-112100"/>
            <a:chExt cx="9232744" cy="5367692"/>
          </a:xfrm>
        </p:grpSpPr>
        <p:sp>
          <p:nvSpPr>
            <p:cNvPr id="4091" name="Google Shape;4091;p8"/>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8"/>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8"/>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8"/>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8"/>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8"/>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8"/>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8"/>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8"/>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8"/>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8"/>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8"/>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8"/>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8"/>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8"/>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8"/>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8"/>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8"/>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8"/>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8"/>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8"/>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8"/>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8"/>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8"/>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8"/>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8"/>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8"/>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8"/>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8"/>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8"/>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8"/>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8"/>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8"/>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8"/>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8"/>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8"/>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8"/>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8"/>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8"/>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8"/>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8"/>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8"/>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8"/>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8"/>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8"/>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8"/>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8"/>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8"/>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8"/>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8"/>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8"/>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8"/>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8"/>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8"/>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8"/>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8"/>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8"/>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8"/>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8"/>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8"/>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8"/>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8"/>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8"/>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8"/>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8"/>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8"/>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8"/>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8"/>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8"/>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8"/>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8"/>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8"/>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8"/>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8"/>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8"/>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8"/>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8"/>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8"/>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8"/>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8"/>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8"/>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8"/>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8"/>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8"/>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8"/>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8"/>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8"/>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8"/>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8"/>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8"/>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8"/>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8"/>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8"/>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8"/>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8"/>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8"/>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8"/>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8"/>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8"/>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8"/>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8"/>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8"/>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8"/>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8"/>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8"/>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8"/>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8"/>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8"/>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8"/>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8"/>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8"/>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8"/>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8"/>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8"/>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8"/>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8"/>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8"/>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8"/>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8"/>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8"/>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8"/>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8"/>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8"/>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8"/>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8"/>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8"/>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8"/>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8"/>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8"/>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8"/>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8"/>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8"/>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8"/>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8"/>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8"/>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8"/>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8"/>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8"/>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8"/>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8"/>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8"/>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8"/>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8"/>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8"/>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8"/>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8"/>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8"/>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8"/>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8"/>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8"/>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8"/>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8"/>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8"/>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8"/>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8"/>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8"/>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8"/>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8"/>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8"/>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8"/>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8"/>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8"/>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8"/>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8"/>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8"/>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8"/>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8"/>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8"/>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8"/>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8"/>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8"/>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8"/>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8"/>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8"/>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8"/>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8"/>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8"/>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8"/>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8"/>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8"/>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8"/>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8"/>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8"/>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8"/>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8"/>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8"/>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8"/>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8"/>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8"/>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8"/>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8"/>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8"/>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8"/>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8"/>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8"/>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8"/>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8"/>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8"/>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8"/>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8"/>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8"/>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8"/>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8"/>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8"/>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8"/>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8"/>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8"/>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8"/>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8"/>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8"/>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8"/>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8"/>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8"/>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8"/>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8"/>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8"/>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8"/>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8"/>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8"/>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8"/>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8"/>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8"/>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8"/>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8"/>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8"/>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8"/>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8"/>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8"/>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8"/>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8"/>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8"/>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8"/>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8"/>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8"/>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8"/>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8"/>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8"/>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8"/>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8"/>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8"/>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8"/>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8"/>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8"/>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8"/>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8"/>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8"/>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8"/>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8"/>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8"/>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8"/>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8"/>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8"/>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8"/>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8"/>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8"/>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8"/>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8"/>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8"/>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8"/>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8"/>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8"/>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8"/>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8"/>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8"/>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8"/>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8"/>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8"/>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8"/>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8"/>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8"/>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8"/>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8"/>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8"/>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8"/>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8"/>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8"/>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8"/>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8"/>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8"/>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8"/>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8"/>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8"/>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8"/>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8"/>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8"/>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8"/>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8"/>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8"/>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8"/>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8"/>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8"/>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8"/>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8"/>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8"/>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8"/>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8"/>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8"/>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8"/>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8"/>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8"/>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8"/>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8"/>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8"/>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8"/>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8"/>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8"/>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8"/>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8"/>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8"/>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8"/>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8"/>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8"/>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8"/>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8"/>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8"/>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8"/>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8"/>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8"/>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8"/>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8"/>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8"/>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8"/>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8"/>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8"/>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8"/>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8"/>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8"/>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8"/>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8"/>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8"/>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8"/>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8"/>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8"/>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8"/>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8"/>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8"/>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8"/>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8"/>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8"/>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8"/>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8"/>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8"/>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8"/>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8"/>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8"/>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8"/>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8"/>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8"/>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8"/>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8"/>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8"/>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8"/>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8"/>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8"/>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8"/>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8"/>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8"/>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8"/>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8"/>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8"/>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8"/>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8"/>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8"/>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8"/>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8"/>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8"/>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8"/>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8"/>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8"/>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8"/>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8"/>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8"/>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8"/>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8"/>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8"/>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8"/>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8"/>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8"/>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8"/>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8"/>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8"/>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8"/>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8"/>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8"/>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8"/>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8"/>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8"/>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8"/>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8"/>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8"/>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8"/>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8"/>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8"/>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8"/>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8"/>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8"/>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8"/>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8"/>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8"/>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8"/>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8"/>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8"/>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8"/>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8"/>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8"/>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8"/>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8"/>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8"/>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8"/>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8"/>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8"/>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8"/>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8"/>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8"/>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8"/>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8"/>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8"/>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8"/>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8"/>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8"/>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8"/>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8"/>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8"/>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8"/>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8"/>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8"/>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8"/>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8"/>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8"/>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8"/>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8"/>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8"/>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8"/>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8"/>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8"/>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8"/>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8"/>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8"/>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8"/>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8"/>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8"/>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8"/>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8"/>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8"/>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8"/>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8"/>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8"/>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8"/>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8"/>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8"/>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8"/>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8"/>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8"/>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8"/>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8"/>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8"/>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8"/>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8"/>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8"/>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8"/>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8"/>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8"/>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8"/>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8"/>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8"/>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8"/>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8"/>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8"/>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8"/>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8"/>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8"/>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8"/>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8"/>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8"/>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8"/>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8"/>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8"/>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8"/>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8"/>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8"/>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8"/>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8"/>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8"/>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8"/>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8"/>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8"/>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8"/>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8"/>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8"/>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8"/>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8"/>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8"/>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8"/>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8"/>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8"/>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8"/>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8"/>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8"/>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8"/>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8"/>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8"/>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8"/>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8"/>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8"/>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8"/>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8"/>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8"/>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8"/>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8"/>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8"/>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8"/>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8"/>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8"/>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8"/>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8"/>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8"/>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8"/>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8"/>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8"/>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8"/>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8"/>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8"/>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8"/>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8"/>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8"/>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8"/>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8"/>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8"/>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8"/>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8"/>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8"/>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8"/>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8"/>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8"/>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8"/>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8"/>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8"/>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8"/>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8"/>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8"/>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8"/>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8"/>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8"/>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8"/>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8"/>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8"/>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8"/>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8"/>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8"/>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8"/>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8"/>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8"/>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8"/>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8"/>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8"/>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8"/>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8"/>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8"/>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8"/>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8"/>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8"/>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8"/>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8"/>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8"/>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8"/>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8"/>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8"/>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8"/>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8"/>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8"/>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8"/>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8"/>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8"/>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8"/>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8"/>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8"/>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8"/>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8"/>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8"/>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8"/>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8"/>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8"/>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8"/>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8"/>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8"/>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8"/>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8"/>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8"/>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8"/>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8"/>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8"/>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8"/>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8"/>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8"/>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8"/>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8"/>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8"/>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8"/>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8"/>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8"/>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8"/>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8"/>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8"/>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8"/>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8"/>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8"/>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8"/>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8"/>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8"/>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8"/>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8"/>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8"/>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8"/>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8"/>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8"/>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8"/>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8"/>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8"/>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8"/>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8"/>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8"/>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8"/>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8"/>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8"/>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8"/>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8"/>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8"/>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8"/>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8"/>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8"/>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8"/>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8"/>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8"/>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8"/>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8"/>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26" name="Google Shape;4726;p8"/>
          <p:cNvSpPr txBox="1">
            <a:spLocks noGrp="1"/>
          </p:cNvSpPr>
          <p:nvPr>
            <p:ph type="title"/>
          </p:nvPr>
        </p:nvSpPr>
        <p:spPr>
          <a:xfrm>
            <a:off x="715050" y="1307100"/>
            <a:ext cx="7713900" cy="25293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85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4727" name="Google Shape;4727;p8"/>
          <p:cNvGrpSpPr/>
          <p:nvPr/>
        </p:nvGrpSpPr>
        <p:grpSpPr>
          <a:xfrm>
            <a:off x="7733159" y="3813800"/>
            <a:ext cx="1259236" cy="1234322"/>
            <a:chOff x="7683447" y="2854250"/>
            <a:chExt cx="1259236" cy="1234322"/>
          </a:xfrm>
        </p:grpSpPr>
        <p:sp>
          <p:nvSpPr>
            <p:cNvPr id="4728" name="Google Shape;4728;p8"/>
            <p:cNvSpPr/>
            <p:nvPr/>
          </p:nvSpPr>
          <p:spPr>
            <a:xfrm rot="8706649" flipH="1">
              <a:off x="7840220" y="3048742"/>
              <a:ext cx="945689" cy="845338"/>
            </a:xfrm>
            <a:custGeom>
              <a:avLst/>
              <a:gdLst/>
              <a:ahLst/>
              <a:cxnLst/>
              <a:rect l="l" t="t" r="r" b="b"/>
              <a:pathLst>
                <a:path w="44320" h="39617" extrusionOk="0">
                  <a:moveTo>
                    <a:pt x="25352" y="0"/>
                  </a:moveTo>
                  <a:cubicBezTo>
                    <a:pt x="25345" y="0"/>
                    <a:pt x="25337" y="0"/>
                    <a:pt x="25329" y="0"/>
                  </a:cubicBezTo>
                  <a:cubicBezTo>
                    <a:pt x="18390" y="54"/>
                    <a:pt x="16283" y="11288"/>
                    <a:pt x="16283" y="11288"/>
                  </a:cubicBezTo>
                  <a:cubicBezTo>
                    <a:pt x="16283" y="11288"/>
                    <a:pt x="12844" y="7849"/>
                    <a:pt x="9236" y="7849"/>
                  </a:cubicBezTo>
                  <a:cubicBezTo>
                    <a:pt x="7572" y="7849"/>
                    <a:pt x="5871" y="8581"/>
                    <a:pt x="4456" y="10721"/>
                  </a:cubicBezTo>
                  <a:cubicBezTo>
                    <a:pt x="0" y="17499"/>
                    <a:pt x="10478" y="20442"/>
                    <a:pt x="10478" y="20442"/>
                  </a:cubicBezTo>
                  <a:cubicBezTo>
                    <a:pt x="10478" y="20442"/>
                    <a:pt x="2836" y="20550"/>
                    <a:pt x="1891" y="25681"/>
                  </a:cubicBezTo>
                  <a:cubicBezTo>
                    <a:pt x="945" y="30838"/>
                    <a:pt x="8182" y="30919"/>
                    <a:pt x="8182" y="30919"/>
                  </a:cubicBezTo>
                  <a:cubicBezTo>
                    <a:pt x="8182" y="30919"/>
                    <a:pt x="8290" y="39020"/>
                    <a:pt x="13610" y="39587"/>
                  </a:cubicBezTo>
                  <a:cubicBezTo>
                    <a:pt x="13787" y="39607"/>
                    <a:pt x="13960" y="39617"/>
                    <a:pt x="14130" y="39617"/>
                  </a:cubicBezTo>
                  <a:cubicBezTo>
                    <a:pt x="19099" y="39617"/>
                    <a:pt x="21144" y="31486"/>
                    <a:pt x="21144" y="31486"/>
                  </a:cubicBezTo>
                  <a:cubicBezTo>
                    <a:pt x="21144" y="31486"/>
                    <a:pt x="23326" y="38845"/>
                    <a:pt x="30336" y="38845"/>
                  </a:cubicBezTo>
                  <a:cubicBezTo>
                    <a:pt x="31202" y="38845"/>
                    <a:pt x="32142" y="38733"/>
                    <a:pt x="33160" y="38480"/>
                  </a:cubicBezTo>
                  <a:cubicBezTo>
                    <a:pt x="39344" y="36941"/>
                    <a:pt x="38885" y="26059"/>
                    <a:pt x="33701" y="22926"/>
                  </a:cubicBezTo>
                  <a:lnTo>
                    <a:pt x="33701" y="22926"/>
                  </a:lnTo>
                  <a:cubicBezTo>
                    <a:pt x="33701" y="22926"/>
                    <a:pt x="34671" y="23058"/>
                    <a:pt x="36003" y="23058"/>
                  </a:cubicBezTo>
                  <a:cubicBezTo>
                    <a:pt x="38768" y="23058"/>
                    <a:pt x="43092" y="22492"/>
                    <a:pt x="43530" y="19011"/>
                  </a:cubicBezTo>
                  <a:cubicBezTo>
                    <a:pt x="44320" y="12935"/>
                    <a:pt x="36755" y="12176"/>
                    <a:pt x="32924" y="12176"/>
                  </a:cubicBezTo>
                  <a:cubicBezTo>
                    <a:pt x="31647" y="12176"/>
                    <a:pt x="30784" y="12260"/>
                    <a:pt x="30784" y="12260"/>
                  </a:cubicBezTo>
                  <a:cubicBezTo>
                    <a:pt x="30784" y="12260"/>
                    <a:pt x="32293" y="0"/>
                    <a:pt x="25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8"/>
            <p:cNvSpPr/>
            <p:nvPr/>
          </p:nvSpPr>
          <p:spPr>
            <a:xfrm rot="8706649" flipH="1">
              <a:off x="8030714" y="3273829"/>
              <a:ext cx="543366" cy="453406"/>
            </a:xfrm>
            <a:custGeom>
              <a:avLst/>
              <a:gdLst/>
              <a:ahLst/>
              <a:cxnLst/>
              <a:rect l="l" t="t" r="r" b="b"/>
              <a:pathLst>
                <a:path w="25465" h="21249" extrusionOk="0">
                  <a:moveTo>
                    <a:pt x="17288" y="1"/>
                  </a:moveTo>
                  <a:cubicBezTo>
                    <a:pt x="13647" y="1"/>
                    <a:pt x="12611" y="9419"/>
                    <a:pt x="12611" y="9419"/>
                  </a:cubicBezTo>
                  <a:cubicBezTo>
                    <a:pt x="9699" y="6811"/>
                    <a:pt x="6500" y="5906"/>
                    <a:pt x="4105" y="5906"/>
                  </a:cubicBezTo>
                  <a:cubicBezTo>
                    <a:pt x="2036" y="5906"/>
                    <a:pt x="568" y="6582"/>
                    <a:pt x="405" y="7420"/>
                  </a:cubicBezTo>
                  <a:cubicBezTo>
                    <a:pt x="0" y="9662"/>
                    <a:pt x="4861" y="11714"/>
                    <a:pt x="8614" y="12011"/>
                  </a:cubicBezTo>
                  <a:cubicBezTo>
                    <a:pt x="8614" y="12011"/>
                    <a:pt x="594" y="17142"/>
                    <a:pt x="4510" y="20490"/>
                  </a:cubicBezTo>
                  <a:cubicBezTo>
                    <a:pt x="5139" y="21024"/>
                    <a:pt x="5776" y="21248"/>
                    <a:pt x="6401" y="21248"/>
                  </a:cubicBezTo>
                  <a:cubicBezTo>
                    <a:pt x="9663" y="21248"/>
                    <a:pt x="12611" y="15143"/>
                    <a:pt x="12611" y="15143"/>
                  </a:cubicBezTo>
                  <a:cubicBezTo>
                    <a:pt x="12611" y="15143"/>
                    <a:pt x="15618" y="19038"/>
                    <a:pt x="19006" y="19038"/>
                  </a:cubicBezTo>
                  <a:cubicBezTo>
                    <a:pt x="19754" y="19038"/>
                    <a:pt x="20522" y="18848"/>
                    <a:pt x="21279" y="18384"/>
                  </a:cubicBezTo>
                  <a:cubicBezTo>
                    <a:pt x="25464" y="15818"/>
                    <a:pt x="18039" y="11903"/>
                    <a:pt x="18039" y="11903"/>
                  </a:cubicBezTo>
                  <a:lnTo>
                    <a:pt x="18039" y="11903"/>
                  </a:lnTo>
                  <a:cubicBezTo>
                    <a:pt x="18039" y="11903"/>
                    <a:pt x="18065" y="11903"/>
                    <a:pt x="18115" y="11903"/>
                  </a:cubicBezTo>
                  <a:cubicBezTo>
                    <a:pt x="18838" y="11903"/>
                    <a:pt x="24471" y="11809"/>
                    <a:pt x="23763" y="8852"/>
                  </a:cubicBezTo>
                  <a:cubicBezTo>
                    <a:pt x="23540" y="7925"/>
                    <a:pt x="22772" y="7598"/>
                    <a:pt x="21802" y="7598"/>
                  </a:cubicBezTo>
                  <a:cubicBezTo>
                    <a:pt x="19494" y="7598"/>
                    <a:pt x="16040" y="9446"/>
                    <a:pt x="16040" y="9446"/>
                  </a:cubicBezTo>
                  <a:cubicBezTo>
                    <a:pt x="16040" y="9446"/>
                    <a:pt x="22116" y="1345"/>
                    <a:pt x="17958" y="103"/>
                  </a:cubicBezTo>
                  <a:cubicBezTo>
                    <a:pt x="17725" y="33"/>
                    <a:pt x="17502" y="1"/>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8"/>
            <p:cNvSpPr/>
            <p:nvPr/>
          </p:nvSpPr>
          <p:spPr>
            <a:xfrm rot="8706649" flipH="1">
              <a:off x="8213444" y="3423440"/>
              <a:ext cx="137735" cy="62264"/>
            </a:xfrm>
            <a:custGeom>
              <a:avLst/>
              <a:gdLst/>
              <a:ahLst/>
              <a:cxnLst/>
              <a:rect l="l" t="t" r="r" b="b"/>
              <a:pathLst>
                <a:path w="6455" h="2918" fill="none" extrusionOk="0">
                  <a:moveTo>
                    <a:pt x="1" y="2917"/>
                  </a:moveTo>
                  <a:lnTo>
                    <a:pt x="3241" y="1"/>
                  </a:lnTo>
                  <a:lnTo>
                    <a:pt x="6454" y="2917"/>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8"/>
            <p:cNvSpPr/>
            <p:nvPr/>
          </p:nvSpPr>
          <p:spPr>
            <a:xfrm rot="8706649" flipH="1">
              <a:off x="8268996" y="3481266"/>
              <a:ext cx="78971" cy="63971"/>
            </a:xfrm>
            <a:custGeom>
              <a:avLst/>
              <a:gdLst/>
              <a:ahLst/>
              <a:cxnLst/>
              <a:rect l="l" t="t" r="r" b="b"/>
              <a:pathLst>
                <a:path w="3701" h="2998" fill="none" extrusionOk="0">
                  <a:moveTo>
                    <a:pt x="1" y="2134"/>
                  </a:moveTo>
                  <a:lnTo>
                    <a:pt x="2431" y="2998"/>
                  </a:lnTo>
                  <a:lnTo>
                    <a:pt x="3700" y="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8"/>
            <p:cNvSpPr/>
            <p:nvPr/>
          </p:nvSpPr>
          <p:spPr>
            <a:xfrm rot="8706649" flipH="1">
              <a:off x="8298920" y="3458823"/>
              <a:ext cx="69177" cy="18457"/>
            </a:xfrm>
            <a:custGeom>
              <a:avLst/>
              <a:gdLst/>
              <a:ahLst/>
              <a:cxnLst/>
              <a:rect l="l" t="t" r="r" b="b"/>
              <a:pathLst>
                <a:path w="3242" h="865" fill="none" extrusionOk="0">
                  <a:moveTo>
                    <a:pt x="3241" y="1"/>
                  </a:moveTo>
                  <a:lnTo>
                    <a:pt x="1" y="865"/>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8"/>
            <p:cNvSpPr/>
            <p:nvPr/>
          </p:nvSpPr>
          <p:spPr>
            <a:xfrm rot="8706649" flipH="1">
              <a:off x="8497574" y="3034101"/>
              <a:ext cx="140594" cy="117592"/>
            </a:xfrm>
            <a:custGeom>
              <a:avLst/>
              <a:gdLst/>
              <a:ahLst/>
              <a:cxnLst/>
              <a:rect l="l" t="t" r="r" b="b"/>
              <a:pathLst>
                <a:path w="6589" h="5511" extrusionOk="0">
                  <a:moveTo>
                    <a:pt x="2119" y="0"/>
                  </a:moveTo>
                  <a:cubicBezTo>
                    <a:pt x="1590" y="0"/>
                    <a:pt x="1128" y="165"/>
                    <a:pt x="810" y="504"/>
                  </a:cubicBezTo>
                  <a:cubicBezTo>
                    <a:pt x="0" y="1395"/>
                    <a:pt x="486" y="3123"/>
                    <a:pt x="1863" y="4365"/>
                  </a:cubicBezTo>
                  <a:cubicBezTo>
                    <a:pt x="2694" y="5115"/>
                    <a:pt x="3663" y="5510"/>
                    <a:pt x="4479" y="5510"/>
                  </a:cubicBezTo>
                  <a:cubicBezTo>
                    <a:pt x="5015" y="5510"/>
                    <a:pt x="5485" y="5340"/>
                    <a:pt x="5806" y="4986"/>
                  </a:cubicBezTo>
                  <a:cubicBezTo>
                    <a:pt x="6589" y="4122"/>
                    <a:pt x="6130" y="2394"/>
                    <a:pt x="4753" y="1152"/>
                  </a:cubicBezTo>
                  <a:cubicBezTo>
                    <a:pt x="3915" y="396"/>
                    <a:pt x="2938" y="0"/>
                    <a:pt x="2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8"/>
            <p:cNvSpPr/>
            <p:nvPr/>
          </p:nvSpPr>
          <p:spPr>
            <a:xfrm rot="8706649" flipH="1">
              <a:off x="8662182" y="3085515"/>
              <a:ext cx="77819" cy="49290"/>
            </a:xfrm>
            <a:custGeom>
              <a:avLst/>
              <a:gdLst/>
              <a:ahLst/>
              <a:cxnLst/>
              <a:rect l="l" t="t" r="r" b="b"/>
              <a:pathLst>
                <a:path w="3647" h="2310" extrusionOk="0">
                  <a:moveTo>
                    <a:pt x="1736" y="1"/>
                  </a:moveTo>
                  <a:cubicBezTo>
                    <a:pt x="834" y="1"/>
                    <a:pt x="106" y="444"/>
                    <a:pt x="55" y="1031"/>
                  </a:cubicBezTo>
                  <a:cubicBezTo>
                    <a:pt x="1" y="1652"/>
                    <a:pt x="757" y="2220"/>
                    <a:pt x="1729" y="2301"/>
                  </a:cubicBezTo>
                  <a:cubicBezTo>
                    <a:pt x="1804" y="2307"/>
                    <a:pt x="1878" y="2310"/>
                    <a:pt x="1951" y="2310"/>
                  </a:cubicBezTo>
                  <a:cubicBezTo>
                    <a:pt x="2826" y="2310"/>
                    <a:pt x="3543" y="1875"/>
                    <a:pt x="3592" y="1301"/>
                  </a:cubicBezTo>
                  <a:cubicBezTo>
                    <a:pt x="3646" y="653"/>
                    <a:pt x="2890" y="86"/>
                    <a:pt x="1891" y="5"/>
                  </a:cubicBezTo>
                  <a:cubicBezTo>
                    <a:pt x="1839" y="2"/>
                    <a:pt x="178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35" name="Google Shape;4735;p8"/>
          <p:cNvGrpSpPr/>
          <p:nvPr/>
        </p:nvGrpSpPr>
        <p:grpSpPr>
          <a:xfrm rot="4884314">
            <a:off x="8087114" y="-56116"/>
            <a:ext cx="1252684" cy="1424212"/>
            <a:chOff x="7302137" y="3521630"/>
            <a:chExt cx="832404" cy="946383"/>
          </a:xfrm>
        </p:grpSpPr>
        <p:sp>
          <p:nvSpPr>
            <p:cNvPr id="4736" name="Google Shape;4736;p8"/>
            <p:cNvSpPr/>
            <p:nvPr/>
          </p:nvSpPr>
          <p:spPr>
            <a:xfrm rot="8706649" flipH="1">
              <a:off x="7482962" y="3586147"/>
              <a:ext cx="470753" cy="78019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8"/>
            <p:cNvSpPr/>
            <p:nvPr/>
          </p:nvSpPr>
          <p:spPr>
            <a:xfrm rot="8706649" flipH="1">
              <a:off x="7767386" y="3876113"/>
              <a:ext cx="53024" cy="278906"/>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8"/>
            <p:cNvSpPr/>
            <p:nvPr/>
          </p:nvSpPr>
          <p:spPr>
            <a:xfrm rot="8706649" flipH="1">
              <a:off x="7675914" y="4089072"/>
              <a:ext cx="352542" cy="305578"/>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8"/>
            <p:cNvSpPr/>
            <p:nvPr/>
          </p:nvSpPr>
          <p:spPr>
            <a:xfrm rot="8706649" flipH="1">
              <a:off x="7790431" y="4247619"/>
              <a:ext cx="161932" cy="91646"/>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8"/>
            <p:cNvSpPr/>
            <p:nvPr/>
          </p:nvSpPr>
          <p:spPr>
            <a:xfrm rot="8706649" flipH="1">
              <a:off x="7884173" y="4303432"/>
              <a:ext cx="31132" cy="8240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8"/>
            <p:cNvSpPr/>
            <p:nvPr/>
          </p:nvSpPr>
          <p:spPr>
            <a:xfrm rot="8706649" flipH="1">
              <a:off x="7751538" y="4074603"/>
              <a:ext cx="224174" cy="246131"/>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42" name="Google Shape;4742;p8"/>
          <p:cNvSpPr/>
          <p:nvPr/>
        </p:nvSpPr>
        <p:spPr>
          <a:xfrm>
            <a:off x="8869938" y="153631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43" name="Google Shape;4743;p8"/>
          <p:cNvGrpSpPr/>
          <p:nvPr/>
        </p:nvGrpSpPr>
        <p:grpSpPr>
          <a:xfrm>
            <a:off x="8524961" y="2041312"/>
            <a:ext cx="174925" cy="214535"/>
            <a:chOff x="2067386" y="2215512"/>
            <a:chExt cx="174925" cy="214535"/>
          </a:xfrm>
        </p:grpSpPr>
        <p:sp>
          <p:nvSpPr>
            <p:cNvPr id="4744" name="Google Shape;4744;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8" name="Google Shape;4748;p8"/>
          <p:cNvGrpSpPr/>
          <p:nvPr/>
        </p:nvGrpSpPr>
        <p:grpSpPr>
          <a:xfrm>
            <a:off x="8742236" y="2590462"/>
            <a:ext cx="174925" cy="214535"/>
            <a:chOff x="2067386" y="2215512"/>
            <a:chExt cx="174925" cy="214535"/>
          </a:xfrm>
        </p:grpSpPr>
        <p:sp>
          <p:nvSpPr>
            <p:cNvPr id="4749" name="Google Shape;4749;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53" name="Google Shape;4753;p8"/>
          <p:cNvSpPr/>
          <p:nvPr/>
        </p:nvSpPr>
        <p:spPr>
          <a:xfrm flipH="1">
            <a:off x="8524945" y="3218218"/>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8"/>
          <p:cNvSpPr/>
          <p:nvPr/>
        </p:nvSpPr>
        <p:spPr>
          <a:xfrm>
            <a:off x="8741963" y="3605387"/>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55" name="Google Shape;4755;p8"/>
          <p:cNvGrpSpPr/>
          <p:nvPr/>
        </p:nvGrpSpPr>
        <p:grpSpPr>
          <a:xfrm>
            <a:off x="7297659" y="-142080"/>
            <a:ext cx="953418" cy="1117202"/>
            <a:chOff x="7297659" y="-142080"/>
            <a:chExt cx="953418" cy="1117202"/>
          </a:xfrm>
        </p:grpSpPr>
        <p:sp>
          <p:nvSpPr>
            <p:cNvPr id="4756" name="Google Shape;4756;p8"/>
            <p:cNvSpPr/>
            <p:nvPr/>
          </p:nvSpPr>
          <p:spPr>
            <a:xfrm rot="-7493413" flipH="1">
              <a:off x="7693953" y="-119424"/>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8"/>
            <p:cNvSpPr/>
            <p:nvPr/>
          </p:nvSpPr>
          <p:spPr>
            <a:xfrm rot="-7493413" flipH="1">
              <a:off x="7385316" y="438416"/>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8"/>
            <p:cNvSpPr/>
            <p:nvPr/>
          </p:nvSpPr>
          <p:spPr>
            <a:xfrm rot="-7493413" flipH="1">
              <a:off x="7433102" y="644034"/>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8"/>
            <p:cNvSpPr/>
            <p:nvPr/>
          </p:nvSpPr>
          <p:spPr>
            <a:xfrm rot="-7493413" flipH="1">
              <a:off x="7520081" y="470928"/>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60" name="Google Shape;4760;p8"/>
          <p:cNvSpPr/>
          <p:nvPr/>
        </p:nvSpPr>
        <p:spPr>
          <a:xfrm flipH="1">
            <a:off x="7491295" y="254593"/>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61" name="Google Shape;4761;p8"/>
          <p:cNvGrpSpPr/>
          <p:nvPr/>
        </p:nvGrpSpPr>
        <p:grpSpPr>
          <a:xfrm>
            <a:off x="8155536" y="193312"/>
            <a:ext cx="174925" cy="214535"/>
            <a:chOff x="2067386" y="2215512"/>
            <a:chExt cx="174925" cy="214535"/>
          </a:xfrm>
        </p:grpSpPr>
        <p:sp>
          <p:nvSpPr>
            <p:cNvPr id="4762" name="Google Shape;4762;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6" name="Google Shape;4766;p8"/>
          <p:cNvGrpSpPr/>
          <p:nvPr/>
        </p:nvGrpSpPr>
        <p:grpSpPr>
          <a:xfrm rot="-9733467">
            <a:off x="773522" y="4186886"/>
            <a:ext cx="882001" cy="843246"/>
            <a:chOff x="7746758" y="194662"/>
            <a:chExt cx="1299542" cy="1242440"/>
          </a:xfrm>
        </p:grpSpPr>
        <p:sp>
          <p:nvSpPr>
            <p:cNvPr id="4767" name="Google Shape;4767;p8"/>
            <p:cNvSpPr/>
            <p:nvPr/>
          </p:nvSpPr>
          <p:spPr>
            <a:xfrm rot="-8706649">
              <a:off x="7882577" y="416930"/>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8"/>
            <p:cNvSpPr/>
            <p:nvPr/>
          </p:nvSpPr>
          <p:spPr>
            <a:xfrm rot="-8706649">
              <a:off x="8120677" y="600814"/>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8"/>
            <p:cNvSpPr/>
            <p:nvPr/>
          </p:nvSpPr>
          <p:spPr>
            <a:xfrm rot="-8706649">
              <a:off x="8383253" y="838601"/>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8"/>
            <p:cNvSpPr/>
            <p:nvPr/>
          </p:nvSpPr>
          <p:spPr>
            <a:xfrm rot="-8706649">
              <a:off x="8332545" y="792243"/>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8"/>
            <p:cNvSpPr/>
            <p:nvPr/>
          </p:nvSpPr>
          <p:spPr>
            <a:xfrm rot="-8706649">
              <a:off x="7855122" y="852709"/>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2" name="Google Shape;4772;p8"/>
          <p:cNvGrpSpPr/>
          <p:nvPr/>
        </p:nvGrpSpPr>
        <p:grpSpPr>
          <a:xfrm rot="-6576248">
            <a:off x="-252584" y="3788319"/>
            <a:ext cx="1252626" cy="1424145"/>
            <a:chOff x="7302137" y="3521630"/>
            <a:chExt cx="832404" cy="946383"/>
          </a:xfrm>
        </p:grpSpPr>
        <p:sp>
          <p:nvSpPr>
            <p:cNvPr id="4773" name="Google Shape;4773;p8"/>
            <p:cNvSpPr/>
            <p:nvPr/>
          </p:nvSpPr>
          <p:spPr>
            <a:xfrm rot="8706649" flipH="1">
              <a:off x="7482962" y="3586147"/>
              <a:ext cx="470753" cy="78019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8"/>
            <p:cNvSpPr/>
            <p:nvPr/>
          </p:nvSpPr>
          <p:spPr>
            <a:xfrm rot="8706649" flipH="1">
              <a:off x="7767386" y="3876113"/>
              <a:ext cx="53024" cy="278906"/>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8"/>
            <p:cNvSpPr/>
            <p:nvPr/>
          </p:nvSpPr>
          <p:spPr>
            <a:xfrm rot="8706649" flipH="1">
              <a:off x="7675914" y="4089072"/>
              <a:ext cx="352542" cy="305578"/>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8"/>
            <p:cNvSpPr/>
            <p:nvPr/>
          </p:nvSpPr>
          <p:spPr>
            <a:xfrm rot="8706649" flipH="1">
              <a:off x="7790431" y="4247619"/>
              <a:ext cx="161932" cy="91646"/>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8"/>
            <p:cNvSpPr/>
            <p:nvPr/>
          </p:nvSpPr>
          <p:spPr>
            <a:xfrm rot="8706649" flipH="1">
              <a:off x="7884173" y="4303432"/>
              <a:ext cx="31132" cy="8240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8"/>
            <p:cNvSpPr/>
            <p:nvPr/>
          </p:nvSpPr>
          <p:spPr>
            <a:xfrm rot="8706649" flipH="1">
              <a:off x="7751538" y="4074603"/>
              <a:ext cx="224174" cy="246131"/>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9" name="Google Shape;4779;p8"/>
          <p:cNvGrpSpPr/>
          <p:nvPr/>
        </p:nvGrpSpPr>
        <p:grpSpPr>
          <a:xfrm>
            <a:off x="2073125" y="4645942"/>
            <a:ext cx="223981" cy="274679"/>
            <a:chOff x="7314226" y="2364570"/>
            <a:chExt cx="170431" cy="208992"/>
          </a:xfrm>
        </p:grpSpPr>
        <p:sp>
          <p:nvSpPr>
            <p:cNvPr id="4780" name="Google Shape;4780;p8"/>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8"/>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8"/>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8"/>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4" name="Google Shape;4784;p8"/>
          <p:cNvGrpSpPr/>
          <p:nvPr/>
        </p:nvGrpSpPr>
        <p:grpSpPr>
          <a:xfrm>
            <a:off x="513486" y="4585837"/>
            <a:ext cx="174925" cy="214535"/>
            <a:chOff x="2067386" y="2215512"/>
            <a:chExt cx="174925" cy="214535"/>
          </a:xfrm>
        </p:grpSpPr>
        <p:sp>
          <p:nvSpPr>
            <p:cNvPr id="4785" name="Google Shape;4785;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9" name="Google Shape;4789;p8"/>
          <p:cNvSpPr/>
          <p:nvPr/>
        </p:nvSpPr>
        <p:spPr>
          <a:xfrm flipH="1">
            <a:off x="2725645" y="4562518"/>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90" name="Google Shape;4790;p8"/>
          <p:cNvGrpSpPr/>
          <p:nvPr/>
        </p:nvGrpSpPr>
        <p:grpSpPr>
          <a:xfrm>
            <a:off x="3212061" y="4450762"/>
            <a:ext cx="174925" cy="214535"/>
            <a:chOff x="2067386" y="2215512"/>
            <a:chExt cx="174925" cy="214535"/>
          </a:xfrm>
        </p:grpSpPr>
        <p:sp>
          <p:nvSpPr>
            <p:cNvPr id="4791" name="Google Shape;4791;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5" name="Google Shape;4795;p8"/>
          <p:cNvGrpSpPr/>
          <p:nvPr/>
        </p:nvGrpSpPr>
        <p:grpSpPr>
          <a:xfrm rot="-10038048">
            <a:off x="6845582" y="4278102"/>
            <a:ext cx="909625" cy="910298"/>
            <a:chOff x="7654583" y="1341698"/>
            <a:chExt cx="1103561" cy="1104377"/>
          </a:xfrm>
        </p:grpSpPr>
        <p:sp>
          <p:nvSpPr>
            <p:cNvPr id="4796" name="Google Shape;4796;p8"/>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8"/>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8"/>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8"/>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8"/>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8"/>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2" name="Google Shape;4802;p8"/>
          <p:cNvGrpSpPr/>
          <p:nvPr/>
        </p:nvGrpSpPr>
        <p:grpSpPr>
          <a:xfrm rot="-3416449">
            <a:off x="156850" y="223245"/>
            <a:ext cx="1299530" cy="1242429"/>
            <a:chOff x="7746758" y="194662"/>
            <a:chExt cx="1299542" cy="1242440"/>
          </a:xfrm>
        </p:grpSpPr>
        <p:sp>
          <p:nvSpPr>
            <p:cNvPr id="4803" name="Google Shape;4803;p8"/>
            <p:cNvSpPr/>
            <p:nvPr/>
          </p:nvSpPr>
          <p:spPr>
            <a:xfrm rot="-8706649">
              <a:off x="7882577" y="416930"/>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8"/>
            <p:cNvSpPr/>
            <p:nvPr/>
          </p:nvSpPr>
          <p:spPr>
            <a:xfrm rot="-8706649">
              <a:off x="8120677" y="600814"/>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8"/>
            <p:cNvSpPr/>
            <p:nvPr/>
          </p:nvSpPr>
          <p:spPr>
            <a:xfrm rot="-8706649">
              <a:off x="8383253" y="838601"/>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8"/>
            <p:cNvSpPr/>
            <p:nvPr/>
          </p:nvSpPr>
          <p:spPr>
            <a:xfrm rot="-8706649">
              <a:off x="8332545" y="792243"/>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8"/>
            <p:cNvSpPr/>
            <p:nvPr/>
          </p:nvSpPr>
          <p:spPr>
            <a:xfrm rot="-8706649">
              <a:off x="7855122" y="852709"/>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8" name="Google Shape;4808;p8"/>
          <p:cNvGrpSpPr/>
          <p:nvPr/>
        </p:nvGrpSpPr>
        <p:grpSpPr>
          <a:xfrm>
            <a:off x="1567750" y="346542"/>
            <a:ext cx="223981" cy="274679"/>
            <a:chOff x="7314226" y="2364570"/>
            <a:chExt cx="170431" cy="208992"/>
          </a:xfrm>
        </p:grpSpPr>
        <p:sp>
          <p:nvSpPr>
            <p:cNvPr id="4809" name="Google Shape;4809;p8"/>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8"/>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8"/>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8"/>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3" name="Google Shape;4813;p8"/>
          <p:cNvSpPr/>
          <p:nvPr/>
        </p:nvSpPr>
        <p:spPr>
          <a:xfrm>
            <a:off x="286013" y="164966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4" name="Google Shape;4814;p8"/>
          <p:cNvGrpSpPr/>
          <p:nvPr/>
        </p:nvGrpSpPr>
        <p:grpSpPr>
          <a:xfrm>
            <a:off x="2512411" y="132012"/>
            <a:ext cx="174925" cy="214535"/>
            <a:chOff x="2067386" y="2215512"/>
            <a:chExt cx="174925" cy="214535"/>
          </a:xfrm>
        </p:grpSpPr>
        <p:sp>
          <p:nvSpPr>
            <p:cNvPr id="4815" name="Google Shape;4815;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9" name="Google Shape;4819;p8"/>
          <p:cNvSpPr/>
          <p:nvPr/>
        </p:nvSpPr>
        <p:spPr>
          <a:xfrm flipH="1">
            <a:off x="2224995" y="462393"/>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8"/>
          <p:cNvSpPr/>
          <p:nvPr/>
        </p:nvSpPr>
        <p:spPr>
          <a:xfrm flipH="1">
            <a:off x="554945" y="2129805"/>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21"/>
        <p:cNvGrpSpPr/>
        <p:nvPr/>
      </p:nvGrpSpPr>
      <p:grpSpPr>
        <a:xfrm>
          <a:off x="0" y="0"/>
          <a:ext cx="0" cy="0"/>
          <a:chOff x="0" y="0"/>
          <a:chExt cx="0" cy="0"/>
        </a:xfrm>
      </p:grpSpPr>
      <p:grpSp>
        <p:nvGrpSpPr>
          <p:cNvPr id="4822" name="Google Shape;4822;p9"/>
          <p:cNvGrpSpPr/>
          <p:nvPr/>
        </p:nvGrpSpPr>
        <p:grpSpPr>
          <a:xfrm>
            <a:off x="-44372" y="-112096"/>
            <a:ext cx="9232744" cy="5367692"/>
            <a:chOff x="-36097" y="-112100"/>
            <a:chExt cx="9232744" cy="5367692"/>
          </a:xfrm>
        </p:grpSpPr>
        <p:sp>
          <p:nvSpPr>
            <p:cNvPr id="4823" name="Google Shape;4823;p9"/>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9"/>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9"/>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9"/>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9"/>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9"/>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9"/>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9"/>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9"/>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9"/>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9"/>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9"/>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9"/>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9"/>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9"/>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9"/>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9"/>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9"/>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9"/>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9"/>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9"/>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9"/>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9"/>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9"/>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9"/>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9"/>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9"/>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9"/>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9"/>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9"/>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9"/>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9"/>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9"/>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9"/>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9"/>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9"/>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9"/>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9"/>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9"/>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9"/>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9"/>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9"/>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9"/>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9"/>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9"/>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9"/>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9"/>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9"/>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9"/>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9"/>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9"/>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9"/>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9"/>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9"/>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9"/>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9"/>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9"/>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9"/>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9"/>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9"/>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9"/>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9"/>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9"/>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9"/>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9"/>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9"/>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9"/>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9"/>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9"/>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9"/>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9"/>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9"/>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9"/>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9"/>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9"/>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9"/>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9"/>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9"/>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9"/>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9"/>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9"/>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9"/>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9"/>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9"/>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9"/>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9"/>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9"/>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9"/>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9"/>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9"/>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9"/>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9"/>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9"/>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9"/>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9"/>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9"/>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9"/>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9"/>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9"/>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9"/>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9"/>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9"/>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9"/>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9"/>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9"/>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9"/>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9"/>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9"/>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9"/>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9"/>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9"/>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9"/>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9"/>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9"/>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9"/>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9"/>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9"/>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9"/>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9"/>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9"/>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9"/>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9"/>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9"/>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9"/>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9"/>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9"/>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9"/>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9"/>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9"/>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9"/>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9"/>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9"/>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9"/>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9"/>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9"/>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9"/>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9"/>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9"/>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9"/>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9"/>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9"/>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9"/>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9"/>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9"/>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9"/>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9"/>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9"/>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9"/>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9"/>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9"/>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9"/>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9"/>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9"/>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9"/>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9"/>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9"/>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9"/>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9"/>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9"/>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9"/>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9"/>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9"/>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9"/>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9"/>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9"/>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9"/>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9"/>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9"/>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9"/>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9"/>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9"/>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9"/>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9"/>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9"/>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9"/>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9"/>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9"/>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9"/>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9"/>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9"/>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9"/>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9"/>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9"/>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9"/>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9"/>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9"/>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9"/>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9"/>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9"/>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9"/>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9"/>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9"/>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9"/>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9"/>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9"/>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9"/>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9"/>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9"/>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9"/>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9"/>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9"/>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9"/>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9"/>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9"/>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9"/>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9"/>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9"/>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9"/>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9"/>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9"/>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9"/>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9"/>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9"/>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9"/>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9"/>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9"/>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9"/>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9"/>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9"/>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9"/>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9"/>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9"/>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9"/>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9"/>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9"/>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9"/>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9"/>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9"/>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9"/>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9"/>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9"/>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9"/>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9"/>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9"/>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9"/>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9"/>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9"/>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9"/>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9"/>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9"/>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9"/>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9"/>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9"/>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9"/>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9"/>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9"/>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9"/>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9"/>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9"/>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9"/>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9"/>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9"/>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9"/>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9"/>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9"/>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9"/>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9"/>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9"/>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9"/>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9"/>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9"/>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9"/>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9"/>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9"/>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9"/>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9"/>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9"/>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9"/>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9"/>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9"/>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9"/>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9"/>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9"/>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9"/>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9"/>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9"/>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9"/>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9"/>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9"/>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9"/>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9"/>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9"/>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9"/>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9"/>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9"/>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9"/>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9"/>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9"/>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9"/>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9"/>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9"/>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9"/>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9"/>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9"/>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9"/>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9"/>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9"/>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9"/>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9"/>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9"/>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9"/>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9"/>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9"/>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9"/>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9"/>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9"/>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9"/>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9"/>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9"/>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9"/>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9"/>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9"/>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9"/>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9"/>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9"/>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9"/>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9"/>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9"/>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9"/>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9"/>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9"/>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9"/>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9"/>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9"/>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9"/>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9"/>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9"/>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9"/>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9"/>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9"/>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9"/>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9"/>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9"/>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9"/>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9"/>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9"/>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9"/>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9"/>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9"/>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9"/>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9"/>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9"/>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9"/>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9"/>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9"/>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9"/>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9"/>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9"/>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9"/>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9"/>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9"/>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9"/>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9"/>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9"/>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9"/>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9"/>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9"/>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9"/>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9"/>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9"/>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9"/>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9"/>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9"/>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9"/>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9"/>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9"/>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9"/>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9"/>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9"/>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9"/>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9"/>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9"/>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9"/>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9"/>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9"/>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9"/>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9"/>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9"/>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9"/>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9"/>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9"/>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9"/>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9"/>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9"/>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9"/>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9"/>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9"/>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9"/>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9"/>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9"/>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9"/>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9"/>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9"/>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9"/>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9"/>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9"/>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9"/>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9"/>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9"/>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9"/>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9"/>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9"/>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9"/>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9"/>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9"/>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9"/>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9"/>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9"/>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9"/>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9"/>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9"/>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9"/>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9"/>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9"/>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9"/>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9"/>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9"/>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9"/>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9"/>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9"/>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9"/>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9"/>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9"/>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9"/>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9"/>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9"/>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9"/>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9"/>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9"/>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9"/>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9"/>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9"/>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9"/>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9"/>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9"/>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9"/>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9"/>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9"/>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9"/>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9"/>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9"/>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9"/>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9"/>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9"/>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9"/>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9"/>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9"/>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9"/>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9"/>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9"/>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9"/>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9"/>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9"/>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9"/>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9"/>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9"/>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9"/>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9"/>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9"/>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9"/>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9"/>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9"/>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9"/>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9"/>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9"/>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9"/>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9"/>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9"/>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9"/>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9"/>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9"/>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9"/>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9"/>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9"/>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9"/>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9"/>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9"/>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9"/>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9"/>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9"/>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9"/>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9"/>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9"/>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9"/>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9"/>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9"/>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9"/>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9"/>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9"/>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9"/>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9"/>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9"/>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9"/>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9"/>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9"/>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9"/>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9"/>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9"/>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9"/>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9"/>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9"/>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9"/>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9"/>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9"/>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9"/>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9"/>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9"/>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9"/>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9"/>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9"/>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9"/>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9"/>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9"/>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9"/>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9"/>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9"/>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9"/>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9"/>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9"/>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9"/>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9"/>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9"/>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9"/>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9"/>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9"/>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9"/>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9"/>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9"/>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9"/>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9"/>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9"/>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9"/>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9"/>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9"/>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9"/>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9"/>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9"/>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9"/>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9"/>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9"/>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9"/>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9"/>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9"/>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9"/>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9"/>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9"/>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9"/>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9"/>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9"/>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9"/>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9"/>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9"/>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9"/>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9"/>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9"/>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9"/>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9"/>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9"/>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9"/>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9"/>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9"/>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9"/>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9"/>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9"/>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9"/>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9"/>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9"/>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9"/>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9"/>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9"/>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9"/>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9"/>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9"/>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9"/>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9"/>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9"/>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9"/>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9"/>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9"/>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9"/>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9"/>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9"/>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9"/>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9"/>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9"/>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9"/>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9"/>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9"/>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9"/>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9"/>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9"/>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9"/>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9"/>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9"/>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9"/>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9"/>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9"/>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9"/>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9"/>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9"/>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9"/>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9"/>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9"/>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9"/>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9"/>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9"/>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9"/>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9"/>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9"/>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9"/>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9"/>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9"/>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9"/>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9"/>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9"/>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9"/>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9"/>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9"/>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9"/>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9"/>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9"/>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9"/>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9"/>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9"/>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9"/>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9"/>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9"/>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9"/>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9"/>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9"/>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9"/>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9"/>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9"/>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9"/>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9"/>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8" name="Google Shape;5458;p9"/>
          <p:cNvSpPr txBox="1">
            <a:spLocks noGrp="1"/>
          </p:cNvSpPr>
          <p:nvPr>
            <p:ph type="title"/>
          </p:nvPr>
        </p:nvSpPr>
        <p:spPr>
          <a:xfrm>
            <a:off x="720000" y="1456675"/>
            <a:ext cx="5692800" cy="1437600"/>
          </a:xfrm>
          <a:prstGeom prst="rect">
            <a:avLst/>
          </a:prstGeom>
          <a:ln>
            <a:noFill/>
          </a:ln>
        </p:spPr>
        <p:txBody>
          <a:bodyPr spcFirstLastPara="1" wrap="square" lIns="91425" tIns="91425" rIns="91425" bIns="91425" anchor="ctr" anchorCtr="0">
            <a:noAutofit/>
          </a:bodyPr>
          <a:lstStyle>
            <a:lvl1pPr lvl="0" algn="l" rtl="0">
              <a:spcBef>
                <a:spcPts val="0"/>
              </a:spcBef>
              <a:spcAft>
                <a:spcPts val="0"/>
              </a:spcAft>
              <a:buSzPts val="3600"/>
              <a:buNone/>
              <a:defRPr sz="11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59" name="Google Shape;5459;p9"/>
          <p:cNvSpPr txBox="1">
            <a:spLocks noGrp="1"/>
          </p:cNvSpPr>
          <p:nvPr>
            <p:ph type="subTitle" idx="1"/>
          </p:nvPr>
        </p:nvSpPr>
        <p:spPr>
          <a:xfrm>
            <a:off x="720000" y="2963225"/>
            <a:ext cx="5692800" cy="723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5460" name="Google Shape;5460;p9"/>
          <p:cNvGrpSpPr/>
          <p:nvPr/>
        </p:nvGrpSpPr>
        <p:grpSpPr>
          <a:xfrm>
            <a:off x="292809" y="-42504"/>
            <a:ext cx="940996" cy="1373488"/>
            <a:chOff x="2423325" y="228725"/>
            <a:chExt cx="682425" cy="996075"/>
          </a:xfrm>
        </p:grpSpPr>
        <p:sp>
          <p:nvSpPr>
            <p:cNvPr id="5461" name="Google Shape;5461;p9"/>
            <p:cNvSpPr/>
            <p:nvPr/>
          </p:nvSpPr>
          <p:spPr>
            <a:xfrm>
              <a:off x="2685425" y="1011425"/>
              <a:ext cx="93975" cy="213375"/>
            </a:xfrm>
            <a:custGeom>
              <a:avLst/>
              <a:gdLst/>
              <a:ahLst/>
              <a:cxnLst/>
              <a:rect l="l" t="t" r="r" b="b"/>
              <a:pathLst>
                <a:path w="3759" h="8535" fill="none" extrusionOk="0">
                  <a:moveTo>
                    <a:pt x="3758" y="1"/>
                  </a:moveTo>
                  <a:cubicBezTo>
                    <a:pt x="3673" y="3787"/>
                    <a:pt x="2515" y="6697"/>
                    <a:pt x="0" y="8534"/>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9"/>
            <p:cNvSpPr/>
            <p:nvPr/>
          </p:nvSpPr>
          <p:spPr>
            <a:xfrm>
              <a:off x="2637375" y="1002950"/>
              <a:ext cx="111650" cy="208425"/>
            </a:xfrm>
            <a:custGeom>
              <a:avLst/>
              <a:gdLst/>
              <a:ahLst/>
              <a:cxnLst/>
              <a:rect l="l" t="t" r="r" b="b"/>
              <a:pathLst>
                <a:path w="4466" h="8337" fill="none" extrusionOk="0">
                  <a:moveTo>
                    <a:pt x="4465" y="1"/>
                  </a:moveTo>
                  <a:cubicBezTo>
                    <a:pt x="3928" y="3194"/>
                    <a:pt x="2346" y="6132"/>
                    <a:pt x="1" y="8336"/>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9"/>
            <p:cNvSpPr/>
            <p:nvPr/>
          </p:nvSpPr>
          <p:spPr>
            <a:xfrm>
              <a:off x="2582275" y="988125"/>
              <a:ext cx="137075" cy="200650"/>
            </a:xfrm>
            <a:custGeom>
              <a:avLst/>
              <a:gdLst/>
              <a:ahLst/>
              <a:cxnLst/>
              <a:rect l="l" t="t" r="r" b="b"/>
              <a:pathLst>
                <a:path w="5483" h="8026" fill="none" extrusionOk="0">
                  <a:moveTo>
                    <a:pt x="5482" y="0"/>
                  </a:moveTo>
                  <a:cubicBezTo>
                    <a:pt x="4832" y="2967"/>
                    <a:pt x="2515" y="6414"/>
                    <a:pt x="1" y="8025"/>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9"/>
            <p:cNvSpPr/>
            <p:nvPr/>
          </p:nvSpPr>
          <p:spPr>
            <a:xfrm>
              <a:off x="2423325" y="933025"/>
              <a:ext cx="201375" cy="126475"/>
            </a:xfrm>
            <a:custGeom>
              <a:avLst/>
              <a:gdLst/>
              <a:ahLst/>
              <a:cxnLst/>
              <a:rect l="l" t="t" r="r" b="b"/>
              <a:pathLst>
                <a:path w="8055" h="5059" fill="none" extrusionOk="0">
                  <a:moveTo>
                    <a:pt x="8054" y="0"/>
                  </a:moveTo>
                  <a:cubicBezTo>
                    <a:pt x="6669" y="2967"/>
                    <a:pt x="3109" y="3561"/>
                    <a:pt x="1" y="5058"/>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9"/>
            <p:cNvSpPr/>
            <p:nvPr/>
          </p:nvSpPr>
          <p:spPr>
            <a:xfrm>
              <a:off x="2475600" y="953500"/>
              <a:ext cx="173800" cy="176625"/>
            </a:xfrm>
            <a:custGeom>
              <a:avLst/>
              <a:gdLst/>
              <a:ahLst/>
              <a:cxnLst/>
              <a:rect l="l" t="t" r="r" b="b"/>
              <a:pathLst>
                <a:path w="6952" h="7065" fill="none" extrusionOk="0">
                  <a:moveTo>
                    <a:pt x="6952" y="1"/>
                  </a:moveTo>
                  <a:cubicBezTo>
                    <a:pt x="5793" y="4126"/>
                    <a:pt x="2487" y="4748"/>
                    <a:pt x="1" y="7065"/>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9"/>
            <p:cNvSpPr/>
            <p:nvPr/>
          </p:nvSpPr>
          <p:spPr>
            <a:xfrm>
              <a:off x="2537075" y="968350"/>
              <a:ext cx="142000" cy="194275"/>
            </a:xfrm>
            <a:custGeom>
              <a:avLst/>
              <a:gdLst/>
              <a:ahLst/>
              <a:cxnLst/>
              <a:rect l="l" t="t" r="r" b="b"/>
              <a:pathLst>
                <a:path w="5680" h="7771" fill="none" extrusionOk="0">
                  <a:moveTo>
                    <a:pt x="5680" y="0"/>
                  </a:moveTo>
                  <a:cubicBezTo>
                    <a:pt x="4663" y="3871"/>
                    <a:pt x="2232" y="5990"/>
                    <a:pt x="0" y="7771"/>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9"/>
            <p:cNvSpPr/>
            <p:nvPr/>
          </p:nvSpPr>
          <p:spPr>
            <a:xfrm>
              <a:off x="2937600" y="228725"/>
              <a:ext cx="86925" cy="276225"/>
            </a:xfrm>
            <a:custGeom>
              <a:avLst/>
              <a:gdLst/>
              <a:ahLst/>
              <a:cxnLst/>
              <a:rect l="l" t="t" r="r" b="b"/>
              <a:pathLst>
                <a:path w="3477" h="11049" fill="none" extrusionOk="0">
                  <a:moveTo>
                    <a:pt x="1" y="11049"/>
                  </a:moveTo>
                  <a:cubicBezTo>
                    <a:pt x="2205" y="7602"/>
                    <a:pt x="3476" y="3730"/>
                    <a:pt x="2318" y="1"/>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9"/>
            <p:cNvSpPr/>
            <p:nvPr/>
          </p:nvSpPr>
          <p:spPr>
            <a:xfrm>
              <a:off x="2610525" y="887100"/>
              <a:ext cx="196425" cy="143425"/>
            </a:xfrm>
            <a:custGeom>
              <a:avLst/>
              <a:gdLst/>
              <a:ahLst/>
              <a:cxnLst/>
              <a:rect l="l" t="t" r="r" b="b"/>
              <a:pathLst>
                <a:path w="7857" h="5737" extrusionOk="0">
                  <a:moveTo>
                    <a:pt x="1216" y="1"/>
                  </a:moveTo>
                  <a:lnTo>
                    <a:pt x="1" y="2402"/>
                  </a:lnTo>
                  <a:cubicBezTo>
                    <a:pt x="1809" y="4183"/>
                    <a:pt x="4155" y="5369"/>
                    <a:pt x="6669" y="5737"/>
                  </a:cubicBezTo>
                  <a:lnTo>
                    <a:pt x="7856" y="3335"/>
                  </a:lnTo>
                  <a:lnTo>
                    <a:pt x="1216" y="1"/>
                  </a:ln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9"/>
            <p:cNvSpPr/>
            <p:nvPr/>
          </p:nvSpPr>
          <p:spPr>
            <a:xfrm>
              <a:off x="2840125" y="480400"/>
              <a:ext cx="157550" cy="124450"/>
            </a:xfrm>
            <a:custGeom>
              <a:avLst/>
              <a:gdLst/>
              <a:ahLst/>
              <a:cxnLst/>
              <a:rect l="l" t="t" r="r" b="b"/>
              <a:pathLst>
                <a:path w="6302" h="4978" extrusionOk="0">
                  <a:moveTo>
                    <a:pt x="2723" y="1"/>
                  </a:moveTo>
                  <a:cubicBezTo>
                    <a:pt x="1796" y="1"/>
                    <a:pt x="964" y="420"/>
                    <a:pt x="594" y="1180"/>
                  </a:cubicBezTo>
                  <a:cubicBezTo>
                    <a:pt x="0" y="2366"/>
                    <a:pt x="650" y="3892"/>
                    <a:pt x="2091" y="4599"/>
                  </a:cubicBezTo>
                  <a:cubicBezTo>
                    <a:pt x="2584" y="4855"/>
                    <a:pt x="3105" y="4977"/>
                    <a:pt x="3598" y="4977"/>
                  </a:cubicBezTo>
                  <a:cubicBezTo>
                    <a:pt x="4517" y="4977"/>
                    <a:pt x="5340" y="4552"/>
                    <a:pt x="5708" y="3779"/>
                  </a:cubicBezTo>
                  <a:cubicBezTo>
                    <a:pt x="6301" y="2621"/>
                    <a:pt x="5651" y="1067"/>
                    <a:pt x="4210" y="360"/>
                  </a:cubicBezTo>
                  <a:cubicBezTo>
                    <a:pt x="3724" y="117"/>
                    <a:pt x="3210" y="1"/>
                    <a:pt x="2723" y="1"/>
                  </a:cubicBez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9"/>
            <p:cNvSpPr/>
            <p:nvPr/>
          </p:nvSpPr>
          <p:spPr>
            <a:xfrm>
              <a:off x="2522225" y="521300"/>
              <a:ext cx="583525" cy="458950"/>
            </a:xfrm>
            <a:custGeom>
              <a:avLst/>
              <a:gdLst/>
              <a:ahLst/>
              <a:cxnLst/>
              <a:rect l="l" t="t" r="r" b="b"/>
              <a:pathLst>
                <a:path w="23341" h="18358" extrusionOk="0">
                  <a:moveTo>
                    <a:pt x="10112" y="1"/>
                  </a:moveTo>
                  <a:cubicBezTo>
                    <a:pt x="6689" y="1"/>
                    <a:pt x="3620" y="1572"/>
                    <a:pt x="2177" y="4404"/>
                  </a:cubicBezTo>
                  <a:cubicBezTo>
                    <a:pt x="1" y="8727"/>
                    <a:pt x="2487" y="14378"/>
                    <a:pt x="7715" y="17006"/>
                  </a:cubicBezTo>
                  <a:cubicBezTo>
                    <a:pt x="9518" y="17922"/>
                    <a:pt x="11415" y="18358"/>
                    <a:pt x="13216" y="18358"/>
                  </a:cubicBezTo>
                  <a:cubicBezTo>
                    <a:pt x="16637" y="18358"/>
                    <a:pt x="19711" y="16787"/>
                    <a:pt x="21137" y="13954"/>
                  </a:cubicBezTo>
                  <a:cubicBezTo>
                    <a:pt x="23341" y="9631"/>
                    <a:pt x="20854" y="3980"/>
                    <a:pt x="15627" y="1352"/>
                  </a:cubicBezTo>
                  <a:cubicBezTo>
                    <a:pt x="13814" y="436"/>
                    <a:pt x="11914" y="1"/>
                    <a:pt x="10112" y="1"/>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9"/>
            <p:cNvSpPr/>
            <p:nvPr/>
          </p:nvSpPr>
          <p:spPr>
            <a:xfrm>
              <a:off x="2587925" y="507050"/>
              <a:ext cx="452125" cy="487450"/>
            </a:xfrm>
            <a:custGeom>
              <a:avLst/>
              <a:gdLst/>
              <a:ahLst/>
              <a:cxnLst/>
              <a:rect l="l" t="t" r="r" b="b"/>
              <a:pathLst>
                <a:path w="18085" h="19498" fill="none" extrusionOk="0">
                  <a:moveTo>
                    <a:pt x="12999" y="1922"/>
                  </a:moveTo>
                  <a:cubicBezTo>
                    <a:pt x="16785" y="3843"/>
                    <a:pt x="18085" y="8901"/>
                    <a:pt x="15909" y="13225"/>
                  </a:cubicBezTo>
                  <a:cubicBezTo>
                    <a:pt x="13733" y="17548"/>
                    <a:pt x="8873" y="19498"/>
                    <a:pt x="5087" y="17576"/>
                  </a:cubicBezTo>
                  <a:cubicBezTo>
                    <a:pt x="1300" y="15683"/>
                    <a:pt x="1" y="10625"/>
                    <a:pt x="2176" y="6302"/>
                  </a:cubicBezTo>
                  <a:cubicBezTo>
                    <a:pt x="4352" y="1950"/>
                    <a:pt x="9212" y="1"/>
                    <a:pt x="12999" y="1922"/>
                  </a:cubicBezTo>
                  <a:close/>
                </a:path>
              </a:pathLst>
            </a:custGeom>
            <a:noFill/>
            <a:ln w="91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9"/>
            <p:cNvSpPr/>
            <p:nvPr/>
          </p:nvSpPr>
          <p:spPr>
            <a:xfrm>
              <a:off x="2672000" y="533200"/>
              <a:ext cx="284000" cy="435175"/>
            </a:xfrm>
            <a:custGeom>
              <a:avLst/>
              <a:gdLst/>
              <a:ahLst/>
              <a:cxnLst/>
              <a:rect l="l" t="t" r="r" b="b"/>
              <a:pathLst>
                <a:path w="11360" h="17407" fill="none" extrusionOk="0">
                  <a:moveTo>
                    <a:pt x="2572" y="7121"/>
                  </a:moveTo>
                  <a:cubicBezTo>
                    <a:pt x="396" y="11472"/>
                    <a:pt x="0" y="15682"/>
                    <a:pt x="1724" y="16530"/>
                  </a:cubicBezTo>
                  <a:cubicBezTo>
                    <a:pt x="3447" y="17406"/>
                    <a:pt x="6612" y="14609"/>
                    <a:pt x="8788" y="10257"/>
                  </a:cubicBezTo>
                  <a:cubicBezTo>
                    <a:pt x="10964" y="5934"/>
                    <a:pt x="11359" y="1724"/>
                    <a:pt x="9636" y="876"/>
                  </a:cubicBezTo>
                  <a:cubicBezTo>
                    <a:pt x="7912" y="0"/>
                    <a:pt x="4747" y="2797"/>
                    <a:pt x="2572" y="7121"/>
                  </a:cubicBezTo>
                  <a:close/>
                </a:path>
              </a:pathLst>
            </a:custGeom>
            <a:noFill/>
            <a:ln w="91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9"/>
            <p:cNvSpPr/>
            <p:nvPr/>
          </p:nvSpPr>
          <p:spPr>
            <a:xfrm>
              <a:off x="2522225" y="585475"/>
              <a:ext cx="546075" cy="394475"/>
            </a:xfrm>
            <a:custGeom>
              <a:avLst/>
              <a:gdLst/>
              <a:ahLst/>
              <a:cxnLst/>
              <a:rect l="l" t="t" r="r" b="b"/>
              <a:pathLst>
                <a:path w="21843" h="15779" extrusionOk="0">
                  <a:moveTo>
                    <a:pt x="3476" y="0"/>
                  </a:moveTo>
                  <a:cubicBezTo>
                    <a:pt x="2968" y="537"/>
                    <a:pt x="2516" y="1159"/>
                    <a:pt x="2177" y="1808"/>
                  </a:cubicBezTo>
                  <a:cubicBezTo>
                    <a:pt x="1" y="6160"/>
                    <a:pt x="2487" y="11783"/>
                    <a:pt x="7715" y="14439"/>
                  </a:cubicBezTo>
                  <a:cubicBezTo>
                    <a:pt x="9518" y="15346"/>
                    <a:pt x="11416" y="15778"/>
                    <a:pt x="13217" y="15778"/>
                  </a:cubicBezTo>
                  <a:cubicBezTo>
                    <a:pt x="16638" y="15778"/>
                    <a:pt x="19711" y="14219"/>
                    <a:pt x="21137" y="11387"/>
                  </a:cubicBezTo>
                  <a:cubicBezTo>
                    <a:pt x="21476" y="10709"/>
                    <a:pt x="21702" y="10003"/>
                    <a:pt x="21843" y="9268"/>
                  </a:cubicBezTo>
                  <a:lnTo>
                    <a:pt x="21843" y="9268"/>
                  </a:lnTo>
                  <a:cubicBezTo>
                    <a:pt x="20205" y="10940"/>
                    <a:pt x="17805" y="11840"/>
                    <a:pt x="15199" y="11840"/>
                  </a:cubicBezTo>
                  <a:cubicBezTo>
                    <a:pt x="13401" y="11840"/>
                    <a:pt x="11504" y="11411"/>
                    <a:pt x="9693" y="10511"/>
                  </a:cubicBezTo>
                  <a:cubicBezTo>
                    <a:pt x="5285" y="8279"/>
                    <a:pt x="2855" y="3899"/>
                    <a:pt x="3476" y="0"/>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74" name="Google Shape;5474;p9"/>
          <p:cNvSpPr/>
          <p:nvPr/>
        </p:nvSpPr>
        <p:spPr>
          <a:xfrm>
            <a:off x="1373175" y="196200"/>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75" name="Google Shape;5475;p9"/>
          <p:cNvGrpSpPr/>
          <p:nvPr/>
        </p:nvGrpSpPr>
        <p:grpSpPr>
          <a:xfrm>
            <a:off x="1671326" y="534995"/>
            <a:ext cx="170431" cy="208992"/>
            <a:chOff x="7314226" y="2364570"/>
            <a:chExt cx="170431" cy="208992"/>
          </a:xfrm>
        </p:grpSpPr>
        <p:sp>
          <p:nvSpPr>
            <p:cNvPr id="5476" name="Google Shape;5476;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0" name="Google Shape;5480;p9"/>
          <p:cNvSpPr/>
          <p:nvPr/>
        </p:nvSpPr>
        <p:spPr>
          <a:xfrm>
            <a:off x="2100021" y="238943"/>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1" name="Google Shape;5481;p9"/>
          <p:cNvGrpSpPr/>
          <p:nvPr/>
        </p:nvGrpSpPr>
        <p:grpSpPr>
          <a:xfrm>
            <a:off x="2663201" y="178632"/>
            <a:ext cx="170431" cy="208992"/>
            <a:chOff x="7314226" y="2364570"/>
            <a:chExt cx="170431" cy="208992"/>
          </a:xfrm>
        </p:grpSpPr>
        <p:sp>
          <p:nvSpPr>
            <p:cNvPr id="5482" name="Google Shape;5482;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6" name="Google Shape;5486;p9"/>
          <p:cNvSpPr/>
          <p:nvPr/>
        </p:nvSpPr>
        <p:spPr>
          <a:xfrm>
            <a:off x="3179543" y="490196"/>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9"/>
          <p:cNvSpPr/>
          <p:nvPr/>
        </p:nvSpPr>
        <p:spPr>
          <a:xfrm>
            <a:off x="3900675" y="133850"/>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8" name="Google Shape;5488;p9"/>
          <p:cNvGrpSpPr/>
          <p:nvPr/>
        </p:nvGrpSpPr>
        <p:grpSpPr>
          <a:xfrm>
            <a:off x="4337076" y="430507"/>
            <a:ext cx="170431" cy="208992"/>
            <a:chOff x="7314226" y="2364570"/>
            <a:chExt cx="170431" cy="208992"/>
          </a:xfrm>
        </p:grpSpPr>
        <p:sp>
          <p:nvSpPr>
            <p:cNvPr id="5489" name="Google Shape;5489;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3" name="Google Shape;5493;p9"/>
          <p:cNvGrpSpPr/>
          <p:nvPr/>
        </p:nvGrpSpPr>
        <p:grpSpPr>
          <a:xfrm>
            <a:off x="4946351" y="156245"/>
            <a:ext cx="170431" cy="208992"/>
            <a:chOff x="7314226" y="2364570"/>
            <a:chExt cx="170431" cy="208992"/>
          </a:xfrm>
        </p:grpSpPr>
        <p:sp>
          <p:nvSpPr>
            <p:cNvPr id="5494" name="Google Shape;5494;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8" name="Google Shape;5498;p9"/>
          <p:cNvSpPr/>
          <p:nvPr/>
        </p:nvSpPr>
        <p:spPr>
          <a:xfrm>
            <a:off x="5656368" y="23832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99" name="Google Shape;5499;p9"/>
          <p:cNvGrpSpPr/>
          <p:nvPr/>
        </p:nvGrpSpPr>
        <p:grpSpPr>
          <a:xfrm flipH="1">
            <a:off x="3103339" y="4130846"/>
            <a:ext cx="1037025" cy="2036746"/>
            <a:chOff x="6146500" y="2878738"/>
            <a:chExt cx="728350" cy="1430500"/>
          </a:xfrm>
        </p:grpSpPr>
        <p:sp>
          <p:nvSpPr>
            <p:cNvPr id="5500" name="Google Shape;5500;p9"/>
            <p:cNvSpPr/>
            <p:nvPr/>
          </p:nvSpPr>
          <p:spPr>
            <a:xfrm>
              <a:off x="6157100" y="3429738"/>
              <a:ext cx="511475" cy="879500"/>
            </a:xfrm>
            <a:custGeom>
              <a:avLst/>
              <a:gdLst/>
              <a:ahLst/>
              <a:cxnLst/>
              <a:rect l="l" t="t" r="r" b="b"/>
              <a:pathLst>
                <a:path w="20459" h="35180" fill="none" extrusionOk="0">
                  <a:moveTo>
                    <a:pt x="1" y="35179"/>
                  </a:moveTo>
                  <a:lnTo>
                    <a:pt x="3504" y="16502"/>
                  </a:lnTo>
                  <a:lnTo>
                    <a:pt x="20458"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9"/>
            <p:cNvSpPr/>
            <p:nvPr/>
          </p:nvSpPr>
          <p:spPr>
            <a:xfrm>
              <a:off x="6373275" y="3344963"/>
              <a:ext cx="124350" cy="372300"/>
            </a:xfrm>
            <a:custGeom>
              <a:avLst/>
              <a:gdLst/>
              <a:ahLst/>
              <a:cxnLst/>
              <a:rect l="l" t="t" r="r" b="b"/>
              <a:pathLst>
                <a:path w="4974" h="14892" fill="none" extrusionOk="0">
                  <a:moveTo>
                    <a:pt x="4973" y="0"/>
                  </a:moveTo>
                  <a:lnTo>
                    <a:pt x="0" y="1489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9"/>
            <p:cNvSpPr/>
            <p:nvPr/>
          </p:nvSpPr>
          <p:spPr>
            <a:xfrm>
              <a:off x="6244700" y="3222763"/>
              <a:ext cx="84075" cy="619525"/>
            </a:xfrm>
            <a:custGeom>
              <a:avLst/>
              <a:gdLst/>
              <a:ahLst/>
              <a:cxnLst/>
              <a:rect l="l" t="t" r="r" b="b"/>
              <a:pathLst>
                <a:path w="3363" h="24781" fill="none" extrusionOk="0">
                  <a:moveTo>
                    <a:pt x="3363" y="0"/>
                  </a:moveTo>
                  <a:lnTo>
                    <a:pt x="0" y="2478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9"/>
            <p:cNvSpPr/>
            <p:nvPr/>
          </p:nvSpPr>
          <p:spPr>
            <a:xfrm>
              <a:off x="6668550" y="3354838"/>
              <a:ext cx="206300" cy="80900"/>
            </a:xfrm>
            <a:custGeom>
              <a:avLst/>
              <a:gdLst/>
              <a:ahLst/>
              <a:cxnLst/>
              <a:rect l="l" t="t" r="r" b="b"/>
              <a:pathLst>
                <a:path w="8252" h="3236" extrusionOk="0">
                  <a:moveTo>
                    <a:pt x="8251" y="1"/>
                  </a:moveTo>
                  <a:lnTo>
                    <a:pt x="0" y="2996"/>
                  </a:lnTo>
                  <a:cubicBezTo>
                    <a:pt x="0" y="2996"/>
                    <a:pt x="656" y="3236"/>
                    <a:pt x="1708" y="3236"/>
                  </a:cubicBezTo>
                  <a:cubicBezTo>
                    <a:pt x="3287" y="3236"/>
                    <a:pt x="5759" y="2697"/>
                    <a:pt x="8251"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9"/>
            <p:cNvSpPr/>
            <p:nvPr/>
          </p:nvSpPr>
          <p:spPr>
            <a:xfrm>
              <a:off x="6248225" y="3838788"/>
              <a:ext cx="190050" cy="86025"/>
            </a:xfrm>
            <a:custGeom>
              <a:avLst/>
              <a:gdLst/>
              <a:ahLst/>
              <a:cxnLst/>
              <a:rect l="l" t="t" r="r" b="b"/>
              <a:pathLst>
                <a:path w="7602" h="3441" extrusionOk="0">
                  <a:moveTo>
                    <a:pt x="833" y="1"/>
                  </a:moveTo>
                  <a:cubicBezTo>
                    <a:pt x="560" y="1"/>
                    <a:pt x="283" y="9"/>
                    <a:pt x="1" y="27"/>
                  </a:cubicBezTo>
                  <a:cubicBezTo>
                    <a:pt x="753" y="1156"/>
                    <a:pt x="3543" y="3441"/>
                    <a:pt x="6103" y="3441"/>
                  </a:cubicBezTo>
                  <a:cubicBezTo>
                    <a:pt x="6618" y="3441"/>
                    <a:pt x="7124" y="3348"/>
                    <a:pt x="7602" y="3135"/>
                  </a:cubicBezTo>
                  <a:cubicBezTo>
                    <a:pt x="5953" y="946"/>
                    <a:pt x="3647" y="1"/>
                    <a:pt x="833"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9"/>
            <p:cNvSpPr/>
            <p:nvPr/>
          </p:nvSpPr>
          <p:spPr>
            <a:xfrm>
              <a:off x="6497600" y="3152813"/>
              <a:ext cx="204875" cy="192275"/>
            </a:xfrm>
            <a:custGeom>
              <a:avLst/>
              <a:gdLst/>
              <a:ahLst/>
              <a:cxnLst/>
              <a:rect l="l" t="t" r="r" b="b"/>
              <a:pathLst>
                <a:path w="8195" h="7691" extrusionOk="0">
                  <a:moveTo>
                    <a:pt x="8195" y="1"/>
                  </a:moveTo>
                  <a:lnTo>
                    <a:pt x="0" y="7686"/>
                  </a:lnTo>
                  <a:cubicBezTo>
                    <a:pt x="0" y="7686"/>
                    <a:pt x="48" y="7690"/>
                    <a:pt x="136" y="7690"/>
                  </a:cubicBezTo>
                  <a:cubicBezTo>
                    <a:pt x="984" y="7690"/>
                    <a:pt x="5585" y="7343"/>
                    <a:pt x="8195"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9"/>
            <p:cNvSpPr/>
            <p:nvPr/>
          </p:nvSpPr>
          <p:spPr>
            <a:xfrm>
              <a:off x="6239750" y="2878738"/>
              <a:ext cx="138475" cy="351800"/>
            </a:xfrm>
            <a:custGeom>
              <a:avLst/>
              <a:gdLst/>
              <a:ahLst/>
              <a:cxnLst/>
              <a:rect l="l" t="t" r="r" b="b"/>
              <a:pathLst>
                <a:path w="5539" h="14072" extrusionOk="0">
                  <a:moveTo>
                    <a:pt x="2713" y="0"/>
                  </a:moveTo>
                  <a:lnTo>
                    <a:pt x="2713" y="0"/>
                  </a:lnTo>
                  <a:cubicBezTo>
                    <a:pt x="1" y="7855"/>
                    <a:pt x="905" y="10540"/>
                    <a:pt x="3533" y="14072"/>
                  </a:cubicBezTo>
                  <a:cubicBezTo>
                    <a:pt x="4833" y="12235"/>
                    <a:pt x="5539" y="4408"/>
                    <a:pt x="2713"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9"/>
            <p:cNvSpPr/>
            <p:nvPr/>
          </p:nvSpPr>
          <p:spPr>
            <a:xfrm>
              <a:off x="6146500" y="3385238"/>
              <a:ext cx="130725" cy="219000"/>
            </a:xfrm>
            <a:custGeom>
              <a:avLst/>
              <a:gdLst/>
              <a:ahLst/>
              <a:cxnLst/>
              <a:rect l="l" t="t" r="r" b="b"/>
              <a:pathLst>
                <a:path w="5229" h="8760" extrusionOk="0">
                  <a:moveTo>
                    <a:pt x="1" y="0"/>
                  </a:moveTo>
                  <a:lnTo>
                    <a:pt x="1" y="0"/>
                  </a:lnTo>
                  <a:cubicBezTo>
                    <a:pt x="29" y="3250"/>
                    <a:pt x="2233" y="6075"/>
                    <a:pt x="5228" y="8760"/>
                  </a:cubicBezTo>
                  <a:cubicBezTo>
                    <a:pt x="5228" y="8760"/>
                    <a:pt x="3674" y="2063"/>
                    <a:pt x="1"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9"/>
            <p:cNvSpPr/>
            <p:nvPr/>
          </p:nvSpPr>
          <p:spPr>
            <a:xfrm>
              <a:off x="6668550" y="3109013"/>
              <a:ext cx="187925" cy="320750"/>
            </a:xfrm>
            <a:custGeom>
              <a:avLst/>
              <a:gdLst/>
              <a:ahLst/>
              <a:cxnLst/>
              <a:rect l="l" t="t" r="r" b="b"/>
              <a:pathLst>
                <a:path w="7517" h="12830" extrusionOk="0">
                  <a:moveTo>
                    <a:pt x="7516" y="1"/>
                  </a:moveTo>
                  <a:lnTo>
                    <a:pt x="7516" y="1"/>
                  </a:lnTo>
                  <a:cubicBezTo>
                    <a:pt x="3419" y="3024"/>
                    <a:pt x="1046" y="7404"/>
                    <a:pt x="0" y="12829"/>
                  </a:cubicBezTo>
                  <a:cubicBezTo>
                    <a:pt x="0" y="12829"/>
                    <a:pt x="5878" y="6980"/>
                    <a:pt x="7516"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9"/>
            <p:cNvSpPr/>
            <p:nvPr/>
          </p:nvSpPr>
          <p:spPr>
            <a:xfrm>
              <a:off x="6378200" y="3686588"/>
              <a:ext cx="228900" cy="59000"/>
            </a:xfrm>
            <a:custGeom>
              <a:avLst/>
              <a:gdLst/>
              <a:ahLst/>
              <a:cxnLst/>
              <a:rect l="l" t="t" r="r" b="b"/>
              <a:pathLst>
                <a:path w="9156" h="2360" extrusionOk="0">
                  <a:moveTo>
                    <a:pt x="4501" y="1"/>
                  </a:moveTo>
                  <a:cubicBezTo>
                    <a:pt x="2950" y="1"/>
                    <a:pt x="1450" y="354"/>
                    <a:pt x="1" y="1057"/>
                  </a:cubicBezTo>
                  <a:cubicBezTo>
                    <a:pt x="1" y="1057"/>
                    <a:pt x="2245" y="2359"/>
                    <a:pt x="4935" y="2359"/>
                  </a:cubicBezTo>
                  <a:cubicBezTo>
                    <a:pt x="6306" y="2359"/>
                    <a:pt x="7792" y="2021"/>
                    <a:pt x="9156" y="1001"/>
                  </a:cubicBezTo>
                  <a:cubicBezTo>
                    <a:pt x="7556" y="333"/>
                    <a:pt x="6005" y="1"/>
                    <a:pt x="450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9"/>
            <p:cNvSpPr/>
            <p:nvPr/>
          </p:nvSpPr>
          <p:spPr>
            <a:xfrm>
              <a:off x="6469325" y="3110438"/>
              <a:ext cx="97525" cy="234550"/>
            </a:xfrm>
            <a:custGeom>
              <a:avLst/>
              <a:gdLst/>
              <a:ahLst/>
              <a:cxnLst/>
              <a:rect l="l" t="t" r="r" b="b"/>
              <a:pathLst>
                <a:path w="3901" h="9382" extrusionOk="0">
                  <a:moveTo>
                    <a:pt x="3081" y="0"/>
                  </a:moveTo>
                  <a:lnTo>
                    <a:pt x="3081" y="0"/>
                  </a:lnTo>
                  <a:cubicBezTo>
                    <a:pt x="538" y="2798"/>
                    <a:pt x="1" y="5934"/>
                    <a:pt x="1103" y="9381"/>
                  </a:cubicBezTo>
                  <a:cubicBezTo>
                    <a:pt x="1103" y="9381"/>
                    <a:pt x="3900" y="4804"/>
                    <a:pt x="308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9"/>
            <p:cNvSpPr/>
            <p:nvPr/>
          </p:nvSpPr>
          <p:spPr>
            <a:xfrm>
              <a:off x="6325925" y="2971263"/>
              <a:ext cx="207025" cy="259275"/>
            </a:xfrm>
            <a:custGeom>
              <a:avLst/>
              <a:gdLst/>
              <a:ahLst/>
              <a:cxnLst/>
              <a:rect l="l" t="t" r="r" b="b"/>
              <a:pathLst>
                <a:path w="8281" h="10371" extrusionOk="0">
                  <a:moveTo>
                    <a:pt x="8280" y="1"/>
                  </a:moveTo>
                  <a:lnTo>
                    <a:pt x="8280" y="1"/>
                  </a:lnTo>
                  <a:cubicBezTo>
                    <a:pt x="8280" y="1"/>
                    <a:pt x="1" y="2742"/>
                    <a:pt x="86" y="10371"/>
                  </a:cubicBezTo>
                  <a:lnTo>
                    <a:pt x="8280" y="1"/>
                  </a:ln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2" name="Google Shape;5512;p9"/>
          <p:cNvGrpSpPr/>
          <p:nvPr/>
        </p:nvGrpSpPr>
        <p:grpSpPr>
          <a:xfrm rot="2699747" flipH="1">
            <a:off x="5170427" y="4125858"/>
            <a:ext cx="1940919" cy="1505170"/>
            <a:chOff x="665975" y="3810425"/>
            <a:chExt cx="2022603" cy="1568400"/>
          </a:xfrm>
        </p:grpSpPr>
        <p:sp>
          <p:nvSpPr>
            <p:cNvPr id="5513" name="Google Shape;5513;p9"/>
            <p:cNvSpPr/>
            <p:nvPr/>
          </p:nvSpPr>
          <p:spPr>
            <a:xfrm>
              <a:off x="665975" y="4339589"/>
              <a:ext cx="847189" cy="630904"/>
            </a:xfrm>
            <a:custGeom>
              <a:avLst/>
              <a:gdLst/>
              <a:ahLst/>
              <a:cxnLst/>
              <a:rect l="l" t="t" r="r" b="b"/>
              <a:pathLst>
                <a:path w="18594" h="13847" fill="none" extrusionOk="0">
                  <a:moveTo>
                    <a:pt x="5511" y="0"/>
                  </a:moveTo>
                  <a:lnTo>
                    <a:pt x="1" y="13846"/>
                  </a:lnTo>
                  <a:lnTo>
                    <a:pt x="11332" y="7404"/>
                  </a:lnTo>
                  <a:lnTo>
                    <a:pt x="18594" y="14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9"/>
            <p:cNvSpPr/>
            <p:nvPr/>
          </p:nvSpPr>
          <p:spPr>
            <a:xfrm>
              <a:off x="1182241" y="4573917"/>
              <a:ext cx="453210" cy="103017"/>
            </a:xfrm>
            <a:custGeom>
              <a:avLst/>
              <a:gdLst/>
              <a:ahLst/>
              <a:cxnLst/>
              <a:rect l="l" t="t" r="r" b="b"/>
              <a:pathLst>
                <a:path w="9947" h="2261" fill="none" extrusionOk="0">
                  <a:moveTo>
                    <a:pt x="9947" y="0"/>
                  </a:moveTo>
                  <a:lnTo>
                    <a:pt x="1" y="226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9"/>
            <p:cNvSpPr/>
            <p:nvPr/>
          </p:nvSpPr>
          <p:spPr>
            <a:xfrm>
              <a:off x="665975" y="4827518"/>
              <a:ext cx="1210231" cy="212458"/>
            </a:xfrm>
            <a:custGeom>
              <a:avLst/>
              <a:gdLst/>
              <a:ahLst/>
              <a:cxnLst/>
              <a:rect l="l" t="t" r="r" b="b"/>
              <a:pathLst>
                <a:path w="26562" h="4663" fill="none" extrusionOk="0">
                  <a:moveTo>
                    <a:pt x="26562" y="1"/>
                  </a:moveTo>
                  <a:lnTo>
                    <a:pt x="18594" y="4663"/>
                  </a:lnTo>
                  <a:lnTo>
                    <a:pt x="1" y="3137"/>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9"/>
            <p:cNvSpPr/>
            <p:nvPr/>
          </p:nvSpPr>
          <p:spPr>
            <a:xfrm>
              <a:off x="1513114" y="5039931"/>
              <a:ext cx="620607" cy="207355"/>
            </a:xfrm>
            <a:custGeom>
              <a:avLst/>
              <a:gdLst/>
              <a:ahLst/>
              <a:cxnLst/>
              <a:rect l="l" t="t" r="r" b="b"/>
              <a:pathLst>
                <a:path w="13621" h="4551" fill="none" extrusionOk="0">
                  <a:moveTo>
                    <a:pt x="13620" y="4550"/>
                  </a:moveTo>
                  <a:lnTo>
                    <a:pt x="1" y="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9"/>
            <p:cNvSpPr/>
            <p:nvPr/>
          </p:nvSpPr>
          <p:spPr>
            <a:xfrm>
              <a:off x="879708" y="3833616"/>
              <a:ext cx="176418" cy="506017"/>
            </a:xfrm>
            <a:custGeom>
              <a:avLst/>
              <a:gdLst/>
              <a:ahLst/>
              <a:cxnLst/>
              <a:rect l="l" t="t" r="r" b="b"/>
              <a:pathLst>
                <a:path w="3872" h="11106" extrusionOk="0">
                  <a:moveTo>
                    <a:pt x="3532" y="1"/>
                  </a:moveTo>
                  <a:lnTo>
                    <a:pt x="3532" y="1"/>
                  </a:lnTo>
                  <a:cubicBezTo>
                    <a:pt x="0" y="4606"/>
                    <a:pt x="820" y="11105"/>
                    <a:pt x="820" y="11105"/>
                  </a:cubicBezTo>
                  <a:cubicBezTo>
                    <a:pt x="2911" y="7799"/>
                    <a:pt x="3872" y="3900"/>
                    <a:pt x="3532"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9"/>
            <p:cNvSpPr/>
            <p:nvPr/>
          </p:nvSpPr>
          <p:spPr>
            <a:xfrm>
              <a:off x="1514390" y="3810425"/>
              <a:ext cx="454532" cy="535633"/>
            </a:xfrm>
            <a:custGeom>
              <a:avLst/>
              <a:gdLst/>
              <a:ahLst/>
              <a:cxnLst/>
              <a:rect l="l" t="t" r="r" b="b"/>
              <a:pathLst>
                <a:path w="9976" h="11756" extrusionOk="0">
                  <a:moveTo>
                    <a:pt x="9975" y="1"/>
                  </a:moveTo>
                  <a:cubicBezTo>
                    <a:pt x="4296" y="2940"/>
                    <a:pt x="509" y="6670"/>
                    <a:pt x="1" y="11756"/>
                  </a:cubicBezTo>
                  <a:cubicBezTo>
                    <a:pt x="1" y="11756"/>
                    <a:pt x="7630" y="7856"/>
                    <a:pt x="9975"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9"/>
            <p:cNvSpPr/>
            <p:nvPr/>
          </p:nvSpPr>
          <p:spPr>
            <a:xfrm>
              <a:off x="1482223" y="5043803"/>
              <a:ext cx="272965" cy="315475"/>
            </a:xfrm>
            <a:custGeom>
              <a:avLst/>
              <a:gdLst/>
              <a:ahLst/>
              <a:cxnLst/>
              <a:rect l="l" t="t" r="r" b="b"/>
              <a:pathLst>
                <a:path w="5991" h="6924" extrusionOk="0">
                  <a:moveTo>
                    <a:pt x="989" y="1"/>
                  </a:moveTo>
                  <a:cubicBezTo>
                    <a:pt x="0" y="3928"/>
                    <a:pt x="5991" y="6924"/>
                    <a:pt x="5991" y="6924"/>
                  </a:cubicBezTo>
                  <a:lnTo>
                    <a:pt x="989" y="1"/>
                  </a:ln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9"/>
            <p:cNvSpPr/>
            <p:nvPr/>
          </p:nvSpPr>
          <p:spPr>
            <a:xfrm>
              <a:off x="1623830" y="4437411"/>
              <a:ext cx="395300" cy="182523"/>
            </a:xfrm>
            <a:custGeom>
              <a:avLst/>
              <a:gdLst/>
              <a:ahLst/>
              <a:cxnLst/>
              <a:rect l="l" t="t" r="r" b="b"/>
              <a:pathLst>
                <a:path w="8676" h="4006" extrusionOk="0">
                  <a:moveTo>
                    <a:pt x="8675" y="1"/>
                  </a:moveTo>
                  <a:lnTo>
                    <a:pt x="1" y="3053"/>
                  </a:lnTo>
                  <a:cubicBezTo>
                    <a:pt x="759" y="3735"/>
                    <a:pt x="1573" y="4005"/>
                    <a:pt x="2389" y="4005"/>
                  </a:cubicBezTo>
                  <a:cubicBezTo>
                    <a:pt x="5525" y="4005"/>
                    <a:pt x="8675" y="1"/>
                    <a:pt x="8675"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9"/>
            <p:cNvSpPr/>
            <p:nvPr/>
          </p:nvSpPr>
          <p:spPr>
            <a:xfrm>
              <a:off x="1865857" y="4833942"/>
              <a:ext cx="500869" cy="72262"/>
            </a:xfrm>
            <a:custGeom>
              <a:avLst/>
              <a:gdLst/>
              <a:ahLst/>
              <a:cxnLst/>
              <a:rect l="l" t="t" r="r" b="b"/>
              <a:pathLst>
                <a:path w="10993" h="1586" extrusionOk="0">
                  <a:moveTo>
                    <a:pt x="1" y="1"/>
                  </a:moveTo>
                  <a:lnTo>
                    <a:pt x="1" y="1"/>
                  </a:lnTo>
                  <a:cubicBezTo>
                    <a:pt x="515" y="1191"/>
                    <a:pt x="1930" y="1585"/>
                    <a:pt x="3581" y="1585"/>
                  </a:cubicBezTo>
                  <a:cubicBezTo>
                    <a:pt x="6831" y="1585"/>
                    <a:pt x="10993" y="57"/>
                    <a:pt x="10993" y="57"/>
                  </a:cubicBezTo>
                  <a:lnTo>
                    <a:pt x="1"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9"/>
            <p:cNvSpPr/>
            <p:nvPr/>
          </p:nvSpPr>
          <p:spPr>
            <a:xfrm>
              <a:off x="2133672" y="5247240"/>
              <a:ext cx="337345" cy="131585"/>
            </a:xfrm>
            <a:custGeom>
              <a:avLst/>
              <a:gdLst/>
              <a:ahLst/>
              <a:cxnLst/>
              <a:rect l="l" t="t" r="r" b="b"/>
              <a:pathLst>
                <a:path w="7404" h="2888" extrusionOk="0">
                  <a:moveTo>
                    <a:pt x="0" y="0"/>
                  </a:moveTo>
                  <a:lnTo>
                    <a:pt x="0" y="0"/>
                  </a:lnTo>
                  <a:cubicBezTo>
                    <a:pt x="682" y="2442"/>
                    <a:pt x="3488" y="2887"/>
                    <a:pt x="5442" y="2887"/>
                  </a:cubicBezTo>
                  <a:cubicBezTo>
                    <a:pt x="6562" y="2887"/>
                    <a:pt x="7403" y="2741"/>
                    <a:pt x="7403" y="2741"/>
                  </a:cubicBezTo>
                  <a:lnTo>
                    <a:pt x="0" y="0"/>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9"/>
            <p:cNvSpPr/>
            <p:nvPr/>
          </p:nvSpPr>
          <p:spPr>
            <a:xfrm>
              <a:off x="917023" y="4047350"/>
              <a:ext cx="428789" cy="292283"/>
            </a:xfrm>
            <a:custGeom>
              <a:avLst/>
              <a:gdLst/>
              <a:ahLst/>
              <a:cxnLst/>
              <a:rect l="l" t="t" r="r" b="b"/>
              <a:pathLst>
                <a:path w="9411" h="6415" extrusionOk="0">
                  <a:moveTo>
                    <a:pt x="9410" y="0"/>
                  </a:moveTo>
                  <a:cubicBezTo>
                    <a:pt x="5426" y="1526"/>
                    <a:pt x="2290" y="3674"/>
                    <a:pt x="1" y="6414"/>
                  </a:cubicBezTo>
                  <a:cubicBezTo>
                    <a:pt x="4607" y="5764"/>
                    <a:pt x="9410" y="0"/>
                    <a:pt x="9410"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9"/>
            <p:cNvSpPr/>
            <p:nvPr/>
          </p:nvSpPr>
          <p:spPr>
            <a:xfrm>
              <a:off x="1514390" y="4195383"/>
              <a:ext cx="574270" cy="172181"/>
            </a:xfrm>
            <a:custGeom>
              <a:avLst/>
              <a:gdLst/>
              <a:ahLst/>
              <a:cxnLst/>
              <a:rect l="l" t="t" r="r" b="b"/>
              <a:pathLst>
                <a:path w="12604" h="3779" extrusionOk="0">
                  <a:moveTo>
                    <a:pt x="12603" y="1"/>
                  </a:moveTo>
                  <a:cubicBezTo>
                    <a:pt x="7460" y="227"/>
                    <a:pt x="3307" y="1385"/>
                    <a:pt x="1" y="3307"/>
                  </a:cubicBezTo>
                  <a:cubicBezTo>
                    <a:pt x="752" y="3639"/>
                    <a:pt x="1589" y="3778"/>
                    <a:pt x="2463" y="3778"/>
                  </a:cubicBezTo>
                  <a:cubicBezTo>
                    <a:pt x="7016" y="3778"/>
                    <a:pt x="12603" y="1"/>
                    <a:pt x="12603"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9"/>
            <p:cNvSpPr/>
            <p:nvPr/>
          </p:nvSpPr>
          <p:spPr>
            <a:xfrm>
              <a:off x="1153947" y="4734844"/>
              <a:ext cx="379809" cy="275516"/>
            </a:xfrm>
            <a:custGeom>
              <a:avLst/>
              <a:gdLst/>
              <a:ahLst/>
              <a:cxnLst/>
              <a:rect l="l" t="t" r="r" b="b"/>
              <a:pathLst>
                <a:path w="8336" h="6047" extrusionOk="0">
                  <a:moveTo>
                    <a:pt x="8336" y="0"/>
                  </a:moveTo>
                  <a:lnTo>
                    <a:pt x="8336" y="0"/>
                  </a:lnTo>
                  <a:cubicBezTo>
                    <a:pt x="4352" y="1611"/>
                    <a:pt x="1102" y="3447"/>
                    <a:pt x="0" y="6047"/>
                  </a:cubicBezTo>
                  <a:cubicBezTo>
                    <a:pt x="4012" y="5538"/>
                    <a:pt x="8336" y="0"/>
                    <a:pt x="833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9"/>
            <p:cNvSpPr/>
            <p:nvPr/>
          </p:nvSpPr>
          <p:spPr>
            <a:xfrm>
              <a:off x="1865857" y="4524983"/>
              <a:ext cx="491847" cy="309005"/>
            </a:xfrm>
            <a:custGeom>
              <a:avLst/>
              <a:gdLst/>
              <a:ahLst/>
              <a:cxnLst/>
              <a:rect l="l" t="t" r="r" b="b"/>
              <a:pathLst>
                <a:path w="10795" h="6782" extrusionOk="0">
                  <a:moveTo>
                    <a:pt x="10795" y="0"/>
                  </a:moveTo>
                  <a:lnTo>
                    <a:pt x="10795" y="0"/>
                  </a:lnTo>
                  <a:cubicBezTo>
                    <a:pt x="4126" y="170"/>
                    <a:pt x="1" y="6782"/>
                    <a:pt x="1" y="6782"/>
                  </a:cubicBezTo>
                  <a:cubicBezTo>
                    <a:pt x="4352" y="6188"/>
                    <a:pt x="8082" y="4211"/>
                    <a:pt x="10795"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9"/>
            <p:cNvSpPr/>
            <p:nvPr/>
          </p:nvSpPr>
          <p:spPr>
            <a:xfrm>
              <a:off x="2133672" y="5092966"/>
              <a:ext cx="554906" cy="155869"/>
            </a:xfrm>
            <a:custGeom>
              <a:avLst/>
              <a:gdLst/>
              <a:ahLst/>
              <a:cxnLst/>
              <a:rect l="l" t="t" r="r" b="b"/>
              <a:pathLst>
                <a:path w="12179" h="3421" extrusionOk="0">
                  <a:moveTo>
                    <a:pt x="10527" y="0"/>
                  </a:moveTo>
                  <a:cubicBezTo>
                    <a:pt x="5853" y="0"/>
                    <a:pt x="0" y="3386"/>
                    <a:pt x="0" y="3386"/>
                  </a:cubicBezTo>
                  <a:cubicBezTo>
                    <a:pt x="500" y="3408"/>
                    <a:pt x="1000" y="3420"/>
                    <a:pt x="1502" y="3420"/>
                  </a:cubicBezTo>
                  <a:cubicBezTo>
                    <a:pt x="4967" y="3420"/>
                    <a:pt x="8476" y="2806"/>
                    <a:pt x="12179" y="165"/>
                  </a:cubicBezTo>
                  <a:cubicBezTo>
                    <a:pt x="11654" y="51"/>
                    <a:pt x="11099" y="0"/>
                    <a:pt x="10527"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9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3">
  <p:cSld name="SECTION_HEADER_1_2">
    <p:spTree>
      <p:nvGrpSpPr>
        <p:cNvPr id="1" name="Shape 7574"/>
        <p:cNvGrpSpPr/>
        <p:nvPr/>
      </p:nvGrpSpPr>
      <p:grpSpPr>
        <a:xfrm>
          <a:off x="0" y="0"/>
          <a:ext cx="0" cy="0"/>
          <a:chOff x="0" y="0"/>
          <a:chExt cx="0" cy="0"/>
        </a:xfrm>
      </p:grpSpPr>
      <p:grpSp>
        <p:nvGrpSpPr>
          <p:cNvPr id="7575" name="Google Shape;7575;p15"/>
          <p:cNvGrpSpPr/>
          <p:nvPr/>
        </p:nvGrpSpPr>
        <p:grpSpPr>
          <a:xfrm>
            <a:off x="-44372" y="-112096"/>
            <a:ext cx="9232744" cy="5367692"/>
            <a:chOff x="-36097" y="-112100"/>
            <a:chExt cx="9232744" cy="5367692"/>
          </a:xfrm>
        </p:grpSpPr>
        <p:sp>
          <p:nvSpPr>
            <p:cNvPr id="7576" name="Google Shape;7576;p1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1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1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1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1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1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1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1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1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1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1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1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1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1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1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1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1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1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1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1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1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1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1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1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1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1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1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1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1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1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1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1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1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1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1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1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1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1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1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1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1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1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1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1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1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1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1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1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1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1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1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1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1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1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1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1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1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1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1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1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1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1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1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1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1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1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1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1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1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1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1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1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1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1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1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1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1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1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1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1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1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1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1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1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1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1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1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1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1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1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1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1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1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1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1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1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1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1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1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1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1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1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1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1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1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1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1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1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1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1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1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1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1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1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1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1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1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1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1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1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1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1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1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1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1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1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1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1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1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1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1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1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1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1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1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1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1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1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1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1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1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1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1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1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1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1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1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1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1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1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1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1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1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1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1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1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1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1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1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1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1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1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1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1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1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1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1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1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1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1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1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1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1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1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1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1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1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1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1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1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1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1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1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1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1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1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1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1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1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1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1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1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1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1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1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1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1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1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1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1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1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1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1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1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1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1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1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1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1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1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1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1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1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1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1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1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1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1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1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1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1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1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1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1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1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1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1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1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1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1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1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1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1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1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1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1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1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1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1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1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1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1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1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1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1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1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1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1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1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1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1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1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1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1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1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1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1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1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1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1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1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1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1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1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1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1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1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1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1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1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1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1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1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1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1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1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1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1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1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1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1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1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1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1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1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1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1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1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1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1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1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1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1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1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1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1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1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1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1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1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1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1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1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1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1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1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1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1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1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1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1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1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1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1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1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1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1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1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1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1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1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1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1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1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1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1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1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1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1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1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1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1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1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1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1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1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1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1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1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1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1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1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1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1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1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1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1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1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1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1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1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1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1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1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1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1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1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1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1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1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1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1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1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1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1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1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1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1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1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1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1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1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1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1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1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1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1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1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1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1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1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1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1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1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1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1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1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1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1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1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1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1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1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1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1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1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1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1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1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1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1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1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1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1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1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1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1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1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1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1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1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1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1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1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1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1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1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1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1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1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1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1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1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1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1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1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1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1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1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1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1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1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1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1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1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1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1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1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1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1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1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1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1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1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1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1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1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1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1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1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1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1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1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1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1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1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1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1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1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1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1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1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1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1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1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1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1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1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1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1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1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1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1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1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1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1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1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1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1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1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1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1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1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1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1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1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1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1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1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1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1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1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1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1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1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1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1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1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1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1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1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1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1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1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1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1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1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1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1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1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1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1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1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1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1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1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1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1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1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1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1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1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1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1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1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1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1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1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1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1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1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1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1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1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1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1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1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1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1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1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1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1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1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1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1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1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1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1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1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1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1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1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1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1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1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1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1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1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1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1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1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1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1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1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1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1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1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1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1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1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1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1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1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1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1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1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1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1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1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1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1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1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1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1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1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1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1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1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1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1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1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1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1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1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1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1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1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1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1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1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1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1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1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1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1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1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1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1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1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1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1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1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1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1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1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1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1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1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1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1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p1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p1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1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1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1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1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1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1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1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1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1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1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1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1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1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11" name="Google Shape;8211;p15"/>
          <p:cNvSpPr txBox="1">
            <a:spLocks noGrp="1"/>
          </p:cNvSpPr>
          <p:nvPr>
            <p:ph type="title"/>
          </p:nvPr>
        </p:nvSpPr>
        <p:spPr>
          <a:xfrm>
            <a:off x="1439400" y="3320575"/>
            <a:ext cx="6265200" cy="939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212" name="Google Shape;8212;p15"/>
          <p:cNvSpPr txBox="1">
            <a:spLocks noGrp="1"/>
          </p:cNvSpPr>
          <p:nvPr>
            <p:ph type="title" idx="2" hasCustomPrompt="1"/>
          </p:nvPr>
        </p:nvSpPr>
        <p:spPr>
          <a:xfrm>
            <a:off x="3744050" y="2023500"/>
            <a:ext cx="1258500" cy="72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500" b="1">
                <a:latin typeface="Inria Sans"/>
                <a:ea typeface="Inria Sans"/>
                <a:cs typeface="Inria Sans"/>
                <a:sym typeface="Inria Sans"/>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213" name="Google Shape;8213;p15"/>
          <p:cNvSpPr txBox="1">
            <a:spLocks noGrp="1"/>
          </p:cNvSpPr>
          <p:nvPr>
            <p:ph type="subTitle" idx="1"/>
          </p:nvPr>
        </p:nvSpPr>
        <p:spPr>
          <a:xfrm>
            <a:off x="1439400" y="4158500"/>
            <a:ext cx="6265200" cy="45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14" name="Google Shape;8214;p15"/>
          <p:cNvSpPr/>
          <p:nvPr/>
        </p:nvSpPr>
        <p:spPr>
          <a:xfrm>
            <a:off x="838403" y="425999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15"/>
          <p:cNvSpPr/>
          <p:nvPr/>
        </p:nvSpPr>
        <p:spPr>
          <a:xfrm>
            <a:off x="8709388" y="61591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15"/>
          <p:cNvSpPr/>
          <p:nvPr/>
        </p:nvSpPr>
        <p:spPr>
          <a:xfrm>
            <a:off x="8400328" y="275039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15"/>
          <p:cNvSpPr/>
          <p:nvPr/>
        </p:nvSpPr>
        <p:spPr>
          <a:xfrm flipH="1">
            <a:off x="8842295" y="2297618"/>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18" name="Google Shape;8218;p15"/>
          <p:cNvGrpSpPr/>
          <p:nvPr/>
        </p:nvGrpSpPr>
        <p:grpSpPr>
          <a:xfrm>
            <a:off x="8449386" y="1035287"/>
            <a:ext cx="174925" cy="214535"/>
            <a:chOff x="2067386" y="2215512"/>
            <a:chExt cx="174925" cy="214535"/>
          </a:xfrm>
        </p:grpSpPr>
        <p:sp>
          <p:nvSpPr>
            <p:cNvPr id="8219" name="Google Shape;8219;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3" name="Google Shape;8223;p15"/>
          <p:cNvGrpSpPr/>
          <p:nvPr/>
        </p:nvGrpSpPr>
        <p:grpSpPr>
          <a:xfrm>
            <a:off x="169161" y="173312"/>
            <a:ext cx="174925" cy="214535"/>
            <a:chOff x="2067386" y="2215512"/>
            <a:chExt cx="174925" cy="214535"/>
          </a:xfrm>
        </p:grpSpPr>
        <p:sp>
          <p:nvSpPr>
            <p:cNvPr id="8224" name="Google Shape;8224;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28" name="Google Shape;8228;p15"/>
          <p:cNvSpPr/>
          <p:nvPr/>
        </p:nvSpPr>
        <p:spPr>
          <a:xfrm flipH="1">
            <a:off x="372245" y="615905"/>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15"/>
          <p:cNvSpPr/>
          <p:nvPr/>
        </p:nvSpPr>
        <p:spPr>
          <a:xfrm>
            <a:off x="5561728" y="44459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30" name="Google Shape;8230;p15"/>
          <p:cNvGrpSpPr/>
          <p:nvPr/>
        </p:nvGrpSpPr>
        <p:grpSpPr>
          <a:xfrm>
            <a:off x="4065761" y="400862"/>
            <a:ext cx="174925" cy="214535"/>
            <a:chOff x="2067386" y="2215512"/>
            <a:chExt cx="174925" cy="214535"/>
          </a:xfrm>
        </p:grpSpPr>
        <p:sp>
          <p:nvSpPr>
            <p:cNvPr id="8231" name="Google Shape;8231;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5" name="Google Shape;8235;p15"/>
          <p:cNvGrpSpPr/>
          <p:nvPr/>
        </p:nvGrpSpPr>
        <p:grpSpPr>
          <a:xfrm>
            <a:off x="4967886" y="173312"/>
            <a:ext cx="174925" cy="214535"/>
            <a:chOff x="2067386" y="2215512"/>
            <a:chExt cx="174925" cy="214535"/>
          </a:xfrm>
        </p:grpSpPr>
        <p:sp>
          <p:nvSpPr>
            <p:cNvPr id="8236" name="Google Shape;8236;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40" name="Google Shape;8240;p15"/>
          <p:cNvGrpSpPr/>
          <p:nvPr/>
        </p:nvGrpSpPr>
        <p:grpSpPr>
          <a:xfrm>
            <a:off x="8884836" y="3628287"/>
            <a:ext cx="174925" cy="214535"/>
            <a:chOff x="2067386" y="2215512"/>
            <a:chExt cx="174925" cy="214535"/>
          </a:xfrm>
        </p:grpSpPr>
        <p:sp>
          <p:nvSpPr>
            <p:cNvPr id="8241" name="Google Shape;8241;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5" name="Google Shape;8245;p15"/>
          <p:cNvSpPr/>
          <p:nvPr/>
        </p:nvSpPr>
        <p:spPr>
          <a:xfrm>
            <a:off x="8637828" y="405399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15"/>
          <p:cNvSpPr/>
          <p:nvPr/>
        </p:nvSpPr>
        <p:spPr>
          <a:xfrm flipH="1">
            <a:off x="8308345" y="4862268"/>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15"/>
          <p:cNvSpPr/>
          <p:nvPr/>
        </p:nvSpPr>
        <p:spPr>
          <a:xfrm flipH="1">
            <a:off x="1248095" y="4730668"/>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8248"/>
        <p:cNvGrpSpPr/>
        <p:nvPr/>
      </p:nvGrpSpPr>
      <p:grpSpPr>
        <a:xfrm>
          <a:off x="0" y="0"/>
          <a:ext cx="0" cy="0"/>
          <a:chOff x="0" y="0"/>
          <a:chExt cx="0" cy="0"/>
        </a:xfrm>
      </p:grpSpPr>
      <p:grpSp>
        <p:nvGrpSpPr>
          <p:cNvPr id="8249" name="Google Shape;8249;p16"/>
          <p:cNvGrpSpPr/>
          <p:nvPr/>
        </p:nvGrpSpPr>
        <p:grpSpPr>
          <a:xfrm>
            <a:off x="-44372" y="-112096"/>
            <a:ext cx="9232744" cy="5367692"/>
            <a:chOff x="-36097" y="-112100"/>
            <a:chExt cx="9232744" cy="5367692"/>
          </a:xfrm>
        </p:grpSpPr>
        <p:sp>
          <p:nvSpPr>
            <p:cNvPr id="8250" name="Google Shape;8250;p16"/>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16"/>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16"/>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16"/>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16"/>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16"/>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16"/>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16"/>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16"/>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16"/>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16"/>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16"/>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16"/>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16"/>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4" name="Google Shape;8264;p16"/>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p16"/>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p16"/>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p16"/>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16"/>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p16"/>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p16"/>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p16"/>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p16"/>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16"/>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16"/>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16"/>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16"/>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16"/>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16"/>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16"/>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16"/>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16"/>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16"/>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16"/>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p16"/>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p16"/>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16"/>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16"/>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16"/>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16"/>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16"/>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1" name="Google Shape;8291;p16"/>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p16"/>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16"/>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4" name="Google Shape;8294;p16"/>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5" name="Google Shape;8295;p16"/>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16"/>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16"/>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8" name="Google Shape;8298;p16"/>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16"/>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0" name="Google Shape;8300;p16"/>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1" name="Google Shape;8301;p16"/>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16"/>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16"/>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4" name="Google Shape;8304;p16"/>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5" name="Google Shape;8305;p16"/>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16"/>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p16"/>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p16"/>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9" name="Google Shape;8309;p16"/>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0" name="Google Shape;8310;p16"/>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1" name="Google Shape;8311;p16"/>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2" name="Google Shape;8312;p16"/>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16"/>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16"/>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16"/>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6" name="Google Shape;8316;p16"/>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7" name="Google Shape;8317;p16"/>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16"/>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9" name="Google Shape;8319;p16"/>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0" name="Google Shape;8320;p16"/>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p16"/>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16"/>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16"/>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16"/>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16"/>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16"/>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16"/>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p16"/>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p16"/>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0" name="Google Shape;8330;p16"/>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1" name="Google Shape;8331;p16"/>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2" name="Google Shape;8332;p16"/>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16"/>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16"/>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16"/>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16"/>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16"/>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16"/>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16"/>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16"/>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16"/>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16"/>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16"/>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16"/>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16"/>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16"/>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16"/>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8" name="Google Shape;8348;p16"/>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16"/>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0" name="Google Shape;8350;p16"/>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1" name="Google Shape;8351;p16"/>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2" name="Google Shape;8352;p16"/>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3" name="Google Shape;8353;p16"/>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16"/>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16"/>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16"/>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16"/>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16"/>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16"/>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16"/>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16"/>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16"/>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16"/>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16"/>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16"/>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16"/>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16"/>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16"/>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16"/>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16"/>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16"/>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16"/>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16"/>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16"/>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16"/>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16"/>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16"/>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16"/>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16"/>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16"/>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16"/>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16"/>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16"/>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16"/>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16"/>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16"/>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16"/>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16"/>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16"/>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16"/>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16"/>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16"/>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16"/>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16"/>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16"/>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16"/>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16"/>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16"/>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16"/>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16"/>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16"/>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16"/>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16"/>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16"/>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16"/>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16"/>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16"/>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16"/>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16"/>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16"/>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16"/>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16"/>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16"/>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16"/>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16"/>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16"/>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7" name="Google Shape;8417;p16"/>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8" name="Google Shape;8418;p16"/>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9" name="Google Shape;8419;p16"/>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16"/>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16"/>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16"/>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16"/>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16"/>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16"/>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16"/>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16"/>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16"/>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16"/>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16"/>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16"/>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16"/>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16"/>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16"/>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16"/>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16"/>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16"/>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16"/>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16"/>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16"/>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16"/>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16"/>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16"/>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16"/>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p16"/>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p16"/>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447;p16"/>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448;p16"/>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16"/>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16"/>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16"/>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16"/>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16"/>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16"/>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16"/>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16"/>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16"/>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16"/>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16"/>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16"/>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16"/>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16"/>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16"/>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16"/>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16"/>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16"/>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16"/>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16"/>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16"/>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16"/>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16"/>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16"/>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16"/>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16"/>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16"/>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16"/>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16"/>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16"/>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16"/>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16"/>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16"/>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16"/>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16"/>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16"/>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16"/>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16"/>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16"/>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16"/>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16"/>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16"/>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p16"/>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p16"/>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p16"/>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p16"/>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5" name="Google Shape;8495;p16"/>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6" name="Google Shape;8496;p16"/>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p16"/>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8" name="Google Shape;8498;p16"/>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9" name="Google Shape;8499;p16"/>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0" name="Google Shape;8500;p16"/>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1" name="Google Shape;8501;p16"/>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2" name="Google Shape;8502;p16"/>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3" name="Google Shape;8503;p16"/>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4" name="Google Shape;8504;p16"/>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5" name="Google Shape;8505;p16"/>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6" name="Google Shape;8506;p16"/>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7" name="Google Shape;8507;p16"/>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8" name="Google Shape;8508;p16"/>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9" name="Google Shape;8509;p16"/>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0" name="Google Shape;8510;p16"/>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1" name="Google Shape;8511;p16"/>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2" name="Google Shape;8512;p16"/>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3" name="Google Shape;8513;p16"/>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4" name="Google Shape;8514;p16"/>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5" name="Google Shape;8515;p16"/>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6" name="Google Shape;8516;p16"/>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7" name="Google Shape;8517;p16"/>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p16"/>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9" name="Google Shape;8519;p16"/>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0" name="Google Shape;8520;p16"/>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1" name="Google Shape;8521;p16"/>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2" name="Google Shape;8522;p16"/>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3" name="Google Shape;8523;p16"/>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4" name="Google Shape;8524;p16"/>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5" name="Google Shape;8525;p16"/>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6" name="Google Shape;8526;p16"/>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7" name="Google Shape;8527;p16"/>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8" name="Google Shape;8528;p16"/>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9" name="Google Shape;8529;p16"/>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0" name="Google Shape;8530;p16"/>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p16"/>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2" name="Google Shape;8532;p16"/>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3" name="Google Shape;8533;p16"/>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4" name="Google Shape;8534;p16"/>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5" name="Google Shape;8535;p16"/>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6" name="Google Shape;8536;p16"/>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7" name="Google Shape;8537;p16"/>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8" name="Google Shape;8538;p16"/>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9" name="Google Shape;8539;p16"/>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16"/>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p16"/>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2" name="Google Shape;8542;p16"/>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p16"/>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p16"/>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5" name="Google Shape;8545;p16"/>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p16"/>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16"/>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16"/>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16"/>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p16"/>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1" name="Google Shape;8551;p16"/>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2" name="Google Shape;8552;p16"/>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p16"/>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p16"/>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16"/>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16"/>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16"/>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p16"/>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9" name="Google Shape;8559;p16"/>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p16"/>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16"/>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16"/>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16"/>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4" name="Google Shape;8564;p16"/>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5" name="Google Shape;8565;p16"/>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6" name="Google Shape;8566;p16"/>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p16"/>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8" name="Google Shape;8568;p16"/>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9" name="Google Shape;8569;p16"/>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0" name="Google Shape;8570;p16"/>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1" name="Google Shape;8571;p16"/>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2" name="Google Shape;8572;p16"/>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3" name="Google Shape;8573;p16"/>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4" name="Google Shape;8574;p16"/>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5" name="Google Shape;8575;p16"/>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6" name="Google Shape;8576;p16"/>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7" name="Google Shape;8577;p16"/>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8" name="Google Shape;8578;p16"/>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9" name="Google Shape;8579;p16"/>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0" name="Google Shape;8580;p16"/>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1" name="Google Shape;8581;p16"/>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2" name="Google Shape;8582;p16"/>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3" name="Google Shape;8583;p16"/>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4" name="Google Shape;8584;p16"/>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5" name="Google Shape;8585;p16"/>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6" name="Google Shape;8586;p16"/>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7" name="Google Shape;8587;p16"/>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8" name="Google Shape;8588;p16"/>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9" name="Google Shape;8589;p16"/>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0" name="Google Shape;8590;p16"/>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p16"/>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16"/>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16"/>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16"/>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16"/>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16"/>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16"/>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16"/>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16"/>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p16"/>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16"/>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16"/>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16"/>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16"/>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16"/>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16"/>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16"/>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16"/>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16"/>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16"/>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16"/>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p16"/>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p16"/>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16"/>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p16"/>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16"/>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16"/>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16"/>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16"/>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p16"/>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16"/>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16"/>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3" name="Google Shape;8623;p16"/>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p16"/>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16"/>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16"/>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16"/>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16"/>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16"/>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16"/>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16"/>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16"/>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16"/>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16"/>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16"/>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16"/>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16"/>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16"/>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16"/>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16"/>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16"/>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16"/>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16"/>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16"/>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16"/>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16"/>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16"/>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16"/>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16"/>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16"/>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16"/>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16"/>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16"/>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16"/>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16"/>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16"/>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16"/>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16"/>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16"/>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16"/>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16"/>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16"/>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16"/>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16"/>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16"/>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16"/>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16"/>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16"/>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16"/>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16"/>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16"/>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16"/>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16"/>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16"/>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16"/>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16"/>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16"/>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16"/>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16"/>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16"/>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16"/>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16"/>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16"/>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16"/>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16"/>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16"/>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16"/>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16"/>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16"/>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16"/>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16"/>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16"/>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16"/>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16"/>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16"/>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16"/>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16"/>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16"/>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16"/>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16"/>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16"/>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16"/>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16"/>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16"/>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16"/>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16"/>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16"/>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16"/>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16"/>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16"/>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16"/>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16"/>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16"/>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16"/>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16"/>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16"/>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16"/>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16"/>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16"/>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16"/>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16"/>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16"/>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16"/>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16"/>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p16"/>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16"/>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16"/>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16"/>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16"/>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16"/>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16"/>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16"/>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16"/>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16"/>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16"/>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16"/>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16"/>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16"/>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16"/>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16"/>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16"/>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16"/>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16"/>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16"/>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16"/>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16"/>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16"/>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16"/>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16"/>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16"/>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16"/>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16"/>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16"/>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16"/>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16"/>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16"/>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16"/>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16"/>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16"/>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16"/>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16"/>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16"/>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16"/>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16"/>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16"/>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16"/>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16"/>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16"/>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16"/>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16"/>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16"/>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16"/>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16"/>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16"/>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16"/>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16"/>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16"/>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16"/>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16"/>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16"/>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16"/>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16"/>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16"/>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16"/>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16"/>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16"/>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16"/>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16"/>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16"/>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16"/>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16"/>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16"/>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16"/>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16"/>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16"/>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16"/>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16"/>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16"/>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16"/>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16"/>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1" name="Google Shape;8801;p16"/>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2" name="Google Shape;8802;p16"/>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16"/>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16"/>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5" name="Google Shape;8805;p16"/>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6" name="Google Shape;8806;p16"/>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7" name="Google Shape;8807;p16"/>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8" name="Google Shape;8808;p16"/>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9" name="Google Shape;8809;p16"/>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0" name="Google Shape;8810;p16"/>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1" name="Google Shape;8811;p16"/>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2" name="Google Shape;8812;p16"/>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3" name="Google Shape;8813;p16"/>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4" name="Google Shape;8814;p16"/>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5" name="Google Shape;8815;p16"/>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6" name="Google Shape;8816;p16"/>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16"/>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16"/>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16"/>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16"/>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16"/>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2" name="Google Shape;8822;p16"/>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3" name="Google Shape;8823;p16"/>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4" name="Google Shape;8824;p16"/>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5" name="Google Shape;8825;p16"/>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16"/>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16"/>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16"/>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16"/>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16"/>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16"/>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16"/>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16"/>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16"/>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16"/>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16"/>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16"/>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16"/>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16"/>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16"/>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16"/>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16"/>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16"/>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16"/>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16"/>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6" name="Google Shape;8846;p16"/>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16"/>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16"/>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16"/>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16"/>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16"/>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16"/>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16"/>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16"/>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16"/>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16"/>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16"/>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16"/>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16"/>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16"/>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16"/>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16"/>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16"/>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16"/>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16"/>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16"/>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16"/>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16"/>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16"/>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16"/>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16"/>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16"/>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16"/>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16"/>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16"/>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16"/>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16"/>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16"/>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16"/>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16"/>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16"/>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16"/>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16"/>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16"/>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85" name="Google Shape;8885;p16"/>
          <p:cNvSpPr txBox="1">
            <a:spLocks noGrp="1"/>
          </p:cNvSpPr>
          <p:nvPr>
            <p:ph type="title" hasCustomPrompt="1"/>
          </p:nvPr>
        </p:nvSpPr>
        <p:spPr>
          <a:xfrm>
            <a:off x="2092370" y="1393938"/>
            <a:ext cx="6534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1">
                <a:latin typeface="Inria Sans"/>
                <a:ea typeface="Inria Sans"/>
                <a:cs typeface="Inria Sans"/>
                <a:sym typeface="Inria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886" name="Google Shape;8886;p16"/>
          <p:cNvSpPr txBox="1">
            <a:spLocks noGrp="1"/>
          </p:cNvSpPr>
          <p:nvPr>
            <p:ph type="subTitle" idx="1"/>
          </p:nvPr>
        </p:nvSpPr>
        <p:spPr>
          <a:xfrm>
            <a:off x="1239975" y="2368000"/>
            <a:ext cx="2336400" cy="450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87" name="Google Shape;8887;p16"/>
          <p:cNvSpPr txBox="1">
            <a:spLocks noGrp="1"/>
          </p:cNvSpPr>
          <p:nvPr>
            <p:ph type="title" idx="2" hasCustomPrompt="1"/>
          </p:nvPr>
        </p:nvSpPr>
        <p:spPr>
          <a:xfrm>
            <a:off x="6409120" y="1400388"/>
            <a:ext cx="6534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1">
                <a:latin typeface="Inria Sans"/>
                <a:ea typeface="Inria Sans"/>
                <a:cs typeface="Inria Sans"/>
                <a:sym typeface="Inria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888" name="Google Shape;8888;p16"/>
          <p:cNvSpPr txBox="1">
            <a:spLocks noGrp="1"/>
          </p:cNvSpPr>
          <p:nvPr>
            <p:ph type="subTitle" idx="3"/>
          </p:nvPr>
        </p:nvSpPr>
        <p:spPr>
          <a:xfrm>
            <a:off x="5567625" y="2369575"/>
            <a:ext cx="2336400" cy="450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89" name="Google Shape;8889;p16"/>
          <p:cNvSpPr txBox="1">
            <a:spLocks noGrp="1"/>
          </p:cNvSpPr>
          <p:nvPr>
            <p:ph type="title" idx="4" hasCustomPrompt="1"/>
          </p:nvPr>
        </p:nvSpPr>
        <p:spPr>
          <a:xfrm>
            <a:off x="2083573" y="3189550"/>
            <a:ext cx="649200" cy="393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1">
                <a:latin typeface="Inria Sans"/>
                <a:ea typeface="Inria Sans"/>
                <a:cs typeface="Inria Sans"/>
                <a:sym typeface="Inria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890" name="Google Shape;8890;p16"/>
          <p:cNvSpPr txBox="1">
            <a:spLocks noGrp="1"/>
          </p:cNvSpPr>
          <p:nvPr>
            <p:ph type="subTitle" idx="5"/>
          </p:nvPr>
        </p:nvSpPr>
        <p:spPr>
          <a:xfrm>
            <a:off x="1239975" y="4155450"/>
            <a:ext cx="2336400" cy="4515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91" name="Google Shape;8891;p16"/>
          <p:cNvSpPr txBox="1">
            <a:spLocks noGrp="1"/>
          </p:cNvSpPr>
          <p:nvPr>
            <p:ph type="title" idx="6" hasCustomPrompt="1"/>
          </p:nvPr>
        </p:nvSpPr>
        <p:spPr>
          <a:xfrm>
            <a:off x="6411225" y="3189550"/>
            <a:ext cx="649200" cy="393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1">
                <a:latin typeface="Inria Sans"/>
                <a:ea typeface="Inria Sans"/>
                <a:cs typeface="Inria Sans"/>
                <a:sym typeface="Inria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892" name="Google Shape;8892;p16"/>
          <p:cNvSpPr txBox="1">
            <a:spLocks noGrp="1"/>
          </p:cNvSpPr>
          <p:nvPr>
            <p:ph type="subTitle" idx="7"/>
          </p:nvPr>
        </p:nvSpPr>
        <p:spPr>
          <a:xfrm>
            <a:off x="5567625" y="4157010"/>
            <a:ext cx="2336400" cy="4515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93" name="Google Shape;8893;p16"/>
          <p:cNvSpPr txBox="1">
            <a:spLocks noGrp="1"/>
          </p:cNvSpPr>
          <p:nvPr>
            <p:ph type="subTitle" idx="8"/>
          </p:nvPr>
        </p:nvSpPr>
        <p:spPr>
          <a:xfrm>
            <a:off x="1239975" y="2056825"/>
            <a:ext cx="2336400" cy="3585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1pPr>
            <a:lvl2pPr lvl="1"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2pPr>
            <a:lvl3pPr lvl="2"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3pPr>
            <a:lvl4pPr lvl="3"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4pPr>
            <a:lvl5pPr lvl="4"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5pPr>
            <a:lvl6pPr lvl="5"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6pPr>
            <a:lvl7pPr lvl="6"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7pPr>
            <a:lvl8pPr lvl="7"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8pPr>
            <a:lvl9pPr lvl="8"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9pPr>
          </a:lstStyle>
          <a:p>
            <a:endParaRPr/>
          </a:p>
        </p:txBody>
      </p:sp>
      <p:sp>
        <p:nvSpPr>
          <p:cNvPr id="8894" name="Google Shape;8894;p16"/>
          <p:cNvSpPr txBox="1">
            <a:spLocks noGrp="1"/>
          </p:cNvSpPr>
          <p:nvPr>
            <p:ph type="subTitle" idx="9"/>
          </p:nvPr>
        </p:nvSpPr>
        <p:spPr>
          <a:xfrm>
            <a:off x="5567625" y="2056848"/>
            <a:ext cx="2336400" cy="3585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1pPr>
            <a:lvl2pPr lvl="1"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2pPr>
            <a:lvl3pPr lvl="2"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3pPr>
            <a:lvl4pPr lvl="3"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4pPr>
            <a:lvl5pPr lvl="4"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5pPr>
            <a:lvl6pPr lvl="5"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6pPr>
            <a:lvl7pPr lvl="6"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7pPr>
            <a:lvl8pPr lvl="7"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8pPr>
            <a:lvl9pPr lvl="8"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9pPr>
          </a:lstStyle>
          <a:p>
            <a:endParaRPr/>
          </a:p>
        </p:txBody>
      </p:sp>
      <p:sp>
        <p:nvSpPr>
          <p:cNvPr id="8895" name="Google Shape;8895;p16"/>
          <p:cNvSpPr txBox="1">
            <a:spLocks noGrp="1"/>
          </p:cNvSpPr>
          <p:nvPr>
            <p:ph type="subTitle" idx="13"/>
          </p:nvPr>
        </p:nvSpPr>
        <p:spPr>
          <a:xfrm>
            <a:off x="1239975" y="3849150"/>
            <a:ext cx="2336400" cy="3585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1pPr>
            <a:lvl2pPr lvl="1"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2pPr>
            <a:lvl3pPr lvl="2"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3pPr>
            <a:lvl4pPr lvl="3"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4pPr>
            <a:lvl5pPr lvl="4"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5pPr>
            <a:lvl6pPr lvl="5"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6pPr>
            <a:lvl7pPr lvl="6"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7pPr>
            <a:lvl8pPr lvl="7"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8pPr>
            <a:lvl9pPr lvl="8"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9pPr>
          </a:lstStyle>
          <a:p>
            <a:endParaRPr/>
          </a:p>
        </p:txBody>
      </p:sp>
      <p:sp>
        <p:nvSpPr>
          <p:cNvPr id="8896" name="Google Shape;8896;p16"/>
          <p:cNvSpPr txBox="1">
            <a:spLocks noGrp="1"/>
          </p:cNvSpPr>
          <p:nvPr>
            <p:ph type="subTitle" idx="14"/>
          </p:nvPr>
        </p:nvSpPr>
        <p:spPr>
          <a:xfrm>
            <a:off x="5567625" y="3850549"/>
            <a:ext cx="2336400" cy="3585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1pPr>
            <a:lvl2pPr lvl="1"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2pPr>
            <a:lvl3pPr lvl="2"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3pPr>
            <a:lvl4pPr lvl="3"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4pPr>
            <a:lvl5pPr lvl="4"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5pPr>
            <a:lvl6pPr lvl="5"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6pPr>
            <a:lvl7pPr lvl="6"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7pPr>
            <a:lvl8pPr lvl="7"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8pPr>
            <a:lvl9pPr lvl="8" rtl="0">
              <a:lnSpc>
                <a:spcPct val="100000"/>
              </a:lnSpc>
              <a:spcBef>
                <a:spcPts val="0"/>
              </a:spcBef>
              <a:spcAft>
                <a:spcPts val="0"/>
              </a:spcAft>
              <a:buClr>
                <a:schemeClr val="dk2"/>
              </a:buClr>
              <a:buSzPts val="1800"/>
              <a:buFont typeface="RocknRoll One"/>
              <a:buNone/>
              <a:defRPr sz="1800">
                <a:solidFill>
                  <a:schemeClr val="dk2"/>
                </a:solidFill>
                <a:latin typeface="RocknRoll One"/>
                <a:ea typeface="RocknRoll One"/>
                <a:cs typeface="RocknRoll One"/>
                <a:sym typeface="RocknRoll One"/>
              </a:defRPr>
            </a:lvl9pPr>
          </a:lstStyle>
          <a:p>
            <a:endParaRPr/>
          </a:p>
        </p:txBody>
      </p:sp>
      <p:sp>
        <p:nvSpPr>
          <p:cNvPr id="8897" name="Google Shape;8897;p16"/>
          <p:cNvSpPr txBox="1">
            <a:spLocks noGrp="1"/>
          </p:cNvSpPr>
          <p:nvPr>
            <p:ph type="title" idx="15"/>
          </p:nvPr>
        </p:nvSpPr>
        <p:spPr>
          <a:xfrm>
            <a:off x="715100" y="445025"/>
            <a:ext cx="77136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898" name="Google Shape;8898;p16"/>
          <p:cNvGrpSpPr/>
          <p:nvPr/>
        </p:nvGrpSpPr>
        <p:grpSpPr>
          <a:xfrm>
            <a:off x="171876" y="1114682"/>
            <a:ext cx="170431" cy="208992"/>
            <a:chOff x="7314226" y="2364570"/>
            <a:chExt cx="170431" cy="208992"/>
          </a:xfrm>
        </p:grpSpPr>
        <p:sp>
          <p:nvSpPr>
            <p:cNvPr id="8899" name="Google Shape;8899;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8900;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03" name="Google Shape;8903;p16"/>
          <p:cNvSpPr/>
          <p:nvPr/>
        </p:nvSpPr>
        <p:spPr>
          <a:xfrm>
            <a:off x="526846" y="4182718"/>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16"/>
          <p:cNvSpPr/>
          <p:nvPr/>
        </p:nvSpPr>
        <p:spPr>
          <a:xfrm>
            <a:off x="303646" y="4606943"/>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16"/>
          <p:cNvSpPr/>
          <p:nvPr/>
        </p:nvSpPr>
        <p:spPr>
          <a:xfrm>
            <a:off x="1064525" y="4687125"/>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16"/>
          <p:cNvSpPr/>
          <p:nvPr/>
        </p:nvSpPr>
        <p:spPr>
          <a:xfrm>
            <a:off x="171884" y="1613525"/>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7" name="Google Shape;8907;p16"/>
          <p:cNvGrpSpPr/>
          <p:nvPr/>
        </p:nvGrpSpPr>
        <p:grpSpPr>
          <a:xfrm>
            <a:off x="290272" y="2215770"/>
            <a:ext cx="170431" cy="208992"/>
            <a:chOff x="7314226" y="2364570"/>
            <a:chExt cx="170431" cy="208992"/>
          </a:xfrm>
        </p:grpSpPr>
        <p:sp>
          <p:nvSpPr>
            <p:cNvPr id="8908" name="Google Shape;8908;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12" name="Google Shape;8912;p16"/>
          <p:cNvSpPr/>
          <p:nvPr/>
        </p:nvSpPr>
        <p:spPr>
          <a:xfrm>
            <a:off x="212284" y="2723893"/>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16"/>
          <p:cNvSpPr/>
          <p:nvPr/>
        </p:nvSpPr>
        <p:spPr>
          <a:xfrm>
            <a:off x="347325" y="3208800"/>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14" name="Google Shape;8914;p16"/>
          <p:cNvGrpSpPr/>
          <p:nvPr/>
        </p:nvGrpSpPr>
        <p:grpSpPr>
          <a:xfrm rot="-10038048">
            <a:off x="8145432" y="4296502"/>
            <a:ext cx="909625" cy="910298"/>
            <a:chOff x="7654583" y="1341698"/>
            <a:chExt cx="1103561" cy="1104377"/>
          </a:xfrm>
        </p:grpSpPr>
        <p:sp>
          <p:nvSpPr>
            <p:cNvPr id="8915" name="Google Shape;8915;p16"/>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16"/>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16"/>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16"/>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16"/>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16"/>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1" name="Google Shape;8921;p16"/>
          <p:cNvGrpSpPr/>
          <p:nvPr/>
        </p:nvGrpSpPr>
        <p:grpSpPr>
          <a:xfrm flipH="1">
            <a:off x="8564784" y="1378620"/>
            <a:ext cx="170431" cy="208992"/>
            <a:chOff x="7314226" y="2364570"/>
            <a:chExt cx="170431" cy="208992"/>
          </a:xfrm>
        </p:grpSpPr>
        <p:sp>
          <p:nvSpPr>
            <p:cNvPr id="8922" name="Google Shape;8922;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26" name="Google Shape;8926;p16"/>
          <p:cNvSpPr/>
          <p:nvPr/>
        </p:nvSpPr>
        <p:spPr>
          <a:xfrm flipH="1">
            <a:off x="8384850" y="1909643"/>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16"/>
          <p:cNvSpPr/>
          <p:nvPr/>
        </p:nvSpPr>
        <p:spPr>
          <a:xfrm flipH="1">
            <a:off x="8785010" y="2424750"/>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28" name="Google Shape;8928;p16"/>
          <p:cNvGrpSpPr/>
          <p:nvPr/>
        </p:nvGrpSpPr>
        <p:grpSpPr>
          <a:xfrm flipH="1">
            <a:off x="8671634" y="3026995"/>
            <a:ext cx="170431" cy="208992"/>
            <a:chOff x="7314226" y="2364570"/>
            <a:chExt cx="170431" cy="208992"/>
          </a:xfrm>
        </p:grpSpPr>
        <p:sp>
          <p:nvSpPr>
            <p:cNvPr id="8929" name="Google Shape;8929;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33" name="Google Shape;8933;p16"/>
          <p:cNvSpPr/>
          <p:nvPr/>
        </p:nvSpPr>
        <p:spPr>
          <a:xfrm flipH="1">
            <a:off x="8555450" y="3601168"/>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5">
  <p:cSld name="TITLE_ONLY_1_1_1_1_1_1">
    <p:spTree>
      <p:nvGrpSpPr>
        <p:cNvPr id="1" name="Shape 21325"/>
        <p:cNvGrpSpPr/>
        <p:nvPr/>
      </p:nvGrpSpPr>
      <p:grpSpPr>
        <a:xfrm>
          <a:off x="0" y="0"/>
          <a:ext cx="0" cy="0"/>
          <a:chOff x="0" y="0"/>
          <a:chExt cx="0" cy="0"/>
        </a:xfrm>
      </p:grpSpPr>
      <p:grpSp>
        <p:nvGrpSpPr>
          <p:cNvPr id="21326" name="Google Shape;21326;p35"/>
          <p:cNvGrpSpPr/>
          <p:nvPr/>
        </p:nvGrpSpPr>
        <p:grpSpPr>
          <a:xfrm>
            <a:off x="-44372" y="-112096"/>
            <a:ext cx="9232744" cy="5367692"/>
            <a:chOff x="-36097" y="-112100"/>
            <a:chExt cx="9232744" cy="5367692"/>
          </a:xfrm>
        </p:grpSpPr>
        <p:sp>
          <p:nvSpPr>
            <p:cNvPr id="21327" name="Google Shape;21327;p3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8" name="Google Shape;21328;p3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9" name="Google Shape;21329;p3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0" name="Google Shape;21330;p3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1" name="Google Shape;21331;p3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2" name="Google Shape;21332;p3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3" name="Google Shape;21333;p3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4" name="Google Shape;21334;p3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5" name="Google Shape;21335;p3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6" name="Google Shape;21336;p3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7" name="Google Shape;21337;p3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8" name="Google Shape;21338;p3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9" name="Google Shape;21339;p3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0" name="Google Shape;21340;p3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1" name="Google Shape;21341;p3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2" name="Google Shape;21342;p3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3" name="Google Shape;21343;p3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4" name="Google Shape;21344;p3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5" name="Google Shape;21345;p3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6" name="Google Shape;21346;p3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7" name="Google Shape;21347;p3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8" name="Google Shape;21348;p3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9" name="Google Shape;21349;p3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0" name="Google Shape;21350;p3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1" name="Google Shape;21351;p3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2" name="Google Shape;21352;p3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3" name="Google Shape;21353;p3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4" name="Google Shape;21354;p3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5" name="Google Shape;21355;p3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6" name="Google Shape;21356;p3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7" name="Google Shape;21357;p3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8" name="Google Shape;21358;p3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9" name="Google Shape;21359;p3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0" name="Google Shape;21360;p3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1" name="Google Shape;21361;p3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2" name="Google Shape;21362;p3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3" name="Google Shape;21363;p3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4" name="Google Shape;21364;p3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5" name="Google Shape;21365;p3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6" name="Google Shape;21366;p3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7" name="Google Shape;21367;p3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8" name="Google Shape;21368;p3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9" name="Google Shape;21369;p3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0" name="Google Shape;21370;p3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1" name="Google Shape;21371;p3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2" name="Google Shape;21372;p3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3" name="Google Shape;21373;p3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4" name="Google Shape;21374;p3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5" name="Google Shape;21375;p3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6" name="Google Shape;21376;p3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7" name="Google Shape;21377;p3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8" name="Google Shape;21378;p3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9" name="Google Shape;21379;p3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0" name="Google Shape;21380;p3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1" name="Google Shape;21381;p3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2" name="Google Shape;21382;p3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3" name="Google Shape;21383;p3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4" name="Google Shape;21384;p3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5" name="Google Shape;21385;p3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6" name="Google Shape;21386;p3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7" name="Google Shape;21387;p3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8" name="Google Shape;21388;p3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9" name="Google Shape;21389;p3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0" name="Google Shape;21390;p3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1" name="Google Shape;21391;p3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2" name="Google Shape;21392;p3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3" name="Google Shape;21393;p3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4" name="Google Shape;21394;p3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5" name="Google Shape;21395;p3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6" name="Google Shape;21396;p3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7" name="Google Shape;21397;p3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8" name="Google Shape;21398;p3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9" name="Google Shape;21399;p3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0" name="Google Shape;21400;p3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1" name="Google Shape;21401;p3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2" name="Google Shape;21402;p3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3" name="Google Shape;21403;p3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4" name="Google Shape;21404;p3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5" name="Google Shape;21405;p3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6" name="Google Shape;21406;p3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7" name="Google Shape;21407;p3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8" name="Google Shape;21408;p3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9" name="Google Shape;21409;p3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0" name="Google Shape;21410;p3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1" name="Google Shape;21411;p3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2" name="Google Shape;21412;p3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3" name="Google Shape;21413;p3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4" name="Google Shape;21414;p3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5" name="Google Shape;21415;p3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6" name="Google Shape;21416;p3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7" name="Google Shape;21417;p3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8" name="Google Shape;21418;p3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9" name="Google Shape;21419;p3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0" name="Google Shape;21420;p3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1" name="Google Shape;21421;p3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2" name="Google Shape;21422;p3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3" name="Google Shape;21423;p3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4" name="Google Shape;21424;p3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5" name="Google Shape;21425;p3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6" name="Google Shape;21426;p3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7" name="Google Shape;21427;p3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8" name="Google Shape;21428;p3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9" name="Google Shape;21429;p3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0" name="Google Shape;21430;p3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1" name="Google Shape;21431;p3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2" name="Google Shape;21432;p3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3" name="Google Shape;21433;p3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4" name="Google Shape;21434;p3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5" name="Google Shape;21435;p3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6" name="Google Shape;21436;p3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7" name="Google Shape;21437;p3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8" name="Google Shape;21438;p3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9" name="Google Shape;21439;p3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0" name="Google Shape;21440;p3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1" name="Google Shape;21441;p3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2" name="Google Shape;21442;p3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3" name="Google Shape;21443;p3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4" name="Google Shape;21444;p3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5" name="Google Shape;21445;p3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6" name="Google Shape;21446;p3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7" name="Google Shape;21447;p3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8" name="Google Shape;21448;p3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9" name="Google Shape;21449;p3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0" name="Google Shape;21450;p3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1" name="Google Shape;21451;p3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2" name="Google Shape;21452;p3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3" name="Google Shape;21453;p3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4" name="Google Shape;21454;p3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5" name="Google Shape;21455;p3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6" name="Google Shape;21456;p3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7" name="Google Shape;21457;p3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8" name="Google Shape;21458;p3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9" name="Google Shape;21459;p3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0" name="Google Shape;21460;p3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1" name="Google Shape;21461;p3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2" name="Google Shape;21462;p3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3" name="Google Shape;21463;p3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4" name="Google Shape;21464;p3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5" name="Google Shape;21465;p3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6" name="Google Shape;21466;p3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7" name="Google Shape;21467;p3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8" name="Google Shape;21468;p3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9" name="Google Shape;21469;p3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0" name="Google Shape;21470;p3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1" name="Google Shape;21471;p3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2" name="Google Shape;21472;p3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3" name="Google Shape;21473;p3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4" name="Google Shape;21474;p3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5" name="Google Shape;21475;p3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6" name="Google Shape;21476;p3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7" name="Google Shape;21477;p3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8" name="Google Shape;21478;p3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9" name="Google Shape;21479;p3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0" name="Google Shape;21480;p3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1" name="Google Shape;21481;p3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2" name="Google Shape;21482;p3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3" name="Google Shape;21483;p3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4" name="Google Shape;21484;p3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5" name="Google Shape;21485;p3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6" name="Google Shape;21486;p3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7" name="Google Shape;21487;p3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8" name="Google Shape;21488;p3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9" name="Google Shape;21489;p3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0" name="Google Shape;21490;p3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1" name="Google Shape;21491;p3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2" name="Google Shape;21492;p3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3" name="Google Shape;21493;p3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4" name="Google Shape;21494;p3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5" name="Google Shape;21495;p3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6" name="Google Shape;21496;p3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7" name="Google Shape;21497;p3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8" name="Google Shape;21498;p3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9" name="Google Shape;21499;p3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0" name="Google Shape;21500;p3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1" name="Google Shape;21501;p3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2" name="Google Shape;21502;p3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3" name="Google Shape;21503;p3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4" name="Google Shape;21504;p3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5" name="Google Shape;21505;p3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6" name="Google Shape;21506;p3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7" name="Google Shape;21507;p3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8" name="Google Shape;21508;p3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9" name="Google Shape;21509;p3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0" name="Google Shape;21510;p3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1" name="Google Shape;21511;p3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2" name="Google Shape;21512;p3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3" name="Google Shape;21513;p3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4" name="Google Shape;21514;p3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5" name="Google Shape;21515;p3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6" name="Google Shape;21516;p3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7" name="Google Shape;21517;p3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8" name="Google Shape;21518;p3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9" name="Google Shape;21519;p3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0" name="Google Shape;21520;p3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1" name="Google Shape;21521;p3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2" name="Google Shape;21522;p3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3" name="Google Shape;21523;p3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4" name="Google Shape;21524;p3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5" name="Google Shape;21525;p3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6" name="Google Shape;21526;p3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7" name="Google Shape;21527;p3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8" name="Google Shape;21528;p3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9" name="Google Shape;21529;p3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0" name="Google Shape;21530;p3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1" name="Google Shape;21531;p3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2" name="Google Shape;21532;p3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3" name="Google Shape;21533;p3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4" name="Google Shape;21534;p3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5" name="Google Shape;21535;p3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6" name="Google Shape;21536;p3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7" name="Google Shape;21537;p3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8" name="Google Shape;21538;p3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9" name="Google Shape;21539;p3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0" name="Google Shape;21540;p3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1" name="Google Shape;21541;p3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2" name="Google Shape;21542;p3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3" name="Google Shape;21543;p3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4" name="Google Shape;21544;p3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5" name="Google Shape;21545;p3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6" name="Google Shape;21546;p3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7" name="Google Shape;21547;p3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8" name="Google Shape;21548;p3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9" name="Google Shape;21549;p3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0" name="Google Shape;21550;p3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1" name="Google Shape;21551;p3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2" name="Google Shape;21552;p3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3" name="Google Shape;21553;p3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4" name="Google Shape;21554;p3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5" name="Google Shape;21555;p3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6" name="Google Shape;21556;p3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7" name="Google Shape;21557;p3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8" name="Google Shape;21558;p3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9" name="Google Shape;21559;p3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0" name="Google Shape;21560;p3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1" name="Google Shape;21561;p3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2" name="Google Shape;21562;p3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3" name="Google Shape;21563;p3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4" name="Google Shape;21564;p3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5" name="Google Shape;21565;p3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6" name="Google Shape;21566;p3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7" name="Google Shape;21567;p3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8" name="Google Shape;21568;p3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9" name="Google Shape;21569;p3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0" name="Google Shape;21570;p3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1" name="Google Shape;21571;p3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2" name="Google Shape;21572;p3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3" name="Google Shape;21573;p3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4" name="Google Shape;21574;p3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5" name="Google Shape;21575;p3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6" name="Google Shape;21576;p3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7" name="Google Shape;21577;p3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8" name="Google Shape;21578;p3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9" name="Google Shape;21579;p3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0" name="Google Shape;21580;p3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1" name="Google Shape;21581;p3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2" name="Google Shape;21582;p3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3" name="Google Shape;21583;p3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4" name="Google Shape;21584;p3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5" name="Google Shape;21585;p3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6" name="Google Shape;21586;p3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7" name="Google Shape;21587;p3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8" name="Google Shape;21588;p3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9" name="Google Shape;21589;p3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0" name="Google Shape;21590;p3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1" name="Google Shape;21591;p3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2" name="Google Shape;21592;p3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3" name="Google Shape;21593;p3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4" name="Google Shape;21594;p3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5" name="Google Shape;21595;p3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6" name="Google Shape;21596;p3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7" name="Google Shape;21597;p3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8" name="Google Shape;21598;p3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9" name="Google Shape;21599;p3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0" name="Google Shape;21600;p3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1" name="Google Shape;21601;p3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2" name="Google Shape;21602;p3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3" name="Google Shape;21603;p3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4" name="Google Shape;21604;p3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5" name="Google Shape;21605;p3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6" name="Google Shape;21606;p3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7" name="Google Shape;21607;p3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8" name="Google Shape;21608;p3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9" name="Google Shape;21609;p3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0" name="Google Shape;21610;p3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1" name="Google Shape;21611;p3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2" name="Google Shape;21612;p3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3" name="Google Shape;21613;p3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4" name="Google Shape;21614;p3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5" name="Google Shape;21615;p3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6" name="Google Shape;21616;p3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7" name="Google Shape;21617;p3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8" name="Google Shape;21618;p3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9" name="Google Shape;21619;p3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0" name="Google Shape;21620;p3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1" name="Google Shape;21621;p3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2" name="Google Shape;21622;p3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3" name="Google Shape;21623;p3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4" name="Google Shape;21624;p3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5" name="Google Shape;21625;p3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6" name="Google Shape;21626;p3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7" name="Google Shape;21627;p3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8" name="Google Shape;21628;p3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9" name="Google Shape;21629;p3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0" name="Google Shape;21630;p3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1" name="Google Shape;21631;p3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2" name="Google Shape;21632;p3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3" name="Google Shape;21633;p3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4" name="Google Shape;21634;p3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5" name="Google Shape;21635;p3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6" name="Google Shape;21636;p3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7" name="Google Shape;21637;p3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8" name="Google Shape;21638;p3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9" name="Google Shape;21639;p3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0" name="Google Shape;21640;p3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1" name="Google Shape;21641;p3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2" name="Google Shape;21642;p3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3" name="Google Shape;21643;p3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4" name="Google Shape;21644;p3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5" name="Google Shape;21645;p3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6" name="Google Shape;21646;p3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7" name="Google Shape;21647;p3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8" name="Google Shape;21648;p3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9" name="Google Shape;21649;p3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0" name="Google Shape;21650;p3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1" name="Google Shape;21651;p3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2" name="Google Shape;21652;p3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3" name="Google Shape;21653;p3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4" name="Google Shape;21654;p3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5" name="Google Shape;21655;p3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6" name="Google Shape;21656;p3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7" name="Google Shape;21657;p3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8" name="Google Shape;21658;p3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9" name="Google Shape;21659;p3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0" name="Google Shape;21660;p3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1" name="Google Shape;21661;p3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2" name="Google Shape;21662;p3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3" name="Google Shape;21663;p3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4" name="Google Shape;21664;p3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5" name="Google Shape;21665;p3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6" name="Google Shape;21666;p3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7" name="Google Shape;21667;p3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8" name="Google Shape;21668;p3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9" name="Google Shape;21669;p3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0" name="Google Shape;21670;p3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1" name="Google Shape;21671;p3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2" name="Google Shape;21672;p3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3" name="Google Shape;21673;p3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4" name="Google Shape;21674;p3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5" name="Google Shape;21675;p3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6" name="Google Shape;21676;p3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7" name="Google Shape;21677;p3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8" name="Google Shape;21678;p3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9" name="Google Shape;21679;p3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0" name="Google Shape;21680;p3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1" name="Google Shape;21681;p3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2" name="Google Shape;21682;p3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3" name="Google Shape;21683;p3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4" name="Google Shape;21684;p3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5" name="Google Shape;21685;p3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6" name="Google Shape;21686;p3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7" name="Google Shape;21687;p3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8" name="Google Shape;21688;p3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9" name="Google Shape;21689;p3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0" name="Google Shape;21690;p3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1" name="Google Shape;21691;p3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2" name="Google Shape;21692;p3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3" name="Google Shape;21693;p3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4" name="Google Shape;21694;p3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5" name="Google Shape;21695;p3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6" name="Google Shape;21696;p3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7" name="Google Shape;21697;p3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8" name="Google Shape;21698;p3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9" name="Google Shape;21699;p3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0" name="Google Shape;21700;p3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1" name="Google Shape;21701;p3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2" name="Google Shape;21702;p3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3" name="Google Shape;21703;p3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4" name="Google Shape;21704;p3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5" name="Google Shape;21705;p3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6" name="Google Shape;21706;p3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7" name="Google Shape;21707;p3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8" name="Google Shape;21708;p3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9" name="Google Shape;21709;p3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0" name="Google Shape;21710;p3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1" name="Google Shape;21711;p3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2" name="Google Shape;21712;p3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3" name="Google Shape;21713;p3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4" name="Google Shape;21714;p3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5" name="Google Shape;21715;p3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6" name="Google Shape;21716;p3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7" name="Google Shape;21717;p3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8" name="Google Shape;21718;p3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9" name="Google Shape;21719;p3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0" name="Google Shape;21720;p3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1" name="Google Shape;21721;p3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2" name="Google Shape;21722;p3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3" name="Google Shape;21723;p3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4" name="Google Shape;21724;p3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5" name="Google Shape;21725;p3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6" name="Google Shape;21726;p3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7" name="Google Shape;21727;p3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8" name="Google Shape;21728;p3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9" name="Google Shape;21729;p3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0" name="Google Shape;21730;p3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1" name="Google Shape;21731;p3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2" name="Google Shape;21732;p3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3" name="Google Shape;21733;p3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4" name="Google Shape;21734;p3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5" name="Google Shape;21735;p3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6" name="Google Shape;21736;p3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7" name="Google Shape;21737;p3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8" name="Google Shape;21738;p3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9" name="Google Shape;21739;p3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0" name="Google Shape;21740;p3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1" name="Google Shape;21741;p3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2" name="Google Shape;21742;p3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3" name="Google Shape;21743;p3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4" name="Google Shape;21744;p3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5" name="Google Shape;21745;p3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6" name="Google Shape;21746;p3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7" name="Google Shape;21747;p3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8" name="Google Shape;21748;p3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9" name="Google Shape;21749;p3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0" name="Google Shape;21750;p3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1" name="Google Shape;21751;p3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2" name="Google Shape;21752;p3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3" name="Google Shape;21753;p3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4" name="Google Shape;21754;p3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5" name="Google Shape;21755;p3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6" name="Google Shape;21756;p3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7" name="Google Shape;21757;p3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8" name="Google Shape;21758;p3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9" name="Google Shape;21759;p3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0" name="Google Shape;21760;p3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1" name="Google Shape;21761;p3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2" name="Google Shape;21762;p3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3" name="Google Shape;21763;p3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4" name="Google Shape;21764;p3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5" name="Google Shape;21765;p3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6" name="Google Shape;21766;p3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7" name="Google Shape;21767;p3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8" name="Google Shape;21768;p3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9" name="Google Shape;21769;p3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0" name="Google Shape;21770;p3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1" name="Google Shape;21771;p3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2" name="Google Shape;21772;p3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3" name="Google Shape;21773;p3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4" name="Google Shape;21774;p3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5" name="Google Shape;21775;p3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6" name="Google Shape;21776;p3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7" name="Google Shape;21777;p3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8" name="Google Shape;21778;p3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9" name="Google Shape;21779;p3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0" name="Google Shape;21780;p3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1" name="Google Shape;21781;p3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2" name="Google Shape;21782;p3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3" name="Google Shape;21783;p3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4" name="Google Shape;21784;p3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5" name="Google Shape;21785;p3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6" name="Google Shape;21786;p3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7" name="Google Shape;21787;p3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8" name="Google Shape;21788;p3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9" name="Google Shape;21789;p3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0" name="Google Shape;21790;p3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1" name="Google Shape;21791;p3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2" name="Google Shape;21792;p3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3" name="Google Shape;21793;p3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4" name="Google Shape;21794;p3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5" name="Google Shape;21795;p3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6" name="Google Shape;21796;p3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7" name="Google Shape;21797;p3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8" name="Google Shape;21798;p3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9" name="Google Shape;21799;p3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0" name="Google Shape;21800;p3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1" name="Google Shape;21801;p3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2" name="Google Shape;21802;p3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3" name="Google Shape;21803;p3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4" name="Google Shape;21804;p3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5" name="Google Shape;21805;p3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6" name="Google Shape;21806;p3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7" name="Google Shape;21807;p3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8" name="Google Shape;21808;p3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9" name="Google Shape;21809;p3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0" name="Google Shape;21810;p3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1" name="Google Shape;21811;p3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2" name="Google Shape;21812;p3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3" name="Google Shape;21813;p3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4" name="Google Shape;21814;p3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5" name="Google Shape;21815;p3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6" name="Google Shape;21816;p3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7" name="Google Shape;21817;p3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8" name="Google Shape;21818;p3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9" name="Google Shape;21819;p3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0" name="Google Shape;21820;p3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1" name="Google Shape;21821;p3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2" name="Google Shape;21822;p3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3" name="Google Shape;21823;p3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4" name="Google Shape;21824;p3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5" name="Google Shape;21825;p3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6" name="Google Shape;21826;p3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7" name="Google Shape;21827;p3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8" name="Google Shape;21828;p3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9" name="Google Shape;21829;p3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0" name="Google Shape;21830;p3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1" name="Google Shape;21831;p3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2" name="Google Shape;21832;p3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3" name="Google Shape;21833;p3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4" name="Google Shape;21834;p3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5" name="Google Shape;21835;p3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6" name="Google Shape;21836;p3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7" name="Google Shape;21837;p3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8" name="Google Shape;21838;p3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9" name="Google Shape;21839;p3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0" name="Google Shape;21840;p3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1" name="Google Shape;21841;p3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2" name="Google Shape;21842;p3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3" name="Google Shape;21843;p3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4" name="Google Shape;21844;p3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5" name="Google Shape;21845;p3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6" name="Google Shape;21846;p3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7" name="Google Shape;21847;p3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8" name="Google Shape;21848;p3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9" name="Google Shape;21849;p3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0" name="Google Shape;21850;p3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1" name="Google Shape;21851;p3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2" name="Google Shape;21852;p3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3" name="Google Shape;21853;p3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4" name="Google Shape;21854;p3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5" name="Google Shape;21855;p3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6" name="Google Shape;21856;p3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7" name="Google Shape;21857;p3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8" name="Google Shape;21858;p3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9" name="Google Shape;21859;p3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0" name="Google Shape;21860;p3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1" name="Google Shape;21861;p3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2" name="Google Shape;21862;p3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3" name="Google Shape;21863;p3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4" name="Google Shape;21864;p3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5" name="Google Shape;21865;p3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6" name="Google Shape;21866;p3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7" name="Google Shape;21867;p3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8" name="Google Shape;21868;p3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9" name="Google Shape;21869;p3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0" name="Google Shape;21870;p3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1" name="Google Shape;21871;p3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2" name="Google Shape;21872;p3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3" name="Google Shape;21873;p3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4" name="Google Shape;21874;p3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5" name="Google Shape;21875;p3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6" name="Google Shape;21876;p3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7" name="Google Shape;21877;p3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8" name="Google Shape;21878;p3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9" name="Google Shape;21879;p3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0" name="Google Shape;21880;p3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1" name="Google Shape;21881;p3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2" name="Google Shape;21882;p3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3" name="Google Shape;21883;p3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4" name="Google Shape;21884;p3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5" name="Google Shape;21885;p3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6" name="Google Shape;21886;p3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7" name="Google Shape;21887;p3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8" name="Google Shape;21888;p3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9" name="Google Shape;21889;p3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0" name="Google Shape;21890;p3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1" name="Google Shape;21891;p3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2" name="Google Shape;21892;p3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3" name="Google Shape;21893;p3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4" name="Google Shape;21894;p3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5" name="Google Shape;21895;p3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6" name="Google Shape;21896;p3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7" name="Google Shape;21897;p3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8" name="Google Shape;21898;p3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9" name="Google Shape;21899;p3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0" name="Google Shape;21900;p3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1" name="Google Shape;21901;p3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2" name="Google Shape;21902;p3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3" name="Google Shape;21903;p3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4" name="Google Shape;21904;p3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5" name="Google Shape;21905;p3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6" name="Google Shape;21906;p3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7" name="Google Shape;21907;p3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8" name="Google Shape;21908;p3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9" name="Google Shape;21909;p3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0" name="Google Shape;21910;p3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1" name="Google Shape;21911;p3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2" name="Google Shape;21912;p3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3" name="Google Shape;21913;p3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4" name="Google Shape;21914;p3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5" name="Google Shape;21915;p3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6" name="Google Shape;21916;p3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7" name="Google Shape;21917;p3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8" name="Google Shape;21918;p3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9" name="Google Shape;21919;p3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0" name="Google Shape;21920;p3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1" name="Google Shape;21921;p3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2" name="Google Shape;21922;p3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3" name="Google Shape;21923;p3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4" name="Google Shape;21924;p3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5" name="Google Shape;21925;p3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6" name="Google Shape;21926;p3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7" name="Google Shape;21927;p3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8" name="Google Shape;21928;p3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9" name="Google Shape;21929;p3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0" name="Google Shape;21930;p3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1" name="Google Shape;21931;p3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2" name="Google Shape;21932;p3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3" name="Google Shape;21933;p3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4" name="Google Shape;21934;p3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5" name="Google Shape;21935;p3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6" name="Google Shape;21936;p3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7" name="Google Shape;21937;p3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8" name="Google Shape;21938;p3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9" name="Google Shape;21939;p3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0" name="Google Shape;21940;p3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1" name="Google Shape;21941;p3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2" name="Google Shape;21942;p3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3" name="Google Shape;21943;p3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4" name="Google Shape;21944;p3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5" name="Google Shape;21945;p3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6" name="Google Shape;21946;p3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7" name="Google Shape;21947;p3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8" name="Google Shape;21948;p3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9" name="Google Shape;21949;p3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0" name="Google Shape;21950;p3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1" name="Google Shape;21951;p3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2" name="Google Shape;21952;p3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3" name="Google Shape;21953;p3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4" name="Google Shape;21954;p3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5" name="Google Shape;21955;p3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6" name="Google Shape;21956;p3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7" name="Google Shape;21957;p3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8" name="Google Shape;21958;p3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9" name="Google Shape;21959;p3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0" name="Google Shape;21960;p3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1" name="Google Shape;21961;p3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62" name="Google Shape;21962;p35"/>
          <p:cNvSpPr txBox="1">
            <a:spLocks noGrp="1"/>
          </p:cNvSpPr>
          <p:nvPr>
            <p:ph type="title"/>
          </p:nvPr>
        </p:nvSpPr>
        <p:spPr>
          <a:xfrm>
            <a:off x="715100" y="445025"/>
            <a:ext cx="7713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63" name="Google Shape;21963;p35"/>
          <p:cNvGrpSpPr/>
          <p:nvPr/>
        </p:nvGrpSpPr>
        <p:grpSpPr>
          <a:xfrm rot="6119681" flipH="1">
            <a:off x="8427832" y="4236066"/>
            <a:ext cx="1016653" cy="867617"/>
            <a:chOff x="6844761" y="3813808"/>
            <a:chExt cx="948728" cy="809649"/>
          </a:xfrm>
        </p:grpSpPr>
        <p:sp>
          <p:nvSpPr>
            <p:cNvPr id="21964" name="Google Shape;21964;p35"/>
            <p:cNvSpPr/>
            <p:nvPr/>
          </p:nvSpPr>
          <p:spPr>
            <a:xfrm rot="8706649" flipH="1">
              <a:off x="6967710" y="3858794"/>
              <a:ext cx="324419" cy="531843"/>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5" name="Google Shape;21965;p35"/>
            <p:cNvSpPr/>
            <p:nvPr/>
          </p:nvSpPr>
          <p:spPr>
            <a:xfrm rot="8706649" flipH="1">
              <a:off x="7337188" y="4167809"/>
              <a:ext cx="381732" cy="380687"/>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6" name="Google Shape;21966;p35"/>
            <p:cNvSpPr/>
            <p:nvPr/>
          </p:nvSpPr>
          <p:spPr>
            <a:xfrm rot="8706649" flipH="1">
              <a:off x="7534787" y="4318277"/>
              <a:ext cx="167693" cy="212631"/>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7" name="Google Shape;21967;p35"/>
            <p:cNvSpPr/>
            <p:nvPr/>
          </p:nvSpPr>
          <p:spPr>
            <a:xfrm rot="8706649" flipH="1">
              <a:off x="7358386" y="4180468"/>
              <a:ext cx="261046" cy="247176"/>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68" name="Google Shape;21968;p35"/>
          <p:cNvSpPr/>
          <p:nvPr/>
        </p:nvSpPr>
        <p:spPr>
          <a:xfrm>
            <a:off x="8498443" y="844396"/>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69" name="Google Shape;21969;p35"/>
          <p:cNvGrpSpPr/>
          <p:nvPr/>
        </p:nvGrpSpPr>
        <p:grpSpPr>
          <a:xfrm>
            <a:off x="8716076" y="1141057"/>
            <a:ext cx="170431" cy="208992"/>
            <a:chOff x="7314226" y="2364570"/>
            <a:chExt cx="170431" cy="208992"/>
          </a:xfrm>
        </p:grpSpPr>
        <p:sp>
          <p:nvSpPr>
            <p:cNvPr id="21970" name="Google Shape;21970;p3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1" name="Google Shape;21971;p3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2" name="Google Shape;21972;p3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3" name="Google Shape;21973;p3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74" name="Google Shape;21974;p35"/>
          <p:cNvSpPr/>
          <p:nvPr/>
        </p:nvSpPr>
        <p:spPr>
          <a:xfrm>
            <a:off x="8778125" y="30461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5" name="Google Shape;21975;p35"/>
          <p:cNvSpPr/>
          <p:nvPr/>
        </p:nvSpPr>
        <p:spPr>
          <a:xfrm>
            <a:off x="8475825" y="2118287"/>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6" name="Google Shape;21976;p35"/>
          <p:cNvSpPr/>
          <p:nvPr/>
        </p:nvSpPr>
        <p:spPr>
          <a:xfrm>
            <a:off x="8767800" y="3331737"/>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77" name="Google Shape;21977;p35"/>
          <p:cNvGrpSpPr/>
          <p:nvPr/>
        </p:nvGrpSpPr>
        <p:grpSpPr>
          <a:xfrm>
            <a:off x="8760101" y="2580607"/>
            <a:ext cx="170431" cy="208992"/>
            <a:chOff x="7314226" y="2364570"/>
            <a:chExt cx="170431" cy="208992"/>
          </a:xfrm>
        </p:grpSpPr>
        <p:sp>
          <p:nvSpPr>
            <p:cNvPr id="21978" name="Google Shape;21978;p3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9" name="Google Shape;21979;p3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0" name="Google Shape;21980;p3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1" name="Google Shape;21981;p3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82" name="Google Shape;21982;p35"/>
          <p:cNvGrpSpPr/>
          <p:nvPr/>
        </p:nvGrpSpPr>
        <p:grpSpPr>
          <a:xfrm>
            <a:off x="159580" y="156004"/>
            <a:ext cx="806569" cy="817291"/>
            <a:chOff x="159580" y="156004"/>
            <a:chExt cx="806569" cy="817291"/>
          </a:xfrm>
        </p:grpSpPr>
        <p:sp>
          <p:nvSpPr>
            <p:cNvPr id="21983" name="Google Shape;21983;p35"/>
            <p:cNvSpPr/>
            <p:nvPr/>
          </p:nvSpPr>
          <p:spPr>
            <a:xfrm rot="7106339">
              <a:off x="196658" y="323469"/>
              <a:ext cx="668217" cy="482362"/>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4" name="Google Shape;21984;p35"/>
            <p:cNvSpPr/>
            <p:nvPr/>
          </p:nvSpPr>
          <p:spPr>
            <a:xfrm rot="7106339">
              <a:off x="391140" y="475964"/>
              <a:ext cx="376633" cy="19629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5" name="Google Shape;21985;p35"/>
            <p:cNvSpPr/>
            <p:nvPr/>
          </p:nvSpPr>
          <p:spPr>
            <a:xfrm rot="7106339">
              <a:off x="522214" y="514225"/>
              <a:ext cx="75314" cy="45185"/>
            </a:xfrm>
            <a:custGeom>
              <a:avLst/>
              <a:gdLst/>
              <a:ahLst/>
              <a:cxnLst/>
              <a:rect l="l" t="t" r="r" b="b"/>
              <a:pathLst>
                <a:path w="4727" h="2836" fill="none" extrusionOk="0">
                  <a:moveTo>
                    <a:pt x="1" y="0"/>
                  </a:moveTo>
                  <a:lnTo>
                    <a:pt x="2593" y="2836"/>
                  </a:lnTo>
                  <a:lnTo>
                    <a:pt x="4726" y="892"/>
                  </a:lnTo>
                </a:path>
              </a:pathLst>
            </a:custGeom>
            <a:noFill/>
            <a:ln w="87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6" name="Google Shape;21986;p35"/>
            <p:cNvSpPr/>
            <p:nvPr/>
          </p:nvSpPr>
          <p:spPr>
            <a:xfrm rot="7106339">
              <a:off x="506162" y="548398"/>
              <a:ext cx="48627" cy="8620"/>
            </a:xfrm>
            <a:custGeom>
              <a:avLst/>
              <a:gdLst/>
              <a:ahLst/>
              <a:cxnLst/>
              <a:rect l="l" t="t" r="r" b="b"/>
              <a:pathLst>
                <a:path w="3052" h="541" fill="none" extrusionOk="0">
                  <a:moveTo>
                    <a:pt x="3052" y="1"/>
                  </a:moveTo>
                  <a:lnTo>
                    <a:pt x="0" y="541"/>
                  </a:lnTo>
                </a:path>
              </a:pathLst>
            </a:custGeom>
            <a:noFill/>
            <a:ln w="87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7" name="Google Shape;21987;p35"/>
            <p:cNvSpPr/>
            <p:nvPr/>
          </p:nvSpPr>
          <p:spPr>
            <a:xfrm rot="7106339">
              <a:off x="825531" y="518742"/>
              <a:ext cx="129517" cy="102399"/>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8" name="Google Shape;21988;p35"/>
            <p:cNvSpPr/>
            <p:nvPr/>
          </p:nvSpPr>
          <p:spPr>
            <a:xfrm rot="7106339">
              <a:off x="783333" y="620702"/>
              <a:ext cx="57246" cy="70024"/>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89" name="Google Shape;21989;p35"/>
          <p:cNvSpPr/>
          <p:nvPr/>
        </p:nvSpPr>
        <p:spPr>
          <a:xfrm flipH="1">
            <a:off x="494125" y="1036687"/>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0" name="Google Shape;21990;p35"/>
          <p:cNvSpPr/>
          <p:nvPr/>
        </p:nvSpPr>
        <p:spPr>
          <a:xfrm flipH="1">
            <a:off x="202150" y="2326337"/>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91" name="Google Shape;21991;p35"/>
          <p:cNvGrpSpPr/>
          <p:nvPr/>
        </p:nvGrpSpPr>
        <p:grpSpPr>
          <a:xfrm flipH="1">
            <a:off x="214862" y="1499007"/>
            <a:ext cx="170431" cy="208992"/>
            <a:chOff x="7314226" y="2364570"/>
            <a:chExt cx="170431" cy="208992"/>
          </a:xfrm>
        </p:grpSpPr>
        <p:sp>
          <p:nvSpPr>
            <p:cNvPr id="21992" name="Google Shape;21992;p3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3" name="Google Shape;21993;p3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4" name="Google Shape;21994;p3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5" name="Google Shape;21995;p3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96" name="Google Shape;21996;p35"/>
          <p:cNvSpPr/>
          <p:nvPr/>
        </p:nvSpPr>
        <p:spPr>
          <a:xfrm>
            <a:off x="385293" y="207712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934"/>
        <p:cNvGrpSpPr/>
        <p:nvPr/>
      </p:nvGrpSpPr>
      <p:grpSpPr>
        <a:xfrm>
          <a:off x="0" y="0"/>
          <a:ext cx="0" cy="0"/>
          <a:chOff x="0" y="0"/>
          <a:chExt cx="0" cy="0"/>
        </a:xfrm>
      </p:grpSpPr>
      <p:grpSp>
        <p:nvGrpSpPr>
          <p:cNvPr id="8935" name="Google Shape;8935;p17"/>
          <p:cNvGrpSpPr/>
          <p:nvPr/>
        </p:nvGrpSpPr>
        <p:grpSpPr>
          <a:xfrm>
            <a:off x="-44372" y="-112096"/>
            <a:ext cx="9232744" cy="5367692"/>
            <a:chOff x="-36097" y="-112100"/>
            <a:chExt cx="9232744" cy="5367692"/>
          </a:xfrm>
        </p:grpSpPr>
        <p:sp>
          <p:nvSpPr>
            <p:cNvPr id="8936" name="Google Shape;8936;p17"/>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17"/>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17"/>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17"/>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17"/>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17"/>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17"/>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17"/>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17"/>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17"/>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17"/>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17"/>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17"/>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17"/>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17"/>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17"/>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17"/>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17"/>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17"/>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17"/>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17"/>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17"/>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17"/>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17"/>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17"/>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17"/>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17"/>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17"/>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17"/>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17"/>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17"/>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17"/>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17"/>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17"/>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0" name="Google Shape;8970;p17"/>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1" name="Google Shape;8971;p17"/>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17"/>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17"/>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17"/>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17"/>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17"/>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17"/>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17"/>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17"/>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17"/>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17"/>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17"/>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17"/>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8984;p17"/>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8985;p17"/>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8986;p17"/>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17"/>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17"/>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17"/>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17"/>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17"/>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17"/>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17"/>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17"/>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17"/>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17"/>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17"/>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17"/>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17"/>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17"/>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17"/>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17"/>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17"/>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p17"/>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9005;p17"/>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p17"/>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17"/>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17"/>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9" name="Google Shape;9009;p17"/>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0" name="Google Shape;9010;p17"/>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17"/>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17"/>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p17"/>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17"/>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9015;p17"/>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9016;p17"/>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17"/>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17"/>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p17"/>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17"/>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p17"/>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9022;p17"/>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3" name="Google Shape;9023;p17"/>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17"/>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17"/>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17"/>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17"/>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p17"/>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p17"/>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17"/>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17"/>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p17"/>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p17"/>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p17"/>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p17"/>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6" name="Google Shape;9036;p17"/>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7" name="Google Shape;9037;p17"/>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8" name="Google Shape;9038;p17"/>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17"/>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0" name="Google Shape;9040;p17"/>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1" name="Google Shape;9041;p17"/>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2" name="Google Shape;9042;p17"/>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p17"/>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17"/>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p17"/>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6" name="Google Shape;9046;p17"/>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17"/>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17"/>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17"/>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17"/>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17"/>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17"/>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17"/>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17"/>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17"/>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17"/>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17"/>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17"/>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17"/>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17"/>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17"/>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17"/>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17"/>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17"/>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17"/>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17"/>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17"/>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17"/>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17"/>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17"/>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17"/>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17"/>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17"/>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17"/>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17"/>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17"/>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17"/>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17"/>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17"/>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p17"/>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p17"/>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17"/>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17"/>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17"/>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17"/>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17"/>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17"/>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17"/>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17"/>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17"/>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17"/>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17"/>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17"/>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17"/>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17"/>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17"/>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17"/>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17"/>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17"/>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17"/>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17"/>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17"/>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17"/>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p17"/>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p17"/>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6" name="Google Shape;9106;p17"/>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7" name="Google Shape;9107;p17"/>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17"/>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17"/>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17"/>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17"/>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17"/>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17"/>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17"/>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17"/>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17"/>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17"/>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17"/>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17"/>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17"/>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17"/>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17"/>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17"/>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p17"/>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5" name="Google Shape;9125;p17"/>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17"/>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17"/>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8" name="Google Shape;9128;p17"/>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p17"/>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17"/>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17"/>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17"/>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17"/>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17"/>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17"/>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17"/>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17"/>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17"/>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17"/>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17"/>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17"/>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17"/>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17"/>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17"/>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17"/>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17"/>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17"/>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17"/>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17"/>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17"/>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17"/>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17"/>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17"/>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17"/>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17"/>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17"/>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17"/>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17"/>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17"/>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17"/>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17"/>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17"/>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17"/>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17"/>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17"/>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17"/>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17"/>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17"/>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17"/>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17"/>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17"/>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17"/>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17"/>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17"/>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17"/>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17"/>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17"/>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17"/>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17"/>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17"/>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17"/>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17"/>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17"/>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17"/>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17"/>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17"/>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17"/>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17"/>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17"/>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17"/>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17"/>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17"/>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17"/>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17"/>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17"/>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17"/>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17"/>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17"/>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17"/>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17"/>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17"/>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17"/>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17"/>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17"/>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17"/>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17"/>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17"/>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17"/>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17"/>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17"/>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17"/>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17"/>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17"/>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17"/>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17"/>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17"/>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17"/>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17"/>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17"/>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17"/>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17"/>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17"/>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17"/>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17"/>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17"/>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17"/>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17"/>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17"/>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17"/>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17"/>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p17"/>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17"/>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17"/>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17"/>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17"/>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17"/>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17"/>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17"/>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17"/>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17"/>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1" name="Google Shape;9241;p17"/>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2" name="Google Shape;9242;p17"/>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17"/>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17"/>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17"/>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17"/>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17"/>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8" name="Google Shape;9248;p17"/>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9" name="Google Shape;9249;p17"/>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17"/>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17"/>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2" name="Google Shape;9252;p17"/>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17"/>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4" name="Google Shape;9254;p17"/>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5" name="Google Shape;9255;p17"/>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6" name="Google Shape;9256;p17"/>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17"/>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8" name="Google Shape;9258;p17"/>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9" name="Google Shape;9259;p17"/>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17"/>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17"/>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2" name="Google Shape;9262;p17"/>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3" name="Google Shape;9263;p17"/>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17"/>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5" name="Google Shape;9265;p17"/>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6" name="Google Shape;9266;p17"/>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7" name="Google Shape;9267;p17"/>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17"/>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17"/>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17"/>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17"/>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17"/>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17"/>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17"/>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17"/>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17"/>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17"/>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17"/>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17"/>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17"/>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17"/>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17"/>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17"/>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4" name="Google Shape;9284;p17"/>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17"/>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17"/>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17"/>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17"/>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17"/>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17"/>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1" name="Google Shape;9291;p17"/>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2" name="Google Shape;9292;p17"/>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17"/>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17"/>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17"/>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17"/>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17"/>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17"/>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17"/>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17"/>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17"/>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17"/>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17"/>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17"/>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17"/>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17"/>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p17"/>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17"/>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17"/>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17"/>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17"/>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17"/>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17"/>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17"/>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17"/>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17"/>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17"/>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17"/>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17"/>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17"/>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17"/>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17"/>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17"/>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p17"/>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p17"/>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17"/>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17"/>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17"/>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17"/>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17"/>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17"/>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p17"/>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p17"/>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17"/>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17"/>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p17"/>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17"/>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8" name="Google Shape;9338;p17"/>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9" name="Google Shape;9339;p17"/>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17"/>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1" name="Google Shape;9341;p17"/>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2" name="Google Shape;9342;p17"/>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p17"/>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17"/>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17"/>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p17"/>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17"/>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p17"/>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p17"/>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17"/>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17"/>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17"/>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17"/>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4" name="Google Shape;9354;p17"/>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17"/>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17"/>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p17"/>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17"/>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17"/>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p17"/>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p17"/>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17"/>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3" name="Google Shape;9363;p17"/>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4" name="Google Shape;9364;p17"/>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p17"/>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6" name="Google Shape;9366;p17"/>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7" name="Google Shape;9367;p17"/>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8" name="Google Shape;9368;p17"/>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9" name="Google Shape;9369;p17"/>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0" name="Google Shape;9370;p17"/>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1" name="Google Shape;9371;p17"/>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2" name="Google Shape;9372;p17"/>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3" name="Google Shape;9373;p17"/>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4" name="Google Shape;9374;p17"/>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5" name="Google Shape;9375;p17"/>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6" name="Google Shape;9376;p17"/>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7" name="Google Shape;9377;p17"/>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8" name="Google Shape;9378;p17"/>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9" name="Google Shape;9379;p17"/>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0" name="Google Shape;9380;p17"/>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1" name="Google Shape;9381;p17"/>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2" name="Google Shape;9382;p17"/>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3" name="Google Shape;9383;p17"/>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4" name="Google Shape;9384;p17"/>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5" name="Google Shape;9385;p17"/>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6" name="Google Shape;9386;p17"/>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7" name="Google Shape;9387;p17"/>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8" name="Google Shape;9388;p17"/>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9" name="Google Shape;9389;p17"/>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0" name="Google Shape;9390;p17"/>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1" name="Google Shape;9391;p17"/>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2" name="Google Shape;9392;p17"/>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3" name="Google Shape;9393;p17"/>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4" name="Google Shape;9394;p17"/>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5" name="Google Shape;9395;p17"/>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6" name="Google Shape;9396;p17"/>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7" name="Google Shape;9397;p17"/>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8" name="Google Shape;9398;p17"/>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9" name="Google Shape;9399;p17"/>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0" name="Google Shape;9400;p17"/>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1" name="Google Shape;9401;p17"/>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2" name="Google Shape;9402;p17"/>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3" name="Google Shape;9403;p17"/>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4" name="Google Shape;9404;p17"/>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5" name="Google Shape;9405;p17"/>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6" name="Google Shape;9406;p17"/>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7" name="Google Shape;9407;p17"/>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408;p17"/>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409;p17"/>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410;p17"/>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1" name="Google Shape;9411;p17"/>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2" name="Google Shape;9412;p17"/>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413;p17"/>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4" name="Google Shape;9414;p17"/>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5" name="Google Shape;9415;p17"/>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6" name="Google Shape;9416;p17"/>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417;p17"/>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418;p17"/>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419;p17"/>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420;p17"/>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421;p17"/>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422;p17"/>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423;p17"/>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424;p17"/>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425;p17"/>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426;p17"/>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427;p17"/>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428;p17"/>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429;p17"/>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0" name="Google Shape;9430;p17"/>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431;p17"/>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2" name="Google Shape;9432;p17"/>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433;p17"/>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434;p17"/>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435;p17"/>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436;p17"/>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437;p17"/>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438;p17"/>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439;p17"/>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440;p17"/>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441;p17"/>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442;p17"/>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443;p17"/>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444;p17"/>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445;p17"/>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446;p17"/>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447;p17"/>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448;p17"/>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17"/>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17"/>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1" name="Google Shape;9451;p17"/>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2" name="Google Shape;9452;p17"/>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453;p17"/>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454;p17"/>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5" name="Google Shape;9455;p17"/>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6" name="Google Shape;9456;p17"/>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7" name="Google Shape;9457;p17"/>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8" name="Google Shape;9458;p17"/>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9" name="Google Shape;9459;p17"/>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0" name="Google Shape;9460;p17"/>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1" name="Google Shape;9461;p17"/>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2" name="Google Shape;9462;p17"/>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3" name="Google Shape;9463;p17"/>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4" name="Google Shape;9464;p17"/>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5" name="Google Shape;9465;p17"/>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6" name="Google Shape;9466;p17"/>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7" name="Google Shape;9467;p17"/>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8" name="Google Shape;9468;p17"/>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9" name="Google Shape;9469;p17"/>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0" name="Google Shape;9470;p17"/>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1" name="Google Shape;9471;p17"/>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2" name="Google Shape;9472;p17"/>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3" name="Google Shape;9473;p17"/>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4" name="Google Shape;9474;p17"/>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5" name="Google Shape;9475;p17"/>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6" name="Google Shape;9476;p17"/>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7" name="Google Shape;9477;p17"/>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8" name="Google Shape;9478;p17"/>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9" name="Google Shape;9479;p17"/>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0" name="Google Shape;9480;p17"/>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1" name="Google Shape;9481;p17"/>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2" name="Google Shape;9482;p17"/>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3" name="Google Shape;9483;p17"/>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4" name="Google Shape;9484;p17"/>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5" name="Google Shape;9485;p17"/>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6" name="Google Shape;9486;p17"/>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7" name="Google Shape;9487;p17"/>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8" name="Google Shape;9488;p17"/>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9" name="Google Shape;9489;p17"/>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0" name="Google Shape;9490;p17"/>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1" name="Google Shape;9491;p17"/>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2" name="Google Shape;9492;p17"/>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3" name="Google Shape;9493;p17"/>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4" name="Google Shape;9494;p17"/>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5" name="Google Shape;9495;p17"/>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6" name="Google Shape;9496;p17"/>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7" name="Google Shape;9497;p17"/>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8" name="Google Shape;9498;p17"/>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9" name="Google Shape;9499;p17"/>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0" name="Google Shape;9500;p17"/>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1" name="Google Shape;9501;p17"/>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2" name="Google Shape;9502;p17"/>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3" name="Google Shape;9503;p17"/>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4" name="Google Shape;9504;p17"/>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5" name="Google Shape;9505;p17"/>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6" name="Google Shape;9506;p17"/>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7" name="Google Shape;9507;p17"/>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8" name="Google Shape;9508;p17"/>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9" name="Google Shape;9509;p17"/>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0" name="Google Shape;9510;p17"/>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1" name="Google Shape;9511;p17"/>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2" name="Google Shape;9512;p17"/>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3" name="Google Shape;9513;p17"/>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4" name="Google Shape;9514;p17"/>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5" name="Google Shape;9515;p17"/>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6" name="Google Shape;9516;p17"/>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7" name="Google Shape;9517;p17"/>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8" name="Google Shape;9518;p17"/>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9" name="Google Shape;9519;p17"/>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0" name="Google Shape;9520;p17"/>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1" name="Google Shape;9521;p17"/>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2" name="Google Shape;9522;p17"/>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3" name="Google Shape;9523;p17"/>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4" name="Google Shape;9524;p17"/>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5" name="Google Shape;9525;p17"/>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6" name="Google Shape;9526;p17"/>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7" name="Google Shape;9527;p17"/>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8" name="Google Shape;9528;p17"/>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9" name="Google Shape;9529;p17"/>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0" name="Google Shape;9530;p17"/>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1" name="Google Shape;9531;p17"/>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2" name="Google Shape;9532;p17"/>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3" name="Google Shape;9533;p17"/>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4" name="Google Shape;9534;p17"/>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5" name="Google Shape;9535;p17"/>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6" name="Google Shape;9536;p17"/>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7" name="Google Shape;9537;p17"/>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8" name="Google Shape;9538;p17"/>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9" name="Google Shape;9539;p17"/>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0" name="Google Shape;9540;p17"/>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1" name="Google Shape;9541;p17"/>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2" name="Google Shape;9542;p17"/>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3" name="Google Shape;9543;p17"/>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4" name="Google Shape;9544;p17"/>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5" name="Google Shape;9545;p17"/>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6" name="Google Shape;9546;p17"/>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7" name="Google Shape;9547;p17"/>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8" name="Google Shape;9548;p17"/>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9" name="Google Shape;9549;p17"/>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0" name="Google Shape;9550;p17"/>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1" name="Google Shape;9551;p17"/>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2" name="Google Shape;9552;p17"/>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3" name="Google Shape;9553;p17"/>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554;p17"/>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555;p17"/>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556;p17"/>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557;p17"/>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8" name="Google Shape;9558;p17"/>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9" name="Google Shape;9559;p17"/>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0" name="Google Shape;9560;p17"/>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1" name="Google Shape;9561;p17"/>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562;p17"/>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563;p17"/>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564;p17"/>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565;p17"/>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566;p17"/>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7" name="Google Shape;9567;p17"/>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8" name="Google Shape;9568;p17"/>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p17"/>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p17"/>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71" name="Google Shape;9571;p17"/>
          <p:cNvSpPr txBox="1">
            <a:spLocks noGrp="1"/>
          </p:cNvSpPr>
          <p:nvPr>
            <p:ph type="title"/>
          </p:nvPr>
        </p:nvSpPr>
        <p:spPr>
          <a:xfrm>
            <a:off x="1318050" y="3346225"/>
            <a:ext cx="64869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572" name="Google Shape;9572;p17"/>
          <p:cNvSpPr txBox="1">
            <a:spLocks noGrp="1"/>
          </p:cNvSpPr>
          <p:nvPr>
            <p:ph type="subTitle" idx="1"/>
          </p:nvPr>
        </p:nvSpPr>
        <p:spPr>
          <a:xfrm>
            <a:off x="1318050" y="1265375"/>
            <a:ext cx="6507900" cy="174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9573" name="Google Shape;9573;p17"/>
          <p:cNvGrpSpPr/>
          <p:nvPr/>
        </p:nvGrpSpPr>
        <p:grpSpPr>
          <a:xfrm>
            <a:off x="245537" y="-45442"/>
            <a:ext cx="516889" cy="2142218"/>
            <a:chOff x="3981600" y="1542850"/>
            <a:chExt cx="657954" cy="2726856"/>
          </a:xfrm>
        </p:grpSpPr>
        <p:sp>
          <p:nvSpPr>
            <p:cNvPr id="9574" name="Google Shape;9574;p17"/>
            <p:cNvSpPr/>
            <p:nvPr/>
          </p:nvSpPr>
          <p:spPr>
            <a:xfrm>
              <a:off x="4025909" y="2965520"/>
              <a:ext cx="571964" cy="357056"/>
            </a:xfrm>
            <a:custGeom>
              <a:avLst/>
              <a:gdLst/>
              <a:ahLst/>
              <a:cxnLst/>
              <a:rect l="l" t="t" r="r" b="b"/>
              <a:pathLst>
                <a:path w="12405" h="7744" fill="none" extrusionOk="0">
                  <a:moveTo>
                    <a:pt x="6216" y="7743"/>
                  </a:moveTo>
                  <a:lnTo>
                    <a:pt x="0" y="1"/>
                  </a:lnTo>
                  <a:lnTo>
                    <a:pt x="6216" y="1"/>
                  </a:lnTo>
                  <a:lnTo>
                    <a:pt x="12405" y="1"/>
                  </a:lnTo>
                  <a:close/>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p17"/>
            <p:cNvSpPr/>
            <p:nvPr/>
          </p:nvSpPr>
          <p:spPr>
            <a:xfrm>
              <a:off x="4264742" y="3435624"/>
              <a:ext cx="107753" cy="92768"/>
            </a:xfrm>
            <a:custGeom>
              <a:avLst/>
              <a:gdLst/>
              <a:ahLst/>
              <a:cxnLst/>
              <a:rect l="l" t="t" r="r" b="b"/>
              <a:pathLst>
                <a:path w="2337" h="2012" extrusionOk="0">
                  <a:moveTo>
                    <a:pt x="1026" y="1"/>
                  </a:moveTo>
                  <a:cubicBezTo>
                    <a:pt x="505" y="1"/>
                    <a:pt x="0" y="407"/>
                    <a:pt x="19" y="1023"/>
                  </a:cubicBezTo>
                  <a:cubicBezTo>
                    <a:pt x="19" y="1559"/>
                    <a:pt x="443" y="2012"/>
                    <a:pt x="1008" y="2012"/>
                  </a:cubicBezTo>
                  <a:cubicBezTo>
                    <a:pt x="1912" y="2012"/>
                    <a:pt x="2336" y="938"/>
                    <a:pt x="1715" y="288"/>
                  </a:cubicBezTo>
                  <a:cubicBezTo>
                    <a:pt x="1516" y="90"/>
                    <a:pt x="1269" y="1"/>
                    <a:pt x="1026" y="1"/>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576;p17"/>
            <p:cNvSpPr/>
            <p:nvPr/>
          </p:nvSpPr>
          <p:spPr>
            <a:xfrm>
              <a:off x="4196550" y="3292555"/>
              <a:ext cx="199369" cy="171520"/>
            </a:xfrm>
            <a:custGeom>
              <a:avLst/>
              <a:gdLst/>
              <a:ahLst/>
              <a:cxnLst/>
              <a:rect l="l" t="t" r="r" b="b"/>
              <a:pathLst>
                <a:path w="4324" h="3720" extrusionOk="0">
                  <a:moveTo>
                    <a:pt x="2487" y="0"/>
                  </a:moveTo>
                  <a:cubicBezTo>
                    <a:pt x="820" y="0"/>
                    <a:pt x="1" y="2006"/>
                    <a:pt x="1159" y="3165"/>
                  </a:cubicBezTo>
                  <a:cubicBezTo>
                    <a:pt x="1543" y="3549"/>
                    <a:pt x="2010" y="3720"/>
                    <a:pt x="2466" y="3720"/>
                  </a:cubicBezTo>
                  <a:cubicBezTo>
                    <a:pt x="3419" y="3720"/>
                    <a:pt x="4324" y="2973"/>
                    <a:pt x="4324" y="1865"/>
                  </a:cubicBezTo>
                  <a:cubicBezTo>
                    <a:pt x="4324" y="848"/>
                    <a:pt x="3504" y="0"/>
                    <a:pt x="2487" y="0"/>
                  </a:cubicBezTo>
                  <a:close/>
                </a:path>
              </a:pathLst>
            </a:custGeom>
            <a:solidFill>
              <a:srgbClr val="EB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p17"/>
            <p:cNvSpPr/>
            <p:nvPr/>
          </p:nvSpPr>
          <p:spPr>
            <a:xfrm>
              <a:off x="4188758" y="3598381"/>
              <a:ext cx="245984" cy="640802"/>
            </a:xfrm>
            <a:custGeom>
              <a:avLst/>
              <a:gdLst/>
              <a:ahLst/>
              <a:cxnLst/>
              <a:rect l="l" t="t" r="r" b="b"/>
              <a:pathLst>
                <a:path w="5335" h="13898" extrusionOk="0">
                  <a:moveTo>
                    <a:pt x="2790" y="0"/>
                  </a:moveTo>
                  <a:cubicBezTo>
                    <a:pt x="2755" y="0"/>
                    <a:pt x="2720" y="3"/>
                    <a:pt x="2684" y="7"/>
                  </a:cubicBezTo>
                  <a:cubicBezTo>
                    <a:pt x="0" y="375"/>
                    <a:pt x="509" y="13429"/>
                    <a:pt x="509" y="13429"/>
                  </a:cubicBezTo>
                  <a:cubicBezTo>
                    <a:pt x="1297" y="13723"/>
                    <a:pt x="2067" y="13897"/>
                    <a:pt x="2802" y="13897"/>
                  </a:cubicBezTo>
                  <a:cubicBezTo>
                    <a:pt x="3622" y="13897"/>
                    <a:pt x="4400" y="13681"/>
                    <a:pt x="5115" y="13175"/>
                  </a:cubicBezTo>
                  <a:cubicBezTo>
                    <a:pt x="5115" y="13175"/>
                    <a:pt x="5335" y="0"/>
                    <a:pt x="2790" y="0"/>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578;p17"/>
            <p:cNvSpPr/>
            <p:nvPr/>
          </p:nvSpPr>
          <p:spPr>
            <a:xfrm>
              <a:off x="4311217" y="3528345"/>
              <a:ext cx="46" cy="70406"/>
            </a:xfrm>
            <a:custGeom>
              <a:avLst/>
              <a:gdLst/>
              <a:ahLst/>
              <a:cxnLst/>
              <a:rect l="l" t="t" r="r" b="b"/>
              <a:pathLst>
                <a:path w="1" h="1527" fill="none" extrusionOk="0">
                  <a:moveTo>
                    <a:pt x="0" y="1"/>
                  </a:moveTo>
                  <a:lnTo>
                    <a:pt x="0" y="1526"/>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17"/>
            <p:cNvSpPr/>
            <p:nvPr/>
          </p:nvSpPr>
          <p:spPr>
            <a:xfrm>
              <a:off x="4265618" y="3598704"/>
              <a:ext cx="122508" cy="671002"/>
            </a:xfrm>
            <a:custGeom>
              <a:avLst/>
              <a:gdLst/>
              <a:ahLst/>
              <a:cxnLst/>
              <a:rect l="l" t="t" r="r" b="b"/>
              <a:pathLst>
                <a:path w="2657" h="14553" fill="none" extrusionOk="0">
                  <a:moveTo>
                    <a:pt x="1978" y="14553"/>
                  </a:moveTo>
                  <a:cubicBezTo>
                    <a:pt x="2656" y="2430"/>
                    <a:pt x="1017" y="0"/>
                    <a:pt x="1017" y="0"/>
                  </a:cubicBezTo>
                  <a:cubicBezTo>
                    <a:pt x="1017" y="0"/>
                    <a:pt x="0" y="1668"/>
                    <a:pt x="0" y="14553"/>
                  </a:cubicBezTo>
                </a:path>
              </a:pathLst>
            </a:custGeom>
            <a:noFill/>
            <a:ln w="9175" cap="rnd" cmpd="sng">
              <a:solidFill>
                <a:srgbClr val="EBAA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p17"/>
            <p:cNvSpPr/>
            <p:nvPr/>
          </p:nvSpPr>
          <p:spPr>
            <a:xfrm>
              <a:off x="4025909" y="1542850"/>
              <a:ext cx="571964" cy="375269"/>
            </a:xfrm>
            <a:custGeom>
              <a:avLst/>
              <a:gdLst/>
              <a:ahLst/>
              <a:cxnLst/>
              <a:rect l="l" t="t" r="r" b="b"/>
              <a:pathLst>
                <a:path w="12405" h="8139" fill="none" extrusionOk="0">
                  <a:moveTo>
                    <a:pt x="5849" y="481"/>
                  </a:moveTo>
                  <a:lnTo>
                    <a:pt x="0" y="8139"/>
                  </a:lnTo>
                  <a:lnTo>
                    <a:pt x="6216" y="8139"/>
                  </a:lnTo>
                  <a:lnTo>
                    <a:pt x="12405" y="8139"/>
                  </a:lnTo>
                  <a:lnTo>
                    <a:pt x="6216" y="1"/>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p17"/>
            <p:cNvSpPr/>
            <p:nvPr/>
          </p:nvSpPr>
          <p:spPr>
            <a:xfrm>
              <a:off x="4028491" y="1945408"/>
              <a:ext cx="564171" cy="1012382"/>
            </a:xfrm>
            <a:custGeom>
              <a:avLst/>
              <a:gdLst/>
              <a:ahLst/>
              <a:cxnLst/>
              <a:rect l="l" t="t" r="r" b="b"/>
              <a:pathLst>
                <a:path w="12236" h="21957" extrusionOk="0">
                  <a:moveTo>
                    <a:pt x="1" y="1"/>
                  </a:moveTo>
                  <a:lnTo>
                    <a:pt x="1" y="21956"/>
                  </a:lnTo>
                  <a:lnTo>
                    <a:pt x="12236" y="21956"/>
                  </a:lnTo>
                  <a:lnTo>
                    <a:pt x="12236" y="1"/>
                  </a:ln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17"/>
            <p:cNvSpPr/>
            <p:nvPr/>
          </p:nvSpPr>
          <p:spPr>
            <a:xfrm>
              <a:off x="4028491" y="1945408"/>
              <a:ext cx="564171" cy="218965"/>
            </a:xfrm>
            <a:custGeom>
              <a:avLst/>
              <a:gdLst/>
              <a:ahLst/>
              <a:cxnLst/>
              <a:rect l="l" t="t" r="r" b="b"/>
              <a:pathLst>
                <a:path w="12236" h="4749" extrusionOk="0">
                  <a:moveTo>
                    <a:pt x="1" y="1"/>
                  </a:moveTo>
                  <a:lnTo>
                    <a:pt x="1" y="4748"/>
                  </a:lnTo>
                  <a:lnTo>
                    <a:pt x="12236" y="4748"/>
                  </a:lnTo>
                  <a:lnTo>
                    <a:pt x="12236" y="1"/>
                  </a:ln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3" name="Google Shape;9583;p17"/>
            <p:cNvSpPr/>
            <p:nvPr/>
          </p:nvSpPr>
          <p:spPr>
            <a:xfrm>
              <a:off x="4028491" y="2737522"/>
              <a:ext cx="564171" cy="220256"/>
            </a:xfrm>
            <a:custGeom>
              <a:avLst/>
              <a:gdLst/>
              <a:ahLst/>
              <a:cxnLst/>
              <a:rect l="l" t="t" r="r" b="b"/>
              <a:pathLst>
                <a:path w="12236" h="4777" extrusionOk="0">
                  <a:moveTo>
                    <a:pt x="1" y="1"/>
                  </a:moveTo>
                  <a:lnTo>
                    <a:pt x="1" y="4776"/>
                  </a:lnTo>
                  <a:lnTo>
                    <a:pt x="12236" y="4776"/>
                  </a:lnTo>
                  <a:lnTo>
                    <a:pt x="12236" y="1"/>
                  </a:ln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4" name="Google Shape;9584;p17"/>
            <p:cNvSpPr/>
            <p:nvPr/>
          </p:nvSpPr>
          <p:spPr>
            <a:xfrm>
              <a:off x="4028491" y="2415743"/>
              <a:ext cx="564171" cy="70406"/>
            </a:xfrm>
            <a:custGeom>
              <a:avLst/>
              <a:gdLst/>
              <a:ahLst/>
              <a:cxnLst/>
              <a:rect l="l" t="t" r="r" b="b"/>
              <a:pathLst>
                <a:path w="12236" h="1527" extrusionOk="0">
                  <a:moveTo>
                    <a:pt x="1" y="1"/>
                  </a:moveTo>
                  <a:lnTo>
                    <a:pt x="1" y="1526"/>
                  </a:lnTo>
                  <a:lnTo>
                    <a:pt x="12236" y="1526"/>
                  </a:lnTo>
                  <a:lnTo>
                    <a:pt x="12236" y="1"/>
                  </a:ln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17"/>
            <p:cNvSpPr/>
            <p:nvPr/>
          </p:nvSpPr>
          <p:spPr>
            <a:xfrm>
              <a:off x="3981600" y="1906356"/>
              <a:ext cx="657954" cy="39099"/>
            </a:xfrm>
            <a:custGeom>
              <a:avLst/>
              <a:gdLst/>
              <a:ahLst/>
              <a:cxnLst/>
              <a:rect l="l" t="t" r="r" b="b"/>
              <a:pathLst>
                <a:path w="14270" h="848" extrusionOk="0">
                  <a:moveTo>
                    <a:pt x="0" y="0"/>
                  </a:moveTo>
                  <a:cubicBezTo>
                    <a:pt x="0" y="452"/>
                    <a:pt x="396" y="848"/>
                    <a:pt x="848" y="848"/>
                  </a:cubicBezTo>
                  <a:lnTo>
                    <a:pt x="13422" y="848"/>
                  </a:lnTo>
                  <a:cubicBezTo>
                    <a:pt x="13874" y="848"/>
                    <a:pt x="14270" y="452"/>
                    <a:pt x="14270" y="0"/>
                  </a:cubicBez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17"/>
            <p:cNvSpPr/>
            <p:nvPr/>
          </p:nvSpPr>
          <p:spPr>
            <a:xfrm>
              <a:off x="3981600" y="2938179"/>
              <a:ext cx="657954" cy="39145"/>
            </a:xfrm>
            <a:custGeom>
              <a:avLst/>
              <a:gdLst/>
              <a:ahLst/>
              <a:cxnLst/>
              <a:rect l="l" t="t" r="r" b="b"/>
              <a:pathLst>
                <a:path w="14270" h="849" extrusionOk="0">
                  <a:moveTo>
                    <a:pt x="848" y="0"/>
                  </a:moveTo>
                  <a:cubicBezTo>
                    <a:pt x="396" y="0"/>
                    <a:pt x="0" y="368"/>
                    <a:pt x="0" y="848"/>
                  </a:cubicBezTo>
                  <a:lnTo>
                    <a:pt x="14270" y="848"/>
                  </a:lnTo>
                  <a:cubicBezTo>
                    <a:pt x="14270" y="368"/>
                    <a:pt x="13874" y="0"/>
                    <a:pt x="13422" y="0"/>
                  </a:cubicBez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7" name="Google Shape;9587;p17"/>
          <p:cNvGrpSpPr/>
          <p:nvPr/>
        </p:nvGrpSpPr>
        <p:grpSpPr>
          <a:xfrm>
            <a:off x="401288" y="3749645"/>
            <a:ext cx="170431" cy="208992"/>
            <a:chOff x="7314226" y="2364570"/>
            <a:chExt cx="170431" cy="208992"/>
          </a:xfrm>
        </p:grpSpPr>
        <p:sp>
          <p:nvSpPr>
            <p:cNvPr id="9588" name="Google Shape;9588;p17"/>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p17"/>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p17"/>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17"/>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92" name="Google Shape;9592;p17"/>
          <p:cNvSpPr/>
          <p:nvPr/>
        </p:nvSpPr>
        <p:spPr>
          <a:xfrm>
            <a:off x="585846" y="4280668"/>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93" name="Google Shape;9593;p17"/>
          <p:cNvGrpSpPr/>
          <p:nvPr/>
        </p:nvGrpSpPr>
        <p:grpSpPr>
          <a:xfrm>
            <a:off x="200226" y="3242007"/>
            <a:ext cx="170431" cy="208992"/>
            <a:chOff x="7314226" y="2364570"/>
            <a:chExt cx="170431" cy="208992"/>
          </a:xfrm>
        </p:grpSpPr>
        <p:sp>
          <p:nvSpPr>
            <p:cNvPr id="9594" name="Google Shape;9594;p17"/>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17"/>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596;p17"/>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597;p17"/>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98" name="Google Shape;9598;p17"/>
          <p:cNvSpPr/>
          <p:nvPr/>
        </p:nvSpPr>
        <p:spPr>
          <a:xfrm>
            <a:off x="646368" y="300567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599;p17"/>
          <p:cNvSpPr/>
          <p:nvPr/>
        </p:nvSpPr>
        <p:spPr>
          <a:xfrm>
            <a:off x="209750" y="2580600"/>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00" name="Google Shape;9600;p17"/>
          <p:cNvGrpSpPr/>
          <p:nvPr/>
        </p:nvGrpSpPr>
        <p:grpSpPr>
          <a:xfrm>
            <a:off x="8176399" y="-173550"/>
            <a:ext cx="815736" cy="3658127"/>
            <a:chOff x="5833699" y="209050"/>
            <a:chExt cx="815736" cy="3658127"/>
          </a:xfrm>
        </p:grpSpPr>
        <p:sp>
          <p:nvSpPr>
            <p:cNvPr id="9601" name="Google Shape;9601;p17"/>
            <p:cNvSpPr/>
            <p:nvPr/>
          </p:nvSpPr>
          <p:spPr>
            <a:xfrm flipH="1">
              <a:off x="5901116" y="209050"/>
              <a:ext cx="747009" cy="3658127"/>
            </a:xfrm>
            <a:custGeom>
              <a:avLst/>
              <a:gdLst/>
              <a:ahLst/>
              <a:cxnLst/>
              <a:rect l="l" t="t" r="r" b="b"/>
              <a:pathLst>
                <a:path w="15966" h="78186" fill="none" extrusionOk="0">
                  <a:moveTo>
                    <a:pt x="15965" y="0"/>
                  </a:moveTo>
                  <a:cubicBezTo>
                    <a:pt x="15739" y="12603"/>
                    <a:pt x="14976" y="37581"/>
                    <a:pt x="7488" y="56231"/>
                  </a:cubicBezTo>
                  <a:cubicBezTo>
                    <a:pt x="0" y="74880"/>
                    <a:pt x="1159" y="78186"/>
                    <a:pt x="1159" y="78186"/>
                  </a:cubicBezTo>
                </a:path>
              </a:pathLst>
            </a:custGeom>
            <a:noFill/>
            <a:ln w="91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602;p17"/>
            <p:cNvSpPr/>
            <p:nvPr/>
          </p:nvSpPr>
          <p:spPr>
            <a:xfrm flipH="1">
              <a:off x="5833699" y="673553"/>
              <a:ext cx="234078" cy="664008"/>
            </a:xfrm>
            <a:custGeom>
              <a:avLst/>
              <a:gdLst/>
              <a:ahLst/>
              <a:cxnLst/>
              <a:rect l="l" t="t" r="r" b="b"/>
              <a:pathLst>
                <a:path w="5003" h="14192" extrusionOk="0">
                  <a:moveTo>
                    <a:pt x="2564" y="0"/>
                  </a:moveTo>
                  <a:cubicBezTo>
                    <a:pt x="1985" y="0"/>
                    <a:pt x="1407" y="82"/>
                    <a:pt x="848" y="244"/>
                  </a:cubicBezTo>
                  <a:lnTo>
                    <a:pt x="1" y="13666"/>
                  </a:lnTo>
                  <a:cubicBezTo>
                    <a:pt x="788" y="14018"/>
                    <a:pt x="1626" y="14191"/>
                    <a:pt x="2460" y="14191"/>
                  </a:cubicBezTo>
                  <a:cubicBezTo>
                    <a:pt x="3032" y="14191"/>
                    <a:pt x="3603" y="14110"/>
                    <a:pt x="4154" y="13949"/>
                  </a:cubicBezTo>
                  <a:lnTo>
                    <a:pt x="5002" y="499"/>
                  </a:lnTo>
                  <a:cubicBezTo>
                    <a:pt x="4221" y="166"/>
                    <a:pt x="3391" y="0"/>
                    <a:pt x="2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603;p17"/>
            <p:cNvSpPr/>
            <p:nvPr/>
          </p:nvSpPr>
          <p:spPr>
            <a:xfrm flipH="1">
              <a:off x="6042603" y="2289908"/>
              <a:ext cx="407238" cy="658440"/>
            </a:xfrm>
            <a:custGeom>
              <a:avLst/>
              <a:gdLst/>
              <a:ahLst/>
              <a:cxnLst/>
              <a:rect l="l" t="t" r="r" b="b"/>
              <a:pathLst>
                <a:path w="8704" h="14073" extrusionOk="0">
                  <a:moveTo>
                    <a:pt x="4804" y="1"/>
                  </a:moveTo>
                  <a:lnTo>
                    <a:pt x="1" y="12575"/>
                  </a:lnTo>
                  <a:cubicBezTo>
                    <a:pt x="1074" y="13507"/>
                    <a:pt x="2459" y="14044"/>
                    <a:pt x="3900" y="14073"/>
                  </a:cubicBezTo>
                  <a:lnTo>
                    <a:pt x="8704" y="1498"/>
                  </a:lnTo>
                  <a:cubicBezTo>
                    <a:pt x="7630" y="566"/>
                    <a:pt x="6245" y="29"/>
                    <a:pt x="4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604;p17"/>
            <p:cNvSpPr/>
            <p:nvPr/>
          </p:nvSpPr>
          <p:spPr>
            <a:xfrm flipH="1">
              <a:off x="5886615" y="1520915"/>
              <a:ext cx="312026" cy="661575"/>
            </a:xfrm>
            <a:custGeom>
              <a:avLst/>
              <a:gdLst/>
              <a:ahLst/>
              <a:cxnLst/>
              <a:rect l="l" t="t" r="r" b="b"/>
              <a:pathLst>
                <a:path w="6669" h="14140" extrusionOk="0">
                  <a:moveTo>
                    <a:pt x="3527" y="0"/>
                  </a:moveTo>
                  <a:cubicBezTo>
                    <a:pt x="3209" y="0"/>
                    <a:pt x="2890" y="25"/>
                    <a:pt x="2572" y="76"/>
                  </a:cubicBezTo>
                  <a:lnTo>
                    <a:pt x="0" y="13272"/>
                  </a:lnTo>
                  <a:cubicBezTo>
                    <a:pt x="942" y="13841"/>
                    <a:pt x="2019" y="14139"/>
                    <a:pt x="3114" y="14139"/>
                  </a:cubicBezTo>
                  <a:cubicBezTo>
                    <a:pt x="3432" y="14139"/>
                    <a:pt x="3751" y="14114"/>
                    <a:pt x="4069" y="14063"/>
                  </a:cubicBezTo>
                  <a:lnTo>
                    <a:pt x="6669" y="868"/>
                  </a:lnTo>
                  <a:cubicBezTo>
                    <a:pt x="5705" y="298"/>
                    <a:pt x="4623" y="0"/>
                    <a:pt x="3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605;p17"/>
            <p:cNvSpPr/>
            <p:nvPr/>
          </p:nvSpPr>
          <p:spPr>
            <a:xfrm flipH="1">
              <a:off x="6317571" y="3096893"/>
              <a:ext cx="331864" cy="661341"/>
            </a:xfrm>
            <a:custGeom>
              <a:avLst/>
              <a:gdLst/>
              <a:ahLst/>
              <a:cxnLst/>
              <a:rect l="l" t="t" r="r" b="b"/>
              <a:pathLst>
                <a:path w="7093" h="14135" extrusionOk="0">
                  <a:moveTo>
                    <a:pt x="3801" y="1"/>
                  </a:moveTo>
                  <a:cubicBezTo>
                    <a:pt x="3551" y="1"/>
                    <a:pt x="3301" y="16"/>
                    <a:pt x="3052" y="46"/>
                  </a:cubicBezTo>
                  <a:lnTo>
                    <a:pt x="0" y="13157"/>
                  </a:lnTo>
                  <a:cubicBezTo>
                    <a:pt x="977" y="13808"/>
                    <a:pt x="2127" y="14134"/>
                    <a:pt x="3292" y="14134"/>
                  </a:cubicBezTo>
                  <a:cubicBezTo>
                    <a:pt x="3541" y="14134"/>
                    <a:pt x="3791" y="14119"/>
                    <a:pt x="4041" y="14089"/>
                  </a:cubicBezTo>
                  <a:lnTo>
                    <a:pt x="7092" y="978"/>
                  </a:lnTo>
                  <a:cubicBezTo>
                    <a:pt x="6115" y="327"/>
                    <a:pt x="4965" y="1"/>
                    <a:pt x="3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64042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RocknRoll One"/>
              <a:buNone/>
              <a:defRPr sz="3000">
                <a:solidFill>
                  <a:schemeClr val="dk2"/>
                </a:solidFill>
                <a:latin typeface="RocknRoll One"/>
                <a:ea typeface="RocknRoll One"/>
                <a:cs typeface="RocknRoll One"/>
                <a:sym typeface="RocknRoll One"/>
              </a:defRPr>
            </a:lvl1pPr>
            <a:lvl2pPr lvl="1"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2pPr>
            <a:lvl3pPr lvl="2"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3pPr>
            <a:lvl4pPr lvl="3"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4pPr>
            <a:lvl5pPr lvl="4"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5pPr>
            <a:lvl6pPr lvl="5"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6pPr>
            <a:lvl7pPr lvl="6"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7pPr>
            <a:lvl8pPr lvl="7"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8pPr>
            <a:lvl9pPr lvl="8"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1pPr>
            <a:lvl2pPr marL="914400" lvl="1"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2pPr>
            <a:lvl3pPr marL="1371600" lvl="2"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3pPr>
            <a:lvl4pPr marL="1828800" lvl="3"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4pPr>
            <a:lvl5pPr marL="2286000" lvl="4"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5pPr>
            <a:lvl6pPr marL="2743200" lvl="5"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6pPr>
            <a:lvl7pPr marL="3200400" lvl="6"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7pPr>
            <a:lvl8pPr marL="3657600" lvl="7"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8pPr>
            <a:lvl9pPr marL="4114800" lvl="8" indent="-317500">
              <a:lnSpc>
                <a:spcPct val="100000"/>
              </a:lnSpc>
              <a:spcBef>
                <a:spcPts val="1600"/>
              </a:spcBef>
              <a:spcAft>
                <a:spcPts val="1600"/>
              </a:spcAft>
              <a:buClr>
                <a:schemeClr val="lt2"/>
              </a:buClr>
              <a:buSzPts val="1400"/>
              <a:buFont typeface="Inria Sans"/>
              <a:buChar char="■"/>
              <a:defRPr>
                <a:solidFill>
                  <a:schemeClr val="lt2"/>
                </a:solidFill>
                <a:latin typeface="Inria Sans"/>
                <a:ea typeface="Inria Sans"/>
                <a:cs typeface="Inria Sans"/>
                <a:sym typeface="Inria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8" r:id="rId5"/>
    <p:sldLayoutId id="2147483661" r:id="rId6"/>
    <p:sldLayoutId id="2147483662" r:id="rId7"/>
    <p:sldLayoutId id="2147483681" r:id="rId8"/>
    <p:sldLayoutId id="2147483692" r:id="rId9"/>
    <p:sldLayoutId id="2147483693" r:id="rId10"/>
    <p:sldLayoutId id="214748369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889"/>
        <p:cNvGrpSpPr/>
        <p:nvPr/>
      </p:nvGrpSpPr>
      <p:grpSpPr>
        <a:xfrm>
          <a:off x="0" y="0"/>
          <a:ext cx="0" cy="0"/>
          <a:chOff x="0" y="0"/>
          <a:chExt cx="0" cy="0"/>
        </a:xfrm>
      </p:grpSpPr>
      <p:sp>
        <p:nvSpPr>
          <p:cNvPr id="26892" name="Google Shape;26892;p49"/>
          <p:cNvSpPr/>
          <p:nvPr/>
        </p:nvSpPr>
        <p:spPr>
          <a:xfrm>
            <a:off x="7687392" y="2379475"/>
            <a:ext cx="175408" cy="252529"/>
          </a:xfrm>
          <a:custGeom>
            <a:avLst/>
            <a:gdLst/>
            <a:ahLst/>
            <a:cxnLst/>
            <a:rect l="l" t="t" r="r" b="b"/>
            <a:pathLst>
              <a:path w="4931" h="7099" fill="none" extrusionOk="0">
                <a:moveTo>
                  <a:pt x="2448" y="7099"/>
                </a:moveTo>
                <a:lnTo>
                  <a:pt x="0" y="3532"/>
                </a:lnTo>
                <a:lnTo>
                  <a:pt x="2448" y="1"/>
                </a:lnTo>
                <a:lnTo>
                  <a:pt x="4930" y="3532"/>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3" name="Google Shape;26893;p49"/>
          <p:cNvSpPr/>
          <p:nvPr/>
        </p:nvSpPr>
        <p:spPr>
          <a:xfrm>
            <a:off x="6304150" y="541000"/>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4" name="Google Shape;26894;p49"/>
          <p:cNvSpPr/>
          <p:nvPr/>
        </p:nvSpPr>
        <p:spPr>
          <a:xfrm>
            <a:off x="7591593" y="2908133"/>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5" name="Google Shape;26895;p49"/>
          <p:cNvSpPr/>
          <p:nvPr/>
        </p:nvSpPr>
        <p:spPr>
          <a:xfrm>
            <a:off x="8457346" y="4059968"/>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6" name="Google Shape;26896;p49"/>
          <p:cNvSpPr/>
          <p:nvPr/>
        </p:nvSpPr>
        <p:spPr>
          <a:xfrm>
            <a:off x="8469797" y="4420719"/>
            <a:ext cx="36" cy="73422"/>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7" name="Google Shape;26897;p49"/>
          <p:cNvSpPr/>
          <p:nvPr/>
        </p:nvSpPr>
        <p:spPr>
          <a:xfrm>
            <a:off x="8469797" y="4555045"/>
            <a:ext cx="36" cy="73422"/>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8" name="Google Shape;26898;p49"/>
          <p:cNvSpPr/>
          <p:nvPr/>
        </p:nvSpPr>
        <p:spPr>
          <a:xfrm>
            <a:off x="8385203" y="4525199"/>
            <a:ext cx="54782" cy="36"/>
          </a:xfrm>
          <a:custGeom>
            <a:avLst/>
            <a:gdLst/>
            <a:ahLst/>
            <a:cxnLst/>
            <a:rect l="l" t="t" r="r" b="b"/>
            <a:pathLst>
              <a:path w="1540" h="1" fill="none" extrusionOk="0">
                <a:moveTo>
                  <a:pt x="1" y="1"/>
                </a:moveTo>
                <a:lnTo>
                  <a:pt x="1539" y="1"/>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9" name="Google Shape;26899;p49"/>
          <p:cNvSpPr/>
          <p:nvPr/>
        </p:nvSpPr>
        <p:spPr>
          <a:xfrm>
            <a:off x="8500888" y="4525199"/>
            <a:ext cx="54782" cy="36"/>
          </a:xfrm>
          <a:custGeom>
            <a:avLst/>
            <a:gdLst/>
            <a:ahLst/>
            <a:cxnLst/>
            <a:rect l="l" t="t" r="r" b="b"/>
            <a:pathLst>
              <a:path w="1540" h="1" fill="none" extrusionOk="0">
                <a:moveTo>
                  <a:pt x="1" y="1"/>
                </a:moveTo>
                <a:lnTo>
                  <a:pt x="1539" y="1"/>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00" name="Google Shape;26900;p49"/>
          <p:cNvGrpSpPr/>
          <p:nvPr/>
        </p:nvGrpSpPr>
        <p:grpSpPr>
          <a:xfrm>
            <a:off x="7314226" y="2364570"/>
            <a:ext cx="170431" cy="208992"/>
            <a:chOff x="7314226" y="2364570"/>
            <a:chExt cx="170431" cy="208992"/>
          </a:xfrm>
        </p:grpSpPr>
        <p:sp>
          <p:nvSpPr>
            <p:cNvPr id="26901" name="Google Shape;26901;p4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2" name="Google Shape;26902;p4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3" name="Google Shape;26903;p4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4" name="Google Shape;26904;p4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48" name="Google Shape;26948;p49"/>
          <p:cNvGrpSpPr/>
          <p:nvPr/>
        </p:nvGrpSpPr>
        <p:grpSpPr>
          <a:xfrm rot="-1391835">
            <a:off x="-130168" y="3802895"/>
            <a:ext cx="2277302" cy="1765965"/>
            <a:chOff x="665975" y="3810425"/>
            <a:chExt cx="2022603" cy="1568400"/>
          </a:xfrm>
        </p:grpSpPr>
        <p:sp>
          <p:nvSpPr>
            <p:cNvPr id="26949" name="Google Shape;26949;p49"/>
            <p:cNvSpPr/>
            <p:nvPr/>
          </p:nvSpPr>
          <p:spPr>
            <a:xfrm>
              <a:off x="665975" y="4339589"/>
              <a:ext cx="847189" cy="630904"/>
            </a:xfrm>
            <a:custGeom>
              <a:avLst/>
              <a:gdLst/>
              <a:ahLst/>
              <a:cxnLst/>
              <a:rect l="l" t="t" r="r" b="b"/>
              <a:pathLst>
                <a:path w="18594" h="13847" fill="none" extrusionOk="0">
                  <a:moveTo>
                    <a:pt x="5511" y="0"/>
                  </a:moveTo>
                  <a:lnTo>
                    <a:pt x="1" y="13846"/>
                  </a:lnTo>
                  <a:lnTo>
                    <a:pt x="11332" y="7404"/>
                  </a:lnTo>
                  <a:lnTo>
                    <a:pt x="18594" y="14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0" name="Google Shape;26950;p49"/>
            <p:cNvSpPr/>
            <p:nvPr/>
          </p:nvSpPr>
          <p:spPr>
            <a:xfrm>
              <a:off x="1182241" y="4573917"/>
              <a:ext cx="453210" cy="103017"/>
            </a:xfrm>
            <a:custGeom>
              <a:avLst/>
              <a:gdLst/>
              <a:ahLst/>
              <a:cxnLst/>
              <a:rect l="l" t="t" r="r" b="b"/>
              <a:pathLst>
                <a:path w="9947" h="2261" fill="none" extrusionOk="0">
                  <a:moveTo>
                    <a:pt x="9947" y="0"/>
                  </a:moveTo>
                  <a:lnTo>
                    <a:pt x="1" y="226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1" name="Google Shape;26951;p49"/>
            <p:cNvSpPr/>
            <p:nvPr/>
          </p:nvSpPr>
          <p:spPr>
            <a:xfrm>
              <a:off x="665975" y="4827518"/>
              <a:ext cx="1210231" cy="212458"/>
            </a:xfrm>
            <a:custGeom>
              <a:avLst/>
              <a:gdLst/>
              <a:ahLst/>
              <a:cxnLst/>
              <a:rect l="l" t="t" r="r" b="b"/>
              <a:pathLst>
                <a:path w="26562" h="4663" fill="none" extrusionOk="0">
                  <a:moveTo>
                    <a:pt x="26562" y="1"/>
                  </a:moveTo>
                  <a:lnTo>
                    <a:pt x="18594" y="4663"/>
                  </a:lnTo>
                  <a:lnTo>
                    <a:pt x="1" y="3137"/>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2" name="Google Shape;26952;p49"/>
            <p:cNvSpPr/>
            <p:nvPr/>
          </p:nvSpPr>
          <p:spPr>
            <a:xfrm>
              <a:off x="1513114" y="5039931"/>
              <a:ext cx="620607" cy="207355"/>
            </a:xfrm>
            <a:custGeom>
              <a:avLst/>
              <a:gdLst/>
              <a:ahLst/>
              <a:cxnLst/>
              <a:rect l="l" t="t" r="r" b="b"/>
              <a:pathLst>
                <a:path w="13621" h="4551" fill="none" extrusionOk="0">
                  <a:moveTo>
                    <a:pt x="13620" y="4550"/>
                  </a:moveTo>
                  <a:lnTo>
                    <a:pt x="1" y="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3" name="Google Shape;26953;p49"/>
            <p:cNvSpPr/>
            <p:nvPr/>
          </p:nvSpPr>
          <p:spPr>
            <a:xfrm>
              <a:off x="879708" y="3833616"/>
              <a:ext cx="176418" cy="506017"/>
            </a:xfrm>
            <a:custGeom>
              <a:avLst/>
              <a:gdLst/>
              <a:ahLst/>
              <a:cxnLst/>
              <a:rect l="l" t="t" r="r" b="b"/>
              <a:pathLst>
                <a:path w="3872" h="11106" extrusionOk="0">
                  <a:moveTo>
                    <a:pt x="3532" y="1"/>
                  </a:moveTo>
                  <a:lnTo>
                    <a:pt x="3532" y="1"/>
                  </a:lnTo>
                  <a:cubicBezTo>
                    <a:pt x="0" y="4606"/>
                    <a:pt x="820" y="11105"/>
                    <a:pt x="820" y="11105"/>
                  </a:cubicBezTo>
                  <a:cubicBezTo>
                    <a:pt x="2911" y="7799"/>
                    <a:pt x="3872" y="3900"/>
                    <a:pt x="3532"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4" name="Google Shape;26954;p49"/>
            <p:cNvSpPr/>
            <p:nvPr/>
          </p:nvSpPr>
          <p:spPr>
            <a:xfrm>
              <a:off x="1514390" y="3810425"/>
              <a:ext cx="454532" cy="535633"/>
            </a:xfrm>
            <a:custGeom>
              <a:avLst/>
              <a:gdLst/>
              <a:ahLst/>
              <a:cxnLst/>
              <a:rect l="l" t="t" r="r" b="b"/>
              <a:pathLst>
                <a:path w="9976" h="11756" extrusionOk="0">
                  <a:moveTo>
                    <a:pt x="9975" y="1"/>
                  </a:moveTo>
                  <a:cubicBezTo>
                    <a:pt x="4296" y="2940"/>
                    <a:pt x="509" y="6670"/>
                    <a:pt x="1" y="11756"/>
                  </a:cubicBezTo>
                  <a:cubicBezTo>
                    <a:pt x="1" y="11756"/>
                    <a:pt x="7630" y="7856"/>
                    <a:pt x="9975"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5" name="Google Shape;26955;p49"/>
            <p:cNvSpPr/>
            <p:nvPr/>
          </p:nvSpPr>
          <p:spPr>
            <a:xfrm>
              <a:off x="1482223" y="5043803"/>
              <a:ext cx="272965" cy="315475"/>
            </a:xfrm>
            <a:custGeom>
              <a:avLst/>
              <a:gdLst/>
              <a:ahLst/>
              <a:cxnLst/>
              <a:rect l="l" t="t" r="r" b="b"/>
              <a:pathLst>
                <a:path w="5991" h="6924" extrusionOk="0">
                  <a:moveTo>
                    <a:pt x="989" y="1"/>
                  </a:moveTo>
                  <a:cubicBezTo>
                    <a:pt x="0" y="3928"/>
                    <a:pt x="5991" y="6924"/>
                    <a:pt x="5991" y="6924"/>
                  </a:cubicBezTo>
                  <a:lnTo>
                    <a:pt x="989" y="1"/>
                  </a:ln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6" name="Google Shape;26956;p49"/>
            <p:cNvSpPr/>
            <p:nvPr/>
          </p:nvSpPr>
          <p:spPr>
            <a:xfrm>
              <a:off x="1623830" y="4437411"/>
              <a:ext cx="395300" cy="182523"/>
            </a:xfrm>
            <a:custGeom>
              <a:avLst/>
              <a:gdLst/>
              <a:ahLst/>
              <a:cxnLst/>
              <a:rect l="l" t="t" r="r" b="b"/>
              <a:pathLst>
                <a:path w="8676" h="4006" extrusionOk="0">
                  <a:moveTo>
                    <a:pt x="8675" y="1"/>
                  </a:moveTo>
                  <a:lnTo>
                    <a:pt x="1" y="3053"/>
                  </a:lnTo>
                  <a:cubicBezTo>
                    <a:pt x="759" y="3735"/>
                    <a:pt x="1573" y="4005"/>
                    <a:pt x="2389" y="4005"/>
                  </a:cubicBezTo>
                  <a:cubicBezTo>
                    <a:pt x="5525" y="4005"/>
                    <a:pt x="8675" y="1"/>
                    <a:pt x="8675"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7" name="Google Shape;26957;p49"/>
            <p:cNvSpPr/>
            <p:nvPr/>
          </p:nvSpPr>
          <p:spPr>
            <a:xfrm>
              <a:off x="1865857" y="4833942"/>
              <a:ext cx="500869" cy="72262"/>
            </a:xfrm>
            <a:custGeom>
              <a:avLst/>
              <a:gdLst/>
              <a:ahLst/>
              <a:cxnLst/>
              <a:rect l="l" t="t" r="r" b="b"/>
              <a:pathLst>
                <a:path w="10993" h="1586" extrusionOk="0">
                  <a:moveTo>
                    <a:pt x="1" y="1"/>
                  </a:moveTo>
                  <a:lnTo>
                    <a:pt x="1" y="1"/>
                  </a:lnTo>
                  <a:cubicBezTo>
                    <a:pt x="515" y="1191"/>
                    <a:pt x="1930" y="1585"/>
                    <a:pt x="3581" y="1585"/>
                  </a:cubicBezTo>
                  <a:cubicBezTo>
                    <a:pt x="6831" y="1585"/>
                    <a:pt x="10993" y="57"/>
                    <a:pt x="10993" y="57"/>
                  </a:cubicBezTo>
                  <a:lnTo>
                    <a:pt x="1"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8" name="Google Shape;26958;p49"/>
            <p:cNvSpPr/>
            <p:nvPr/>
          </p:nvSpPr>
          <p:spPr>
            <a:xfrm>
              <a:off x="2133672" y="5247240"/>
              <a:ext cx="337345" cy="131585"/>
            </a:xfrm>
            <a:custGeom>
              <a:avLst/>
              <a:gdLst/>
              <a:ahLst/>
              <a:cxnLst/>
              <a:rect l="l" t="t" r="r" b="b"/>
              <a:pathLst>
                <a:path w="7404" h="2888" extrusionOk="0">
                  <a:moveTo>
                    <a:pt x="0" y="0"/>
                  </a:moveTo>
                  <a:lnTo>
                    <a:pt x="0" y="0"/>
                  </a:lnTo>
                  <a:cubicBezTo>
                    <a:pt x="682" y="2442"/>
                    <a:pt x="3488" y="2887"/>
                    <a:pt x="5442" y="2887"/>
                  </a:cubicBezTo>
                  <a:cubicBezTo>
                    <a:pt x="6562" y="2887"/>
                    <a:pt x="7403" y="2741"/>
                    <a:pt x="7403" y="2741"/>
                  </a:cubicBezTo>
                  <a:lnTo>
                    <a:pt x="0" y="0"/>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9" name="Google Shape;26959;p49"/>
            <p:cNvSpPr/>
            <p:nvPr/>
          </p:nvSpPr>
          <p:spPr>
            <a:xfrm>
              <a:off x="917023" y="4047350"/>
              <a:ext cx="428789" cy="292283"/>
            </a:xfrm>
            <a:custGeom>
              <a:avLst/>
              <a:gdLst/>
              <a:ahLst/>
              <a:cxnLst/>
              <a:rect l="l" t="t" r="r" b="b"/>
              <a:pathLst>
                <a:path w="9411" h="6415" extrusionOk="0">
                  <a:moveTo>
                    <a:pt x="9410" y="0"/>
                  </a:moveTo>
                  <a:cubicBezTo>
                    <a:pt x="5426" y="1526"/>
                    <a:pt x="2290" y="3674"/>
                    <a:pt x="1" y="6414"/>
                  </a:cubicBezTo>
                  <a:cubicBezTo>
                    <a:pt x="4607" y="5764"/>
                    <a:pt x="9410" y="0"/>
                    <a:pt x="9410"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0" name="Google Shape;26960;p49"/>
            <p:cNvSpPr/>
            <p:nvPr/>
          </p:nvSpPr>
          <p:spPr>
            <a:xfrm>
              <a:off x="1514390" y="4195383"/>
              <a:ext cx="574270" cy="172181"/>
            </a:xfrm>
            <a:custGeom>
              <a:avLst/>
              <a:gdLst/>
              <a:ahLst/>
              <a:cxnLst/>
              <a:rect l="l" t="t" r="r" b="b"/>
              <a:pathLst>
                <a:path w="12604" h="3779" extrusionOk="0">
                  <a:moveTo>
                    <a:pt x="12603" y="1"/>
                  </a:moveTo>
                  <a:cubicBezTo>
                    <a:pt x="7460" y="227"/>
                    <a:pt x="3307" y="1385"/>
                    <a:pt x="1" y="3307"/>
                  </a:cubicBezTo>
                  <a:cubicBezTo>
                    <a:pt x="752" y="3639"/>
                    <a:pt x="1589" y="3778"/>
                    <a:pt x="2463" y="3778"/>
                  </a:cubicBezTo>
                  <a:cubicBezTo>
                    <a:pt x="7016" y="3778"/>
                    <a:pt x="12603" y="1"/>
                    <a:pt x="12603"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1" name="Google Shape;26961;p49"/>
            <p:cNvSpPr/>
            <p:nvPr/>
          </p:nvSpPr>
          <p:spPr>
            <a:xfrm>
              <a:off x="1153947" y="4734844"/>
              <a:ext cx="379809" cy="275516"/>
            </a:xfrm>
            <a:custGeom>
              <a:avLst/>
              <a:gdLst/>
              <a:ahLst/>
              <a:cxnLst/>
              <a:rect l="l" t="t" r="r" b="b"/>
              <a:pathLst>
                <a:path w="8336" h="6047" extrusionOk="0">
                  <a:moveTo>
                    <a:pt x="8336" y="0"/>
                  </a:moveTo>
                  <a:lnTo>
                    <a:pt x="8336" y="0"/>
                  </a:lnTo>
                  <a:cubicBezTo>
                    <a:pt x="4352" y="1611"/>
                    <a:pt x="1102" y="3447"/>
                    <a:pt x="0" y="6047"/>
                  </a:cubicBezTo>
                  <a:cubicBezTo>
                    <a:pt x="4012" y="5538"/>
                    <a:pt x="8336" y="0"/>
                    <a:pt x="833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2" name="Google Shape;26962;p49"/>
            <p:cNvSpPr/>
            <p:nvPr/>
          </p:nvSpPr>
          <p:spPr>
            <a:xfrm>
              <a:off x="1865857" y="4524983"/>
              <a:ext cx="491847" cy="309005"/>
            </a:xfrm>
            <a:custGeom>
              <a:avLst/>
              <a:gdLst/>
              <a:ahLst/>
              <a:cxnLst/>
              <a:rect l="l" t="t" r="r" b="b"/>
              <a:pathLst>
                <a:path w="10795" h="6782" extrusionOk="0">
                  <a:moveTo>
                    <a:pt x="10795" y="0"/>
                  </a:moveTo>
                  <a:lnTo>
                    <a:pt x="10795" y="0"/>
                  </a:lnTo>
                  <a:cubicBezTo>
                    <a:pt x="4126" y="170"/>
                    <a:pt x="1" y="6782"/>
                    <a:pt x="1" y="6782"/>
                  </a:cubicBezTo>
                  <a:cubicBezTo>
                    <a:pt x="4352" y="6188"/>
                    <a:pt x="8082" y="4211"/>
                    <a:pt x="10795"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3" name="Google Shape;26963;p49"/>
            <p:cNvSpPr/>
            <p:nvPr/>
          </p:nvSpPr>
          <p:spPr>
            <a:xfrm>
              <a:off x="2133672" y="5092966"/>
              <a:ext cx="554906" cy="155869"/>
            </a:xfrm>
            <a:custGeom>
              <a:avLst/>
              <a:gdLst/>
              <a:ahLst/>
              <a:cxnLst/>
              <a:rect l="l" t="t" r="r" b="b"/>
              <a:pathLst>
                <a:path w="12179" h="3421" extrusionOk="0">
                  <a:moveTo>
                    <a:pt x="10527" y="0"/>
                  </a:moveTo>
                  <a:cubicBezTo>
                    <a:pt x="5853" y="0"/>
                    <a:pt x="0" y="3386"/>
                    <a:pt x="0" y="3386"/>
                  </a:cubicBezTo>
                  <a:cubicBezTo>
                    <a:pt x="500" y="3408"/>
                    <a:pt x="1000" y="3420"/>
                    <a:pt x="1502" y="3420"/>
                  </a:cubicBezTo>
                  <a:cubicBezTo>
                    <a:pt x="4967" y="3420"/>
                    <a:pt x="8476" y="2806"/>
                    <a:pt x="12179" y="165"/>
                  </a:cubicBezTo>
                  <a:cubicBezTo>
                    <a:pt x="11654" y="51"/>
                    <a:pt x="11099" y="0"/>
                    <a:pt x="10527"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64" name="Google Shape;26964;p49"/>
          <p:cNvSpPr/>
          <p:nvPr/>
        </p:nvSpPr>
        <p:spPr>
          <a:xfrm>
            <a:off x="7256717" y="3341475"/>
            <a:ext cx="175408" cy="252529"/>
          </a:xfrm>
          <a:custGeom>
            <a:avLst/>
            <a:gdLst/>
            <a:ahLst/>
            <a:cxnLst/>
            <a:rect l="l" t="t" r="r" b="b"/>
            <a:pathLst>
              <a:path w="4931" h="7099" fill="none" extrusionOk="0">
                <a:moveTo>
                  <a:pt x="2448" y="7099"/>
                </a:moveTo>
                <a:lnTo>
                  <a:pt x="0" y="3532"/>
                </a:lnTo>
                <a:lnTo>
                  <a:pt x="2448" y="1"/>
                </a:lnTo>
                <a:lnTo>
                  <a:pt x="4930" y="3532"/>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65" name="Google Shape;26965;p49"/>
          <p:cNvGrpSpPr/>
          <p:nvPr/>
        </p:nvGrpSpPr>
        <p:grpSpPr>
          <a:xfrm>
            <a:off x="7591601" y="3983770"/>
            <a:ext cx="170431" cy="208992"/>
            <a:chOff x="7314226" y="2364570"/>
            <a:chExt cx="170431" cy="208992"/>
          </a:xfrm>
        </p:grpSpPr>
        <p:sp>
          <p:nvSpPr>
            <p:cNvPr id="26966" name="Google Shape;26966;p4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7" name="Google Shape;26967;p4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8" name="Google Shape;26968;p4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9" name="Google Shape;26969;p4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70" name="Google Shape;26970;p49"/>
          <p:cNvSpPr/>
          <p:nvPr/>
        </p:nvSpPr>
        <p:spPr>
          <a:xfrm>
            <a:off x="7345817" y="4331175"/>
            <a:ext cx="175408" cy="252529"/>
          </a:xfrm>
          <a:custGeom>
            <a:avLst/>
            <a:gdLst/>
            <a:ahLst/>
            <a:cxnLst/>
            <a:rect l="l" t="t" r="r" b="b"/>
            <a:pathLst>
              <a:path w="4931" h="7099" fill="none" extrusionOk="0">
                <a:moveTo>
                  <a:pt x="2448" y="7099"/>
                </a:moveTo>
                <a:lnTo>
                  <a:pt x="0" y="3532"/>
                </a:lnTo>
                <a:lnTo>
                  <a:pt x="2448" y="1"/>
                </a:lnTo>
                <a:lnTo>
                  <a:pt x="4930" y="3532"/>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文本框 15">
            <a:extLst>
              <a:ext uri="{FF2B5EF4-FFF2-40B4-BE49-F238E27FC236}">
                <a16:creationId xmlns="" xmlns:a16="http://schemas.microsoft.com/office/drawing/2014/main" id="{F4759989-32D0-4CC7-F98A-65238438CD41}"/>
              </a:ext>
            </a:extLst>
          </p:cNvPr>
          <p:cNvSpPr txBox="1"/>
          <p:nvPr/>
        </p:nvSpPr>
        <p:spPr>
          <a:xfrm>
            <a:off x="2550010" y="1023042"/>
            <a:ext cx="3672800" cy="830997"/>
          </a:xfrm>
          <a:prstGeom prst="rect">
            <a:avLst/>
          </a:prstGeom>
          <a:noFill/>
        </p:spPr>
        <p:txBody>
          <a:bodyPr wrap="none" rtlCol="0">
            <a:spAutoFit/>
          </a:bodyPr>
          <a:lstStyle/>
          <a:p>
            <a:r>
              <a:rPr lang="en-US" altLang="zh-CN" sz="4800" dirty="0" err="1">
                <a:solidFill>
                  <a:schemeClr val="bg2">
                    <a:lumMod val="7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lang="en-US" altLang="zh-CN" sz="4800" dirty="0">
                <a:solidFill>
                  <a:schemeClr val="bg2">
                    <a:lumMod val="7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800" dirty="0" smtClean="0">
                <a:solidFill>
                  <a:schemeClr val="bg2">
                    <a:lumMod val="7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minh </a:t>
            </a:r>
            <a:r>
              <a:rPr lang="en-US" altLang="zh-CN" sz="4800" dirty="0" err="1" smtClean="0">
                <a:solidFill>
                  <a:schemeClr val="bg2">
                    <a:lumMod val="7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họa</a:t>
            </a:r>
            <a:r>
              <a:rPr lang="en-US" altLang="zh-CN" sz="4800" dirty="0" smtClean="0">
                <a:solidFill>
                  <a:schemeClr val="bg2">
                    <a:lumMod val="7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en-US" altLang="zh-CN" sz="4800" dirty="0">
              <a:solidFill>
                <a:schemeClr val="bg2">
                  <a:lumMod val="7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 name="文本框 15">
            <a:extLst>
              <a:ext uri="{FF2B5EF4-FFF2-40B4-BE49-F238E27FC236}">
                <a16:creationId xmlns="" xmlns:a16="http://schemas.microsoft.com/office/drawing/2014/main" id="{0424851B-BF27-8D85-B577-202E8F078199}"/>
              </a:ext>
            </a:extLst>
          </p:cNvPr>
          <p:cNvSpPr txBox="1"/>
          <p:nvPr/>
        </p:nvSpPr>
        <p:spPr>
          <a:xfrm>
            <a:off x="883901" y="1766812"/>
            <a:ext cx="7235995" cy="1446550"/>
          </a:xfrm>
          <a:prstGeom prst="rect">
            <a:avLst/>
          </a:prstGeom>
          <a:noFill/>
        </p:spPr>
        <p:txBody>
          <a:bodyPr wrap="square" rtlCol="0">
            <a:spAutoFit/>
          </a:bodyPr>
          <a:lstStyle/>
          <a:p>
            <a:pPr algn="ctr"/>
            <a:r>
              <a:rPr lang="en-US" sz="4400" dirty="0" smtClean="0">
                <a:ln w="19050">
                  <a:solidFill>
                    <a:schemeClr val="bg1">
                      <a:lumMod val="10000"/>
                    </a:schemeClr>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TÔN </a:t>
            </a:r>
            <a:r>
              <a:rPr lang="en-US" sz="4400" dirty="0">
                <a:ln w="19050">
                  <a:solidFill>
                    <a:schemeClr val="bg1">
                      <a:lumMod val="10000"/>
                    </a:schemeClr>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TRỌNG SỰ ĐA DẠNG </a:t>
            </a:r>
          </a:p>
          <a:p>
            <a:pPr algn="ctr"/>
            <a:r>
              <a:rPr lang="en-US" sz="4400" dirty="0">
                <a:ln w="19050">
                  <a:solidFill>
                    <a:schemeClr val="bg1">
                      <a:lumMod val="10000"/>
                    </a:schemeClr>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CỦA CÁC DÂN TỘC</a:t>
            </a:r>
          </a:p>
        </p:txBody>
      </p:sp>
      <p:sp>
        <p:nvSpPr>
          <p:cNvPr id="10" name="Google Shape;2395;p38">
            <a:extLst>
              <a:ext uri="{FF2B5EF4-FFF2-40B4-BE49-F238E27FC236}">
                <a16:creationId xmlns="" xmlns:a16="http://schemas.microsoft.com/office/drawing/2014/main" id="{DF2FE029-662C-E057-1964-761EFA9A2321}"/>
              </a:ext>
            </a:extLst>
          </p:cNvPr>
          <p:cNvSpPr txBox="1">
            <a:spLocks noGrp="1"/>
          </p:cNvSpPr>
          <p:nvPr>
            <p:ph type="subTitle" idx="1"/>
          </p:nvPr>
        </p:nvSpPr>
        <p:spPr>
          <a:xfrm rot="-551">
            <a:off x="4176554" y="4127812"/>
            <a:ext cx="4967384" cy="770012"/>
          </a:xfrm>
          <a:prstGeom prst="rect">
            <a:avLst/>
          </a:prstGeom>
          <a:solidFill>
            <a:schemeClr val="accent3">
              <a:lumMod val="40000"/>
              <a:lumOff val="60000"/>
            </a:schemeClr>
          </a:solidFill>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Times New Roman" panose="02020603050405020304" pitchFamily="18" charset="0"/>
                <a:cs typeface="Times New Roman" panose="02020603050405020304" pitchFamily="18" charset="0"/>
              </a:rPr>
              <a:t>Giáo </a:t>
            </a:r>
            <a:r>
              <a:rPr lang="en" sz="3200" dirty="0" smtClean="0">
                <a:latin typeface="Times New Roman" panose="02020603050405020304" pitchFamily="18" charset="0"/>
                <a:cs typeface="Times New Roman" panose="02020603050405020304" pitchFamily="18" charset="0"/>
              </a:rPr>
              <a:t>viên: Trịnh Thị Huyền</a:t>
            </a:r>
          </a:p>
          <a:p>
            <a:pPr marL="0" lvl="0" indent="0" algn="l" rtl="0">
              <a:spcBef>
                <a:spcPts val="0"/>
              </a:spcBef>
              <a:spcAft>
                <a:spcPts val="0"/>
              </a:spcAft>
              <a:buNone/>
            </a:pPr>
            <a:endParaRPr sz="32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114950" y="216747"/>
            <a:ext cx="7618084" cy="584775"/>
          </a:xfrm>
          <a:prstGeom prst="rect">
            <a:avLst/>
          </a:prstGeom>
          <a:noFill/>
        </p:spPr>
        <p:txBody>
          <a:bodyPr wrap="square" rtlCol="0">
            <a:spAutoFit/>
          </a:bodyPr>
          <a:lstStyle/>
          <a:p>
            <a:r>
              <a:rPr lang="en-US" sz="3200" b="1" dirty="0" smtClean="0">
                <a:solidFill>
                  <a:srgbClr val="00B0F0"/>
                </a:solidFill>
                <a:latin typeface="Times New Roman" panose="02020603050405020304" pitchFamily="18" charset="0"/>
                <a:cs typeface="Times New Roman" panose="02020603050405020304" pitchFamily="18" charset="0"/>
              </a:rPr>
              <a:t>CHỦ ĐỀ STEM: SẮC MÀU VĂN HÓA</a:t>
            </a:r>
            <a:endParaRPr lang="en-US" sz="3200" b="1" dirty="0">
              <a:solidFill>
                <a:srgbClr val="00B0F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345"/>
        <p:cNvGrpSpPr/>
        <p:nvPr/>
      </p:nvGrpSpPr>
      <p:grpSpPr>
        <a:xfrm>
          <a:off x="0" y="0"/>
          <a:ext cx="0" cy="0"/>
          <a:chOff x="0" y="0"/>
          <a:chExt cx="0" cy="0"/>
        </a:xfrm>
      </p:grpSpPr>
      <p:grpSp>
        <p:nvGrpSpPr>
          <p:cNvPr id="27349" name="Google Shape;27349;p59"/>
          <p:cNvGrpSpPr/>
          <p:nvPr/>
        </p:nvGrpSpPr>
        <p:grpSpPr>
          <a:xfrm>
            <a:off x="7594084" y="1136177"/>
            <a:ext cx="911939" cy="893896"/>
            <a:chOff x="7683447" y="2854250"/>
            <a:chExt cx="1259236" cy="1234322"/>
          </a:xfrm>
        </p:grpSpPr>
        <p:sp>
          <p:nvSpPr>
            <p:cNvPr id="27350" name="Google Shape;27350;p59"/>
            <p:cNvSpPr/>
            <p:nvPr/>
          </p:nvSpPr>
          <p:spPr>
            <a:xfrm rot="8706649" flipH="1">
              <a:off x="7840220" y="3048742"/>
              <a:ext cx="945689" cy="845338"/>
            </a:xfrm>
            <a:custGeom>
              <a:avLst/>
              <a:gdLst/>
              <a:ahLst/>
              <a:cxnLst/>
              <a:rect l="l" t="t" r="r" b="b"/>
              <a:pathLst>
                <a:path w="44320" h="39617" extrusionOk="0">
                  <a:moveTo>
                    <a:pt x="25352" y="0"/>
                  </a:moveTo>
                  <a:cubicBezTo>
                    <a:pt x="25345" y="0"/>
                    <a:pt x="25337" y="0"/>
                    <a:pt x="25329" y="0"/>
                  </a:cubicBezTo>
                  <a:cubicBezTo>
                    <a:pt x="18390" y="54"/>
                    <a:pt x="16283" y="11288"/>
                    <a:pt x="16283" y="11288"/>
                  </a:cubicBezTo>
                  <a:cubicBezTo>
                    <a:pt x="16283" y="11288"/>
                    <a:pt x="12844" y="7849"/>
                    <a:pt x="9236" y="7849"/>
                  </a:cubicBezTo>
                  <a:cubicBezTo>
                    <a:pt x="7572" y="7849"/>
                    <a:pt x="5871" y="8581"/>
                    <a:pt x="4456" y="10721"/>
                  </a:cubicBezTo>
                  <a:cubicBezTo>
                    <a:pt x="0" y="17499"/>
                    <a:pt x="10478" y="20442"/>
                    <a:pt x="10478" y="20442"/>
                  </a:cubicBezTo>
                  <a:cubicBezTo>
                    <a:pt x="10478" y="20442"/>
                    <a:pt x="2836" y="20550"/>
                    <a:pt x="1891" y="25681"/>
                  </a:cubicBezTo>
                  <a:cubicBezTo>
                    <a:pt x="945" y="30838"/>
                    <a:pt x="8182" y="30919"/>
                    <a:pt x="8182" y="30919"/>
                  </a:cubicBezTo>
                  <a:cubicBezTo>
                    <a:pt x="8182" y="30919"/>
                    <a:pt x="8290" y="39020"/>
                    <a:pt x="13610" y="39587"/>
                  </a:cubicBezTo>
                  <a:cubicBezTo>
                    <a:pt x="13787" y="39607"/>
                    <a:pt x="13960" y="39617"/>
                    <a:pt x="14130" y="39617"/>
                  </a:cubicBezTo>
                  <a:cubicBezTo>
                    <a:pt x="19099" y="39617"/>
                    <a:pt x="21144" y="31486"/>
                    <a:pt x="21144" y="31486"/>
                  </a:cubicBezTo>
                  <a:cubicBezTo>
                    <a:pt x="21144" y="31486"/>
                    <a:pt x="23326" y="38845"/>
                    <a:pt x="30336" y="38845"/>
                  </a:cubicBezTo>
                  <a:cubicBezTo>
                    <a:pt x="31202" y="38845"/>
                    <a:pt x="32142" y="38733"/>
                    <a:pt x="33160" y="38480"/>
                  </a:cubicBezTo>
                  <a:cubicBezTo>
                    <a:pt x="39344" y="36941"/>
                    <a:pt x="38885" y="26059"/>
                    <a:pt x="33701" y="22926"/>
                  </a:cubicBezTo>
                  <a:lnTo>
                    <a:pt x="33701" y="22926"/>
                  </a:lnTo>
                  <a:cubicBezTo>
                    <a:pt x="33701" y="22926"/>
                    <a:pt x="34671" y="23058"/>
                    <a:pt x="36003" y="23058"/>
                  </a:cubicBezTo>
                  <a:cubicBezTo>
                    <a:pt x="38768" y="23058"/>
                    <a:pt x="43092" y="22492"/>
                    <a:pt x="43530" y="19011"/>
                  </a:cubicBezTo>
                  <a:cubicBezTo>
                    <a:pt x="44320" y="12935"/>
                    <a:pt x="36755" y="12176"/>
                    <a:pt x="32924" y="12176"/>
                  </a:cubicBezTo>
                  <a:cubicBezTo>
                    <a:pt x="31647" y="12176"/>
                    <a:pt x="30784" y="12260"/>
                    <a:pt x="30784" y="12260"/>
                  </a:cubicBezTo>
                  <a:cubicBezTo>
                    <a:pt x="30784" y="12260"/>
                    <a:pt x="32293" y="0"/>
                    <a:pt x="25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1" name="Google Shape;27351;p59"/>
            <p:cNvSpPr/>
            <p:nvPr/>
          </p:nvSpPr>
          <p:spPr>
            <a:xfrm rot="8706649" flipH="1">
              <a:off x="8030714" y="3273829"/>
              <a:ext cx="543366" cy="453406"/>
            </a:xfrm>
            <a:custGeom>
              <a:avLst/>
              <a:gdLst/>
              <a:ahLst/>
              <a:cxnLst/>
              <a:rect l="l" t="t" r="r" b="b"/>
              <a:pathLst>
                <a:path w="25465" h="21249" extrusionOk="0">
                  <a:moveTo>
                    <a:pt x="17288" y="1"/>
                  </a:moveTo>
                  <a:cubicBezTo>
                    <a:pt x="13647" y="1"/>
                    <a:pt x="12611" y="9419"/>
                    <a:pt x="12611" y="9419"/>
                  </a:cubicBezTo>
                  <a:cubicBezTo>
                    <a:pt x="9699" y="6811"/>
                    <a:pt x="6500" y="5906"/>
                    <a:pt x="4105" y="5906"/>
                  </a:cubicBezTo>
                  <a:cubicBezTo>
                    <a:pt x="2036" y="5906"/>
                    <a:pt x="568" y="6582"/>
                    <a:pt x="405" y="7420"/>
                  </a:cubicBezTo>
                  <a:cubicBezTo>
                    <a:pt x="0" y="9662"/>
                    <a:pt x="4861" y="11714"/>
                    <a:pt x="8614" y="12011"/>
                  </a:cubicBezTo>
                  <a:cubicBezTo>
                    <a:pt x="8614" y="12011"/>
                    <a:pt x="594" y="17142"/>
                    <a:pt x="4510" y="20490"/>
                  </a:cubicBezTo>
                  <a:cubicBezTo>
                    <a:pt x="5139" y="21024"/>
                    <a:pt x="5776" y="21248"/>
                    <a:pt x="6401" y="21248"/>
                  </a:cubicBezTo>
                  <a:cubicBezTo>
                    <a:pt x="9663" y="21248"/>
                    <a:pt x="12611" y="15143"/>
                    <a:pt x="12611" y="15143"/>
                  </a:cubicBezTo>
                  <a:cubicBezTo>
                    <a:pt x="12611" y="15143"/>
                    <a:pt x="15618" y="19038"/>
                    <a:pt x="19006" y="19038"/>
                  </a:cubicBezTo>
                  <a:cubicBezTo>
                    <a:pt x="19754" y="19038"/>
                    <a:pt x="20522" y="18848"/>
                    <a:pt x="21279" y="18384"/>
                  </a:cubicBezTo>
                  <a:cubicBezTo>
                    <a:pt x="25464" y="15818"/>
                    <a:pt x="18039" y="11903"/>
                    <a:pt x="18039" y="11903"/>
                  </a:cubicBezTo>
                  <a:lnTo>
                    <a:pt x="18039" y="11903"/>
                  </a:lnTo>
                  <a:cubicBezTo>
                    <a:pt x="18039" y="11903"/>
                    <a:pt x="18065" y="11903"/>
                    <a:pt x="18115" y="11903"/>
                  </a:cubicBezTo>
                  <a:cubicBezTo>
                    <a:pt x="18838" y="11903"/>
                    <a:pt x="24471" y="11809"/>
                    <a:pt x="23763" y="8852"/>
                  </a:cubicBezTo>
                  <a:cubicBezTo>
                    <a:pt x="23540" y="7925"/>
                    <a:pt x="22772" y="7598"/>
                    <a:pt x="21802" y="7598"/>
                  </a:cubicBezTo>
                  <a:cubicBezTo>
                    <a:pt x="19494" y="7598"/>
                    <a:pt x="16040" y="9446"/>
                    <a:pt x="16040" y="9446"/>
                  </a:cubicBezTo>
                  <a:cubicBezTo>
                    <a:pt x="16040" y="9446"/>
                    <a:pt x="22116" y="1345"/>
                    <a:pt x="17958" y="103"/>
                  </a:cubicBezTo>
                  <a:cubicBezTo>
                    <a:pt x="17725" y="33"/>
                    <a:pt x="17502" y="1"/>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2" name="Google Shape;27352;p59"/>
            <p:cNvSpPr/>
            <p:nvPr/>
          </p:nvSpPr>
          <p:spPr>
            <a:xfrm rot="8706649" flipH="1">
              <a:off x="8213444" y="3423440"/>
              <a:ext cx="137735" cy="62264"/>
            </a:xfrm>
            <a:custGeom>
              <a:avLst/>
              <a:gdLst/>
              <a:ahLst/>
              <a:cxnLst/>
              <a:rect l="l" t="t" r="r" b="b"/>
              <a:pathLst>
                <a:path w="6455" h="2918" fill="none" extrusionOk="0">
                  <a:moveTo>
                    <a:pt x="1" y="2917"/>
                  </a:moveTo>
                  <a:lnTo>
                    <a:pt x="3241" y="1"/>
                  </a:lnTo>
                  <a:lnTo>
                    <a:pt x="6454" y="2917"/>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3" name="Google Shape;27353;p59"/>
            <p:cNvSpPr/>
            <p:nvPr/>
          </p:nvSpPr>
          <p:spPr>
            <a:xfrm rot="8706649" flipH="1">
              <a:off x="8268996" y="3481266"/>
              <a:ext cx="78971" cy="63971"/>
            </a:xfrm>
            <a:custGeom>
              <a:avLst/>
              <a:gdLst/>
              <a:ahLst/>
              <a:cxnLst/>
              <a:rect l="l" t="t" r="r" b="b"/>
              <a:pathLst>
                <a:path w="3701" h="2998" fill="none" extrusionOk="0">
                  <a:moveTo>
                    <a:pt x="1" y="2134"/>
                  </a:moveTo>
                  <a:lnTo>
                    <a:pt x="2431" y="2998"/>
                  </a:lnTo>
                  <a:lnTo>
                    <a:pt x="3700" y="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4" name="Google Shape;27354;p59"/>
            <p:cNvSpPr/>
            <p:nvPr/>
          </p:nvSpPr>
          <p:spPr>
            <a:xfrm rot="8706649" flipH="1">
              <a:off x="8298920" y="3458823"/>
              <a:ext cx="69177" cy="18457"/>
            </a:xfrm>
            <a:custGeom>
              <a:avLst/>
              <a:gdLst/>
              <a:ahLst/>
              <a:cxnLst/>
              <a:rect l="l" t="t" r="r" b="b"/>
              <a:pathLst>
                <a:path w="3242" h="865" fill="none" extrusionOk="0">
                  <a:moveTo>
                    <a:pt x="3241" y="1"/>
                  </a:moveTo>
                  <a:lnTo>
                    <a:pt x="1" y="865"/>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5" name="Google Shape;27355;p59"/>
            <p:cNvSpPr/>
            <p:nvPr/>
          </p:nvSpPr>
          <p:spPr>
            <a:xfrm rot="8706649" flipH="1">
              <a:off x="8497574" y="3034101"/>
              <a:ext cx="140594" cy="117592"/>
            </a:xfrm>
            <a:custGeom>
              <a:avLst/>
              <a:gdLst/>
              <a:ahLst/>
              <a:cxnLst/>
              <a:rect l="l" t="t" r="r" b="b"/>
              <a:pathLst>
                <a:path w="6589" h="5511" extrusionOk="0">
                  <a:moveTo>
                    <a:pt x="2119" y="0"/>
                  </a:moveTo>
                  <a:cubicBezTo>
                    <a:pt x="1590" y="0"/>
                    <a:pt x="1128" y="165"/>
                    <a:pt x="810" y="504"/>
                  </a:cubicBezTo>
                  <a:cubicBezTo>
                    <a:pt x="0" y="1395"/>
                    <a:pt x="486" y="3123"/>
                    <a:pt x="1863" y="4365"/>
                  </a:cubicBezTo>
                  <a:cubicBezTo>
                    <a:pt x="2694" y="5115"/>
                    <a:pt x="3663" y="5510"/>
                    <a:pt x="4479" y="5510"/>
                  </a:cubicBezTo>
                  <a:cubicBezTo>
                    <a:pt x="5015" y="5510"/>
                    <a:pt x="5485" y="5340"/>
                    <a:pt x="5806" y="4986"/>
                  </a:cubicBezTo>
                  <a:cubicBezTo>
                    <a:pt x="6589" y="4122"/>
                    <a:pt x="6130" y="2394"/>
                    <a:pt x="4753" y="1152"/>
                  </a:cubicBezTo>
                  <a:cubicBezTo>
                    <a:pt x="3915" y="396"/>
                    <a:pt x="2938" y="0"/>
                    <a:pt x="2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6" name="Google Shape;27356;p59"/>
            <p:cNvSpPr/>
            <p:nvPr/>
          </p:nvSpPr>
          <p:spPr>
            <a:xfrm rot="8706649" flipH="1">
              <a:off x="8662182" y="3085515"/>
              <a:ext cx="77819" cy="49290"/>
            </a:xfrm>
            <a:custGeom>
              <a:avLst/>
              <a:gdLst/>
              <a:ahLst/>
              <a:cxnLst/>
              <a:rect l="l" t="t" r="r" b="b"/>
              <a:pathLst>
                <a:path w="3647" h="2310" extrusionOk="0">
                  <a:moveTo>
                    <a:pt x="1736" y="1"/>
                  </a:moveTo>
                  <a:cubicBezTo>
                    <a:pt x="834" y="1"/>
                    <a:pt x="106" y="444"/>
                    <a:pt x="55" y="1031"/>
                  </a:cubicBezTo>
                  <a:cubicBezTo>
                    <a:pt x="1" y="1652"/>
                    <a:pt x="757" y="2220"/>
                    <a:pt x="1729" y="2301"/>
                  </a:cubicBezTo>
                  <a:cubicBezTo>
                    <a:pt x="1804" y="2307"/>
                    <a:pt x="1878" y="2310"/>
                    <a:pt x="1951" y="2310"/>
                  </a:cubicBezTo>
                  <a:cubicBezTo>
                    <a:pt x="2826" y="2310"/>
                    <a:pt x="3543" y="1875"/>
                    <a:pt x="3592" y="1301"/>
                  </a:cubicBezTo>
                  <a:cubicBezTo>
                    <a:pt x="3646" y="653"/>
                    <a:pt x="2890" y="86"/>
                    <a:pt x="1891" y="5"/>
                  </a:cubicBezTo>
                  <a:cubicBezTo>
                    <a:pt x="1839" y="2"/>
                    <a:pt x="178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https://img.thuthuatphanmem.vn/uploads/2018/11/05/hinh-anh-hoa-anh-dao-nhat-ban-vao-mua-dong-lanh-gia_1135559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1" y="-36389"/>
            <a:ext cx="2451527" cy="26542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65160" y="0"/>
            <a:ext cx="4014255" cy="5170646"/>
          </a:xfrm>
          <a:prstGeom prst="rect">
            <a:avLst/>
          </a:prstGeom>
          <a:solidFill>
            <a:schemeClr val="tx1">
              <a:lumMod val="75000"/>
            </a:schemeClr>
          </a:solidFill>
        </p:spPr>
        <p:txBody>
          <a:bodyPr wrap="square" rtlCol="0">
            <a:spAutoFit/>
          </a:bodyPr>
          <a:lstStyle/>
          <a:p>
            <a:pPr algn="ctr"/>
            <a:r>
              <a:rPr lang="en-US" sz="2200" b="1" dirty="0" smtClean="0">
                <a:latin typeface="Times New Roman" panose="02020603050405020304" pitchFamily="18" charset="0"/>
                <a:cs typeface="Times New Roman" panose="02020603050405020304" pitchFamily="18" charset="0"/>
              </a:rPr>
              <a:t>NHẬT BẢN</a:t>
            </a:r>
          </a:p>
          <a:p>
            <a:endParaRPr lang="en-US" sz="2200" i="1" dirty="0" smtClean="0">
              <a:latin typeface="Times New Roman" panose="02020603050405020304" pitchFamily="18" charset="0"/>
              <a:cs typeface="Times New Roman" panose="02020603050405020304" pitchFamily="18" charset="0"/>
            </a:endParaRPr>
          </a:p>
          <a:p>
            <a:r>
              <a:rPr lang="en-US" sz="22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smtClean="0">
                <a:latin typeface="Times New Roman" panose="02020603050405020304" pitchFamily="18" charset="0"/>
                <a:ea typeface="Tahoma" panose="020B0604030504040204" pitchFamily="34" charset="0"/>
                <a:cs typeface="Times New Roman" panose="02020603050405020304" pitchFamily="18" charset="0"/>
              </a:rPr>
              <a:t>Thủ</a:t>
            </a:r>
            <a:r>
              <a:rPr lang="en-US" sz="22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smtClean="0">
                <a:latin typeface="Times New Roman" panose="02020603050405020304" pitchFamily="18" charset="0"/>
                <a:ea typeface="Tahoma" panose="020B0604030504040204" pitchFamily="34" charset="0"/>
                <a:cs typeface="Times New Roman" panose="02020603050405020304" pitchFamily="18" charset="0"/>
              </a:rPr>
              <a:t>đô</a:t>
            </a:r>
            <a:r>
              <a:rPr lang="en-US" sz="22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smtClean="0">
                <a:latin typeface="Times New Roman" panose="02020603050405020304" pitchFamily="18" charset="0"/>
                <a:ea typeface="Tahoma" panose="020B0604030504040204" pitchFamily="34" charset="0"/>
                <a:cs typeface="Times New Roman" panose="02020603050405020304" pitchFamily="18" charset="0"/>
              </a:rPr>
              <a:t>là</a:t>
            </a:r>
            <a:r>
              <a:rPr lang="en-US" sz="2200" i="1" dirty="0" smtClean="0">
                <a:latin typeface="Times New Roman" panose="02020603050405020304" pitchFamily="18" charset="0"/>
                <a:ea typeface="Tahoma" panose="020B0604030504040204" pitchFamily="34" charset="0"/>
                <a:cs typeface="Times New Roman" panose="02020603050405020304" pitchFamily="18" charset="0"/>
              </a:rPr>
              <a:t> Tokyo.</a:t>
            </a:r>
          </a:p>
          <a:p>
            <a:r>
              <a:rPr lang="en-US" sz="22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smtClean="0">
                <a:latin typeface="Times New Roman" panose="02020603050405020304" pitchFamily="18" charset="0"/>
                <a:ea typeface="Tahoma" panose="020B0604030504040204" pitchFamily="34" charset="0"/>
                <a:cs typeface="Times New Roman" panose="02020603050405020304" pitchFamily="18" charset="0"/>
              </a:rPr>
              <a:t>Người</a:t>
            </a:r>
            <a:r>
              <a:rPr lang="en-US" sz="22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Nhật</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nổi</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tiếng</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với</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tính</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kỉ</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luật</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chăm</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chỉ</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lao</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động</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trung</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thành</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và</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thượng</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võ</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đúng</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giờ</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Võ</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sĩ</a:t>
            </a:r>
            <a:r>
              <a:rPr lang="en-US" sz="2200" i="1" dirty="0">
                <a:latin typeface="Times New Roman" panose="02020603050405020304" pitchFamily="18" charset="0"/>
                <a:ea typeface="Tahoma" panose="020B0604030504040204" pitchFamily="34" charset="0"/>
                <a:cs typeface="Times New Roman" panose="02020603050405020304" pitchFamily="18" charset="0"/>
              </a:rPr>
              <a:t> Sa-mu-rai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chính</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là</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biểu</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tượng</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của</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đức</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tính</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này</a:t>
            </a:r>
            <a:r>
              <a:rPr lang="en-US" sz="2200" i="1" dirty="0">
                <a:latin typeface="Times New Roman" panose="02020603050405020304" pitchFamily="18" charset="0"/>
                <a:ea typeface="Tahoma" panose="020B0604030504040204" pitchFamily="34" charset="0"/>
                <a:cs typeface="Times New Roman" panose="02020603050405020304" pitchFamily="18" charset="0"/>
              </a:rPr>
              <a:t>.</a:t>
            </a: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Món</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ăn</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truyền</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thống</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của</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Nhật</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Bản</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là</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smtClean="0">
                <a:latin typeface="Times New Roman" panose="02020603050405020304" pitchFamily="18" charset="0"/>
                <a:ea typeface="Tahoma" panose="020B0604030504040204" pitchFamily="34" charset="0"/>
                <a:cs typeface="Times New Roman" panose="02020603050405020304" pitchFamily="18" charset="0"/>
              </a:rPr>
              <a:t>Su-</a:t>
            </a:r>
            <a:r>
              <a:rPr lang="en-US" sz="2200" i="1" dirty="0" err="1" smtClean="0">
                <a:latin typeface="Times New Roman" panose="02020603050405020304" pitchFamily="18" charset="0"/>
                <a:ea typeface="Tahoma" panose="020B0604030504040204" pitchFamily="34" charset="0"/>
                <a:cs typeface="Times New Roman" panose="02020603050405020304" pitchFamily="18" charset="0"/>
              </a:rPr>
              <a:t>si</a:t>
            </a:r>
            <a:r>
              <a:rPr lang="en-US" sz="2200" i="1" dirty="0">
                <a:latin typeface="Times New Roman" panose="02020603050405020304" pitchFamily="18" charset="0"/>
                <a:ea typeface="Tahoma" panose="020B0604030504040204" pitchFamily="34" charset="0"/>
                <a:cs typeface="Times New Roman" panose="02020603050405020304" pitchFamily="18" charset="0"/>
              </a:rPr>
              <a:t>.</a:t>
            </a: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Trang</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phục</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truyền</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thống</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của</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Nhật</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Bản</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là</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ki-mô-nô</a:t>
            </a:r>
            <a:r>
              <a:rPr lang="en-US" sz="2200" i="1" dirty="0">
                <a:latin typeface="Times New Roman" panose="02020603050405020304" pitchFamily="18" charset="0"/>
                <a:ea typeface="Tahoma" panose="020B0604030504040204" pitchFamily="34" charset="0"/>
                <a:cs typeface="Times New Roman" panose="02020603050405020304" pitchFamily="18" charset="0"/>
              </a:rPr>
              <a:t>.</a:t>
            </a: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Lễ</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hội</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hoa</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anh</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đào</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là</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một</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trong</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lễ</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hội</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truyền</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thống</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của</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Nhật</a:t>
            </a:r>
            <a:r>
              <a:rPr lang="en-US" sz="2200" i="1" dirty="0">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latin typeface="Times New Roman" panose="02020603050405020304" pitchFamily="18" charset="0"/>
                <a:ea typeface="Tahoma" panose="020B0604030504040204" pitchFamily="34" charset="0"/>
                <a:cs typeface="Times New Roman" panose="02020603050405020304" pitchFamily="18" charset="0"/>
              </a:rPr>
              <a:t>Bản</a:t>
            </a:r>
            <a:r>
              <a:rPr lang="en-US" sz="2200" i="1" dirty="0">
                <a:latin typeface="Times New Roman" panose="02020603050405020304" pitchFamily="18" charset="0"/>
                <a:ea typeface="Tahoma" panose="020B0604030504040204" pitchFamily="34" charset="0"/>
                <a:cs typeface="Times New Roman" panose="02020603050405020304" pitchFamily="18" charset="0"/>
              </a:rPr>
              <a:t>.</a:t>
            </a: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52" name="Picture 4" descr="https://i.shgcdn.com/e641da96-b927-480e-887a-eabba783e61a/-/format/auto/-/preview/3000x3000/-/quality/ligh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7128" y="1648783"/>
            <a:ext cx="2588032" cy="3525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32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additive="base">
                                        <p:cTn id="1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 calcmode="lin" valueType="num">
                                      <p:cBhvr additive="base">
                                        <p:cTn id="2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 calcmode="lin" valueType="num">
                                      <p:cBhvr additive="base">
                                        <p:cTn id="2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 calcmode="lin" valueType="num">
                                      <p:cBhvr additive="base">
                                        <p:cTn id="32"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 calcmode="lin" valueType="num">
                                      <p:cBhvr additive="base">
                                        <p:cTn id="38"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45"/>
        <p:cNvGrpSpPr/>
        <p:nvPr/>
      </p:nvGrpSpPr>
      <p:grpSpPr>
        <a:xfrm>
          <a:off x="0" y="0"/>
          <a:ext cx="0" cy="0"/>
          <a:chOff x="0" y="0"/>
          <a:chExt cx="0" cy="0"/>
        </a:xfrm>
      </p:grpSpPr>
      <p:grpSp>
        <p:nvGrpSpPr>
          <p:cNvPr id="27349" name="Google Shape;27349;p59"/>
          <p:cNvGrpSpPr/>
          <p:nvPr/>
        </p:nvGrpSpPr>
        <p:grpSpPr>
          <a:xfrm>
            <a:off x="7594084" y="1136177"/>
            <a:ext cx="911939" cy="893896"/>
            <a:chOff x="7683447" y="2854250"/>
            <a:chExt cx="1259236" cy="1234322"/>
          </a:xfrm>
        </p:grpSpPr>
        <p:sp>
          <p:nvSpPr>
            <p:cNvPr id="27350" name="Google Shape;27350;p59"/>
            <p:cNvSpPr/>
            <p:nvPr/>
          </p:nvSpPr>
          <p:spPr>
            <a:xfrm rot="8706649" flipH="1">
              <a:off x="7840220" y="3048742"/>
              <a:ext cx="945689" cy="845338"/>
            </a:xfrm>
            <a:custGeom>
              <a:avLst/>
              <a:gdLst/>
              <a:ahLst/>
              <a:cxnLst/>
              <a:rect l="l" t="t" r="r" b="b"/>
              <a:pathLst>
                <a:path w="44320" h="39617" extrusionOk="0">
                  <a:moveTo>
                    <a:pt x="25352" y="0"/>
                  </a:moveTo>
                  <a:cubicBezTo>
                    <a:pt x="25345" y="0"/>
                    <a:pt x="25337" y="0"/>
                    <a:pt x="25329" y="0"/>
                  </a:cubicBezTo>
                  <a:cubicBezTo>
                    <a:pt x="18390" y="54"/>
                    <a:pt x="16283" y="11288"/>
                    <a:pt x="16283" y="11288"/>
                  </a:cubicBezTo>
                  <a:cubicBezTo>
                    <a:pt x="16283" y="11288"/>
                    <a:pt x="12844" y="7849"/>
                    <a:pt x="9236" y="7849"/>
                  </a:cubicBezTo>
                  <a:cubicBezTo>
                    <a:pt x="7572" y="7849"/>
                    <a:pt x="5871" y="8581"/>
                    <a:pt x="4456" y="10721"/>
                  </a:cubicBezTo>
                  <a:cubicBezTo>
                    <a:pt x="0" y="17499"/>
                    <a:pt x="10478" y="20442"/>
                    <a:pt x="10478" y="20442"/>
                  </a:cubicBezTo>
                  <a:cubicBezTo>
                    <a:pt x="10478" y="20442"/>
                    <a:pt x="2836" y="20550"/>
                    <a:pt x="1891" y="25681"/>
                  </a:cubicBezTo>
                  <a:cubicBezTo>
                    <a:pt x="945" y="30838"/>
                    <a:pt x="8182" y="30919"/>
                    <a:pt x="8182" y="30919"/>
                  </a:cubicBezTo>
                  <a:cubicBezTo>
                    <a:pt x="8182" y="30919"/>
                    <a:pt x="8290" y="39020"/>
                    <a:pt x="13610" y="39587"/>
                  </a:cubicBezTo>
                  <a:cubicBezTo>
                    <a:pt x="13787" y="39607"/>
                    <a:pt x="13960" y="39617"/>
                    <a:pt x="14130" y="39617"/>
                  </a:cubicBezTo>
                  <a:cubicBezTo>
                    <a:pt x="19099" y="39617"/>
                    <a:pt x="21144" y="31486"/>
                    <a:pt x="21144" y="31486"/>
                  </a:cubicBezTo>
                  <a:cubicBezTo>
                    <a:pt x="21144" y="31486"/>
                    <a:pt x="23326" y="38845"/>
                    <a:pt x="30336" y="38845"/>
                  </a:cubicBezTo>
                  <a:cubicBezTo>
                    <a:pt x="31202" y="38845"/>
                    <a:pt x="32142" y="38733"/>
                    <a:pt x="33160" y="38480"/>
                  </a:cubicBezTo>
                  <a:cubicBezTo>
                    <a:pt x="39344" y="36941"/>
                    <a:pt x="38885" y="26059"/>
                    <a:pt x="33701" y="22926"/>
                  </a:cubicBezTo>
                  <a:lnTo>
                    <a:pt x="33701" y="22926"/>
                  </a:lnTo>
                  <a:cubicBezTo>
                    <a:pt x="33701" y="22926"/>
                    <a:pt x="34671" y="23058"/>
                    <a:pt x="36003" y="23058"/>
                  </a:cubicBezTo>
                  <a:cubicBezTo>
                    <a:pt x="38768" y="23058"/>
                    <a:pt x="43092" y="22492"/>
                    <a:pt x="43530" y="19011"/>
                  </a:cubicBezTo>
                  <a:cubicBezTo>
                    <a:pt x="44320" y="12935"/>
                    <a:pt x="36755" y="12176"/>
                    <a:pt x="32924" y="12176"/>
                  </a:cubicBezTo>
                  <a:cubicBezTo>
                    <a:pt x="31647" y="12176"/>
                    <a:pt x="30784" y="12260"/>
                    <a:pt x="30784" y="12260"/>
                  </a:cubicBezTo>
                  <a:cubicBezTo>
                    <a:pt x="30784" y="12260"/>
                    <a:pt x="32293" y="0"/>
                    <a:pt x="25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1" name="Google Shape;27351;p59"/>
            <p:cNvSpPr/>
            <p:nvPr/>
          </p:nvSpPr>
          <p:spPr>
            <a:xfrm rot="8706649" flipH="1">
              <a:off x="8030714" y="3273829"/>
              <a:ext cx="543366" cy="453406"/>
            </a:xfrm>
            <a:custGeom>
              <a:avLst/>
              <a:gdLst/>
              <a:ahLst/>
              <a:cxnLst/>
              <a:rect l="l" t="t" r="r" b="b"/>
              <a:pathLst>
                <a:path w="25465" h="21249" extrusionOk="0">
                  <a:moveTo>
                    <a:pt x="17288" y="1"/>
                  </a:moveTo>
                  <a:cubicBezTo>
                    <a:pt x="13647" y="1"/>
                    <a:pt x="12611" y="9419"/>
                    <a:pt x="12611" y="9419"/>
                  </a:cubicBezTo>
                  <a:cubicBezTo>
                    <a:pt x="9699" y="6811"/>
                    <a:pt x="6500" y="5906"/>
                    <a:pt x="4105" y="5906"/>
                  </a:cubicBezTo>
                  <a:cubicBezTo>
                    <a:pt x="2036" y="5906"/>
                    <a:pt x="568" y="6582"/>
                    <a:pt x="405" y="7420"/>
                  </a:cubicBezTo>
                  <a:cubicBezTo>
                    <a:pt x="0" y="9662"/>
                    <a:pt x="4861" y="11714"/>
                    <a:pt x="8614" y="12011"/>
                  </a:cubicBezTo>
                  <a:cubicBezTo>
                    <a:pt x="8614" y="12011"/>
                    <a:pt x="594" y="17142"/>
                    <a:pt x="4510" y="20490"/>
                  </a:cubicBezTo>
                  <a:cubicBezTo>
                    <a:pt x="5139" y="21024"/>
                    <a:pt x="5776" y="21248"/>
                    <a:pt x="6401" y="21248"/>
                  </a:cubicBezTo>
                  <a:cubicBezTo>
                    <a:pt x="9663" y="21248"/>
                    <a:pt x="12611" y="15143"/>
                    <a:pt x="12611" y="15143"/>
                  </a:cubicBezTo>
                  <a:cubicBezTo>
                    <a:pt x="12611" y="15143"/>
                    <a:pt x="15618" y="19038"/>
                    <a:pt x="19006" y="19038"/>
                  </a:cubicBezTo>
                  <a:cubicBezTo>
                    <a:pt x="19754" y="19038"/>
                    <a:pt x="20522" y="18848"/>
                    <a:pt x="21279" y="18384"/>
                  </a:cubicBezTo>
                  <a:cubicBezTo>
                    <a:pt x="25464" y="15818"/>
                    <a:pt x="18039" y="11903"/>
                    <a:pt x="18039" y="11903"/>
                  </a:cubicBezTo>
                  <a:lnTo>
                    <a:pt x="18039" y="11903"/>
                  </a:lnTo>
                  <a:cubicBezTo>
                    <a:pt x="18039" y="11903"/>
                    <a:pt x="18065" y="11903"/>
                    <a:pt x="18115" y="11903"/>
                  </a:cubicBezTo>
                  <a:cubicBezTo>
                    <a:pt x="18838" y="11903"/>
                    <a:pt x="24471" y="11809"/>
                    <a:pt x="23763" y="8852"/>
                  </a:cubicBezTo>
                  <a:cubicBezTo>
                    <a:pt x="23540" y="7925"/>
                    <a:pt x="22772" y="7598"/>
                    <a:pt x="21802" y="7598"/>
                  </a:cubicBezTo>
                  <a:cubicBezTo>
                    <a:pt x="19494" y="7598"/>
                    <a:pt x="16040" y="9446"/>
                    <a:pt x="16040" y="9446"/>
                  </a:cubicBezTo>
                  <a:cubicBezTo>
                    <a:pt x="16040" y="9446"/>
                    <a:pt x="22116" y="1345"/>
                    <a:pt x="17958" y="103"/>
                  </a:cubicBezTo>
                  <a:cubicBezTo>
                    <a:pt x="17725" y="33"/>
                    <a:pt x="17502" y="1"/>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2" name="Google Shape;27352;p59"/>
            <p:cNvSpPr/>
            <p:nvPr/>
          </p:nvSpPr>
          <p:spPr>
            <a:xfrm rot="8706649" flipH="1">
              <a:off x="8213444" y="3423440"/>
              <a:ext cx="137735" cy="62264"/>
            </a:xfrm>
            <a:custGeom>
              <a:avLst/>
              <a:gdLst/>
              <a:ahLst/>
              <a:cxnLst/>
              <a:rect l="l" t="t" r="r" b="b"/>
              <a:pathLst>
                <a:path w="6455" h="2918" fill="none" extrusionOk="0">
                  <a:moveTo>
                    <a:pt x="1" y="2917"/>
                  </a:moveTo>
                  <a:lnTo>
                    <a:pt x="3241" y="1"/>
                  </a:lnTo>
                  <a:lnTo>
                    <a:pt x="6454" y="2917"/>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3" name="Google Shape;27353;p59"/>
            <p:cNvSpPr/>
            <p:nvPr/>
          </p:nvSpPr>
          <p:spPr>
            <a:xfrm rot="8706649" flipH="1">
              <a:off x="8268996" y="3481266"/>
              <a:ext cx="78971" cy="63971"/>
            </a:xfrm>
            <a:custGeom>
              <a:avLst/>
              <a:gdLst/>
              <a:ahLst/>
              <a:cxnLst/>
              <a:rect l="l" t="t" r="r" b="b"/>
              <a:pathLst>
                <a:path w="3701" h="2998" fill="none" extrusionOk="0">
                  <a:moveTo>
                    <a:pt x="1" y="2134"/>
                  </a:moveTo>
                  <a:lnTo>
                    <a:pt x="2431" y="2998"/>
                  </a:lnTo>
                  <a:lnTo>
                    <a:pt x="3700" y="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4" name="Google Shape;27354;p59"/>
            <p:cNvSpPr/>
            <p:nvPr/>
          </p:nvSpPr>
          <p:spPr>
            <a:xfrm rot="8706649" flipH="1">
              <a:off x="8298920" y="3458823"/>
              <a:ext cx="69177" cy="18457"/>
            </a:xfrm>
            <a:custGeom>
              <a:avLst/>
              <a:gdLst/>
              <a:ahLst/>
              <a:cxnLst/>
              <a:rect l="l" t="t" r="r" b="b"/>
              <a:pathLst>
                <a:path w="3242" h="865" fill="none" extrusionOk="0">
                  <a:moveTo>
                    <a:pt x="3241" y="1"/>
                  </a:moveTo>
                  <a:lnTo>
                    <a:pt x="1" y="865"/>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5" name="Google Shape;27355;p59"/>
            <p:cNvSpPr/>
            <p:nvPr/>
          </p:nvSpPr>
          <p:spPr>
            <a:xfrm rot="8706649" flipH="1">
              <a:off x="8497574" y="3034101"/>
              <a:ext cx="140594" cy="117592"/>
            </a:xfrm>
            <a:custGeom>
              <a:avLst/>
              <a:gdLst/>
              <a:ahLst/>
              <a:cxnLst/>
              <a:rect l="l" t="t" r="r" b="b"/>
              <a:pathLst>
                <a:path w="6589" h="5511" extrusionOk="0">
                  <a:moveTo>
                    <a:pt x="2119" y="0"/>
                  </a:moveTo>
                  <a:cubicBezTo>
                    <a:pt x="1590" y="0"/>
                    <a:pt x="1128" y="165"/>
                    <a:pt x="810" y="504"/>
                  </a:cubicBezTo>
                  <a:cubicBezTo>
                    <a:pt x="0" y="1395"/>
                    <a:pt x="486" y="3123"/>
                    <a:pt x="1863" y="4365"/>
                  </a:cubicBezTo>
                  <a:cubicBezTo>
                    <a:pt x="2694" y="5115"/>
                    <a:pt x="3663" y="5510"/>
                    <a:pt x="4479" y="5510"/>
                  </a:cubicBezTo>
                  <a:cubicBezTo>
                    <a:pt x="5015" y="5510"/>
                    <a:pt x="5485" y="5340"/>
                    <a:pt x="5806" y="4986"/>
                  </a:cubicBezTo>
                  <a:cubicBezTo>
                    <a:pt x="6589" y="4122"/>
                    <a:pt x="6130" y="2394"/>
                    <a:pt x="4753" y="1152"/>
                  </a:cubicBezTo>
                  <a:cubicBezTo>
                    <a:pt x="3915" y="396"/>
                    <a:pt x="2938" y="0"/>
                    <a:pt x="2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6" name="Google Shape;27356;p59"/>
            <p:cNvSpPr/>
            <p:nvPr/>
          </p:nvSpPr>
          <p:spPr>
            <a:xfrm rot="8706649" flipH="1">
              <a:off x="8662182" y="3085515"/>
              <a:ext cx="77819" cy="49290"/>
            </a:xfrm>
            <a:custGeom>
              <a:avLst/>
              <a:gdLst/>
              <a:ahLst/>
              <a:cxnLst/>
              <a:rect l="l" t="t" r="r" b="b"/>
              <a:pathLst>
                <a:path w="3647" h="2310" extrusionOk="0">
                  <a:moveTo>
                    <a:pt x="1736" y="1"/>
                  </a:moveTo>
                  <a:cubicBezTo>
                    <a:pt x="834" y="1"/>
                    <a:pt x="106" y="444"/>
                    <a:pt x="55" y="1031"/>
                  </a:cubicBezTo>
                  <a:cubicBezTo>
                    <a:pt x="1" y="1652"/>
                    <a:pt x="757" y="2220"/>
                    <a:pt x="1729" y="2301"/>
                  </a:cubicBezTo>
                  <a:cubicBezTo>
                    <a:pt x="1804" y="2307"/>
                    <a:pt x="1878" y="2310"/>
                    <a:pt x="1951" y="2310"/>
                  </a:cubicBezTo>
                  <a:cubicBezTo>
                    <a:pt x="2826" y="2310"/>
                    <a:pt x="3543" y="1875"/>
                    <a:pt x="3592" y="1301"/>
                  </a:cubicBezTo>
                  <a:cubicBezTo>
                    <a:pt x="3646" y="653"/>
                    <a:pt x="2890" y="86"/>
                    <a:pt x="1891" y="5"/>
                  </a:cubicBezTo>
                  <a:cubicBezTo>
                    <a:pt x="1839" y="2"/>
                    <a:pt x="178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4376270" y="544530"/>
            <a:ext cx="4767730" cy="4093428"/>
          </a:xfrm>
          <a:prstGeom prst="rect">
            <a:avLst/>
          </a:prstGeom>
          <a:solidFill>
            <a:schemeClr val="tx1">
              <a:lumMod val="75000"/>
            </a:schemeClr>
          </a:solidFill>
        </p:spPr>
        <p:txBody>
          <a:bodyPr wrap="square" rtlCol="0">
            <a:spAutoFit/>
          </a:bodyPr>
          <a:lstStyle/>
          <a:p>
            <a:pPr algn="ctr"/>
            <a:r>
              <a:rPr lang="en-US" sz="2000" b="1" dirty="0" smtClean="0">
                <a:latin typeface="Times New Roman" panose="02020603050405020304" pitchFamily="18" charset="0"/>
                <a:cs typeface="Times New Roman" panose="02020603050405020304" pitchFamily="18" charset="0"/>
              </a:rPr>
              <a:t>PHÁP</a:t>
            </a:r>
          </a:p>
          <a:p>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Thủ</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đô</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là</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Pari</a:t>
            </a:r>
            <a:r>
              <a:rPr lang="en-US" sz="2000" i="1" dirty="0" smtClean="0">
                <a:latin typeface="Times New Roman" panose="02020603050405020304" pitchFamily="18" charset="0"/>
                <a:cs typeface="Times New Roman" panose="02020603050405020304" pitchFamily="18" charset="0"/>
              </a:rPr>
              <a:t>.</a:t>
            </a:r>
          </a:p>
          <a:p>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Tháp</a:t>
            </a:r>
            <a:r>
              <a:rPr lang="en-US" sz="2000" i="1" dirty="0">
                <a:latin typeface="Times New Roman" panose="02020603050405020304" pitchFamily="18" charset="0"/>
                <a:cs typeface="Times New Roman" panose="02020603050405020304" pitchFamily="18" charset="0"/>
              </a:rPr>
              <a:t> Eiffel </a:t>
            </a:r>
            <a:r>
              <a:rPr lang="en-US" sz="2000" i="1" dirty="0" err="1">
                <a:latin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kiến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trúc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nổi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tiếng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thế</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giới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đồng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thời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cũng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niềm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tự</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hào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người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Pháp</a:t>
            </a:r>
            <a:r>
              <a:rPr lang="en-US" sz="2000" i="1"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thờ</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Đức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Bà</a:t>
            </a:r>
            <a:r>
              <a:rPr lang="en-US" sz="2000" i="1"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Thêm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địa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điểm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nổi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tiếng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nước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Pháp</a:t>
            </a:r>
            <a:endParaRPr lang="en-US" sz="2000" dirty="0">
              <a:latin typeface="Times New Roman" panose="02020603050405020304" pitchFamily="18" charset="0"/>
              <a:cs typeface="Times New Roman" panose="02020603050405020304" pitchFamily="18" charset="0"/>
            </a:endParaRPr>
          </a:p>
          <a:p>
            <a:r>
              <a:rPr lang="en-US" sz="2000" i="1" dirty="0" smtClean="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Đứng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đầu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sách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ẩm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thực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Pháp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chính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bánh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Pháp</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Gan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ngỗng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béo</a:t>
            </a:r>
            <a:r>
              <a:rPr lang="en-US" sz="2000" i="1"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Món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ăn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đắt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từ</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nước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Pháp</a:t>
            </a:r>
            <a:endParaRPr lang="en-US" sz="2000" dirty="0">
              <a:latin typeface="Times New Roman" panose="02020603050405020304" pitchFamily="18" charset="0"/>
              <a:cs typeface="Times New Roman" panose="02020603050405020304" pitchFamily="18" charset="0"/>
            </a:endParaRPr>
          </a:p>
          <a:p>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Nước</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Pháp</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nổi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tiếng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bởi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những</a:t>
            </a:r>
            <a:r>
              <a:rPr lang="en-US" sz="2000" i="1" dirty="0" smtClean="0">
                <a:latin typeface="Times New Roman" panose="02020603050405020304" pitchFamily="18" charset="0"/>
                <a:cs typeface="Times New Roman" panose="02020603050405020304" pitchFamily="18" charset="0"/>
              </a:rPr>
              <a:t> chai </a:t>
            </a:r>
            <a:r>
              <a:rPr lang="en-US" sz="2000" i="1" dirty="0" err="1" smtClean="0">
                <a:latin typeface="Times New Roman" panose="02020603050405020304" pitchFamily="18" charset="0"/>
                <a:cs typeface="Times New Roman" panose="02020603050405020304" pitchFamily="18" charset="0"/>
              </a:rPr>
              <a:t>nước</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hoa</a:t>
            </a:r>
            <a:r>
              <a:rPr lang="en-US" sz="2000" i="1"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p:txBody>
      </p:sp>
      <p:pic>
        <p:nvPicPr>
          <p:cNvPr id="3074" name="Picture 2" descr="https://todata.vn/view-800/at_kham-pha-nha-tho-duc-ba-paris-noi-tieng-nuoc-phap_cnid-744_33bc4eb8306c989288434ad8184279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90" y="2299015"/>
            <a:ext cx="3595955" cy="284448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owa.bestprice.vn/images/destinations/uploads/thap-eiffel-5424caf08c54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62" y="-73999"/>
            <a:ext cx="3657080" cy="2373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09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additive="base">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additive="base">
                                        <p:cTn id="2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 calcmode="lin" valueType="num">
                                      <p:cBhvr additive="base">
                                        <p:cTn id="34"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 calcmode="lin" valueType="num">
                                      <p:cBhvr additive="base">
                                        <p:cTn id="40"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45"/>
        <p:cNvGrpSpPr/>
        <p:nvPr/>
      </p:nvGrpSpPr>
      <p:grpSpPr>
        <a:xfrm>
          <a:off x="0" y="0"/>
          <a:ext cx="0" cy="0"/>
          <a:chOff x="0" y="0"/>
          <a:chExt cx="0" cy="0"/>
        </a:xfrm>
      </p:grpSpPr>
      <p:grpSp>
        <p:nvGrpSpPr>
          <p:cNvPr id="27349" name="Google Shape;27349;p59"/>
          <p:cNvGrpSpPr/>
          <p:nvPr/>
        </p:nvGrpSpPr>
        <p:grpSpPr>
          <a:xfrm>
            <a:off x="7594084" y="1136177"/>
            <a:ext cx="911939" cy="893896"/>
            <a:chOff x="7683447" y="2854250"/>
            <a:chExt cx="1259236" cy="1234322"/>
          </a:xfrm>
        </p:grpSpPr>
        <p:sp>
          <p:nvSpPr>
            <p:cNvPr id="27350" name="Google Shape;27350;p59"/>
            <p:cNvSpPr/>
            <p:nvPr/>
          </p:nvSpPr>
          <p:spPr>
            <a:xfrm rot="8706649" flipH="1">
              <a:off x="7840220" y="3048742"/>
              <a:ext cx="945689" cy="845338"/>
            </a:xfrm>
            <a:custGeom>
              <a:avLst/>
              <a:gdLst/>
              <a:ahLst/>
              <a:cxnLst/>
              <a:rect l="l" t="t" r="r" b="b"/>
              <a:pathLst>
                <a:path w="44320" h="39617" extrusionOk="0">
                  <a:moveTo>
                    <a:pt x="25352" y="0"/>
                  </a:moveTo>
                  <a:cubicBezTo>
                    <a:pt x="25345" y="0"/>
                    <a:pt x="25337" y="0"/>
                    <a:pt x="25329" y="0"/>
                  </a:cubicBezTo>
                  <a:cubicBezTo>
                    <a:pt x="18390" y="54"/>
                    <a:pt x="16283" y="11288"/>
                    <a:pt x="16283" y="11288"/>
                  </a:cubicBezTo>
                  <a:cubicBezTo>
                    <a:pt x="16283" y="11288"/>
                    <a:pt x="12844" y="7849"/>
                    <a:pt x="9236" y="7849"/>
                  </a:cubicBezTo>
                  <a:cubicBezTo>
                    <a:pt x="7572" y="7849"/>
                    <a:pt x="5871" y="8581"/>
                    <a:pt x="4456" y="10721"/>
                  </a:cubicBezTo>
                  <a:cubicBezTo>
                    <a:pt x="0" y="17499"/>
                    <a:pt x="10478" y="20442"/>
                    <a:pt x="10478" y="20442"/>
                  </a:cubicBezTo>
                  <a:cubicBezTo>
                    <a:pt x="10478" y="20442"/>
                    <a:pt x="2836" y="20550"/>
                    <a:pt x="1891" y="25681"/>
                  </a:cubicBezTo>
                  <a:cubicBezTo>
                    <a:pt x="945" y="30838"/>
                    <a:pt x="8182" y="30919"/>
                    <a:pt x="8182" y="30919"/>
                  </a:cubicBezTo>
                  <a:cubicBezTo>
                    <a:pt x="8182" y="30919"/>
                    <a:pt x="8290" y="39020"/>
                    <a:pt x="13610" y="39587"/>
                  </a:cubicBezTo>
                  <a:cubicBezTo>
                    <a:pt x="13787" y="39607"/>
                    <a:pt x="13960" y="39617"/>
                    <a:pt x="14130" y="39617"/>
                  </a:cubicBezTo>
                  <a:cubicBezTo>
                    <a:pt x="19099" y="39617"/>
                    <a:pt x="21144" y="31486"/>
                    <a:pt x="21144" y="31486"/>
                  </a:cubicBezTo>
                  <a:cubicBezTo>
                    <a:pt x="21144" y="31486"/>
                    <a:pt x="23326" y="38845"/>
                    <a:pt x="30336" y="38845"/>
                  </a:cubicBezTo>
                  <a:cubicBezTo>
                    <a:pt x="31202" y="38845"/>
                    <a:pt x="32142" y="38733"/>
                    <a:pt x="33160" y="38480"/>
                  </a:cubicBezTo>
                  <a:cubicBezTo>
                    <a:pt x="39344" y="36941"/>
                    <a:pt x="38885" y="26059"/>
                    <a:pt x="33701" y="22926"/>
                  </a:cubicBezTo>
                  <a:lnTo>
                    <a:pt x="33701" y="22926"/>
                  </a:lnTo>
                  <a:cubicBezTo>
                    <a:pt x="33701" y="22926"/>
                    <a:pt x="34671" y="23058"/>
                    <a:pt x="36003" y="23058"/>
                  </a:cubicBezTo>
                  <a:cubicBezTo>
                    <a:pt x="38768" y="23058"/>
                    <a:pt x="43092" y="22492"/>
                    <a:pt x="43530" y="19011"/>
                  </a:cubicBezTo>
                  <a:cubicBezTo>
                    <a:pt x="44320" y="12935"/>
                    <a:pt x="36755" y="12176"/>
                    <a:pt x="32924" y="12176"/>
                  </a:cubicBezTo>
                  <a:cubicBezTo>
                    <a:pt x="31647" y="12176"/>
                    <a:pt x="30784" y="12260"/>
                    <a:pt x="30784" y="12260"/>
                  </a:cubicBezTo>
                  <a:cubicBezTo>
                    <a:pt x="30784" y="12260"/>
                    <a:pt x="32293" y="0"/>
                    <a:pt x="25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1" name="Google Shape;27351;p59"/>
            <p:cNvSpPr/>
            <p:nvPr/>
          </p:nvSpPr>
          <p:spPr>
            <a:xfrm rot="8706649" flipH="1">
              <a:off x="8030714" y="3273829"/>
              <a:ext cx="543366" cy="453406"/>
            </a:xfrm>
            <a:custGeom>
              <a:avLst/>
              <a:gdLst/>
              <a:ahLst/>
              <a:cxnLst/>
              <a:rect l="l" t="t" r="r" b="b"/>
              <a:pathLst>
                <a:path w="25465" h="21249" extrusionOk="0">
                  <a:moveTo>
                    <a:pt x="17288" y="1"/>
                  </a:moveTo>
                  <a:cubicBezTo>
                    <a:pt x="13647" y="1"/>
                    <a:pt x="12611" y="9419"/>
                    <a:pt x="12611" y="9419"/>
                  </a:cubicBezTo>
                  <a:cubicBezTo>
                    <a:pt x="9699" y="6811"/>
                    <a:pt x="6500" y="5906"/>
                    <a:pt x="4105" y="5906"/>
                  </a:cubicBezTo>
                  <a:cubicBezTo>
                    <a:pt x="2036" y="5906"/>
                    <a:pt x="568" y="6582"/>
                    <a:pt x="405" y="7420"/>
                  </a:cubicBezTo>
                  <a:cubicBezTo>
                    <a:pt x="0" y="9662"/>
                    <a:pt x="4861" y="11714"/>
                    <a:pt x="8614" y="12011"/>
                  </a:cubicBezTo>
                  <a:cubicBezTo>
                    <a:pt x="8614" y="12011"/>
                    <a:pt x="594" y="17142"/>
                    <a:pt x="4510" y="20490"/>
                  </a:cubicBezTo>
                  <a:cubicBezTo>
                    <a:pt x="5139" y="21024"/>
                    <a:pt x="5776" y="21248"/>
                    <a:pt x="6401" y="21248"/>
                  </a:cubicBezTo>
                  <a:cubicBezTo>
                    <a:pt x="9663" y="21248"/>
                    <a:pt x="12611" y="15143"/>
                    <a:pt x="12611" y="15143"/>
                  </a:cubicBezTo>
                  <a:cubicBezTo>
                    <a:pt x="12611" y="15143"/>
                    <a:pt x="15618" y="19038"/>
                    <a:pt x="19006" y="19038"/>
                  </a:cubicBezTo>
                  <a:cubicBezTo>
                    <a:pt x="19754" y="19038"/>
                    <a:pt x="20522" y="18848"/>
                    <a:pt x="21279" y="18384"/>
                  </a:cubicBezTo>
                  <a:cubicBezTo>
                    <a:pt x="25464" y="15818"/>
                    <a:pt x="18039" y="11903"/>
                    <a:pt x="18039" y="11903"/>
                  </a:cubicBezTo>
                  <a:lnTo>
                    <a:pt x="18039" y="11903"/>
                  </a:lnTo>
                  <a:cubicBezTo>
                    <a:pt x="18039" y="11903"/>
                    <a:pt x="18065" y="11903"/>
                    <a:pt x="18115" y="11903"/>
                  </a:cubicBezTo>
                  <a:cubicBezTo>
                    <a:pt x="18838" y="11903"/>
                    <a:pt x="24471" y="11809"/>
                    <a:pt x="23763" y="8852"/>
                  </a:cubicBezTo>
                  <a:cubicBezTo>
                    <a:pt x="23540" y="7925"/>
                    <a:pt x="22772" y="7598"/>
                    <a:pt x="21802" y="7598"/>
                  </a:cubicBezTo>
                  <a:cubicBezTo>
                    <a:pt x="19494" y="7598"/>
                    <a:pt x="16040" y="9446"/>
                    <a:pt x="16040" y="9446"/>
                  </a:cubicBezTo>
                  <a:cubicBezTo>
                    <a:pt x="16040" y="9446"/>
                    <a:pt x="22116" y="1345"/>
                    <a:pt x="17958" y="103"/>
                  </a:cubicBezTo>
                  <a:cubicBezTo>
                    <a:pt x="17725" y="33"/>
                    <a:pt x="17502" y="1"/>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2" name="Google Shape;27352;p59"/>
            <p:cNvSpPr/>
            <p:nvPr/>
          </p:nvSpPr>
          <p:spPr>
            <a:xfrm rot="8706649" flipH="1">
              <a:off x="8213444" y="3423440"/>
              <a:ext cx="137735" cy="62264"/>
            </a:xfrm>
            <a:custGeom>
              <a:avLst/>
              <a:gdLst/>
              <a:ahLst/>
              <a:cxnLst/>
              <a:rect l="l" t="t" r="r" b="b"/>
              <a:pathLst>
                <a:path w="6455" h="2918" fill="none" extrusionOk="0">
                  <a:moveTo>
                    <a:pt x="1" y="2917"/>
                  </a:moveTo>
                  <a:lnTo>
                    <a:pt x="3241" y="1"/>
                  </a:lnTo>
                  <a:lnTo>
                    <a:pt x="6454" y="2917"/>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3" name="Google Shape;27353;p59"/>
            <p:cNvSpPr/>
            <p:nvPr/>
          </p:nvSpPr>
          <p:spPr>
            <a:xfrm rot="8706649" flipH="1">
              <a:off x="8268996" y="3481266"/>
              <a:ext cx="78971" cy="63971"/>
            </a:xfrm>
            <a:custGeom>
              <a:avLst/>
              <a:gdLst/>
              <a:ahLst/>
              <a:cxnLst/>
              <a:rect l="l" t="t" r="r" b="b"/>
              <a:pathLst>
                <a:path w="3701" h="2998" fill="none" extrusionOk="0">
                  <a:moveTo>
                    <a:pt x="1" y="2134"/>
                  </a:moveTo>
                  <a:lnTo>
                    <a:pt x="2431" y="2998"/>
                  </a:lnTo>
                  <a:lnTo>
                    <a:pt x="3700" y="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4" name="Google Shape;27354;p59"/>
            <p:cNvSpPr/>
            <p:nvPr/>
          </p:nvSpPr>
          <p:spPr>
            <a:xfrm rot="8706649" flipH="1">
              <a:off x="8298920" y="3458823"/>
              <a:ext cx="69177" cy="18457"/>
            </a:xfrm>
            <a:custGeom>
              <a:avLst/>
              <a:gdLst/>
              <a:ahLst/>
              <a:cxnLst/>
              <a:rect l="l" t="t" r="r" b="b"/>
              <a:pathLst>
                <a:path w="3242" h="865" fill="none" extrusionOk="0">
                  <a:moveTo>
                    <a:pt x="3241" y="1"/>
                  </a:moveTo>
                  <a:lnTo>
                    <a:pt x="1" y="865"/>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5" name="Google Shape;27355;p59"/>
            <p:cNvSpPr/>
            <p:nvPr/>
          </p:nvSpPr>
          <p:spPr>
            <a:xfrm rot="8706649" flipH="1">
              <a:off x="8497574" y="3034101"/>
              <a:ext cx="140594" cy="117592"/>
            </a:xfrm>
            <a:custGeom>
              <a:avLst/>
              <a:gdLst/>
              <a:ahLst/>
              <a:cxnLst/>
              <a:rect l="l" t="t" r="r" b="b"/>
              <a:pathLst>
                <a:path w="6589" h="5511" extrusionOk="0">
                  <a:moveTo>
                    <a:pt x="2119" y="0"/>
                  </a:moveTo>
                  <a:cubicBezTo>
                    <a:pt x="1590" y="0"/>
                    <a:pt x="1128" y="165"/>
                    <a:pt x="810" y="504"/>
                  </a:cubicBezTo>
                  <a:cubicBezTo>
                    <a:pt x="0" y="1395"/>
                    <a:pt x="486" y="3123"/>
                    <a:pt x="1863" y="4365"/>
                  </a:cubicBezTo>
                  <a:cubicBezTo>
                    <a:pt x="2694" y="5115"/>
                    <a:pt x="3663" y="5510"/>
                    <a:pt x="4479" y="5510"/>
                  </a:cubicBezTo>
                  <a:cubicBezTo>
                    <a:pt x="5015" y="5510"/>
                    <a:pt x="5485" y="5340"/>
                    <a:pt x="5806" y="4986"/>
                  </a:cubicBezTo>
                  <a:cubicBezTo>
                    <a:pt x="6589" y="4122"/>
                    <a:pt x="6130" y="2394"/>
                    <a:pt x="4753" y="1152"/>
                  </a:cubicBezTo>
                  <a:cubicBezTo>
                    <a:pt x="3915" y="396"/>
                    <a:pt x="2938" y="0"/>
                    <a:pt x="2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6" name="Google Shape;27356;p59"/>
            <p:cNvSpPr/>
            <p:nvPr/>
          </p:nvSpPr>
          <p:spPr>
            <a:xfrm rot="8706649" flipH="1">
              <a:off x="8662182" y="3085515"/>
              <a:ext cx="77819" cy="49290"/>
            </a:xfrm>
            <a:custGeom>
              <a:avLst/>
              <a:gdLst/>
              <a:ahLst/>
              <a:cxnLst/>
              <a:rect l="l" t="t" r="r" b="b"/>
              <a:pathLst>
                <a:path w="3647" h="2310" extrusionOk="0">
                  <a:moveTo>
                    <a:pt x="1736" y="1"/>
                  </a:moveTo>
                  <a:cubicBezTo>
                    <a:pt x="834" y="1"/>
                    <a:pt x="106" y="444"/>
                    <a:pt x="55" y="1031"/>
                  </a:cubicBezTo>
                  <a:cubicBezTo>
                    <a:pt x="1" y="1652"/>
                    <a:pt x="757" y="2220"/>
                    <a:pt x="1729" y="2301"/>
                  </a:cubicBezTo>
                  <a:cubicBezTo>
                    <a:pt x="1804" y="2307"/>
                    <a:pt x="1878" y="2310"/>
                    <a:pt x="1951" y="2310"/>
                  </a:cubicBezTo>
                  <a:cubicBezTo>
                    <a:pt x="2826" y="2310"/>
                    <a:pt x="3543" y="1875"/>
                    <a:pt x="3592" y="1301"/>
                  </a:cubicBezTo>
                  <a:cubicBezTo>
                    <a:pt x="3646" y="653"/>
                    <a:pt x="2890" y="86"/>
                    <a:pt x="1891" y="5"/>
                  </a:cubicBezTo>
                  <a:cubicBezTo>
                    <a:pt x="1839" y="2"/>
                    <a:pt x="178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4674742" y="0"/>
            <a:ext cx="4469258" cy="5170646"/>
          </a:xfrm>
          <a:prstGeom prst="rect">
            <a:avLst/>
          </a:prstGeom>
          <a:solidFill>
            <a:schemeClr val="tx1">
              <a:lumMod val="75000"/>
            </a:schemeClr>
          </a:solidFill>
        </p:spPr>
        <p:txBody>
          <a:bodyPr wrap="square" rtlCol="0">
            <a:spAutoFit/>
          </a:bodyPr>
          <a:lstStyle/>
          <a:p>
            <a:pPr algn="ctr"/>
            <a:r>
              <a:rPr lang="en-US" sz="2200" b="1" dirty="0" smtClean="0">
                <a:latin typeface="Times New Roman" panose="02020603050405020304" pitchFamily="18" charset="0"/>
                <a:cs typeface="Times New Roman" panose="02020603050405020304" pitchFamily="18" charset="0"/>
              </a:rPr>
              <a:t>AI CẬP</a:t>
            </a:r>
          </a:p>
          <a:p>
            <a:pPr fontAlgn="base"/>
            <a:r>
              <a:rPr lang="en-US" sz="2200" i="1" dirty="0" smtClean="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Đất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nước</a:t>
            </a:r>
            <a:r>
              <a:rPr lang="en-US" sz="2200" i="1" dirty="0">
                <a:latin typeface="Times New Roman" panose="02020603050405020304" pitchFamily="18" charset="0"/>
                <a:cs typeface="Times New Roman" panose="02020603050405020304" pitchFamily="18" charset="0"/>
              </a:rPr>
              <a:t> Ai </a:t>
            </a:r>
            <a:r>
              <a:rPr lang="en-US" sz="2200" i="1" dirty="0" err="1">
                <a:latin typeface="Times New Roman" panose="02020603050405020304" pitchFamily="18" charset="0"/>
                <a:cs typeface="Times New Roman" panose="02020603050405020304" pitchFamily="18" charset="0"/>
              </a:rPr>
              <a:t>Cập</a:t>
            </a:r>
            <a:r>
              <a:rPr lang="en-US" sz="2200" i="1" dirty="0">
                <a:latin typeface="Times New Roman" panose="02020603050405020304" pitchFamily="18" charset="0"/>
                <a:cs typeface="Times New Roman" panose="02020603050405020304" pitchFamily="18" charset="0"/>
              </a:rPr>
              <a:t> – </a:t>
            </a:r>
            <a:r>
              <a:rPr lang="en-US" sz="2200" i="1" dirty="0" err="1">
                <a:latin typeface="Times New Roman" panose="02020603050405020304" pitchFamily="18" charset="0"/>
                <a:cs typeface="Times New Roman" panose="02020603050405020304" pitchFamily="18" charset="0"/>
              </a:rPr>
              <a:t>Cưỡi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lạc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trên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mạc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nóng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bỏng</a:t>
            </a:r>
            <a:r>
              <a:rPr lang="en-US" sz="2200" i="1" dirty="0" smtClean="0">
                <a:latin typeface="Times New Roman" panose="02020603050405020304" pitchFamily="18" charset="0"/>
                <a:cs typeface="Times New Roman" panose="02020603050405020304" pitchFamily="18" charset="0"/>
              </a:rPr>
              <a:t>.</a:t>
            </a:r>
          </a:p>
          <a:p>
            <a:pPr fontAlgn="base"/>
            <a:r>
              <a:rPr lang="en-US" sz="2200" i="1" dirty="0" smtClean="0">
                <a:latin typeface="Times New Roman" panose="02020603050405020304" pitchFamily="18" charset="0"/>
                <a:cs typeface="Times New Roman" panose="02020603050405020304" pitchFamily="18" charset="0"/>
              </a:rPr>
              <a:t>+ </a:t>
            </a:r>
            <a:r>
              <a:rPr lang="en-US" sz="2200" i="1" dirty="0" err="1" smtClean="0">
                <a:latin typeface="Times New Roman" panose="02020603050405020304" pitchFamily="18" charset="0"/>
                <a:cs typeface="Times New Roman" panose="02020603050405020304" pitchFamily="18" charset="0"/>
              </a:rPr>
              <a:t>Thủ</a:t>
            </a:r>
            <a:r>
              <a:rPr lang="en-US" sz="2200" i="1" dirty="0" smtClean="0">
                <a:latin typeface="Times New Roman" panose="02020603050405020304" pitchFamily="18" charset="0"/>
                <a:cs typeface="Times New Roman" panose="02020603050405020304" pitchFamily="18" charset="0"/>
              </a:rPr>
              <a:t> </a:t>
            </a:r>
            <a:r>
              <a:rPr lang="en-US" sz="2200" i="1" dirty="0" err="1" smtClean="0">
                <a:latin typeface="Times New Roman" panose="02020603050405020304" pitchFamily="18" charset="0"/>
                <a:cs typeface="Times New Roman" panose="02020603050405020304" pitchFamily="18" charset="0"/>
              </a:rPr>
              <a:t>đô</a:t>
            </a:r>
            <a:r>
              <a:rPr lang="en-US" sz="2200" i="1" dirty="0" smtClean="0">
                <a:latin typeface="Times New Roman" panose="02020603050405020304" pitchFamily="18" charset="0"/>
                <a:cs typeface="Times New Roman" panose="02020603050405020304" pitchFamily="18" charset="0"/>
              </a:rPr>
              <a:t> </a:t>
            </a:r>
            <a:r>
              <a:rPr lang="en-US" sz="2200" i="1" dirty="0" err="1" smtClean="0">
                <a:latin typeface="Times New Roman" panose="02020603050405020304" pitchFamily="18" charset="0"/>
                <a:cs typeface="Times New Roman" panose="02020603050405020304" pitchFamily="18" charset="0"/>
              </a:rPr>
              <a:t>là</a:t>
            </a:r>
            <a:r>
              <a:rPr lang="en-US" sz="2200" i="1" dirty="0" smtClean="0">
                <a:latin typeface="Times New Roman" panose="02020603050405020304" pitchFamily="18" charset="0"/>
                <a:cs typeface="Times New Roman" panose="02020603050405020304" pitchFamily="18" charset="0"/>
              </a:rPr>
              <a:t> Cairo.</a:t>
            </a:r>
            <a:endParaRPr lang="en-US" sz="2200" dirty="0">
              <a:latin typeface="Times New Roman" panose="02020603050405020304" pitchFamily="18" charset="0"/>
              <a:cs typeface="Times New Roman" panose="02020603050405020304" pitchFamily="18" charset="0"/>
            </a:endParaRPr>
          </a:p>
          <a:p>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Nền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văn</a:t>
            </a:r>
            <a:r>
              <a:rPr lang="en-US" sz="2200" i="1" dirty="0">
                <a:latin typeface="Times New Roman" panose="02020603050405020304" pitchFamily="18" charset="0"/>
                <a:cs typeface="Times New Roman" panose="02020603050405020304" pitchFamily="18" charset="0"/>
              </a:rPr>
              <a:t> minh Ai </a:t>
            </a:r>
            <a:r>
              <a:rPr lang="en-US" sz="2200" i="1" dirty="0" err="1">
                <a:latin typeface="Times New Roman" panose="02020603050405020304" pitchFamily="18" charset="0"/>
                <a:cs typeface="Times New Roman" panose="02020603050405020304" pitchFamily="18" charset="0"/>
              </a:rPr>
              <a:t>Cập</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cổ</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đại</a:t>
            </a:r>
            <a:r>
              <a:rPr lang="en-US" sz="2200" i="1" dirty="0">
                <a:latin typeface="Times New Roman" panose="02020603050405020304" pitchFamily="18" charset="0"/>
                <a:cs typeface="Times New Roman" panose="02020603050405020304" pitchFamily="18" charset="0"/>
              </a:rPr>
              <a:t> hay </a:t>
            </a:r>
            <a:r>
              <a:rPr lang="en-US" sz="2200" i="1" dirty="0" err="1">
                <a:latin typeface="Times New Roman" panose="02020603050405020304" pitchFamily="18" charset="0"/>
                <a:cs typeface="Times New Roman" panose="02020603050405020304" pitchFamily="18" charset="0"/>
              </a:rPr>
              <a:t>nền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văn</a:t>
            </a:r>
            <a:r>
              <a:rPr lang="en-US" sz="2200" i="1" dirty="0">
                <a:latin typeface="Times New Roman" panose="02020603050405020304" pitchFamily="18" charset="0"/>
                <a:cs typeface="Times New Roman" panose="02020603050405020304" pitchFamily="18" charset="0"/>
              </a:rPr>
              <a:t> minh </a:t>
            </a:r>
            <a:r>
              <a:rPr lang="en-US" sz="2200" i="1" dirty="0" err="1">
                <a:latin typeface="Times New Roman" panose="02020603050405020304" pitchFamily="18" charset="0"/>
                <a:cs typeface="Times New Roman" panose="02020603050405020304" pitchFamily="18" charset="0"/>
              </a:rPr>
              <a:t>sông</a:t>
            </a:r>
            <a:r>
              <a:rPr lang="en-US" sz="2200" i="1" dirty="0">
                <a:latin typeface="Times New Roman" panose="02020603050405020304" pitchFamily="18" charset="0"/>
                <a:cs typeface="Times New Roman" panose="02020603050405020304" pitchFamily="18" charset="0"/>
              </a:rPr>
              <a:t> Nile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một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trong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những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cái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nôi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văn</a:t>
            </a:r>
            <a:r>
              <a:rPr lang="en-US" sz="2200" i="1" dirty="0">
                <a:latin typeface="Times New Roman" panose="02020603050405020304" pitchFamily="18" charset="0"/>
                <a:cs typeface="Times New Roman" panose="02020603050405020304" pitchFamily="18" charset="0"/>
              </a:rPr>
              <a:t> minh </a:t>
            </a:r>
            <a:r>
              <a:rPr lang="en-US" sz="2200" i="1" dirty="0" err="1">
                <a:latin typeface="Times New Roman" panose="02020603050405020304" pitchFamily="18" charset="0"/>
                <a:cs typeface="Times New Roman" panose="02020603050405020304" pitchFamily="18" charset="0"/>
              </a:rPr>
              <a:t>nhân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loại</a:t>
            </a:r>
            <a:r>
              <a:rPr lang="en-US" sz="2200" i="1"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r>
              <a:rPr lang="en-US" sz="2200" i="1" dirty="0">
                <a:latin typeface="Times New Roman" panose="02020603050405020304" pitchFamily="18" charset="0"/>
                <a:cs typeface="Times New Roman" panose="02020603050405020304" pitchFamily="18" charset="0"/>
              </a:rPr>
              <a:t>+</a:t>
            </a:r>
            <a:r>
              <a:rPr lang="en-US" sz="2200" i="1" dirty="0" err="1">
                <a:latin typeface="Times New Roman" panose="02020603050405020304" pitchFamily="18" charset="0"/>
                <a:cs typeface="Times New Roman" panose="02020603050405020304" pitchFamily="18" charset="0"/>
              </a:rPr>
              <a:t>Khoảng</a:t>
            </a:r>
            <a:r>
              <a:rPr lang="en-US" sz="2200" i="1" dirty="0">
                <a:latin typeface="Times New Roman" panose="02020603050405020304" pitchFamily="18" charset="0"/>
                <a:cs typeface="Times New Roman" panose="02020603050405020304" pitchFamily="18" charset="0"/>
              </a:rPr>
              <a:t> 90% </a:t>
            </a:r>
            <a:r>
              <a:rPr lang="en-US" sz="2200" i="1" dirty="0" err="1">
                <a:latin typeface="Times New Roman" panose="02020603050405020304" pitchFamily="18" charset="0"/>
                <a:cs typeface="Times New Roman" panose="02020603050405020304" pitchFamily="18" charset="0"/>
              </a:rPr>
              <a:t>dân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số</a:t>
            </a:r>
            <a:r>
              <a:rPr lang="en-US" sz="2200" i="1" dirty="0">
                <a:latin typeface="Times New Roman" panose="02020603050405020304" pitchFamily="18" charset="0"/>
                <a:cs typeface="Times New Roman" panose="02020603050405020304" pitchFamily="18" charset="0"/>
              </a:rPr>
              <a:t> Ai </a:t>
            </a:r>
            <a:r>
              <a:rPr lang="en-US" sz="2200" i="1" dirty="0" err="1">
                <a:latin typeface="Times New Roman" panose="02020603050405020304" pitchFamily="18" charset="0"/>
                <a:cs typeface="Times New Roman" panose="02020603050405020304" pitchFamily="18" charset="0"/>
              </a:rPr>
              <a:t>Cập</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Hồi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giáo</a:t>
            </a:r>
            <a:r>
              <a:rPr lang="en-US" sz="2200" i="1" dirty="0">
                <a:latin typeface="Times New Roman" panose="02020603050405020304" pitchFamily="18" charset="0"/>
                <a:cs typeface="Times New Roman" panose="02020603050405020304" pitchFamily="18" charset="0"/>
              </a:rPr>
              <a:t> Sunni.</a:t>
            </a:r>
            <a:endParaRPr lang="en-US" sz="2200" dirty="0">
              <a:latin typeface="Times New Roman" panose="02020603050405020304" pitchFamily="18" charset="0"/>
              <a:cs typeface="Times New Roman" panose="02020603050405020304" pitchFamily="18" charset="0"/>
            </a:endParaRPr>
          </a:p>
          <a:p>
            <a:r>
              <a:rPr lang="en-US" sz="2200" b="1" i="1" dirty="0" smtClean="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Thuật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ướp</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xác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Ai </a:t>
            </a:r>
            <a:r>
              <a:rPr lang="en-US" sz="2200" i="1" dirty="0" err="1">
                <a:latin typeface="Times New Roman" panose="02020603050405020304" pitchFamily="18" charset="0"/>
                <a:cs typeface="Times New Roman" panose="02020603050405020304" pitchFamily="18" charset="0"/>
              </a:rPr>
              <a:t>Cập</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cổ</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xuất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hiện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từ</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năm</a:t>
            </a:r>
            <a:r>
              <a:rPr lang="en-US" sz="2200" i="1" dirty="0">
                <a:latin typeface="Times New Roman" panose="02020603050405020304" pitchFamily="18" charset="0"/>
                <a:cs typeface="Times New Roman" panose="02020603050405020304" pitchFamily="18" charset="0"/>
              </a:rPr>
              <a:t> 2700 TCN.</a:t>
            </a:r>
            <a:endParaRPr lang="en-US" sz="2200" dirty="0">
              <a:latin typeface="Times New Roman" panose="02020603050405020304" pitchFamily="18" charset="0"/>
              <a:cs typeface="Times New Roman" panose="02020603050405020304" pitchFamily="18" charset="0"/>
            </a:endParaRPr>
          </a:p>
          <a:p>
            <a:r>
              <a:rPr lang="en-US" sz="2200" b="1"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Đặc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điểm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kiến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trúc</a:t>
            </a:r>
            <a:r>
              <a:rPr lang="en-US" sz="2200" i="1" dirty="0">
                <a:latin typeface="Times New Roman" panose="02020603050405020304" pitchFamily="18" charset="0"/>
                <a:cs typeface="Times New Roman" panose="02020603050405020304" pitchFamily="18" charset="0"/>
              </a:rPr>
              <a:t> Ai </a:t>
            </a:r>
            <a:r>
              <a:rPr lang="en-US" sz="2200" i="1" dirty="0" err="1">
                <a:latin typeface="Times New Roman" panose="02020603050405020304" pitchFamily="18" charset="0"/>
                <a:cs typeface="Times New Roman" panose="02020603050405020304" pitchFamily="18" charset="0"/>
              </a:rPr>
              <a:t>Cập</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công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trình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quy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mô</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lớn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kích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thước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đồ</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sộ</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nặng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nề</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thần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bí</a:t>
            </a:r>
            <a:r>
              <a:rPr lang="en-US" sz="2200" i="1" dirty="0">
                <a:latin typeface="Times New Roman" panose="02020603050405020304" pitchFamily="18" charset="0"/>
                <a:cs typeface="Times New Roman" panose="02020603050405020304" pitchFamily="18" charset="0"/>
              </a:rPr>
              <a:t>.</a:t>
            </a:r>
            <a:r>
              <a:rPr lang="en-US" sz="2200" b="1" i="1"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p:txBody>
      </p:sp>
      <p:pic>
        <p:nvPicPr>
          <p:cNvPr id="4098" name="Picture 2" descr="https://blogchiase.s3.ap-southeast-1.amazonaws.com/wp-content/uploads/2021/03/25193718/kim-tu-thap-ai-ca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445830" cy="22990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thiennhien.net/wp-content/uploads/2013/06/200613_TN_nuo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50" y="2343149"/>
            <a:ext cx="3843407" cy="280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43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additive="base">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additive="base">
                                        <p:cTn id="1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additive="base">
                                        <p:cTn id="2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 calcmode="lin" valueType="num">
                                      <p:cBhvr additive="base">
                                        <p:cTn id="36"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 calcmode="lin" valueType="num">
                                      <p:cBhvr additive="base">
                                        <p:cTn id="42"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26">
            <a:extLst>
              <a:ext uri="{FF2B5EF4-FFF2-40B4-BE49-F238E27FC236}"/>
            </a:extLst>
          </p:cNvPr>
          <p:cNvSpPr/>
          <p:nvPr/>
        </p:nvSpPr>
        <p:spPr>
          <a:xfrm rot="16200000">
            <a:off x="2418755" y="1455539"/>
            <a:ext cx="1527572" cy="1333500"/>
          </a:xfrm>
          <a:custGeom>
            <a:avLst/>
            <a:gdLst>
              <a:gd name="connsiteX0" fmla="*/ 0 w 1008000"/>
              <a:gd name="connsiteY0" fmla="*/ 1096600 h 1096600"/>
              <a:gd name="connsiteX1" fmla="*/ 131856 w 1008000"/>
              <a:gd name="connsiteY1" fmla="*/ 0 h 1096600"/>
              <a:gd name="connsiteX2" fmla="*/ 1008000 w 1008000"/>
              <a:gd name="connsiteY2" fmla="*/ 1096600 h 1096600"/>
              <a:gd name="connsiteX3" fmla="*/ 0 w 1008000"/>
              <a:gd name="connsiteY3" fmla="*/ 1096600 h 1096600"/>
              <a:gd name="connsiteX0" fmla="*/ 1197213 w 2205213"/>
              <a:gd name="connsiteY0" fmla="*/ 1064702 h 1064702"/>
              <a:gd name="connsiteX1" fmla="*/ 0 w 2205213"/>
              <a:gd name="connsiteY1" fmla="*/ 0 h 1064702"/>
              <a:gd name="connsiteX2" fmla="*/ 2205213 w 2205213"/>
              <a:gd name="connsiteY2" fmla="*/ 1064702 h 1064702"/>
              <a:gd name="connsiteX3" fmla="*/ 1197213 w 2205213"/>
              <a:gd name="connsiteY3" fmla="*/ 1064702 h 1064702"/>
              <a:gd name="connsiteX0" fmla="*/ 1180481 w 2188481"/>
              <a:gd name="connsiteY0" fmla="*/ 1064702 h 1064702"/>
              <a:gd name="connsiteX1" fmla="*/ 0 w 2188481"/>
              <a:gd name="connsiteY1" fmla="*/ 0 h 1064702"/>
              <a:gd name="connsiteX2" fmla="*/ 2188481 w 2188481"/>
              <a:gd name="connsiteY2" fmla="*/ 1064702 h 1064702"/>
              <a:gd name="connsiteX3" fmla="*/ 1180481 w 2188481"/>
              <a:gd name="connsiteY3" fmla="*/ 1064702 h 1064702"/>
              <a:gd name="connsiteX0" fmla="*/ 1172115 w 2180115"/>
              <a:gd name="connsiteY0" fmla="*/ 1067431 h 1067431"/>
              <a:gd name="connsiteX1" fmla="*/ 0 w 2180115"/>
              <a:gd name="connsiteY1" fmla="*/ 0 h 1067431"/>
              <a:gd name="connsiteX2" fmla="*/ 2180115 w 2180115"/>
              <a:gd name="connsiteY2" fmla="*/ 1067431 h 1067431"/>
              <a:gd name="connsiteX3" fmla="*/ 1172115 w 2180115"/>
              <a:gd name="connsiteY3" fmla="*/ 1067431 h 1067431"/>
            </a:gdLst>
            <a:ahLst/>
            <a:cxnLst>
              <a:cxn ang="0">
                <a:pos x="connsiteX0" y="connsiteY0"/>
              </a:cxn>
              <a:cxn ang="0">
                <a:pos x="connsiteX1" y="connsiteY1"/>
              </a:cxn>
              <a:cxn ang="0">
                <a:pos x="connsiteX2" y="connsiteY2"/>
              </a:cxn>
              <a:cxn ang="0">
                <a:pos x="connsiteX3" y="connsiteY3"/>
              </a:cxn>
            </a:cxnLst>
            <a:rect l="l" t="t" r="r" b="b"/>
            <a:pathLst>
              <a:path w="2180115" h="1067431">
                <a:moveTo>
                  <a:pt x="1172115" y="1067431"/>
                </a:moveTo>
                <a:lnTo>
                  <a:pt x="0" y="0"/>
                </a:lnTo>
                <a:lnTo>
                  <a:pt x="2180115" y="1067431"/>
                </a:lnTo>
                <a:lnTo>
                  <a:pt x="1172115" y="1067431"/>
                </a:lnTo>
                <a:close/>
              </a:path>
            </a:pathLst>
          </a:custGeom>
          <a:gradFill>
            <a:gsLst>
              <a:gs pos="0">
                <a:schemeClr val="accent1">
                  <a:lumMod val="80000"/>
                </a:schemeClr>
              </a:gs>
              <a:gs pos="100000">
                <a:schemeClr val="accent1">
                  <a:lumMod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15">
              <a:defRPr/>
            </a:pPr>
            <a:endParaRPr lang="ko-KR" altLang="en-US" sz="2026">
              <a:ea typeface="+mj-ea"/>
            </a:endParaRPr>
          </a:p>
        </p:txBody>
      </p:sp>
      <p:sp>
        <p:nvSpPr>
          <p:cNvPr id="7" name="Isosceles Triangle 48">
            <a:extLst>
              <a:ext uri="{FF2B5EF4-FFF2-40B4-BE49-F238E27FC236}"/>
            </a:extLst>
          </p:cNvPr>
          <p:cNvSpPr/>
          <p:nvPr/>
        </p:nvSpPr>
        <p:spPr>
          <a:xfrm rot="16200000">
            <a:off x="2790230" y="1890118"/>
            <a:ext cx="753665" cy="1343025"/>
          </a:xfrm>
          <a:custGeom>
            <a:avLst/>
            <a:gdLst>
              <a:gd name="connsiteX0" fmla="*/ 0 w 1008000"/>
              <a:gd name="connsiteY0" fmla="*/ 1096600 h 1096600"/>
              <a:gd name="connsiteX1" fmla="*/ 131856 w 1008000"/>
              <a:gd name="connsiteY1" fmla="*/ 0 h 1096600"/>
              <a:gd name="connsiteX2" fmla="*/ 1008000 w 1008000"/>
              <a:gd name="connsiteY2" fmla="*/ 1096600 h 1096600"/>
              <a:gd name="connsiteX3" fmla="*/ 0 w 1008000"/>
              <a:gd name="connsiteY3" fmla="*/ 1096600 h 1096600"/>
              <a:gd name="connsiteX0" fmla="*/ 112693 w 1120693"/>
              <a:gd name="connsiteY0" fmla="*/ 1075334 h 1075334"/>
              <a:gd name="connsiteX1" fmla="*/ 0 w 1120693"/>
              <a:gd name="connsiteY1" fmla="*/ 0 h 1075334"/>
              <a:gd name="connsiteX2" fmla="*/ 1120693 w 1120693"/>
              <a:gd name="connsiteY2" fmla="*/ 1075334 h 1075334"/>
              <a:gd name="connsiteX3" fmla="*/ 112693 w 1120693"/>
              <a:gd name="connsiteY3" fmla="*/ 1075334 h 1075334"/>
              <a:gd name="connsiteX0" fmla="*/ 83413 w 1091413"/>
              <a:gd name="connsiteY0" fmla="*/ 1072603 h 1072603"/>
              <a:gd name="connsiteX1" fmla="*/ 0 w 1091413"/>
              <a:gd name="connsiteY1" fmla="*/ 0 h 1072603"/>
              <a:gd name="connsiteX2" fmla="*/ 1091413 w 1091413"/>
              <a:gd name="connsiteY2" fmla="*/ 1072603 h 1072603"/>
              <a:gd name="connsiteX3" fmla="*/ 83413 w 1091413"/>
              <a:gd name="connsiteY3" fmla="*/ 1072603 h 1072603"/>
              <a:gd name="connsiteX0" fmla="*/ 79231 w 1087231"/>
              <a:gd name="connsiteY0" fmla="*/ 1069873 h 1069873"/>
              <a:gd name="connsiteX1" fmla="*/ 0 w 1087231"/>
              <a:gd name="connsiteY1" fmla="*/ 0 h 1069873"/>
              <a:gd name="connsiteX2" fmla="*/ 1087231 w 1087231"/>
              <a:gd name="connsiteY2" fmla="*/ 1069873 h 1069873"/>
              <a:gd name="connsiteX3" fmla="*/ 79231 w 1087231"/>
              <a:gd name="connsiteY3" fmla="*/ 1069873 h 1069873"/>
              <a:gd name="connsiteX0" fmla="*/ 62499 w 1070499"/>
              <a:gd name="connsiteY0" fmla="*/ 1075334 h 1075334"/>
              <a:gd name="connsiteX1" fmla="*/ 0 w 1070499"/>
              <a:gd name="connsiteY1" fmla="*/ 0 h 1075334"/>
              <a:gd name="connsiteX2" fmla="*/ 1070499 w 1070499"/>
              <a:gd name="connsiteY2" fmla="*/ 1075334 h 1075334"/>
              <a:gd name="connsiteX3" fmla="*/ 62499 w 1070499"/>
              <a:gd name="connsiteY3" fmla="*/ 1075334 h 1075334"/>
              <a:gd name="connsiteX0" fmla="*/ 66683 w 1074683"/>
              <a:gd name="connsiteY0" fmla="*/ 1075332 h 1075332"/>
              <a:gd name="connsiteX1" fmla="*/ 0 w 1074683"/>
              <a:gd name="connsiteY1" fmla="*/ 0 h 1075332"/>
              <a:gd name="connsiteX2" fmla="*/ 1074683 w 1074683"/>
              <a:gd name="connsiteY2" fmla="*/ 1075332 h 1075332"/>
              <a:gd name="connsiteX3" fmla="*/ 66683 w 1074683"/>
              <a:gd name="connsiteY3" fmla="*/ 1075332 h 1075332"/>
            </a:gdLst>
            <a:ahLst/>
            <a:cxnLst>
              <a:cxn ang="0">
                <a:pos x="connsiteX0" y="connsiteY0"/>
              </a:cxn>
              <a:cxn ang="0">
                <a:pos x="connsiteX1" y="connsiteY1"/>
              </a:cxn>
              <a:cxn ang="0">
                <a:pos x="connsiteX2" y="connsiteY2"/>
              </a:cxn>
              <a:cxn ang="0">
                <a:pos x="connsiteX3" y="connsiteY3"/>
              </a:cxn>
            </a:cxnLst>
            <a:rect l="l" t="t" r="r" b="b"/>
            <a:pathLst>
              <a:path w="1074683" h="1075332">
                <a:moveTo>
                  <a:pt x="66683" y="1075332"/>
                </a:moveTo>
                <a:lnTo>
                  <a:pt x="0" y="0"/>
                </a:lnTo>
                <a:lnTo>
                  <a:pt x="1074683" y="1075332"/>
                </a:lnTo>
                <a:lnTo>
                  <a:pt x="66683" y="1075332"/>
                </a:lnTo>
                <a:close/>
              </a:path>
            </a:pathLst>
          </a:custGeom>
          <a:gradFill>
            <a:gsLst>
              <a:gs pos="0">
                <a:schemeClr val="accent2">
                  <a:lumMod val="80000"/>
                </a:schemeClr>
              </a:gs>
              <a:gs pos="100000">
                <a:schemeClr val="accent2">
                  <a:lumMod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15">
              <a:defRPr/>
            </a:pPr>
            <a:endParaRPr lang="ko-KR" altLang="en-US" sz="2026">
              <a:ea typeface="+mj-ea"/>
            </a:endParaRPr>
          </a:p>
        </p:txBody>
      </p:sp>
      <p:sp>
        <p:nvSpPr>
          <p:cNvPr id="9" name="Isosceles Triangle 49">
            <a:extLst>
              <a:ext uri="{FF2B5EF4-FFF2-40B4-BE49-F238E27FC236}"/>
            </a:extLst>
          </p:cNvPr>
          <p:cNvSpPr/>
          <p:nvPr/>
        </p:nvSpPr>
        <p:spPr>
          <a:xfrm rot="16200000">
            <a:off x="2792611" y="2672358"/>
            <a:ext cx="748904" cy="1343025"/>
          </a:xfrm>
          <a:custGeom>
            <a:avLst/>
            <a:gdLst>
              <a:gd name="connsiteX0" fmla="*/ 0 w 1008000"/>
              <a:gd name="connsiteY0" fmla="*/ 1096600 h 1096600"/>
              <a:gd name="connsiteX1" fmla="*/ 131856 w 1008000"/>
              <a:gd name="connsiteY1" fmla="*/ 0 h 1096600"/>
              <a:gd name="connsiteX2" fmla="*/ 1008000 w 1008000"/>
              <a:gd name="connsiteY2" fmla="*/ 1096600 h 1096600"/>
              <a:gd name="connsiteX3" fmla="*/ 0 w 1008000"/>
              <a:gd name="connsiteY3" fmla="*/ 1096600 h 1096600"/>
              <a:gd name="connsiteX0" fmla="*/ 0 w 1035624"/>
              <a:gd name="connsiteY0" fmla="*/ 1085967 h 1085967"/>
              <a:gd name="connsiteX1" fmla="*/ 1035624 w 1035624"/>
              <a:gd name="connsiteY1" fmla="*/ 0 h 1085967"/>
              <a:gd name="connsiteX2" fmla="*/ 1008000 w 1035624"/>
              <a:gd name="connsiteY2" fmla="*/ 1085967 h 1085967"/>
              <a:gd name="connsiteX3" fmla="*/ 0 w 1035624"/>
              <a:gd name="connsiteY3" fmla="*/ 1085967 h 1085967"/>
              <a:gd name="connsiteX0" fmla="*/ 0 w 1060722"/>
              <a:gd name="connsiteY0" fmla="*/ 1075043 h 1075043"/>
              <a:gd name="connsiteX1" fmla="*/ 1060722 w 1060722"/>
              <a:gd name="connsiteY1" fmla="*/ 0 h 1075043"/>
              <a:gd name="connsiteX2" fmla="*/ 1008000 w 1060722"/>
              <a:gd name="connsiteY2" fmla="*/ 1075043 h 1075043"/>
              <a:gd name="connsiteX3" fmla="*/ 0 w 1060722"/>
              <a:gd name="connsiteY3" fmla="*/ 1075043 h 1075043"/>
              <a:gd name="connsiteX0" fmla="*/ 0 w 1069087"/>
              <a:gd name="connsiteY0" fmla="*/ 1075043 h 1075043"/>
              <a:gd name="connsiteX1" fmla="*/ 1069087 w 1069087"/>
              <a:gd name="connsiteY1" fmla="*/ 0 h 1075043"/>
              <a:gd name="connsiteX2" fmla="*/ 1008000 w 1069087"/>
              <a:gd name="connsiteY2" fmla="*/ 1075043 h 1075043"/>
              <a:gd name="connsiteX3" fmla="*/ 0 w 1069087"/>
              <a:gd name="connsiteY3" fmla="*/ 1075043 h 1075043"/>
            </a:gdLst>
            <a:ahLst/>
            <a:cxnLst>
              <a:cxn ang="0">
                <a:pos x="connsiteX0" y="connsiteY0"/>
              </a:cxn>
              <a:cxn ang="0">
                <a:pos x="connsiteX1" y="connsiteY1"/>
              </a:cxn>
              <a:cxn ang="0">
                <a:pos x="connsiteX2" y="connsiteY2"/>
              </a:cxn>
              <a:cxn ang="0">
                <a:pos x="connsiteX3" y="connsiteY3"/>
              </a:cxn>
            </a:cxnLst>
            <a:rect l="l" t="t" r="r" b="b"/>
            <a:pathLst>
              <a:path w="1069087" h="1075043">
                <a:moveTo>
                  <a:pt x="0" y="1075043"/>
                </a:moveTo>
                <a:lnTo>
                  <a:pt x="1069087" y="0"/>
                </a:lnTo>
                <a:lnTo>
                  <a:pt x="1008000" y="1075043"/>
                </a:lnTo>
                <a:lnTo>
                  <a:pt x="0" y="1075043"/>
                </a:lnTo>
                <a:close/>
              </a:path>
            </a:pathLst>
          </a:custGeom>
          <a:gradFill>
            <a:gsLst>
              <a:gs pos="0">
                <a:schemeClr val="accent3">
                  <a:lumMod val="80000"/>
                </a:schemeClr>
              </a:gs>
              <a:gs pos="100000">
                <a:schemeClr val="accent3">
                  <a:lumMod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15">
              <a:defRPr/>
            </a:pPr>
            <a:endParaRPr lang="ko-KR" altLang="en-US" sz="2026" dirty="0">
              <a:ea typeface="+mj-ea"/>
            </a:endParaRPr>
          </a:p>
        </p:txBody>
      </p:sp>
      <p:sp>
        <p:nvSpPr>
          <p:cNvPr id="11" name="Isosceles Triangle 50">
            <a:extLst>
              <a:ext uri="{FF2B5EF4-FFF2-40B4-BE49-F238E27FC236}"/>
            </a:extLst>
          </p:cNvPr>
          <p:cNvSpPr/>
          <p:nvPr/>
        </p:nvSpPr>
        <p:spPr>
          <a:xfrm rot="16200000">
            <a:off x="2413993" y="3122415"/>
            <a:ext cx="1519238" cy="1329928"/>
          </a:xfrm>
          <a:custGeom>
            <a:avLst/>
            <a:gdLst>
              <a:gd name="connsiteX0" fmla="*/ 0 w 1008000"/>
              <a:gd name="connsiteY0" fmla="*/ 1096600 h 1096600"/>
              <a:gd name="connsiteX1" fmla="*/ 131856 w 1008000"/>
              <a:gd name="connsiteY1" fmla="*/ 0 h 1096600"/>
              <a:gd name="connsiteX2" fmla="*/ 1008000 w 1008000"/>
              <a:gd name="connsiteY2" fmla="*/ 1096600 h 1096600"/>
              <a:gd name="connsiteX3" fmla="*/ 0 w 1008000"/>
              <a:gd name="connsiteY3" fmla="*/ 1096600 h 1096600"/>
              <a:gd name="connsiteX0" fmla="*/ 0 w 2109512"/>
              <a:gd name="connsiteY0" fmla="*/ 1054069 h 1054069"/>
              <a:gd name="connsiteX1" fmla="*/ 2109512 w 2109512"/>
              <a:gd name="connsiteY1" fmla="*/ 0 h 1054069"/>
              <a:gd name="connsiteX2" fmla="*/ 1008000 w 2109512"/>
              <a:gd name="connsiteY2" fmla="*/ 1054069 h 1054069"/>
              <a:gd name="connsiteX3" fmla="*/ 0 w 2109512"/>
              <a:gd name="connsiteY3" fmla="*/ 1054069 h 1054069"/>
              <a:gd name="connsiteX0" fmla="*/ 0 w 2172255"/>
              <a:gd name="connsiteY0" fmla="*/ 1064989 h 1064989"/>
              <a:gd name="connsiteX1" fmla="*/ 2172255 w 2172255"/>
              <a:gd name="connsiteY1" fmla="*/ 0 h 1064989"/>
              <a:gd name="connsiteX2" fmla="*/ 1008000 w 2172255"/>
              <a:gd name="connsiteY2" fmla="*/ 1064989 h 1064989"/>
              <a:gd name="connsiteX3" fmla="*/ 0 w 2172255"/>
              <a:gd name="connsiteY3" fmla="*/ 1064989 h 1064989"/>
              <a:gd name="connsiteX0" fmla="*/ 0 w 2168072"/>
              <a:gd name="connsiteY0" fmla="*/ 1064989 h 1064989"/>
              <a:gd name="connsiteX1" fmla="*/ 2168072 w 2168072"/>
              <a:gd name="connsiteY1" fmla="*/ 0 h 1064989"/>
              <a:gd name="connsiteX2" fmla="*/ 1008000 w 2168072"/>
              <a:gd name="connsiteY2" fmla="*/ 1064989 h 1064989"/>
              <a:gd name="connsiteX3" fmla="*/ 0 w 2168072"/>
              <a:gd name="connsiteY3" fmla="*/ 1064989 h 1064989"/>
            </a:gdLst>
            <a:ahLst/>
            <a:cxnLst>
              <a:cxn ang="0">
                <a:pos x="connsiteX0" y="connsiteY0"/>
              </a:cxn>
              <a:cxn ang="0">
                <a:pos x="connsiteX1" y="connsiteY1"/>
              </a:cxn>
              <a:cxn ang="0">
                <a:pos x="connsiteX2" y="connsiteY2"/>
              </a:cxn>
              <a:cxn ang="0">
                <a:pos x="connsiteX3" y="connsiteY3"/>
              </a:cxn>
            </a:cxnLst>
            <a:rect l="l" t="t" r="r" b="b"/>
            <a:pathLst>
              <a:path w="2168072" h="1064989">
                <a:moveTo>
                  <a:pt x="0" y="1064989"/>
                </a:moveTo>
                <a:lnTo>
                  <a:pt x="2168072" y="0"/>
                </a:lnTo>
                <a:lnTo>
                  <a:pt x="1008000" y="1064989"/>
                </a:lnTo>
                <a:lnTo>
                  <a:pt x="0" y="1064989"/>
                </a:lnTo>
                <a:close/>
              </a:path>
            </a:pathLst>
          </a:custGeom>
          <a:gradFill>
            <a:gsLst>
              <a:gs pos="0">
                <a:schemeClr val="accent4">
                  <a:lumMod val="80000"/>
                </a:schemeClr>
              </a:gs>
              <a:gs pos="100000">
                <a:schemeClr val="accent4">
                  <a:lumMod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15">
              <a:defRPr/>
            </a:pPr>
            <a:endParaRPr lang="ko-KR" altLang="en-US" sz="2026" dirty="0">
              <a:ea typeface="+mj-ea"/>
            </a:endParaRPr>
          </a:p>
        </p:txBody>
      </p:sp>
      <p:sp>
        <p:nvSpPr>
          <p:cNvPr id="30764" name="Rectangle 44"/>
          <p:cNvSpPr>
            <a:spLocks noChangeArrowheads="1"/>
          </p:cNvSpPr>
          <p:nvPr/>
        </p:nvSpPr>
        <p:spPr bwMode="auto">
          <a:xfrm>
            <a:off x="617339" y="900916"/>
            <a:ext cx="1888331" cy="397031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vi-VN" b="1" dirty="0">
                <a:solidFill>
                  <a:srgbClr val="002060"/>
                </a:solidFill>
                <a:latin typeface="+mj-lt"/>
              </a:rPr>
              <a:t>Sự đa dạng của các dân tộc và các nền văn hóa trên thế </a:t>
            </a:r>
            <a:r>
              <a:rPr lang="vi-VN" b="1" dirty="0" smtClean="0">
                <a:solidFill>
                  <a:srgbClr val="002060"/>
                </a:solidFill>
                <a:latin typeface="+mj-lt"/>
              </a:rPr>
              <a:t>giới</a:t>
            </a:r>
            <a:r>
              <a:rPr lang="en-US" b="1" dirty="0" smtClean="0">
                <a:solidFill>
                  <a:srgbClr val="002060"/>
                </a:solidFill>
                <a:latin typeface="+mj-lt"/>
              </a:rPr>
              <a:t> </a:t>
            </a:r>
            <a:r>
              <a:rPr lang="en-US" b="1" dirty="0" err="1" smtClean="0">
                <a:solidFill>
                  <a:srgbClr val="002060"/>
                </a:solidFill>
                <a:latin typeface="Times New Roman" panose="02020603050405020304" pitchFamily="18" charset="0"/>
                <a:cs typeface="Times New Roman" panose="02020603050405020304" pitchFamily="18" charset="0"/>
              </a:rPr>
              <a:t>biểu</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hiện</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thông</a:t>
            </a:r>
            <a:r>
              <a:rPr lang="en-US" b="1" dirty="0" smtClean="0">
                <a:solidFill>
                  <a:srgbClr val="002060"/>
                </a:solidFill>
                <a:latin typeface="Times New Roman" panose="02020603050405020304" pitchFamily="18" charset="0"/>
                <a:cs typeface="Times New Roman" panose="02020603050405020304" pitchFamily="18" charset="0"/>
              </a:rPr>
              <a:t> qua</a:t>
            </a:r>
            <a:r>
              <a:rPr lang="en-US" b="1" dirty="0">
                <a:solidFill>
                  <a:srgbClr val="002060"/>
                </a:solidFill>
                <a:latin typeface="Times New Roman" panose="02020603050405020304" pitchFamily="18" charset="0"/>
                <a:cs typeface="Times New Roman" panose="02020603050405020304" pitchFamily="18" charset="0"/>
              </a:rPr>
              <a:t>:</a:t>
            </a:r>
          </a:p>
        </p:txBody>
      </p:sp>
      <p:sp>
        <p:nvSpPr>
          <p:cNvPr id="30771" name="Rectangle 51"/>
          <p:cNvSpPr>
            <a:spLocks noChangeArrowheads="1"/>
          </p:cNvSpPr>
          <p:nvPr/>
        </p:nvSpPr>
        <p:spPr bwMode="auto">
          <a:xfrm>
            <a:off x="4023690" y="1188098"/>
            <a:ext cx="4932759" cy="1255728"/>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buNone/>
            </a:pP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Mỗi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dân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tộc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những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đặc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trưng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nhau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về</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màu</a:t>
            </a:r>
            <a:r>
              <a:rPr lang="en-US" dirty="0">
                <a:solidFill>
                  <a:srgbClr val="002060"/>
                </a:solidFill>
                <a:latin typeface="Times New Roman" panose="02020603050405020304" pitchFamily="18" charset="0"/>
                <a:cs typeface="Times New Roman" panose="02020603050405020304" pitchFamily="18" charset="0"/>
              </a:rPr>
              <a:t> da, </a:t>
            </a:r>
            <a:r>
              <a:rPr lang="en-US" dirty="0" err="1">
                <a:solidFill>
                  <a:srgbClr val="002060"/>
                </a:solidFill>
                <a:latin typeface="Times New Roman" panose="02020603050405020304" pitchFamily="18" charset="0"/>
                <a:cs typeface="Times New Roman" panose="02020603050405020304" pitchFamily="18" charset="0"/>
              </a:rPr>
              <a:t>ngoại</a:t>
            </a:r>
            <a:r>
              <a:rPr lang="en-US" dirty="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hình</a:t>
            </a:r>
            <a:r>
              <a:rPr lang="en-US" dirty="0" smtClean="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30772" name="Rectangle 52"/>
          <p:cNvSpPr>
            <a:spLocks noChangeArrowheads="1"/>
          </p:cNvSpPr>
          <p:nvPr/>
        </p:nvSpPr>
        <p:spPr bwMode="auto">
          <a:xfrm>
            <a:off x="4023690" y="2833014"/>
            <a:ext cx="4932759" cy="2031325"/>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buNone/>
            </a:pP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Mỗi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nền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hóa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sự</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biệt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về</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phong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tục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tập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ngôn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ngữ</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chữ</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viết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phương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thức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sinh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hoạt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ẩm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thực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trang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phục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nghệ</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thuật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kiến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trúc</a:t>
            </a:r>
            <a:r>
              <a:rPr lang="en-US" dirty="0">
                <a:solidFill>
                  <a:srgbClr val="002060"/>
                </a:solidFill>
                <a:latin typeface="Times New Roman" panose="02020603050405020304" pitchFamily="18" charset="0"/>
                <a:cs typeface="Times New Roman" panose="02020603050405020304" pitchFamily="18" charset="0"/>
              </a:rPr>
              <a:t>,...</a:t>
            </a:r>
          </a:p>
        </p:txBody>
      </p:sp>
      <p:sp>
        <p:nvSpPr>
          <p:cNvPr id="13321" name="Rectangle 53"/>
          <p:cNvSpPr>
            <a:spLocks noChangeArrowheads="1"/>
          </p:cNvSpPr>
          <p:nvPr/>
        </p:nvSpPr>
        <p:spPr bwMode="auto">
          <a:xfrm>
            <a:off x="190500" y="1042"/>
            <a:ext cx="859869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vi-VN" sz="2200" b="1" dirty="0">
                <a:solidFill>
                  <a:srgbClr val="FF0000"/>
                </a:solidFill>
                <a:latin typeface="+mj-lt"/>
              </a:rPr>
              <a:t>BIỂU HIỆN TÔN TRỌNG SỰ ĐA DẠNG CỦA CÁC DÂN TỘC VÀ CÁC NỀN VĂN HÓA TRÊN THẾ GIỚI</a:t>
            </a:r>
          </a:p>
        </p:txBody>
      </p:sp>
    </p:spTree>
    <p:extLst>
      <p:ext uri="{BB962C8B-B14F-4D97-AF65-F5344CB8AC3E}">
        <p14:creationId xmlns:p14="http://schemas.microsoft.com/office/powerpoint/2010/main" val="656391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64"/>
                                        </p:tgtEl>
                                        <p:attrNameLst>
                                          <p:attrName>style.visibility</p:attrName>
                                        </p:attrNameLst>
                                      </p:cBhvr>
                                      <p:to>
                                        <p:strVal val="visible"/>
                                      </p:to>
                                    </p:set>
                                    <p:animEffect transition="in" filter="blinds(horizontal)">
                                      <p:cBhvr>
                                        <p:cTn id="7" dur="500"/>
                                        <p:tgtEl>
                                          <p:spTgt spid="30764"/>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par>
                                <p:cTn id="31" presetID="3" presetClass="entr" presetSubtype="1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0771"/>
                                        </p:tgtEl>
                                        <p:attrNameLst>
                                          <p:attrName>style.visibility</p:attrName>
                                        </p:attrNameLst>
                                      </p:cBhvr>
                                      <p:to>
                                        <p:strVal val="visible"/>
                                      </p:to>
                                    </p:set>
                                    <p:animEffect transition="in" filter="blinds(horizontal)">
                                      <p:cBhvr>
                                        <p:cTn id="36" dur="500"/>
                                        <p:tgtEl>
                                          <p:spTgt spid="3077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
                                        <p:tgtEl>
                                          <p:spTgt spid="9"/>
                                        </p:tgtEl>
                                      </p:cBhvr>
                                    </p:animEffect>
                                  </p:childTnLst>
                                </p:cTn>
                              </p:par>
                              <p:par>
                                <p:cTn id="42" presetID="3"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linds(horizontal)">
                                      <p:cBhvr>
                                        <p:cTn id="44" dur="500"/>
                                        <p:tgtEl>
                                          <p:spTgt spid="11"/>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0772"/>
                                        </p:tgtEl>
                                        <p:attrNameLst>
                                          <p:attrName>style.visibility</p:attrName>
                                        </p:attrNameLst>
                                      </p:cBhvr>
                                      <p:to>
                                        <p:strVal val="visible"/>
                                      </p:to>
                                    </p:set>
                                    <p:animEffect transition="in" filter="blinds(horizontal)">
                                      <p:cBhvr>
                                        <p:cTn id="47" dur="500"/>
                                        <p:tgtEl>
                                          <p:spTgt spid="30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4" grpId="0" animBg="1"/>
      <p:bldP spid="30771" grpId="0" animBg="1"/>
      <p:bldP spid="3077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òng quanh thế giới với top 8 phong tục kỳ lạ nhất hành t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919" y="82193"/>
            <a:ext cx="9144000" cy="5143500"/>
          </a:xfrm>
          <a:prstGeom prst="rect">
            <a:avLst/>
          </a:prstGeom>
        </p:spPr>
      </p:pic>
    </p:spTree>
    <p:extLst>
      <p:ext uri="{BB962C8B-B14F-4D97-AF65-F5344CB8AC3E}">
        <p14:creationId xmlns:p14="http://schemas.microsoft.com/office/powerpoint/2010/main" val="3475626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51"/>
        <p:cNvGrpSpPr/>
        <p:nvPr/>
      </p:nvGrpSpPr>
      <p:grpSpPr>
        <a:xfrm>
          <a:off x="0" y="0"/>
          <a:ext cx="0" cy="0"/>
          <a:chOff x="0" y="0"/>
          <a:chExt cx="0" cy="0"/>
        </a:xfrm>
      </p:grpSpPr>
      <p:sp>
        <p:nvSpPr>
          <p:cNvPr id="27253" name="Google Shape;27253;p56"/>
          <p:cNvSpPr/>
          <p:nvPr/>
        </p:nvSpPr>
        <p:spPr>
          <a:xfrm>
            <a:off x="852578" y="310219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4" name="Google Shape;27254;p56"/>
          <p:cNvSpPr/>
          <p:nvPr/>
        </p:nvSpPr>
        <p:spPr>
          <a:xfrm flipH="1">
            <a:off x="1218995" y="3513680"/>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4">
            <a:extLst>
              <a:ext uri="{FF2B5EF4-FFF2-40B4-BE49-F238E27FC236}">
                <a16:creationId xmlns="" xmlns:a16="http://schemas.microsoft.com/office/drawing/2014/main" id="{90510B18-AF5B-33FE-42A8-FF07D0249BE9}"/>
              </a:ext>
            </a:extLst>
          </p:cNvPr>
          <p:cNvSpPr txBox="1"/>
          <p:nvPr/>
        </p:nvSpPr>
        <p:spPr>
          <a:xfrm>
            <a:off x="318499" y="78736"/>
            <a:ext cx="4028509"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smtClean="0">
                <a:solidFill>
                  <a:srgbClr val="D8181D"/>
                </a:solidFill>
                <a:latin typeface="Times New Roman" panose="02020603050405020304" pitchFamily="18" charset="0"/>
                <a:ea typeface="Tahoma" panose="020B0604030504040204" pitchFamily="34" charset="0"/>
                <a:cs typeface="Times New Roman" panose="02020603050405020304" pitchFamily="18" charset="0"/>
              </a:rPr>
              <a:t>2. Ý NGHĨA</a:t>
            </a:r>
            <a:endParaRPr lang="en-US" sz="3200" b="1" dirty="0">
              <a:solidFill>
                <a:srgbClr val="D8181D"/>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a:extLst>
              <a:ext uri="{FF2B5EF4-FFF2-40B4-BE49-F238E27FC236}">
                <a16:creationId xmlns="" xmlns:a16="http://schemas.microsoft.com/office/drawing/2014/main" id="{F5881F65-E8D3-515A-B710-CD471B5845B9}"/>
              </a:ext>
            </a:extLst>
          </p:cNvPr>
          <p:cNvSpPr txBox="1"/>
          <p:nvPr/>
        </p:nvSpPr>
        <p:spPr>
          <a:xfrm>
            <a:off x="1243983" y="747640"/>
            <a:ext cx="7225474" cy="3246530"/>
          </a:xfrm>
          <a:prstGeom prst="rect">
            <a:avLst/>
          </a:prstGeom>
          <a:solidFill>
            <a:schemeClr val="tx1">
              <a:lumMod val="75000"/>
            </a:schemeClr>
          </a:solidFill>
          <a:ln w="28575">
            <a:solidFill>
              <a:schemeClr val="accent4">
                <a:lumMod val="75000"/>
              </a:schemeClr>
            </a:solidFill>
          </a:ln>
        </p:spPr>
        <p:txBody>
          <a:bodyPr wrap="square">
            <a:spAutoFit/>
          </a:bodyPr>
          <a:lstStyle/>
          <a:p>
            <a:pPr algn="just">
              <a:lnSpc>
                <a:spcPct val="150000"/>
              </a:lnSpc>
            </a:pPr>
            <a:r>
              <a:rPr lang="en-US" sz="2800" dirty="0" smtClean="0">
                <a:latin typeface="+mj-lt"/>
              </a:rPr>
              <a:t>+ </a:t>
            </a:r>
            <a:r>
              <a:rPr lang="en-US" sz="2800" dirty="0">
                <a:latin typeface="Times New Roman" panose="02020603050405020304" pitchFamily="18" charset="0"/>
                <a:cs typeface="Times New Roman" panose="02020603050405020304" pitchFamily="18" charset="0"/>
              </a:rPr>
              <a:t>G</a:t>
            </a:r>
            <a:r>
              <a:rPr lang="vi-VN" sz="2800" dirty="0" smtClean="0">
                <a:latin typeface="+mj-lt"/>
              </a:rPr>
              <a:t>iúp </a:t>
            </a:r>
            <a:r>
              <a:rPr lang="vi-VN" sz="2800" dirty="0">
                <a:latin typeface="+mj-lt"/>
              </a:rPr>
              <a:t>mỗi cá nhân luôn sẵn sàng học hỏi để có thể hoà nhập và phát  triển, trở thành công dân toàn cầu; </a:t>
            </a:r>
            <a:endParaRPr lang="en-US" sz="2800" dirty="0" smtClean="0">
              <a:latin typeface="+mj-lt"/>
            </a:endParaRPr>
          </a:p>
          <a:p>
            <a:pPr algn="just">
              <a:lnSpc>
                <a:spcPct val="150000"/>
              </a:lnSpc>
            </a:pPr>
            <a:r>
              <a:rPr lang="en-US" sz="2800" dirty="0" smtClean="0">
                <a:latin typeface="+mj-lt"/>
              </a:rPr>
              <a:t>+ </a:t>
            </a:r>
            <a:r>
              <a:rPr lang="en-US" sz="2800" dirty="0">
                <a:latin typeface="Times New Roman" panose="02020603050405020304" pitchFamily="18" charset="0"/>
                <a:cs typeface="Times New Roman" panose="02020603050405020304" pitchFamily="18" charset="0"/>
              </a:rPr>
              <a:t>P</a:t>
            </a:r>
            <a:r>
              <a:rPr lang="vi-VN" sz="2800" dirty="0" smtClean="0">
                <a:latin typeface="+mj-lt"/>
              </a:rPr>
              <a:t>hát </a:t>
            </a:r>
            <a:r>
              <a:rPr lang="vi-VN" sz="2800" dirty="0">
                <a:latin typeface="+mj-lt"/>
              </a:rPr>
              <a:t>huy được bản sắc của dân tộc mình </a:t>
            </a:r>
            <a:endParaRPr lang="en-US" sz="2800" dirty="0" smtClean="0">
              <a:latin typeface="+mj-lt"/>
            </a:endParaRPr>
          </a:p>
          <a:p>
            <a:pPr algn="just">
              <a:lnSpc>
                <a:spcPct val="150000"/>
              </a:lnSpc>
            </a:pPr>
            <a:r>
              <a:rPr lang="en-US" sz="2800" dirty="0" smtClean="0">
                <a:latin typeface="+mj-lt"/>
              </a:rPr>
              <a:t>+ </a:t>
            </a:r>
            <a:r>
              <a:rPr lang="en-US" sz="2800" dirty="0">
                <a:latin typeface="Times New Roman" panose="02020603050405020304" pitchFamily="18" charset="0"/>
                <a:cs typeface="Times New Roman" panose="02020603050405020304" pitchFamily="18" charset="0"/>
              </a:rPr>
              <a:t>M</a:t>
            </a:r>
            <a:r>
              <a:rPr lang="vi-VN" sz="2800" dirty="0" smtClean="0">
                <a:latin typeface="+mj-lt"/>
              </a:rPr>
              <a:t>ở  </a:t>
            </a:r>
            <a:r>
              <a:rPr lang="vi-VN" sz="2800" dirty="0">
                <a:latin typeface="+mj-lt"/>
              </a:rPr>
              <a:t>rộng các quan hệ giao lưu, hợp tác. </a:t>
            </a:r>
          </a:p>
        </p:txBody>
      </p:sp>
      <p:grpSp>
        <p:nvGrpSpPr>
          <p:cNvPr id="26" name="Google Shape;28552;p81">
            <a:extLst>
              <a:ext uri="{FF2B5EF4-FFF2-40B4-BE49-F238E27FC236}">
                <a16:creationId xmlns="" xmlns:a16="http://schemas.microsoft.com/office/drawing/2014/main" id="{4C16A3D9-4A74-10BE-F283-B3650A8E5244}"/>
              </a:ext>
            </a:extLst>
          </p:cNvPr>
          <p:cNvGrpSpPr/>
          <p:nvPr/>
        </p:nvGrpSpPr>
        <p:grpSpPr>
          <a:xfrm>
            <a:off x="577375" y="1287322"/>
            <a:ext cx="680049" cy="804145"/>
            <a:chOff x="1463487" y="2461485"/>
            <a:chExt cx="322239" cy="423026"/>
          </a:xfrm>
          <a:solidFill>
            <a:schemeClr val="accent4">
              <a:lumMod val="75000"/>
            </a:schemeClr>
          </a:solidFill>
        </p:grpSpPr>
        <p:sp>
          <p:nvSpPr>
            <p:cNvPr id="27" name="Google Shape;28553;p81">
              <a:extLst>
                <a:ext uri="{FF2B5EF4-FFF2-40B4-BE49-F238E27FC236}">
                  <a16:creationId xmlns="" xmlns:a16="http://schemas.microsoft.com/office/drawing/2014/main" id="{008F2008-F7C1-79F7-C976-5AD87D8FCE2C}"/>
                </a:ext>
              </a:extLst>
            </p:cNvPr>
            <p:cNvSpPr/>
            <p:nvPr/>
          </p:nvSpPr>
          <p:spPr>
            <a:xfrm>
              <a:off x="1463487" y="2808505"/>
              <a:ext cx="322239" cy="76006"/>
            </a:xfrm>
            <a:custGeom>
              <a:avLst/>
              <a:gdLst/>
              <a:ahLst/>
              <a:cxnLst/>
              <a:rect l="l" t="t" r="r" b="b"/>
              <a:pathLst>
                <a:path w="14576" h="3438" extrusionOk="0">
                  <a:moveTo>
                    <a:pt x="1122" y="0"/>
                  </a:moveTo>
                  <a:lnTo>
                    <a:pt x="1122" y="2317"/>
                  </a:lnTo>
                  <a:lnTo>
                    <a:pt x="1" y="2317"/>
                  </a:lnTo>
                  <a:lnTo>
                    <a:pt x="1" y="3438"/>
                  </a:lnTo>
                  <a:lnTo>
                    <a:pt x="14576" y="3438"/>
                  </a:lnTo>
                  <a:lnTo>
                    <a:pt x="14576" y="2317"/>
                  </a:lnTo>
                  <a:lnTo>
                    <a:pt x="13455" y="2317"/>
                  </a:lnTo>
                  <a:lnTo>
                    <a:pt x="1345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554;p81">
              <a:extLst>
                <a:ext uri="{FF2B5EF4-FFF2-40B4-BE49-F238E27FC236}">
                  <a16:creationId xmlns="" xmlns:a16="http://schemas.microsoft.com/office/drawing/2014/main" id="{659B9B79-C354-D698-D630-0642FA69AF94}"/>
                </a:ext>
              </a:extLst>
            </p:cNvPr>
            <p:cNvSpPr/>
            <p:nvPr/>
          </p:nvSpPr>
          <p:spPr>
            <a:xfrm>
              <a:off x="1537884" y="2535837"/>
              <a:ext cx="173500" cy="74392"/>
            </a:xfrm>
            <a:custGeom>
              <a:avLst/>
              <a:gdLst/>
              <a:ahLst/>
              <a:cxnLst/>
              <a:rect l="l" t="t" r="r" b="b"/>
              <a:pathLst>
                <a:path w="7848" h="3365" extrusionOk="0">
                  <a:moveTo>
                    <a:pt x="0" y="0"/>
                  </a:moveTo>
                  <a:lnTo>
                    <a:pt x="0" y="561"/>
                  </a:lnTo>
                  <a:cubicBezTo>
                    <a:pt x="0" y="1290"/>
                    <a:pt x="470" y="1908"/>
                    <a:pt x="1121" y="2140"/>
                  </a:cubicBezTo>
                  <a:lnTo>
                    <a:pt x="1121" y="3365"/>
                  </a:lnTo>
                  <a:lnTo>
                    <a:pt x="3363" y="3365"/>
                  </a:lnTo>
                  <a:lnTo>
                    <a:pt x="3363" y="2244"/>
                  </a:lnTo>
                  <a:lnTo>
                    <a:pt x="4484" y="2244"/>
                  </a:lnTo>
                  <a:lnTo>
                    <a:pt x="4484" y="3365"/>
                  </a:lnTo>
                  <a:lnTo>
                    <a:pt x="6727" y="3365"/>
                  </a:lnTo>
                  <a:lnTo>
                    <a:pt x="6727" y="2140"/>
                  </a:lnTo>
                  <a:cubicBezTo>
                    <a:pt x="7377" y="1908"/>
                    <a:pt x="7848" y="1290"/>
                    <a:pt x="7848" y="561"/>
                  </a:cubicBezTo>
                  <a:lnTo>
                    <a:pt x="7848" y="0"/>
                  </a:lnTo>
                  <a:lnTo>
                    <a:pt x="6727" y="0"/>
                  </a:lnTo>
                  <a:lnTo>
                    <a:pt x="6727" y="561"/>
                  </a:lnTo>
                  <a:cubicBezTo>
                    <a:pt x="6727" y="871"/>
                    <a:pt x="6475" y="1121"/>
                    <a:pt x="6167" y="1121"/>
                  </a:cubicBezTo>
                  <a:lnTo>
                    <a:pt x="1681" y="1121"/>
                  </a:lnTo>
                  <a:cubicBezTo>
                    <a:pt x="1372" y="1121"/>
                    <a:pt x="1121" y="871"/>
                    <a:pt x="1121" y="561"/>
                  </a:cubicBezTo>
                  <a:lnTo>
                    <a:pt x="11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555;p81">
              <a:extLst>
                <a:ext uri="{FF2B5EF4-FFF2-40B4-BE49-F238E27FC236}">
                  <a16:creationId xmlns="" xmlns:a16="http://schemas.microsoft.com/office/drawing/2014/main" id="{BE7BE3D1-58C5-9C4E-78C6-24FD386AB0E8}"/>
                </a:ext>
              </a:extLst>
            </p:cNvPr>
            <p:cNvSpPr/>
            <p:nvPr/>
          </p:nvSpPr>
          <p:spPr>
            <a:xfrm>
              <a:off x="1513100" y="2610211"/>
              <a:ext cx="223065" cy="74370"/>
            </a:xfrm>
            <a:custGeom>
              <a:avLst/>
              <a:gdLst/>
              <a:ahLst/>
              <a:cxnLst/>
              <a:rect l="l" t="t" r="r" b="b"/>
              <a:pathLst>
                <a:path w="10090" h="3364" extrusionOk="0">
                  <a:moveTo>
                    <a:pt x="0" y="1"/>
                  </a:moveTo>
                  <a:lnTo>
                    <a:pt x="0" y="561"/>
                  </a:lnTo>
                  <a:cubicBezTo>
                    <a:pt x="0" y="1291"/>
                    <a:pt x="470" y="1907"/>
                    <a:pt x="1121" y="2139"/>
                  </a:cubicBezTo>
                  <a:lnTo>
                    <a:pt x="1121" y="3363"/>
                  </a:lnTo>
                  <a:lnTo>
                    <a:pt x="4484" y="3363"/>
                  </a:lnTo>
                  <a:lnTo>
                    <a:pt x="4484" y="2242"/>
                  </a:lnTo>
                  <a:lnTo>
                    <a:pt x="5605" y="2242"/>
                  </a:lnTo>
                  <a:lnTo>
                    <a:pt x="5605" y="3363"/>
                  </a:lnTo>
                  <a:lnTo>
                    <a:pt x="8969" y="3363"/>
                  </a:lnTo>
                  <a:lnTo>
                    <a:pt x="8969" y="2139"/>
                  </a:lnTo>
                  <a:cubicBezTo>
                    <a:pt x="9620" y="1907"/>
                    <a:pt x="10090" y="1291"/>
                    <a:pt x="10090" y="561"/>
                  </a:cubicBezTo>
                  <a:lnTo>
                    <a:pt x="10090" y="1"/>
                  </a:lnTo>
                  <a:lnTo>
                    <a:pt x="8969" y="1"/>
                  </a:lnTo>
                  <a:lnTo>
                    <a:pt x="8969" y="561"/>
                  </a:lnTo>
                  <a:cubicBezTo>
                    <a:pt x="8969" y="871"/>
                    <a:pt x="8718" y="1121"/>
                    <a:pt x="8408" y="1121"/>
                  </a:cubicBezTo>
                  <a:lnTo>
                    <a:pt x="1682" y="1121"/>
                  </a:lnTo>
                  <a:cubicBezTo>
                    <a:pt x="1372" y="1121"/>
                    <a:pt x="1121" y="871"/>
                    <a:pt x="1121" y="561"/>
                  </a:cubicBezTo>
                  <a:lnTo>
                    <a:pt x="112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556;p81">
              <a:extLst>
                <a:ext uri="{FF2B5EF4-FFF2-40B4-BE49-F238E27FC236}">
                  <a16:creationId xmlns="" xmlns:a16="http://schemas.microsoft.com/office/drawing/2014/main" id="{29CC3424-4A2D-6514-01EC-5FC563539B40}"/>
                </a:ext>
              </a:extLst>
            </p:cNvPr>
            <p:cNvSpPr/>
            <p:nvPr/>
          </p:nvSpPr>
          <p:spPr>
            <a:xfrm>
              <a:off x="1488272" y="2684563"/>
              <a:ext cx="272674" cy="99174"/>
            </a:xfrm>
            <a:custGeom>
              <a:avLst/>
              <a:gdLst/>
              <a:ahLst/>
              <a:cxnLst/>
              <a:rect l="l" t="t" r="r" b="b"/>
              <a:pathLst>
                <a:path w="12334" h="4486" extrusionOk="0">
                  <a:moveTo>
                    <a:pt x="1" y="0"/>
                  </a:moveTo>
                  <a:lnTo>
                    <a:pt x="1" y="561"/>
                  </a:lnTo>
                  <a:cubicBezTo>
                    <a:pt x="1" y="1290"/>
                    <a:pt x="472" y="1907"/>
                    <a:pt x="1123" y="2140"/>
                  </a:cubicBezTo>
                  <a:lnTo>
                    <a:pt x="1123" y="4485"/>
                  </a:lnTo>
                  <a:lnTo>
                    <a:pt x="4488" y="4485"/>
                  </a:lnTo>
                  <a:lnTo>
                    <a:pt x="4488" y="3925"/>
                  </a:lnTo>
                  <a:cubicBezTo>
                    <a:pt x="4476" y="2988"/>
                    <a:pt x="5233" y="2224"/>
                    <a:pt x="6169" y="2224"/>
                  </a:cubicBezTo>
                  <a:cubicBezTo>
                    <a:pt x="7104" y="2224"/>
                    <a:pt x="7860" y="2988"/>
                    <a:pt x="7850" y="3925"/>
                  </a:cubicBezTo>
                  <a:lnTo>
                    <a:pt x="7850" y="4485"/>
                  </a:lnTo>
                  <a:lnTo>
                    <a:pt x="11213" y="4485"/>
                  </a:lnTo>
                  <a:lnTo>
                    <a:pt x="11213" y="2140"/>
                  </a:lnTo>
                  <a:cubicBezTo>
                    <a:pt x="11864" y="1907"/>
                    <a:pt x="12334" y="1290"/>
                    <a:pt x="12334" y="561"/>
                  </a:cubicBezTo>
                  <a:lnTo>
                    <a:pt x="12334" y="0"/>
                  </a:lnTo>
                  <a:lnTo>
                    <a:pt x="11213" y="0"/>
                  </a:lnTo>
                  <a:lnTo>
                    <a:pt x="11213" y="561"/>
                  </a:lnTo>
                  <a:cubicBezTo>
                    <a:pt x="11213" y="870"/>
                    <a:pt x="10962" y="1121"/>
                    <a:pt x="10652" y="1121"/>
                  </a:cubicBezTo>
                  <a:lnTo>
                    <a:pt x="1684" y="1121"/>
                  </a:lnTo>
                  <a:cubicBezTo>
                    <a:pt x="1374" y="1121"/>
                    <a:pt x="1123" y="870"/>
                    <a:pt x="1123" y="561"/>
                  </a:cubicBezTo>
                  <a:lnTo>
                    <a:pt x="112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557;p81">
              <a:extLst>
                <a:ext uri="{FF2B5EF4-FFF2-40B4-BE49-F238E27FC236}">
                  <a16:creationId xmlns="" xmlns:a16="http://schemas.microsoft.com/office/drawing/2014/main" id="{DF528322-CB84-7FE7-736D-4FD5DF2FDC0A}"/>
                </a:ext>
              </a:extLst>
            </p:cNvPr>
            <p:cNvSpPr/>
            <p:nvPr/>
          </p:nvSpPr>
          <p:spPr>
            <a:xfrm>
              <a:off x="1587475" y="2461485"/>
              <a:ext cx="74370" cy="74370"/>
            </a:xfrm>
            <a:custGeom>
              <a:avLst/>
              <a:gdLst/>
              <a:ahLst/>
              <a:cxnLst/>
              <a:rect l="l" t="t" r="r" b="b"/>
              <a:pathLst>
                <a:path w="3364" h="3364" extrusionOk="0">
                  <a:moveTo>
                    <a:pt x="1120" y="1"/>
                  </a:moveTo>
                  <a:lnTo>
                    <a:pt x="1120" y="1451"/>
                  </a:lnTo>
                  <a:lnTo>
                    <a:pt x="1" y="2571"/>
                  </a:lnTo>
                  <a:lnTo>
                    <a:pt x="1" y="3363"/>
                  </a:lnTo>
                  <a:lnTo>
                    <a:pt x="3363" y="3363"/>
                  </a:lnTo>
                  <a:lnTo>
                    <a:pt x="3363" y="2571"/>
                  </a:lnTo>
                  <a:lnTo>
                    <a:pt x="2241" y="1449"/>
                  </a:lnTo>
                  <a:lnTo>
                    <a:pt x="22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2" name="Google Shape;28558;p81">
              <a:extLst>
                <a:ext uri="{FF2B5EF4-FFF2-40B4-BE49-F238E27FC236}">
                  <a16:creationId xmlns="" xmlns:a16="http://schemas.microsoft.com/office/drawing/2014/main" id="{C1432903-8791-E966-7FCC-E10F97FA9F13}"/>
                </a:ext>
              </a:extLst>
            </p:cNvPr>
            <p:cNvSpPr/>
            <p:nvPr/>
          </p:nvSpPr>
          <p:spPr>
            <a:xfrm>
              <a:off x="1612215" y="2759136"/>
              <a:ext cx="24805" cy="24606"/>
            </a:xfrm>
            <a:custGeom>
              <a:avLst/>
              <a:gdLst/>
              <a:ahLst/>
              <a:cxnLst/>
              <a:rect l="l" t="t" r="r" b="b"/>
              <a:pathLst>
                <a:path w="1122" h="1113" extrusionOk="0">
                  <a:moveTo>
                    <a:pt x="561" y="1"/>
                  </a:moveTo>
                  <a:cubicBezTo>
                    <a:pt x="256" y="1"/>
                    <a:pt x="7" y="245"/>
                    <a:pt x="1" y="552"/>
                  </a:cubicBezTo>
                  <a:lnTo>
                    <a:pt x="1" y="1112"/>
                  </a:lnTo>
                  <a:lnTo>
                    <a:pt x="1122" y="1112"/>
                  </a:lnTo>
                  <a:lnTo>
                    <a:pt x="1122" y="552"/>
                  </a:lnTo>
                  <a:cubicBezTo>
                    <a:pt x="1117" y="245"/>
                    <a:pt x="868" y="1"/>
                    <a:pt x="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40" name="Google Shape;28552;p81">
            <a:extLst>
              <a:ext uri="{FF2B5EF4-FFF2-40B4-BE49-F238E27FC236}">
                <a16:creationId xmlns="" xmlns:a16="http://schemas.microsoft.com/office/drawing/2014/main" id="{4C5D3893-C552-3132-069E-8FA6A592507C}"/>
              </a:ext>
            </a:extLst>
          </p:cNvPr>
          <p:cNvGrpSpPr/>
          <p:nvPr/>
        </p:nvGrpSpPr>
        <p:grpSpPr>
          <a:xfrm>
            <a:off x="603572" y="3264201"/>
            <a:ext cx="680049" cy="804145"/>
            <a:chOff x="1463487" y="2461485"/>
            <a:chExt cx="322239" cy="423026"/>
          </a:xfrm>
          <a:solidFill>
            <a:schemeClr val="accent4">
              <a:lumMod val="75000"/>
            </a:schemeClr>
          </a:solidFill>
        </p:grpSpPr>
        <p:sp>
          <p:nvSpPr>
            <p:cNvPr id="27241" name="Google Shape;28553;p81">
              <a:extLst>
                <a:ext uri="{FF2B5EF4-FFF2-40B4-BE49-F238E27FC236}">
                  <a16:creationId xmlns="" xmlns:a16="http://schemas.microsoft.com/office/drawing/2014/main" id="{7B5A7446-23DC-D624-D3A2-188D1ACAC296}"/>
                </a:ext>
              </a:extLst>
            </p:cNvPr>
            <p:cNvSpPr/>
            <p:nvPr/>
          </p:nvSpPr>
          <p:spPr>
            <a:xfrm>
              <a:off x="1463487" y="2808505"/>
              <a:ext cx="322239" cy="76006"/>
            </a:xfrm>
            <a:custGeom>
              <a:avLst/>
              <a:gdLst/>
              <a:ahLst/>
              <a:cxnLst/>
              <a:rect l="l" t="t" r="r" b="b"/>
              <a:pathLst>
                <a:path w="14576" h="3438" extrusionOk="0">
                  <a:moveTo>
                    <a:pt x="1122" y="0"/>
                  </a:moveTo>
                  <a:lnTo>
                    <a:pt x="1122" y="2317"/>
                  </a:lnTo>
                  <a:lnTo>
                    <a:pt x="1" y="2317"/>
                  </a:lnTo>
                  <a:lnTo>
                    <a:pt x="1" y="3438"/>
                  </a:lnTo>
                  <a:lnTo>
                    <a:pt x="14576" y="3438"/>
                  </a:lnTo>
                  <a:lnTo>
                    <a:pt x="14576" y="2317"/>
                  </a:lnTo>
                  <a:lnTo>
                    <a:pt x="13455" y="2317"/>
                  </a:lnTo>
                  <a:lnTo>
                    <a:pt x="1345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2" name="Google Shape;28554;p81">
              <a:extLst>
                <a:ext uri="{FF2B5EF4-FFF2-40B4-BE49-F238E27FC236}">
                  <a16:creationId xmlns="" xmlns:a16="http://schemas.microsoft.com/office/drawing/2014/main" id="{6186BE4F-35E9-E26A-B9D8-DFFB18A6D57D}"/>
                </a:ext>
              </a:extLst>
            </p:cNvPr>
            <p:cNvSpPr/>
            <p:nvPr/>
          </p:nvSpPr>
          <p:spPr>
            <a:xfrm>
              <a:off x="1537884" y="2535837"/>
              <a:ext cx="173500" cy="74392"/>
            </a:xfrm>
            <a:custGeom>
              <a:avLst/>
              <a:gdLst/>
              <a:ahLst/>
              <a:cxnLst/>
              <a:rect l="l" t="t" r="r" b="b"/>
              <a:pathLst>
                <a:path w="7848" h="3365" extrusionOk="0">
                  <a:moveTo>
                    <a:pt x="0" y="0"/>
                  </a:moveTo>
                  <a:lnTo>
                    <a:pt x="0" y="561"/>
                  </a:lnTo>
                  <a:cubicBezTo>
                    <a:pt x="0" y="1290"/>
                    <a:pt x="470" y="1908"/>
                    <a:pt x="1121" y="2140"/>
                  </a:cubicBezTo>
                  <a:lnTo>
                    <a:pt x="1121" y="3365"/>
                  </a:lnTo>
                  <a:lnTo>
                    <a:pt x="3363" y="3365"/>
                  </a:lnTo>
                  <a:lnTo>
                    <a:pt x="3363" y="2244"/>
                  </a:lnTo>
                  <a:lnTo>
                    <a:pt x="4484" y="2244"/>
                  </a:lnTo>
                  <a:lnTo>
                    <a:pt x="4484" y="3365"/>
                  </a:lnTo>
                  <a:lnTo>
                    <a:pt x="6727" y="3365"/>
                  </a:lnTo>
                  <a:lnTo>
                    <a:pt x="6727" y="2140"/>
                  </a:lnTo>
                  <a:cubicBezTo>
                    <a:pt x="7377" y="1908"/>
                    <a:pt x="7848" y="1290"/>
                    <a:pt x="7848" y="561"/>
                  </a:cubicBezTo>
                  <a:lnTo>
                    <a:pt x="7848" y="0"/>
                  </a:lnTo>
                  <a:lnTo>
                    <a:pt x="6727" y="0"/>
                  </a:lnTo>
                  <a:lnTo>
                    <a:pt x="6727" y="561"/>
                  </a:lnTo>
                  <a:cubicBezTo>
                    <a:pt x="6727" y="871"/>
                    <a:pt x="6475" y="1121"/>
                    <a:pt x="6167" y="1121"/>
                  </a:cubicBezTo>
                  <a:lnTo>
                    <a:pt x="1681" y="1121"/>
                  </a:lnTo>
                  <a:cubicBezTo>
                    <a:pt x="1372" y="1121"/>
                    <a:pt x="1121" y="871"/>
                    <a:pt x="1121" y="561"/>
                  </a:cubicBezTo>
                  <a:lnTo>
                    <a:pt x="11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3" name="Google Shape;28555;p81">
              <a:extLst>
                <a:ext uri="{FF2B5EF4-FFF2-40B4-BE49-F238E27FC236}">
                  <a16:creationId xmlns="" xmlns:a16="http://schemas.microsoft.com/office/drawing/2014/main" id="{203B6805-7B22-3082-A2DC-50EAEAEC8E5C}"/>
                </a:ext>
              </a:extLst>
            </p:cNvPr>
            <p:cNvSpPr/>
            <p:nvPr/>
          </p:nvSpPr>
          <p:spPr>
            <a:xfrm>
              <a:off x="1513100" y="2610211"/>
              <a:ext cx="223065" cy="74370"/>
            </a:xfrm>
            <a:custGeom>
              <a:avLst/>
              <a:gdLst/>
              <a:ahLst/>
              <a:cxnLst/>
              <a:rect l="l" t="t" r="r" b="b"/>
              <a:pathLst>
                <a:path w="10090" h="3364" extrusionOk="0">
                  <a:moveTo>
                    <a:pt x="0" y="1"/>
                  </a:moveTo>
                  <a:lnTo>
                    <a:pt x="0" y="561"/>
                  </a:lnTo>
                  <a:cubicBezTo>
                    <a:pt x="0" y="1291"/>
                    <a:pt x="470" y="1907"/>
                    <a:pt x="1121" y="2139"/>
                  </a:cubicBezTo>
                  <a:lnTo>
                    <a:pt x="1121" y="3363"/>
                  </a:lnTo>
                  <a:lnTo>
                    <a:pt x="4484" y="3363"/>
                  </a:lnTo>
                  <a:lnTo>
                    <a:pt x="4484" y="2242"/>
                  </a:lnTo>
                  <a:lnTo>
                    <a:pt x="5605" y="2242"/>
                  </a:lnTo>
                  <a:lnTo>
                    <a:pt x="5605" y="3363"/>
                  </a:lnTo>
                  <a:lnTo>
                    <a:pt x="8969" y="3363"/>
                  </a:lnTo>
                  <a:lnTo>
                    <a:pt x="8969" y="2139"/>
                  </a:lnTo>
                  <a:cubicBezTo>
                    <a:pt x="9620" y="1907"/>
                    <a:pt x="10090" y="1291"/>
                    <a:pt x="10090" y="561"/>
                  </a:cubicBezTo>
                  <a:lnTo>
                    <a:pt x="10090" y="1"/>
                  </a:lnTo>
                  <a:lnTo>
                    <a:pt x="8969" y="1"/>
                  </a:lnTo>
                  <a:lnTo>
                    <a:pt x="8969" y="561"/>
                  </a:lnTo>
                  <a:cubicBezTo>
                    <a:pt x="8969" y="871"/>
                    <a:pt x="8718" y="1121"/>
                    <a:pt x="8408" y="1121"/>
                  </a:cubicBezTo>
                  <a:lnTo>
                    <a:pt x="1682" y="1121"/>
                  </a:lnTo>
                  <a:cubicBezTo>
                    <a:pt x="1372" y="1121"/>
                    <a:pt x="1121" y="871"/>
                    <a:pt x="1121" y="561"/>
                  </a:cubicBezTo>
                  <a:lnTo>
                    <a:pt x="112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4" name="Google Shape;28556;p81">
              <a:extLst>
                <a:ext uri="{FF2B5EF4-FFF2-40B4-BE49-F238E27FC236}">
                  <a16:creationId xmlns="" xmlns:a16="http://schemas.microsoft.com/office/drawing/2014/main" id="{47155A49-E0C9-9948-C5EC-AF7F3ED6B9CC}"/>
                </a:ext>
              </a:extLst>
            </p:cNvPr>
            <p:cNvSpPr/>
            <p:nvPr/>
          </p:nvSpPr>
          <p:spPr>
            <a:xfrm>
              <a:off x="1488272" y="2684563"/>
              <a:ext cx="272674" cy="99174"/>
            </a:xfrm>
            <a:custGeom>
              <a:avLst/>
              <a:gdLst/>
              <a:ahLst/>
              <a:cxnLst/>
              <a:rect l="l" t="t" r="r" b="b"/>
              <a:pathLst>
                <a:path w="12334" h="4486" extrusionOk="0">
                  <a:moveTo>
                    <a:pt x="1" y="0"/>
                  </a:moveTo>
                  <a:lnTo>
                    <a:pt x="1" y="561"/>
                  </a:lnTo>
                  <a:cubicBezTo>
                    <a:pt x="1" y="1290"/>
                    <a:pt x="472" y="1907"/>
                    <a:pt x="1123" y="2140"/>
                  </a:cubicBezTo>
                  <a:lnTo>
                    <a:pt x="1123" y="4485"/>
                  </a:lnTo>
                  <a:lnTo>
                    <a:pt x="4488" y="4485"/>
                  </a:lnTo>
                  <a:lnTo>
                    <a:pt x="4488" y="3925"/>
                  </a:lnTo>
                  <a:cubicBezTo>
                    <a:pt x="4476" y="2988"/>
                    <a:pt x="5233" y="2224"/>
                    <a:pt x="6169" y="2224"/>
                  </a:cubicBezTo>
                  <a:cubicBezTo>
                    <a:pt x="7104" y="2224"/>
                    <a:pt x="7860" y="2988"/>
                    <a:pt x="7850" y="3925"/>
                  </a:cubicBezTo>
                  <a:lnTo>
                    <a:pt x="7850" y="4485"/>
                  </a:lnTo>
                  <a:lnTo>
                    <a:pt x="11213" y="4485"/>
                  </a:lnTo>
                  <a:lnTo>
                    <a:pt x="11213" y="2140"/>
                  </a:lnTo>
                  <a:cubicBezTo>
                    <a:pt x="11864" y="1907"/>
                    <a:pt x="12334" y="1290"/>
                    <a:pt x="12334" y="561"/>
                  </a:cubicBezTo>
                  <a:lnTo>
                    <a:pt x="12334" y="0"/>
                  </a:lnTo>
                  <a:lnTo>
                    <a:pt x="11213" y="0"/>
                  </a:lnTo>
                  <a:lnTo>
                    <a:pt x="11213" y="561"/>
                  </a:lnTo>
                  <a:cubicBezTo>
                    <a:pt x="11213" y="870"/>
                    <a:pt x="10962" y="1121"/>
                    <a:pt x="10652" y="1121"/>
                  </a:cubicBezTo>
                  <a:lnTo>
                    <a:pt x="1684" y="1121"/>
                  </a:lnTo>
                  <a:cubicBezTo>
                    <a:pt x="1374" y="1121"/>
                    <a:pt x="1123" y="870"/>
                    <a:pt x="1123" y="561"/>
                  </a:cubicBezTo>
                  <a:lnTo>
                    <a:pt x="112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5" name="Google Shape;28557;p81">
              <a:extLst>
                <a:ext uri="{FF2B5EF4-FFF2-40B4-BE49-F238E27FC236}">
                  <a16:creationId xmlns="" xmlns:a16="http://schemas.microsoft.com/office/drawing/2014/main" id="{604EAB07-485C-2025-17C6-CCF292C4DDFC}"/>
                </a:ext>
              </a:extLst>
            </p:cNvPr>
            <p:cNvSpPr/>
            <p:nvPr/>
          </p:nvSpPr>
          <p:spPr>
            <a:xfrm>
              <a:off x="1587475" y="2461485"/>
              <a:ext cx="74370" cy="74370"/>
            </a:xfrm>
            <a:custGeom>
              <a:avLst/>
              <a:gdLst/>
              <a:ahLst/>
              <a:cxnLst/>
              <a:rect l="l" t="t" r="r" b="b"/>
              <a:pathLst>
                <a:path w="3364" h="3364" extrusionOk="0">
                  <a:moveTo>
                    <a:pt x="1120" y="1"/>
                  </a:moveTo>
                  <a:lnTo>
                    <a:pt x="1120" y="1451"/>
                  </a:lnTo>
                  <a:lnTo>
                    <a:pt x="1" y="2571"/>
                  </a:lnTo>
                  <a:lnTo>
                    <a:pt x="1" y="3363"/>
                  </a:lnTo>
                  <a:lnTo>
                    <a:pt x="3363" y="3363"/>
                  </a:lnTo>
                  <a:lnTo>
                    <a:pt x="3363" y="2571"/>
                  </a:lnTo>
                  <a:lnTo>
                    <a:pt x="2241" y="1449"/>
                  </a:lnTo>
                  <a:lnTo>
                    <a:pt x="22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6" name="Google Shape;28558;p81">
              <a:extLst>
                <a:ext uri="{FF2B5EF4-FFF2-40B4-BE49-F238E27FC236}">
                  <a16:creationId xmlns="" xmlns:a16="http://schemas.microsoft.com/office/drawing/2014/main" id="{7D70960E-8266-2234-CBB2-8680A9F70BD2}"/>
                </a:ext>
              </a:extLst>
            </p:cNvPr>
            <p:cNvSpPr/>
            <p:nvPr/>
          </p:nvSpPr>
          <p:spPr>
            <a:xfrm>
              <a:off x="1612215" y="2759136"/>
              <a:ext cx="24805" cy="24606"/>
            </a:xfrm>
            <a:custGeom>
              <a:avLst/>
              <a:gdLst/>
              <a:ahLst/>
              <a:cxnLst/>
              <a:rect l="l" t="t" r="r" b="b"/>
              <a:pathLst>
                <a:path w="1122" h="1113" extrusionOk="0">
                  <a:moveTo>
                    <a:pt x="561" y="1"/>
                  </a:moveTo>
                  <a:cubicBezTo>
                    <a:pt x="256" y="1"/>
                    <a:pt x="7" y="245"/>
                    <a:pt x="1" y="552"/>
                  </a:cubicBezTo>
                  <a:lnTo>
                    <a:pt x="1" y="1112"/>
                  </a:lnTo>
                  <a:lnTo>
                    <a:pt x="1122" y="1112"/>
                  </a:lnTo>
                  <a:lnTo>
                    <a:pt x="1122" y="552"/>
                  </a:lnTo>
                  <a:cubicBezTo>
                    <a:pt x="1117" y="245"/>
                    <a:pt x="868" y="1"/>
                    <a:pt x="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8453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DE1681E-DAB1-2D77-6D99-BFD7261FA72A}"/>
              </a:ext>
            </a:extLst>
          </p:cNvPr>
          <p:cNvSpPr txBox="1"/>
          <p:nvPr/>
        </p:nvSpPr>
        <p:spPr>
          <a:xfrm>
            <a:off x="0" y="41562"/>
            <a:ext cx="3111492" cy="3554819"/>
          </a:xfrm>
          <a:prstGeom prst="rect">
            <a:avLst/>
          </a:prstGeom>
          <a:solidFill>
            <a:schemeClr val="accent6"/>
          </a:solidFill>
          <a:ln w="38100">
            <a:solidFill>
              <a:schemeClr val="accent5">
                <a:lumMod val="75000"/>
                <a:lumOff val="25000"/>
              </a:schemeClr>
            </a:solidFill>
          </a:ln>
        </p:spPr>
        <p:txBody>
          <a:bodyPr wrap="square">
            <a:spAutoFit/>
          </a:bodyPr>
          <a:lstStyle/>
          <a:p>
            <a:pPr algn="just">
              <a:lnSpc>
                <a:spcPct val="150000"/>
              </a:lnSpc>
            </a:pPr>
            <a:r>
              <a:rPr lang="en-US" sz="1500" b="1" dirty="0" smtClean="0">
                <a:solidFill>
                  <a:srgbClr val="00B050"/>
                </a:solidFill>
                <a:latin typeface="Times New Roman" panose="02020603050405020304" pitchFamily="18" charset="0"/>
                <a:cs typeface="Times New Roman" panose="02020603050405020304" pitchFamily="18" charset="0"/>
              </a:rPr>
              <a:t>(NHÓM 1+2) </a:t>
            </a:r>
            <a:r>
              <a:rPr lang="vi-VN" sz="1500" dirty="0" smtClean="0">
                <a:latin typeface="+mj-lt"/>
              </a:rPr>
              <a:t>Khi </a:t>
            </a:r>
            <a:r>
              <a:rPr lang="vi-VN" sz="1500" dirty="0">
                <a:latin typeface="+mj-lt"/>
              </a:rPr>
              <a:t>tìm hiểu về ẩm thực của các nước trên thế giới, bạn H cùng các bạn đọc và xem  nhiều đoạn phim ngắn về cách ăn uống của các nước. Bạn M bỗng dưng cười to và có  thái độ khá tiêu cực khi xem đến đoạn ăn bốc bằng tay của một số quốc gia. Bạn M bảo:  “Ăn như thế này mất vệ sinh và kém văn minh quá”. Cả lớp đều quay lại nhìn bạn M. </a:t>
            </a:r>
            <a:endParaRPr lang="en-US" sz="1500" dirty="0">
              <a:latin typeface="+mj-lt"/>
            </a:endParaRPr>
          </a:p>
        </p:txBody>
      </p:sp>
      <p:sp>
        <p:nvSpPr>
          <p:cNvPr id="7" name="TextBox 6">
            <a:extLst>
              <a:ext uri="{FF2B5EF4-FFF2-40B4-BE49-F238E27FC236}">
                <a16:creationId xmlns="" xmlns:a16="http://schemas.microsoft.com/office/drawing/2014/main" id="{7D6EA16C-E789-9E53-7739-135C3EE1BAC9}"/>
              </a:ext>
            </a:extLst>
          </p:cNvPr>
          <p:cNvSpPr txBox="1"/>
          <p:nvPr/>
        </p:nvSpPr>
        <p:spPr>
          <a:xfrm>
            <a:off x="3175909" y="41561"/>
            <a:ext cx="2849197" cy="4247317"/>
          </a:xfrm>
          <a:prstGeom prst="rect">
            <a:avLst/>
          </a:prstGeom>
          <a:solidFill>
            <a:schemeClr val="accent1">
              <a:lumMod val="20000"/>
              <a:lumOff val="80000"/>
            </a:schemeClr>
          </a:solidFill>
          <a:ln w="28575">
            <a:solidFill>
              <a:schemeClr val="accent5">
                <a:lumMod val="90000"/>
                <a:lumOff val="10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1500" b="1" dirty="0">
                <a:solidFill>
                  <a:srgbClr val="00B050"/>
                </a:solidFill>
                <a:latin typeface="Times New Roman" panose="02020603050405020304" pitchFamily="18" charset="0"/>
                <a:cs typeface="Times New Roman" panose="02020603050405020304" pitchFamily="18" charset="0"/>
              </a:rPr>
              <a:t>(NHÓM 3</a:t>
            </a:r>
            <a:r>
              <a:rPr lang="en-US" sz="1500" b="1" dirty="0" smtClean="0">
                <a:solidFill>
                  <a:srgbClr val="00B050"/>
                </a:solidFill>
                <a:latin typeface="Times New Roman" panose="02020603050405020304" pitchFamily="18" charset="0"/>
                <a:cs typeface="Times New Roman" panose="02020603050405020304" pitchFamily="18" charset="0"/>
              </a:rPr>
              <a:t>+4)</a:t>
            </a:r>
            <a:r>
              <a:rPr lang="en-US" sz="1500" dirty="0" smtClean="0">
                <a:solidFill>
                  <a:schemeClr val="bg2"/>
                </a:solidFill>
                <a:latin typeface="Times New Roman" panose="02020603050405020304" pitchFamily="18" charset="0"/>
                <a:cs typeface="Times New Roman" panose="02020603050405020304" pitchFamily="18" charset="0"/>
              </a:rPr>
              <a:t> </a:t>
            </a:r>
            <a:r>
              <a:rPr lang="vi-VN" sz="1500" dirty="0" smtClean="0">
                <a:solidFill>
                  <a:schemeClr val="bg2"/>
                </a:solidFill>
                <a:latin typeface="+mj-lt"/>
              </a:rPr>
              <a:t>Đoàn </a:t>
            </a:r>
            <a:r>
              <a:rPr lang="vi-VN" sz="1500" dirty="0">
                <a:solidFill>
                  <a:schemeClr val="bg2"/>
                </a:solidFill>
                <a:latin typeface="+mj-lt"/>
              </a:rPr>
              <a:t>làm phim đến gần Trường Trung học cơ sở A để quay hình cho bộ phim truyền hình sắp ra mắt. Trong đoàn làm phim, có một diễn viên người da màu.  Khi diễn viên đang thực hiện vai diễn của mình thì có một nhóm học sinh tò mò đến xem. Trong lúc xem, bạn T vừa cười, vừa chỉ tay nói rằng: “Diễn viên gì mà da đen quá, nhìn là không muốn xem phim này rồi”. </a:t>
            </a:r>
            <a:endParaRPr lang="en-US" sz="1500" dirty="0">
              <a:solidFill>
                <a:schemeClr val="bg2"/>
              </a:solidFill>
              <a:latin typeface="+mj-lt"/>
            </a:endParaRPr>
          </a:p>
        </p:txBody>
      </p:sp>
      <p:sp>
        <p:nvSpPr>
          <p:cNvPr id="10" name="TextBox 9">
            <a:extLst>
              <a:ext uri="{FF2B5EF4-FFF2-40B4-BE49-F238E27FC236}">
                <a16:creationId xmlns="" xmlns:a16="http://schemas.microsoft.com/office/drawing/2014/main" id="{7B8150E6-E5DE-22EB-3EEE-27DDDC61569B}"/>
              </a:ext>
            </a:extLst>
          </p:cNvPr>
          <p:cNvSpPr txBox="1"/>
          <p:nvPr/>
        </p:nvSpPr>
        <p:spPr>
          <a:xfrm>
            <a:off x="6089524" y="41561"/>
            <a:ext cx="3054476" cy="4247317"/>
          </a:xfrm>
          <a:prstGeom prst="rect">
            <a:avLst/>
          </a:prstGeom>
          <a:solidFill>
            <a:schemeClr val="accent5">
              <a:lumMod val="25000"/>
              <a:lumOff val="75000"/>
            </a:schemeClr>
          </a:solidFill>
          <a:ln w="28575">
            <a:solidFill>
              <a:schemeClr val="accent5">
                <a:lumMod val="90000"/>
                <a:lumOff val="10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1500" b="1" dirty="0" smtClean="0">
                <a:solidFill>
                  <a:srgbClr val="00B050"/>
                </a:solidFill>
                <a:latin typeface="Times New Roman" panose="02020603050405020304" pitchFamily="18" charset="0"/>
                <a:cs typeface="Times New Roman" panose="02020603050405020304" pitchFamily="18" charset="0"/>
              </a:rPr>
              <a:t>(</a:t>
            </a:r>
            <a:r>
              <a:rPr lang="en-US" sz="1500" b="1" dirty="0">
                <a:solidFill>
                  <a:srgbClr val="00B050"/>
                </a:solidFill>
                <a:latin typeface="Times New Roman" panose="02020603050405020304" pitchFamily="18" charset="0"/>
                <a:cs typeface="Times New Roman" panose="02020603050405020304" pitchFamily="18" charset="0"/>
              </a:rPr>
              <a:t>NHÓM </a:t>
            </a:r>
            <a:r>
              <a:rPr lang="en-US" sz="1500" b="1" dirty="0" smtClean="0">
                <a:solidFill>
                  <a:srgbClr val="00B050"/>
                </a:solidFill>
                <a:latin typeface="Times New Roman" panose="02020603050405020304" pitchFamily="18" charset="0"/>
                <a:cs typeface="Times New Roman" panose="02020603050405020304" pitchFamily="18" charset="0"/>
              </a:rPr>
              <a:t>5+6) </a:t>
            </a:r>
            <a:r>
              <a:rPr lang="vi-VN" sz="1500" dirty="0" smtClean="0">
                <a:solidFill>
                  <a:schemeClr val="bg2"/>
                </a:solidFill>
                <a:latin typeface="+mj-lt"/>
              </a:rPr>
              <a:t>Bạn </a:t>
            </a:r>
            <a:r>
              <a:rPr lang="vi-VN" sz="1500" dirty="0">
                <a:solidFill>
                  <a:schemeClr val="bg2"/>
                </a:solidFill>
                <a:latin typeface="+mj-lt"/>
              </a:rPr>
              <a:t>K và bạn N cùng đi xem văn nghệ ở trường. Khi đến tiết mục văn nghệ của lớp 8B, một bạn người Lào biểu diễn tiết mục hát múa truyền thống của đất nước mình. Bạn K tập trung lắng nghe nhưng bạn N lại cười đùa với một số bạn khác. Không những thế, bạn N còn hỏi bạn K: “Bạn có hiểu gì không mà nghe chăm chú thế?”. Bạn K đáp: “Đó là tiết mục truyền thống của đất nước bạn, mình nên có thái độ tôn trọng</a:t>
            </a:r>
            <a:r>
              <a:rPr lang="vi-VN" sz="1500" dirty="0" smtClean="0">
                <a:solidFill>
                  <a:schemeClr val="bg2"/>
                </a:solidFill>
                <a:latin typeface="+mj-lt"/>
              </a:rPr>
              <a:t>”.</a:t>
            </a:r>
            <a:endParaRPr lang="en-US" sz="1500" dirty="0" smtClean="0">
              <a:solidFill>
                <a:schemeClr val="bg2"/>
              </a:solidFill>
              <a:latin typeface="+mj-lt"/>
            </a:endParaRPr>
          </a:p>
        </p:txBody>
      </p:sp>
      <p:sp>
        <p:nvSpPr>
          <p:cNvPr id="4" name="TextBox 3"/>
          <p:cNvSpPr txBox="1"/>
          <p:nvPr/>
        </p:nvSpPr>
        <p:spPr>
          <a:xfrm>
            <a:off x="98799" y="3596381"/>
            <a:ext cx="2913893" cy="1477328"/>
          </a:xfrm>
          <a:prstGeom prst="rect">
            <a:avLst/>
          </a:prstGeom>
          <a:noFill/>
        </p:spPr>
        <p:txBody>
          <a:bodyPr wrap="square" rtlCol="0">
            <a:spAutoFit/>
          </a:bodyPr>
          <a:lstStyle/>
          <a:p>
            <a:pPr algn="just">
              <a:lnSpc>
                <a:spcPct val="150000"/>
              </a:lnSpc>
            </a:pPr>
            <a:r>
              <a:rPr lang="en-US" sz="1500" b="1" dirty="0">
                <a:latin typeface="Times New Roman" panose="02020603050405020304" pitchFamily="18" charset="0"/>
                <a:cs typeface="Times New Roman" panose="02020603050405020304" pitchFamily="18" charset="0"/>
              </a:rPr>
              <a:t>a) </a:t>
            </a:r>
            <a:r>
              <a:rPr lang="en-US" sz="1500" b="1" dirty="0" err="1">
                <a:latin typeface="Times New Roman" panose="02020603050405020304" pitchFamily="18" charset="0"/>
                <a:cs typeface="Times New Roman" panose="02020603050405020304" pitchFamily="18" charset="0"/>
              </a:rPr>
              <a:t>Em</a:t>
            </a:r>
            <a:r>
              <a:rPr lang="en-US" sz="1500" b="1" dirty="0">
                <a:latin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cs typeface="Times New Roman" panose="02020603050405020304" pitchFamily="18" charset="0"/>
              </a:rPr>
              <a:t>có</a:t>
            </a:r>
            <a:r>
              <a:rPr lang="en-US" sz="1500" b="1" dirty="0">
                <a:latin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cs typeface="Times New Roman" panose="02020603050405020304" pitchFamily="18" charset="0"/>
              </a:rPr>
              <a:t>đồng</a:t>
            </a:r>
            <a:r>
              <a:rPr lang="en-US" sz="1500" b="1" dirty="0">
                <a:latin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cs typeface="Times New Roman" panose="02020603050405020304" pitchFamily="18" charset="0"/>
              </a:rPr>
              <a:t>tình</a:t>
            </a:r>
            <a:r>
              <a:rPr lang="en-US" sz="1500" b="1" dirty="0">
                <a:latin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cs typeface="Times New Roman" panose="02020603050405020304" pitchFamily="18" charset="0"/>
              </a:rPr>
              <a:t>với</a:t>
            </a:r>
            <a:r>
              <a:rPr lang="en-US" sz="1500" b="1" dirty="0">
                <a:latin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cs typeface="Times New Roman" panose="02020603050405020304" pitchFamily="18" charset="0"/>
              </a:rPr>
              <a:t>hành</a:t>
            </a:r>
            <a:r>
              <a:rPr lang="en-US" sz="1500" b="1" dirty="0">
                <a:latin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cs typeface="Times New Roman" panose="02020603050405020304" pitchFamily="18" charset="0"/>
              </a:rPr>
              <a:t>động</a:t>
            </a:r>
            <a:r>
              <a:rPr lang="en-US" sz="1500" b="1" dirty="0">
                <a:latin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cs typeface="Times New Roman" panose="02020603050405020304" pitchFamily="18" charset="0"/>
              </a:rPr>
              <a:t>của</a:t>
            </a:r>
            <a:r>
              <a:rPr lang="en-US" sz="1500" b="1" dirty="0">
                <a:latin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cs typeface="Times New Roman" panose="02020603050405020304" pitchFamily="18" charset="0"/>
              </a:rPr>
              <a:t>bạn</a:t>
            </a:r>
            <a:r>
              <a:rPr lang="en-US" sz="1500" b="1" dirty="0">
                <a:latin typeface="Times New Roman" panose="02020603050405020304" pitchFamily="18" charset="0"/>
                <a:cs typeface="Times New Roman" panose="02020603050405020304" pitchFamily="18" charset="0"/>
              </a:rPr>
              <a:t> M </a:t>
            </a:r>
            <a:r>
              <a:rPr lang="en-US" sz="1500" b="1" dirty="0" err="1">
                <a:latin typeface="Times New Roman" panose="02020603050405020304" pitchFamily="18" charset="0"/>
                <a:cs typeface="Times New Roman" panose="02020603050405020304" pitchFamily="18" charset="0"/>
              </a:rPr>
              <a:t>không</a:t>
            </a:r>
            <a:r>
              <a:rPr lang="en-US" sz="1500" b="1" dirty="0">
                <a:latin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cs typeface="Times New Roman" panose="02020603050405020304" pitchFamily="18" charset="0"/>
              </a:rPr>
              <a:t>Vì</a:t>
            </a:r>
            <a:r>
              <a:rPr lang="en-US" sz="1500" b="1" dirty="0">
                <a:latin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cs typeface="Times New Roman" panose="02020603050405020304" pitchFamily="18" charset="0"/>
              </a:rPr>
              <a:t>sao</a:t>
            </a:r>
            <a:r>
              <a:rPr lang="en-US" sz="1500" b="1" dirty="0">
                <a:latin typeface="Times New Roman" panose="02020603050405020304" pitchFamily="18" charset="0"/>
                <a:cs typeface="Times New Roman" panose="02020603050405020304" pitchFamily="18" charset="0"/>
              </a:rPr>
              <a:t>?</a:t>
            </a:r>
          </a:p>
          <a:p>
            <a:pPr algn="just">
              <a:lnSpc>
                <a:spcPct val="150000"/>
              </a:lnSpc>
            </a:pPr>
            <a:r>
              <a:rPr lang="en-US" sz="1500" b="1" dirty="0">
                <a:latin typeface="Times New Roman" panose="02020603050405020304" pitchFamily="18" charset="0"/>
                <a:cs typeface="Times New Roman" panose="02020603050405020304" pitchFamily="18" charset="0"/>
              </a:rPr>
              <a:t>b) </a:t>
            </a:r>
            <a:r>
              <a:rPr lang="vi-VN" sz="1500" b="1" dirty="0">
                <a:latin typeface="Times New Roman" panose="02020603050405020304" pitchFamily="18" charset="0"/>
                <a:cs typeface="Times New Roman" panose="02020603050405020304" pitchFamily="18" charset="0"/>
              </a:rPr>
              <a:t>Nếu là bạn của M, em sẽ khuyên bạn M như thế nào? </a:t>
            </a:r>
          </a:p>
        </p:txBody>
      </p:sp>
      <p:sp>
        <p:nvSpPr>
          <p:cNvPr id="5" name="TextBox 4"/>
          <p:cNvSpPr txBox="1"/>
          <p:nvPr/>
        </p:nvSpPr>
        <p:spPr>
          <a:xfrm>
            <a:off x="6099798" y="4247136"/>
            <a:ext cx="3044202" cy="1138773"/>
          </a:xfrm>
          <a:prstGeom prst="rect">
            <a:avLst/>
          </a:prstGeom>
          <a:noFill/>
        </p:spPr>
        <p:txBody>
          <a:bodyPr wrap="square" rtlCol="0">
            <a:spAutoFit/>
          </a:bodyPr>
          <a:lstStyle/>
          <a:p>
            <a:r>
              <a:rPr lang="en-US" sz="1800" b="1" dirty="0" err="1">
                <a:solidFill>
                  <a:srgbClr val="002060"/>
                </a:solidFill>
                <a:latin typeface="Times New Roman" panose="02020603050405020304" pitchFamily="18" charset="0"/>
                <a:cs typeface="Times New Roman" panose="02020603050405020304" pitchFamily="18" charset="0"/>
              </a:rPr>
              <a:t>Em</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có</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nhận</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xét</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gì</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về</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lời</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nói</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việc</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làm</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của</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bạn</a:t>
            </a:r>
            <a:r>
              <a:rPr lang="en-US" sz="1800" b="1" dirty="0">
                <a:solidFill>
                  <a:srgbClr val="002060"/>
                </a:solidFill>
                <a:latin typeface="Times New Roman" panose="02020603050405020304" pitchFamily="18" charset="0"/>
                <a:cs typeface="Times New Roman" panose="02020603050405020304" pitchFamily="18" charset="0"/>
              </a:rPr>
              <a:t> N </a:t>
            </a:r>
            <a:r>
              <a:rPr lang="en-US" sz="1800" b="1" dirty="0" err="1">
                <a:solidFill>
                  <a:srgbClr val="002060"/>
                </a:solidFill>
                <a:latin typeface="Times New Roman" panose="02020603050405020304" pitchFamily="18" charset="0"/>
                <a:cs typeface="Times New Roman" panose="02020603050405020304" pitchFamily="18" charset="0"/>
              </a:rPr>
              <a:t>và</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bạn</a:t>
            </a:r>
            <a:r>
              <a:rPr lang="en-US" sz="1800" b="1" dirty="0">
                <a:solidFill>
                  <a:srgbClr val="002060"/>
                </a:solidFill>
                <a:latin typeface="Times New Roman" panose="02020603050405020304" pitchFamily="18" charset="0"/>
                <a:cs typeface="Times New Roman" panose="02020603050405020304" pitchFamily="18" charset="0"/>
              </a:rPr>
              <a:t> K </a:t>
            </a:r>
            <a:r>
              <a:rPr lang="en-US" sz="1800" b="1" dirty="0" err="1">
                <a:solidFill>
                  <a:srgbClr val="002060"/>
                </a:solidFill>
                <a:latin typeface="Times New Roman" panose="02020603050405020304" pitchFamily="18" charset="0"/>
                <a:cs typeface="Times New Roman" panose="02020603050405020304" pitchFamily="18" charset="0"/>
              </a:rPr>
              <a:t>trong</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tình</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huống</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trên</a:t>
            </a:r>
            <a:r>
              <a:rPr lang="en-US" sz="1800" b="1" dirty="0">
                <a:solidFill>
                  <a:srgbClr val="002060"/>
                </a:solidFill>
                <a:latin typeface="Times New Roman" panose="02020603050405020304" pitchFamily="18" charset="0"/>
                <a:cs typeface="Times New Roman" panose="02020603050405020304" pitchFamily="18" charset="0"/>
              </a:rPr>
              <a:t>? </a:t>
            </a:r>
            <a:r>
              <a:rPr lang="vi-VN" sz="1800" dirty="0">
                <a:solidFill>
                  <a:srgbClr val="002060"/>
                </a:solidFill>
              </a:rPr>
              <a:t> </a:t>
            </a:r>
            <a:endParaRPr lang="en-US" sz="1800" dirty="0">
              <a:solidFill>
                <a:srgbClr val="002060"/>
              </a:solidFill>
            </a:endParaRPr>
          </a:p>
          <a:p>
            <a:endParaRPr lang="en-US" dirty="0"/>
          </a:p>
        </p:txBody>
      </p:sp>
      <p:sp>
        <p:nvSpPr>
          <p:cNvPr id="12" name="TextBox 11"/>
          <p:cNvSpPr txBox="1"/>
          <p:nvPr/>
        </p:nvSpPr>
        <p:spPr>
          <a:xfrm>
            <a:off x="3264867" y="4247136"/>
            <a:ext cx="2671280" cy="1138773"/>
          </a:xfrm>
          <a:prstGeom prst="rect">
            <a:avLst/>
          </a:prstGeom>
          <a:noFill/>
        </p:spPr>
        <p:txBody>
          <a:bodyPr wrap="square" rtlCol="0">
            <a:spAutoFit/>
          </a:bodyPr>
          <a:lstStyle/>
          <a:p>
            <a:r>
              <a:rPr lang="vi-VN" sz="1800" b="1" dirty="0">
                <a:solidFill>
                  <a:srgbClr val="7030A0"/>
                </a:solidFill>
                <a:latin typeface="+mj-lt"/>
              </a:rPr>
              <a:t>Em có suy nghĩ như thế nào về lời nói và hành vi của bạn T? </a:t>
            </a:r>
            <a:endParaRPr lang="en-US" sz="1800" b="1" dirty="0">
              <a:solidFill>
                <a:srgbClr val="7030A0"/>
              </a:solidFill>
              <a:latin typeface="+mj-lt"/>
            </a:endParaRPr>
          </a:p>
          <a:p>
            <a:endParaRPr lang="en-US" dirty="0"/>
          </a:p>
        </p:txBody>
      </p:sp>
    </p:spTree>
    <p:extLst>
      <p:ext uri="{BB962C8B-B14F-4D97-AF65-F5344CB8AC3E}">
        <p14:creationId xmlns:p14="http://schemas.microsoft.com/office/powerpoint/2010/main" val="22787499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837"/>
        <p:cNvGrpSpPr/>
        <p:nvPr/>
      </p:nvGrpSpPr>
      <p:grpSpPr>
        <a:xfrm>
          <a:off x="0" y="0"/>
          <a:ext cx="0" cy="0"/>
          <a:chOff x="0" y="0"/>
          <a:chExt cx="0" cy="0"/>
        </a:xfrm>
      </p:grpSpPr>
      <p:grpSp>
        <p:nvGrpSpPr>
          <p:cNvPr id="26843" name="Google Shape;26843;p47"/>
          <p:cNvGrpSpPr/>
          <p:nvPr/>
        </p:nvGrpSpPr>
        <p:grpSpPr>
          <a:xfrm>
            <a:off x="159580" y="156004"/>
            <a:ext cx="806569" cy="817291"/>
            <a:chOff x="159580" y="156004"/>
            <a:chExt cx="806569" cy="817291"/>
          </a:xfrm>
        </p:grpSpPr>
        <p:sp>
          <p:nvSpPr>
            <p:cNvPr id="26844" name="Google Shape;26844;p47"/>
            <p:cNvSpPr/>
            <p:nvPr/>
          </p:nvSpPr>
          <p:spPr>
            <a:xfrm rot="7106339">
              <a:off x="196658" y="323469"/>
              <a:ext cx="668217" cy="482362"/>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5" name="Google Shape;26845;p47"/>
            <p:cNvSpPr/>
            <p:nvPr/>
          </p:nvSpPr>
          <p:spPr>
            <a:xfrm rot="7106339">
              <a:off x="391140" y="475964"/>
              <a:ext cx="376633" cy="19629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6" name="Google Shape;26846;p47"/>
            <p:cNvSpPr/>
            <p:nvPr/>
          </p:nvSpPr>
          <p:spPr>
            <a:xfrm rot="7106339">
              <a:off x="522214" y="514225"/>
              <a:ext cx="75314" cy="45185"/>
            </a:xfrm>
            <a:custGeom>
              <a:avLst/>
              <a:gdLst/>
              <a:ahLst/>
              <a:cxnLst/>
              <a:rect l="l" t="t" r="r" b="b"/>
              <a:pathLst>
                <a:path w="4727" h="2836" fill="none" extrusionOk="0">
                  <a:moveTo>
                    <a:pt x="1" y="0"/>
                  </a:moveTo>
                  <a:lnTo>
                    <a:pt x="2593" y="2836"/>
                  </a:lnTo>
                  <a:lnTo>
                    <a:pt x="4726" y="892"/>
                  </a:lnTo>
                </a:path>
              </a:pathLst>
            </a:custGeom>
            <a:noFill/>
            <a:ln w="87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7" name="Google Shape;26847;p47"/>
            <p:cNvSpPr/>
            <p:nvPr/>
          </p:nvSpPr>
          <p:spPr>
            <a:xfrm rot="7106339">
              <a:off x="506162" y="548398"/>
              <a:ext cx="48627" cy="8620"/>
            </a:xfrm>
            <a:custGeom>
              <a:avLst/>
              <a:gdLst/>
              <a:ahLst/>
              <a:cxnLst/>
              <a:rect l="l" t="t" r="r" b="b"/>
              <a:pathLst>
                <a:path w="3052" h="541" fill="none" extrusionOk="0">
                  <a:moveTo>
                    <a:pt x="3052" y="1"/>
                  </a:moveTo>
                  <a:lnTo>
                    <a:pt x="0" y="541"/>
                  </a:lnTo>
                </a:path>
              </a:pathLst>
            </a:custGeom>
            <a:noFill/>
            <a:ln w="87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8" name="Google Shape;26848;p47"/>
            <p:cNvSpPr/>
            <p:nvPr/>
          </p:nvSpPr>
          <p:spPr>
            <a:xfrm rot="7106339">
              <a:off x="825531" y="518742"/>
              <a:ext cx="129517" cy="102399"/>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9" name="Google Shape;26849;p47"/>
            <p:cNvSpPr/>
            <p:nvPr/>
          </p:nvSpPr>
          <p:spPr>
            <a:xfrm rot="7106339">
              <a:off x="783333" y="620702"/>
              <a:ext cx="57246" cy="70024"/>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 xmlns:a16="http://schemas.microsoft.com/office/drawing/2014/main" id="{D48859CB-BF3A-0B92-9134-01B83EC3F11E}"/>
              </a:ext>
            </a:extLst>
          </p:cNvPr>
          <p:cNvSpPr txBox="1"/>
          <p:nvPr/>
        </p:nvSpPr>
        <p:spPr>
          <a:xfrm>
            <a:off x="901953" y="160109"/>
            <a:ext cx="8149580" cy="584775"/>
          </a:xfrm>
          <a:prstGeom prst="rect">
            <a:avLst/>
          </a:prstGeom>
          <a:noFill/>
        </p:spPr>
        <p:txBody>
          <a:bodyPr wrap="square">
            <a:spAutoFit/>
          </a:bodyPr>
          <a:lstStyle/>
          <a:p>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huống</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hỏi</a:t>
            </a:r>
            <a:r>
              <a:rPr lang="en-US" sz="3200" b="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 xmlns:a16="http://schemas.microsoft.com/office/drawing/2014/main" id="{7B8150E6-E5DE-22EB-3EEE-27DDDC61569B}"/>
              </a:ext>
            </a:extLst>
          </p:cNvPr>
          <p:cNvSpPr txBox="1"/>
          <p:nvPr/>
        </p:nvSpPr>
        <p:spPr>
          <a:xfrm>
            <a:off x="253803" y="832094"/>
            <a:ext cx="5494460" cy="4191660"/>
          </a:xfrm>
          <a:prstGeom prst="rect">
            <a:avLst/>
          </a:prstGeom>
          <a:solidFill>
            <a:schemeClr val="accent5">
              <a:lumMod val="25000"/>
              <a:lumOff val="75000"/>
            </a:schemeClr>
          </a:solidFill>
          <a:ln w="28575">
            <a:solidFill>
              <a:schemeClr val="accent5">
                <a:lumMod val="90000"/>
                <a:lumOff val="10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vi-VN" sz="2000" dirty="0">
                <a:solidFill>
                  <a:schemeClr val="bg2"/>
                </a:solidFill>
                <a:latin typeface="+mj-lt"/>
              </a:rPr>
              <a:t>Bạn K và bạn N cùng đi xem văn nghệ ở trường. Khi đến tiết mục văn nghệ của lớp 8B, một bạn người Lào biểu diễn tiết mục hát múa truyền thống của đất nước mình. Bạn K tập trung lắng nghe nhưng bạn N lại cười đùa với một số bạn khác. Không những thế, bạn N còn hỏi bạn K: “Bạn có hiểu gì không mà nghe chăm chú thế?”. Bạn K đáp: “Đó là tiết mục truyền thống của đất nước bạn, mình nên có thái độ tôn trọng”. </a:t>
            </a:r>
            <a:endParaRPr lang="en-US" sz="2000" dirty="0">
              <a:solidFill>
                <a:schemeClr val="bg2"/>
              </a:solidFill>
              <a:latin typeface="+mj-lt"/>
            </a:endParaRPr>
          </a:p>
        </p:txBody>
      </p:sp>
      <p:pic>
        <p:nvPicPr>
          <p:cNvPr id="10" name="Picture 9">
            <a:extLst>
              <a:ext uri="{FF2B5EF4-FFF2-40B4-BE49-F238E27FC236}">
                <a16:creationId xmlns="" xmlns:a16="http://schemas.microsoft.com/office/drawing/2014/main" id="{772B9DD8-0E95-864E-184C-F6E6554673B7}"/>
              </a:ext>
            </a:extLst>
          </p:cNvPr>
          <p:cNvPicPr>
            <a:picLocks noChangeAspect="1"/>
          </p:cNvPicPr>
          <p:nvPr/>
        </p:nvPicPr>
        <p:blipFill>
          <a:blip r:embed="rId3"/>
          <a:stretch>
            <a:fillRect/>
          </a:stretch>
        </p:blipFill>
        <p:spPr>
          <a:xfrm>
            <a:off x="5849251" y="832094"/>
            <a:ext cx="3081446" cy="2736324"/>
          </a:xfrm>
          <a:prstGeom prst="ellipse">
            <a:avLst/>
          </a:prstGeom>
          <a:ln>
            <a:noFill/>
          </a:ln>
          <a:effectLst>
            <a:softEdge rad="112500"/>
          </a:effectLst>
        </p:spPr>
      </p:pic>
      <p:sp>
        <p:nvSpPr>
          <p:cNvPr id="12" name="TextBox 11">
            <a:extLst>
              <a:ext uri="{FF2B5EF4-FFF2-40B4-BE49-F238E27FC236}">
                <a16:creationId xmlns="" xmlns:a16="http://schemas.microsoft.com/office/drawing/2014/main" id="{74811AF1-B0C6-8C4B-651A-0285E46AF0B6}"/>
              </a:ext>
            </a:extLst>
          </p:cNvPr>
          <p:cNvSpPr txBox="1"/>
          <p:nvPr/>
        </p:nvSpPr>
        <p:spPr>
          <a:xfrm>
            <a:off x="5849251" y="3823425"/>
            <a:ext cx="3202282" cy="1323439"/>
          </a:xfrm>
          <a:prstGeom prst="rect">
            <a:avLst/>
          </a:prstGeom>
          <a:noFill/>
        </p:spPr>
        <p:txBody>
          <a:bodyPr wrap="square">
            <a:spAutoFit/>
          </a:bodyPr>
          <a:lstStyle/>
          <a:p>
            <a:pPr algn="just"/>
            <a:r>
              <a:rPr lang="en-US" sz="2000" b="1" dirty="0" err="1">
                <a:solidFill>
                  <a:schemeClr val="tx2"/>
                </a:solidFill>
                <a:latin typeface="Times New Roman" panose="02020603050405020304" pitchFamily="18" charset="0"/>
                <a:cs typeface="Times New Roman" panose="02020603050405020304" pitchFamily="18" charset="0"/>
              </a:rPr>
              <a:t>Em</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có</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nhận</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xét</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gì</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về</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lời</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nói</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việc</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làm</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của</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bạn</a:t>
            </a:r>
            <a:r>
              <a:rPr lang="en-US" sz="2000" b="1" dirty="0">
                <a:solidFill>
                  <a:schemeClr val="tx2"/>
                </a:solidFill>
                <a:latin typeface="Times New Roman" panose="02020603050405020304" pitchFamily="18" charset="0"/>
                <a:cs typeface="Times New Roman" panose="02020603050405020304" pitchFamily="18" charset="0"/>
              </a:rPr>
              <a:t> N </a:t>
            </a:r>
            <a:r>
              <a:rPr lang="en-US" sz="2000" b="1" dirty="0" err="1">
                <a:solidFill>
                  <a:schemeClr val="tx2"/>
                </a:solidFill>
                <a:latin typeface="Times New Roman" panose="02020603050405020304" pitchFamily="18" charset="0"/>
                <a:cs typeface="Times New Roman" panose="02020603050405020304" pitchFamily="18" charset="0"/>
              </a:rPr>
              <a:t>và</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bạn</a:t>
            </a:r>
            <a:r>
              <a:rPr lang="en-US" sz="2000" b="1" dirty="0">
                <a:solidFill>
                  <a:schemeClr val="tx2"/>
                </a:solidFill>
                <a:latin typeface="Times New Roman" panose="02020603050405020304" pitchFamily="18" charset="0"/>
                <a:cs typeface="Times New Roman" panose="02020603050405020304" pitchFamily="18" charset="0"/>
              </a:rPr>
              <a:t> K </a:t>
            </a:r>
            <a:r>
              <a:rPr lang="en-US" sz="2000" b="1" dirty="0" err="1">
                <a:solidFill>
                  <a:schemeClr val="tx2"/>
                </a:solidFill>
                <a:latin typeface="Times New Roman" panose="02020603050405020304" pitchFamily="18" charset="0"/>
                <a:cs typeface="Times New Roman" panose="02020603050405020304" pitchFamily="18" charset="0"/>
              </a:rPr>
              <a:t>trong</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tình</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huống</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trên</a:t>
            </a:r>
            <a:r>
              <a:rPr lang="en-US" sz="2000" b="1" dirty="0">
                <a:solidFill>
                  <a:schemeClr val="tx2"/>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6016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7D6EA16C-E789-9E53-7739-135C3EE1BAC9}"/>
              </a:ext>
            </a:extLst>
          </p:cNvPr>
          <p:cNvSpPr txBox="1"/>
          <p:nvPr/>
        </p:nvSpPr>
        <p:spPr>
          <a:xfrm>
            <a:off x="3770165" y="1200329"/>
            <a:ext cx="5122144" cy="3729995"/>
          </a:xfrm>
          <a:prstGeom prst="rect">
            <a:avLst/>
          </a:prstGeom>
          <a:solidFill>
            <a:schemeClr val="accent1">
              <a:lumMod val="20000"/>
              <a:lumOff val="80000"/>
            </a:schemeClr>
          </a:solidFill>
          <a:ln w="28575">
            <a:solidFill>
              <a:schemeClr val="accent5">
                <a:lumMod val="90000"/>
                <a:lumOff val="10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vi-VN" sz="2000" dirty="0">
                <a:solidFill>
                  <a:schemeClr val="bg2"/>
                </a:solidFill>
                <a:latin typeface="+mj-lt"/>
              </a:rPr>
              <a:t>Đoàn làm phim đến gần Trường Trung học cơ sở A để quay hình cho bộ phim truyền hình sắp ra mắt. Trong đoàn làm phim, có một diễn viên người da màu.  Khi diễn viên đang thực hiện vai diễn của mình thì có một nhóm học sinh tò mò đến xem. Trong lúc xem, bạn T vừa cười, vừa chỉ tay nói rằng: “Diễn viên gì mà da đen quá, nhìn là không muốn xem phim này rồi”. </a:t>
            </a:r>
            <a:endParaRPr lang="en-US" sz="2000" dirty="0">
              <a:solidFill>
                <a:schemeClr val="bg2"/>
              </a:solidFill>
              <a:latin typeface="+mj-lt"/>
            </a:endParaRPr>
          </a:p>
        </p:txBody>
      </p:sp>
      <p:sp>
        <p:nvSpPr>
          <p:cNvPr id="15" name="TextBox 14">
            <a:extLst>
              <a:ext uri="{FF2B5EF4-FFF2-40B4-BE49-F238E27FC236}">
                <a16:creationId xmlns="" xmlns:a16="http://schemas.microsoft.com/office/drawing/2014/main" id="{A520727D-D6D3-1630-4A5A-BD6FFC847FF1}"/>
              </a:ext>
            </a:extLst>
          </p:cNvPr>
          <p:cNvSpPr txBox="1"/>
          <p:nvPr/>
        </p:nvSpPr>
        <p:spPr>
          <a:xfrm>
            <a:off x="1084257" y="0"/>
            <a:ext cx="7987824" cy="1200329"/>
          </a:xfrm>
          <a:prstGeom prst="rect">
            <a:avLst/>
          </a:prstGeom>
          <a:noFill/>
        </p:spPr>
        <p:txBody>
          <a:bodyPr wrap="square">
            <a:spAutoFit/>
          </a:bodyPr>
          <a:lstStyle/>
          <a:p>
            <a:pPr algn="just">
              <a:lnSpc>
                <a:spcPct val="150000"/>
              </a:lnSpc>
            </a:pPr>
            <a:r>
              <a:rPr lang="vi-VN" sz="2400" b="1" dirty="0">
                <a:solidFill>
                  <a:schemeClr val="tx2"/>
                </a:solidFill>
                <a:latin typeface="+mj-lt"/>
              </a:rPr>
              <a:t> Em có suy nghĩ như thế nào về lời nói và hành vi của bạn T trong tình huống </a:t>
            </a:r>
            <a:r>
              <a:rPr lang="en-US" sz="2400" b="1" dirty="0" err="1">
                <a:solidFill>
                  <a:schemeClr val="tx2"/>
                </a:solidFill>
                <a:latin typeface="+mj-lt"/>
              </a:rPr>
              <a:t>sau</a:t>
            </a:r>
            <a:r>
              <a:rPr lang="vi-VN" sz="2400" b="1" dirty="0">
                <a:solidFill>
                  <a:schemeClr val="tx2"/>
                </a:solidFill>
                <a:latin typeface="+mj-lt"/>
              </a:rPr>
              <a:t>? </a:t>
            </a:r>
            <a:endParaRPr lang="en-US" sz="2400" b="1" dirty="0">
              <a:solidFill>
                <a:schemeClr val="tx2"/>
              </a:solidFill>
              <a:latin typeface="+mj-lt"/>
            </a:endParaRPr>
          </a:p>
        </p:txBody>
      </p:sp>
      <p:pic>
        <p:nvPicPr>
          <p:cNvPr id="2050" name="Picture 2" descr="The Little Mermaid Live Action Remake: Cast, Release Date And All The  Details - Capital">
            <a:extLst>
              <a:ext uri="{FF2B5EF4-FFF2-40B4-BE49-F238E27FC236}">
                <a16:creationId xmlns="" xmlns:a16="http://schemas.microsoft.com/office/drawing/2014/main" id="{9E055548-321E-8AA5-FF4B-BD9DAFC19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80" y="1864968"/>
            <a:ext cx="3454400" cy="20726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38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DE1681E-DAB1-2D77-6D99-BFD7261FA72A}"/>
              </a:ext>
            </a:extLst>
          </p:cNvPr>
          <p:cNvSpPr txBox="1"/>
          <p:nvPr/>
        </p:nvSpPr>
        <p:spPr>
          <a:xfrm>
            <a:off x="190502" y="688737"/>
            <a:ext cx="5655494" cy="3268652"/>
          </a:xfrm>
          <a:prstGeom prst="rect">
            <a:avLst/>
          </a:prstGeom>
          <a:solidFill>
            <a:schemeClr val="accent6"/>
          </a:solidFill>
          <a:ln w="38100">
            <a:solidFill>
              <a:schemeClr val="accent5">
                <a:lumMod val="75000"/>
                <a:lumOff val="25000"/>
              </a:schemeClr>
            </a:solidFill>
          </a:ln>
        </p:spPr>
        <p:txBody>
          <a:bodyPr wrap="square">
            <a:spAutoFit/>
          </a:bodyPr>
          <a:lstStyle/>
          <a:p>
            <a:pPr algn="just">
              <a:lnSpc>
                <a:spcPct val="150000"/>
              </a:lnSpc>
            </a:pPr>
            <a:r>
              <a:rPr lang="vi-VN" sz="2000" dirty="0">
                <a:latin typeface="+mj-lt"/>
              </a:rPr>
              <a:t>Khi tìm hiểu về ẩm thực của các nước trên thế giới, bạn H cùng các bạn đọc và xem  nhiều đoạn phim ngắn về cách ăn uống của các nước. Bạn M bỗng dưng cười to và có  thái độ khá tiêu cực khi xem đến đoạn ăn bốc bằng tay của một số quốc gia. Bạn M bảo:  “Ăn như thế này mất vệ sinh và kém văn minh quá”. Cả lớp đều quay lại nhìn bạn M. </a:t>
            </a:r>
          </a:p>
        </p:txBody>
      </p:sp>
      <p:sp>
        <p:nvSpPr>
          <p:cNvPr id="9" name="TextBox 8">
            <a:extLst>
              <a:ext uri="{FF2B5EF4-FFF2-40B4-BE49-F238E27FC236}">
                <a16:creationId xmlns:a16="http://schemas.microsoft.com/office/drawing/2014/main" xmlns="" id="{C60F85E6-D8D5-8464-D678-DECC3B9AA52E}"/>
              </a:ext>
            </a:extLst>
          </p:cNvPr>
          <p:cNvSpPr txBox="1"/>
          <p:nvPr/>
        </p:nvSpPr>
        <p:spPr>
          <a:xfrm>
            <a:off x="99061" y="4026412"/>
            <a:ext cx="8746987" cy="1107996"/>
          </a:xfrm>
          <a:prstGeom prst="rect">
            <a:avLst/>
          </a:prstGeom>
          <a:noFill/>
        </p:spPr>
        <p:txBody>
          <a:bodyPr wrap="square">
            <a:spAutoFit/>
          </a:bodyPr>
          <a:lstStyle/>
          <a:p>
            <a:pPr marL="285750" indent="-285750">
              <a:lnSpc>
                <a:spcPct val="150000"/>
              </a:lnSpc>
              <a:buFont typeface="Wingdings" panose="05000000000000000000" pitchFamily="2" charset="2"/>
              <a:buChar char="v"/>
            </a:pPr>
            <a:r>
              <a:rPr lang="en-US" sz="2200" b="1" dirty="0" err="1" smtClean="0">
                <a:latin typeface="Times New Roman" panose="02020603050405020304" pitchFamily="18" charset="0"/>
                <a:cs typeface="Times New Roman" panose="02020603050405020304" pitchFamily="18" charset="0"/>
              </a:rPr>
              <a:t>Em</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có</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đồng</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tình</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với</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hành</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động</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của</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bạn</a:t>
            </a:r>
            <a:r>
              <a:rPr lang="en-US" sz="2200" b="1" dirty="0" smtClean="0">
                <a:latin typeface="Times New Roman" panose="02020603050405020304" pitchFamily="18" charset="0"/>
                <a:cs typeface="Times New Roman" panose="02020603050405020304" pitchFamily="18" charset="0"/>
              </a:rPr>
              <a:t> M </a:t>
            </a:r>
            <a:r>
              <a:rPr lang="en-US" sz="2200" b="1" dirty="0" err="1" smtClean="0">
                <a:latin typeface="Times New Roman" panose="02020603050405020304" pitchFamily="18" charset="0"/>
                <a:cs typeface="Times New Roman" panose="02020603050405020304" pitchFamily="18" charset="0"/>
              </a:rPr>
              <a:t>không</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Vì</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sao</a:t>
            </a:r>
            <a:r>
              <a:rPr lang="en-US" sz="2200" b="1" dirty="0" smtClean="0">
                <a:latin typeface="Times New Roman" panose="02020603050405020304" pitchFamily="18" charset="0"/>
                <a:cs typeface="Times New Roman" panose="02020603050405020304" pitchFamily="18" charset="0"/>
              </a:rPr>
              <a:t>?</a:t>
            </a:r>
          </a:p>
          <a:p>
            <a:pPr marL="285750" indent="-285750">
              <a:lnSpc>
                <a:spcPct val="150000"/>
              </a:lnSpc>
              <a:buFont typeface="Wingdings" panose="05000000000000000000" pitchFamily="2" charset="2"/>
              <a:buChar char="v"/>
            </a:pPr>
            <a:r>
              <a:rPr lang="vi-VN" sz="2200" b="1" dirty="0" smtClean="0">
                <a:latin typeface="Times New Roman" panose="02020603050405020304" pitchFamily="18" charset="0"/>
                <a:cs typeface="Times New Roman" panose="02020603050405020304" pitchFamily="18" charset="0"/>
              </a:rPr>
              <a:t>Nếu </a:t>
            </a:r>
            <a:r>
              <a:rPr lang="vi-VN" sz="2200" b="1" dirty="0">
                <a:latin typeface="Times New Roman" panose="02020603050405020304" pitchFamily="18" charset="0"/>
                <a:cs typeface="Times New Roman" panose="02020603050405020304" pitchFamily="18" charset="0"/>
              </a:rPr>
              <a:t>là bạn của M, em sẽ khuyên bạn M như thế nào</a:t>
            </a:r>
            <a:r>
              <a:rPr lang="vi-VN" sz="2200" b="1" dirty="0" smtClean="0">
                <a:latin typeface="Times New Roman" panose="02020603050405020304" pitchFamily="18" charset="0"/>
                <a:cs typeface="Times New Roman" panose="02020603050405020304" pitchFamily="18" charset="0"/>
              </a:rPr>
              <a:t>? </a:t>
            </a:r>
            <a:endParaRPr lang="vi-VN" sz="2200" b="1" dirty="0">
              <a:latin typeface="Times New Roman" panose="02020603050405020304" pitchFamily="18" charset="0"/>
              <a:cs typeface="Times New Roman" panose="02020603050405020304" pitchFamily="18" charset="0"/>
            </a:endParaRPr>
          </a:p>
        </p:txBody>
      </p:sp>
      <p:pic>
        <p:nvPicPr>
          <p:cNvPr id="4098" name="Picture 2" descr="Tìm hiểu cách ăn của người Ấn Độ - Những lợi ích ẩn dấu!">
            <a:extLst>
              <a:ext uri="{FF2B5EF4-FFF2-40B4-BE49-F238E27FC236}">
                <a16:creationId xmlns:a16="http://schemas.microsoft.com/office/drawing/2014/main" xmlns="" id="{BF303E99-FC9C-EFDD-D7BD-BB011EB8995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845996" y="688737"/>
            <a:ext cx="3241149" cy="32752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58736" y="41562"/>
            <a:ext cx="3062057" cy="584775"/>
          </a:xfrm>
          <a:prstGeom prst="rect">
            <a:avLst/>
          </a:prstGeom>
          <a:noFill/>
        </p:spPr>
        <p:txBody>
          <a:bodyPr wrap="non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X</a:t>
            </a:r>
            <a:r>
              <a:rPr lang="en-US" sz="3200" b="1" dirty="0" err="1" smtClean="0">
                <a:solidFill>
                  <a:srgbClr val="002060"/>
                </a:solidFill>
                <a:latin typeface="Times New Roman" panose="02020603050405020304" pitchFamily="18" charset="0"/>
                <a:cs typeface="Times New Roman" panose="02020603050405020304" pitchFamily="18" charset="0"/>
              </a:rPr>
              <a:t>ử</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lí</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tình</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huống</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74936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974"/>
        <p:cNvGrpSpPr/>
        <p:nvPr/>
      </p:nvGrpSpPr>
      <p:grpSpPr>
        <a:xfrm>
          <a:off x="0" y="0"/>
          <a:ext cx="0" cy="0"/>
          <a:chOff x="0" y="0"/>
          <a:chExt cx="0" cy="0"/>
        </a:xfrm>
      </p:grpSpPr>
      <p:grpSp>
        <p:nvGrpSpPr>
          <p:cNvPr id="26979" name="Google Shape;26979;p50"/>
          <p:cNvGrpSpPr/>
          <p:nvPr/>
        </p:nvGrpSpPr>
        <p:grpSpPr>
          <a:xfrm>
            <a:off x="-528599" y="2687678"/>
            <a:ext cx="3156714" cy="3070093"/>
            <a:chOff x="-528599" y="2687678"/>
            <a:chExt cx="3156714" cy="3070093"/>
          </a:xfrm>
        </p:grpSpPr>
        <p:sp>
          <p:nvSpPr>
            <p:cNvPr id="26980" name="Google Shape;26980;p50"/>
            <p:cNvSpPr/>
            <p:nvPr/>
          </p:nvSpPr>
          <p:spPr>
            <a:xfrm rot="-1330268" flipH="1">
              <a:off x="-150595" y="4574350"/>
              <a:ext cx="2248349" cy="788329"/>
            </a:xfrm>
            <a:custGeom>
              <a:avLst/>
              <a:gdLst/>
              <a:ahLst/>
              <a:cxnLst/>
              <a:rect l="l" t="t" r="r" b="b"/>
              <a:pathLst>
                <a:path w="36509" h="12801" fill="none" extrusionOk="0">
                  <a:moveTo>
                    <a:pt x="36508" y="12801"/>
                  </a:moveTo>
                  <a:lnTo>
                    <a:pt x="22465" y="1470"/>
                  </a:lnTo>
                  <a:lnTo>
                    <a:pt x="1" y="1"/>
                  </a:lnTo>
                </a:path>
              </a:pathLst>
            </a:custGeom>
            <a:noFill/>
            <a:ln w="91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1" name="Google Shape;26981;p50"/>
            <p:cNvSpPr/>
            <p:nvPr/>
          </p:nvSpPr>
          <p:spPr>
            <a:xfrm rot="-1330268" flipH="1">
              <a:off x="879631" y="3994571"/>
              <a:ext cx="786605" cy="475116"/>
            </a:xfrm>
            <a:custGeom>
              <a:avLst/>
              <a:gdLst/>
              <a:ahLst/>
              <a:cxnLst/>
              <a:rect l="l" t="t" r="r" b="b"/>
              <a:pathLst>
                <a:path w="12773" h="7715" fill="none" extrusionOk="0">
                  <a:moveTo>
                    <a:pt x="1" y="0"/>
                  </a:moveTo>
                  <a:lnTo>
                    <a:pt x="12773" y="7714"/>
                  </a:lnTo>
                </a:path>
              </a:pathLst>
            </a:custGeom>
            <a:noFill/>
            <a:ln w="91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2" name="Google Shape;26982;p50"/>
            <p:cNvSpPr/>
            <p:nvPr/>
          </p:nvSpPr>
          <p:spPr>
            <a:xfrm rot="-1330268" flipH="1">
              <a:off x="394279" y="3638840"/>
              <a:ext cx="1092859" cy="976282"/>
            </a:xfrm>
            <a:custGeom>
              <a:avLst/>
              <a:gdLst/>
              <a:ahLst/>
              <a:cxnLst/>
              <a:rect l="l" t="t" r="r" b="b"/>
              <a:pathLst>
                <a:path w="17746" h="15853" fill="none" extrusionOk="0">
                  <a:moveTo>
                    <a:pt x="1" y="0"/>
                  </a:moveTo>
                  <a:lnTo>
                    <a:pt x="17746" y="15852"/>
                  </a:lnTo>
                </a:path>
              </a:pathLst>
            </a:custGeom>
            <a:noFill/>
            <a:ln w="91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3" name="Google Shape;26983;p50"/>
            <p:cNvSpPr/>
            <p:nvPr/>
          </p:nvSpPr>
          <p:spPr>
            <a:xfrm rot="-1330268" flipH="1">
              <a:off x="1882898" y="4081835"/>
              <a:ext cx="480289" cy="184566"/>
            </a:xfrm>
            <a:custGeom>
              <a:avLst/>
              <a:gdLst/>
              <a:ahLst/>
              <a:cxnLst/>
              <a:rect l="l" t="t" r="r" b="b"/>
              <a:pathLst>
                <a:path w="7799" h="2997" extrusionOk="0">
                  <a:moveTo>
                    <a:pt x="7799" y="1"/>
                  </a:moveTo>
                  <a:lnTo>
                    <a:pt x="0" y="2911"/>
                  </a:lnTo>
                  <a:cubicBezTo>
                    <a:pt x="498" y="2970"/>
                    <a:pt x="968" y="2997"/>
                    <a:pt x="1411" y="2997"/>
                  </a:cubicBezTo>
                  <a:cubicBezTo>
                    <a:pt x="6100" y="2997"/>
                    <a:pt x="7799" y="1"/>
                    <a:pt x="77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4" name="Google Shape;26984;p50"/>
            <p:cNvSpPr/>
            <p:nvPr/>
          </p:nvSpPr>
          <p:spPr>
            <a:xfrm rot="-1330268" flipH="1">
              <a:off x="690643" y="4723373"/>
              <a:ext cx="243686" cy="428128"/>
            </a:xfrm>
            <a:custGeom>
              <a:avLst/>
              <a:gdLst/>
              <a:ahLst/>
              <a:cxnLst/>
              <a:rect l="l" t="t" r="r" b="b"/>
              <a:pathLst>
                <a:path w="3957" h="6952" extrusionOk="0">
                  <a:moveTo>
                    <a:pt x="3787" y="0"/>
                  </a:moveTo>
                  <a:cubicBezTo>
                    <a:pt x="1357" y="1809"/>
                    <a:pt x="1" y="4069"/>
                    <a:pt x="199" y="6951"/>
                  </a:cubicBezTo>
                  <a:cubicBezTo>
                    <a:pt x="3053" y="6104"/>
                    <a:pt x="3957" y="1554"/>
                    <a:pt x="37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5" name="Google Shape;26985;p50"/>
            <p:cNvSpPr/>
            <p:nvPr/>
          </p:nvSpPr>
          <p:spPr>
            <a:xfrm rot="-1330268" flipH="1">
              <a:off x="1534189" y="3706450"/>
              <a:ext cx="656048" cy="120950"/>
            </a:xfrm>
            <a:custGeom>
              <a:avLst/>
              <a:gdLst/>
              <a:ahLst/>
              <a:cxnLst/>
              <a:rect l="l" t="t" r="r" b="b"/>
              <a:pathLst>
                <a:path w="10653" h="1964" extrusionOk="0">
                  <a:moveTo>
                    <a:pt x="0" y="0"/>
                  </a:moveTo>
                  <a:lnTo>
                    <a:pt x="0" y="0"/>
                  </a:lnTo>
                  <a:cubicBezTo>
                    <a:pt x="2567" y="1489"/>
                    <a:pt x="4676" y="1963"/>
                    <a:pt x="6319" y="1963"/>
                  </a:cubicBezTo>
                  <a:cubicBezTo>
                    <a:pt x="9199" y="1963"/>
                    <a:pt x="10653" y="509"/>
                    <a:pt x="10653" y="50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6" name="Google Shape;26986;p50"/>
            <p:cNvSpPr/>
            <p:nvPr/>
          </p:nvSpPr>
          <p:spPr>
            <a:xfrm rot="-1330268" flipH="1">
              <a:off x="1111614" y="2757596"/>
              <a:ext cx="499442" cy="657834"/>
            </a:xfrm>
            <a:custGeom>
              <a:avLst/>
              <a:gdLst/>
              <a:ahLst/>
              <a:cxnLst/>
              <a:rect l="l" t="t" r="r" b="b"/>
              <a:pathLst>
                <a:path w="8110" h="10682" extrusionOk="0">
                  <a:moveTo>
                    <a:pt x="0" y="0"/>
                  </a:moveTo>
                  <a:cubicBezTo>
                    <a:pt x="707" y="4945"/>
                    <a:pt x="6019" y="10172"/>
                    <a:pt x="8110" y="10681"/>
                  </a:cubicBezTo>
                  <a:cubicBezTo>
                    <a:pt x="7827" y="6499"/>
                    <a:pt x="6838" y="401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7" name="Google Shape;26987;p50"/>
            <p:cNvSpPr/>
            <p:nvPr/>
          </p:nvSpPr>
          <p:spPr>
            <a:xfrm rot="-1330268" flipH="1">
              <a:off x="717292" y="3682874"/>
              <a:ext cx="219299" cy="588183"/>
            </a:xfrm>
            <a:custGeom>
              <a:avLst/>
              <a:gdLst/>
              <a:ahLst/>
              <a:cxnLst/>
              <a:rect l="l" t="t" r="r" b="b"/>
              <a:pathLst>
                <a:path w="3561" h="9551" extrusionOk="0">
                  <a:moveTo>
                    <a:pt x="1413" y="0"/>
                  </a:moveTo>
                  <a:lnTo>
                    <a:pt x="1413" y="0"/>
                  </a:lnTo>
                  <a:cubicBezTo>
                    <a:pt x="0" y="3758"/>
                    <a:pt x="3052" y="9551"/>
                    <a:pt x="3052" y="9551"/>
                  </a:cubicBezTo>
                  <a:cubicBezTo>
                    <a:pt x="3561" y="5764"/>
                    <a:pt x="3391" y="2374"/>
                    <a:pt x="1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8" name="Google Shape;26988;p50"/>
            <p:cNvSpPr/>
            <p:nvPr/>
          </p:nvSpPr>
          <p:spPr>
            <a:xfrm rot="-1330268" flipH="1">
              <a:off x="1780738" y="3744930"/>
              <a:ext cx="823124" cy="289812"/>
            </a:xfrm>
            <a:custGeom>
              <a:avLst/>
              <a:gdLst/>
              <a:ahLst/>
              <a:cxnLst/>
              <a:rect l="l" t="t" r="r" b="b"/>
              <a:pathLst>
                <a:path w="13366" h="4706" extrusionOk="0">
                  <a:moveTo>
                    <a:pt x="1217" y="1"/>
                  </a:moveTo>
                  <a:cubicBezTo>
                    <a:pt x="815" y="1"/>
                    <a:pt x="409" y="15"/>
                    <a:pt x="1" y="43"/>
                  </a:cubicBezTo>
                  <a:cubicBezTo>
                    <a:pt x="5511" y="4084"/>
                    <a:pt x="13366" y="4706"/>
                    <a:pt x="13366" y="4706"/>
                  </a:cubicBezTo>
                  <a:cubicBezTo>
                    <a:pt x="9613" y="1678"/>
                    <a:pt x="5600" y="1"/>
                    <a:pt x="121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9" name="Google Shape;26989;p50"/>
            <p:cNvSpPr/>
            <p:nvPr/>
          </p:nvSpPr>
          <p:spPr>
            <a:xfrm rot="-1330268" flipH="1">
              <a:off x="1063117" y="4504938"/>
              <a:ext cx="407251" cy="346345"/>
            </a:xfrm>
            <a:custGeom>
              <a:avLst/>
              <a:gdLst/>
              <a:ahLst/>
              <a:cxnLst/>
              <a:rect l="l" t="t" r="r" b="b"/>
              <a:pathLst>
                <a:path w="6613" h="5624" extrusionOk="0">
                  <a:moveTo>
                    <a:pt x="6612" y="0"/>
                  </a:moveTo>
                  <a:cubicBezTo>
                    <a:pt x="3702" y="763"/>
                    <a:pt x="1498" y="2628"/>
                    <a:pt x="0" y="5623"/>
                  </a:cubicBezTo>
                  <a:cubicBezTo>
                    <a:pt x="4776" y="5312"/>
                    <a:pt x="6612" y="0"/>
                    <a:pt x="6612"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0" name="Google Shape;26990;p50"/>
            <p:cNvSpPr/>
            <p:nvPr/>
          </p:nvSpPr>
          <p:spPr>
            <a:xfrm rot="-1330268" flipH="1">
              <a:off x="1464374" y="3448845"/>
              <a:ext cx="443832" cy="344559"/>
            </a:xfrm>
            <a:custGeom>
              <a:avLst/>
              <a:gdLst/>
              <a:ahLst/>
              <a:cxnLst/>
              <a:rect l="l" t="t" r="r" b="b"/>
              <a:pathLst>
                <a:path w="7207" h="5595" extrusionOk="0">
                  <a:moveTo>
                    <a:pt x="1" y="0"/>
                  </a:moveTo>
                  <a:lnTo>
                    <a:pt x="1" y="0"/>
                  </a:lnTo>
                  <a:cubicBezTo>
                    <a:pt x="2346" y="3984"/>
                    <a:pt x="7206" y="5595"/>
                    <a:pt x="7206" y="5595"/>
                  </a:cubicBezTo>
                  <a:cubicBezTo>
                    <a:pt x="5878" y="2402"/>
                    <a:pt x="3533" y="481"/>
                    <a:pt x="1"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1" name="Google Shape;26991;p50"/>
            <p:cNvSpPr/>
            <p:nvPr/>
          </p:nvSpPr>
          <p:spPr>
            <a:xfrm rot="-1330268" flipH="1">
              <a:off x="1187540" y="3145114"/>
              <a:ext cx="758708" cy="204642"/>
            </a:xfrm>
            <a:custGeom>
              <a:avLst/>
              <a:gdLst/>
              <a:ahLst/>
              <a:cxnLst/>
              <a:rect l="l" t="t" r="r" b="b"/>
              <a:pathLst>
                <a:path w="12320" h="3323" extrusionOk="0">
                  <a:moveTo>
                    <a:pt x="4891" y="0"/>
                  </a:moveTo>
                  <a:cubicBezTo>
                    <a:pt x="2166" y="0"/>
                    <a:pt x="0" y="892"/>
                    <a:pt x="0" y="892"/>
                  </a:cubicBezTo>
                  <a:lnTo>
                    <a:pt x="12320" y="3322"/>
                  </a:lnTo>
                  <a:cubicBezTo>
                    <a:pt x="10146" y="697"/>
                    <a:pt x="7299" y="0"/>
                    <a:pt x="4891"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2" name="Google Shape;26992;p50"/>
            <p:cNvSpPr/>
            <p:nvPr/>
          </p:nvSpPr>
          <p:spPr>
            <a:xfrm rot="-1330268" flipH="1">
              <a:off x="-324972" y="3453059"/>
              <a:ext cx="1002393" cy="1275578"/>
            </a:xfrm>
            <a:custGeom>
              <a:avLst/>
              <a:gdLst/>
              <a:ahLst/>
              <a:cxnLst/>
              <a:rect l="l" t="t" r="r" b="b"/>
              <a:pathLst>
                <a:path w="16277" h="20713" fill="none" extrusionOk="0">
                  <a:moveTo>
                    <a:pt x="16276" y="20713"/>
                  </a:moveTo>
                  <a:lnTo>
                    <a:pt x="8167" y="9015"/>
                  </a:lnTo>
                  <a:lnTo>
                    <a:pt x="1" y="1"/>
                  </a:lnTo>
                </a:path>
              </a:pathLst>
            </a:custGeom>
            <a:noFill/>
            <a:ln w="91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3" name="Google Shape;26993;p50"/>
            <p:cNvSpPr/>
            <p:nvPr/>
          </p:nvSpPr>
          <p:spPr>
            <a:xfrm rot="-1330268" flipH="1">
              <a:off x="87480" y="3729172"/>
              <a:ext cx="584735" cy="182533"/>
            </a:xfrm>
            <a:custGeom>
              <a:avLst/>
              <a:gdLst/>
              <a:ahLst/>
              <a:cxnLst/>
              <a:rect l="l" t="t" r="r" b="b"/>
              <a:pathLst>
                <a:path w="9495" h="2964" extrusionOk="0">
                  <a:moveTo>
                    <a:pt x="1670" y="0"/>
                  </a:moveTo>
                  <a:cubicBezTo>
                    <a:pt x="1133" y="0"/>
                    <a:pt x="577" y="34"/>
                    <a:pt x="1" y="105"/>
                  </a:cubicBezTo>
                  <a:cubicBezTo>
                    <a:pt x="2660" y="1977"/>
                    <a:pt x="5841" y="2964"/>
                    <a:pt x="9093" y="2964"/>
                  </a:cubicBezTo>
                  <a:cubicBezTo>
                    <a:pt x="9227" y="2964"/>
                    <a:pt x="9361" y="2962"/>
                    <a:pt x="9495" y="2959"/>
                  </a:cubicBezTo>
                  <a:cubicBezTo>
                    <a:pt x="7301" y="1150"/>
                    <a:pt x="4798" y="0"/>
                    <a:pt x="1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4" name="Google Shape;26994;p50"/>
            <p:cNvSpPr/>
            <p:nvPr/>
          </p:nvSpPr>
          <p:spPr>
            <a:xfrm rot="-1330268" flipH="1">
              <a:off x="192386" y="2811465"/>
              <a:ext cx="346345" cy="504738"/>
            </a:xfrm>
            <a:custGeom>
              <a:avLst/>
              <a:gdLst/>
              <a:ahLst/>
              <a:cxnLst/>
              <a:rect l="l" t="t" r="r" b="b"/>
              <a:pathLst>
                <a:path w="5624" h="8196" extrusionOk="0">
                  <a:moveTo>
                    <a:pt x="0" y="1"/>
                  </a:moveTo>
                  <a:lnTo>
                    <a:pt x="3956" y="8195"/>
                  </a:lnTo>
                  <a:cubicBezTo>
                    <a:pt x="5623" y="3703"/>
                    <a:pt x="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5" name="Google Shape;26995;p50"/>
            <p:cNvSpPr/>
            <p:nvPr/>
          </p:nvSpPr>
          <p:spPr>
            <a:xfrm rot="-1330268" flipH="1">
              <a:off x="-58090" y="3421836"/>
              <a:ext cx="205381" cy="609122"/>
            </a:xfrm>
            <a:custGeom>
              <a:avLst/>
              <a:gdLst/>
              <a:ahLst/>
              <a:cxnLst/>
              <a:rect l="l" t="t" r="r" b="b"/>
              <a:pathLst>
                <a:path w="3335" h="9891" extrusionOk="0">
                  <a:moveTo>
                    <a:pt x="1611" y="1"/>
                  </a:moveTo>
                  <a:lnTo>
                    <a:pt x="1611" y="1"/>
                  </a:lnTo>
                  <a:cubicBezTo>
                    <a:pt x="0" y="3166"/>
                    <a:pt x="848" y="7828"/>
                    <a:pt x="1950" y="9891"/>
                  </a:cubicBezTo>
                  <a:cubicBezTo>
                    <a:pt x="3193" y="6359"/>
                    <a:pt x="3334" y="3024"/>
                    <a:pt x="1611"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6" name="Google Shape;26996;p50"/>
            <p:cNvSpPr/>
            <p:nvPr/>
          </p:nvSpPr>
          <p:spPr>
            <a:xfrm rot="-1330268" flipH="1">
              <a:off x="330325" y="2990350"/>
              <a:ext cx="546430" cy="240360"/>
            </a:xfrm>
            <a:custGeom>
              <a:avLst/>
              <a:gdLst/>
              <a:ahLst/>
              <a:cxnLst/>
              <a:rect l="l" t="t" r="r" b="b"/>
              <a:pathLst>
                <a:path w="8873" h="3903" extrusionOk="0">
                  <a:moveTo>
                    <a:pt x="1435" y="0"/>
                  </a:moveTo>
                  <a:cubicBezTo>
                    <a:pt x="969" y="0"/>
                    <a:pt x="491" y="42"/>
                    <a:pt x="1" y="130"/>
                  </a:cubicBezTo>
                  <a:cubicBezTo>
                    <a:pt x="2110" y="2534"/>
                    <a:pt x="5128" y="3902"/>
                    <a:pt x="8316" y="3902"/>
                  </a:cubicBezTo>
                  <a:cubicBezTo>
                    <a:pt x="8501" y="3902"/>
                    <a:pt x="8687" y="3898"/>
                    <a:pt x="8873" y="3888"/>
                  </a:cubicBezTo>
                  <a:cubicBezTo>
                    <a:pt x="6665" y="1559"/>
                    <a:pt x="4269" y="0"/>
                    <a:pt x="1435"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97" name="Google Shape;26997;p50"/>
          <p:cNvSpPr/>
          <p:nvPr/>
        </p:nvSpPr>
        <p:spPr>
          <a:xfrm>
            <a:off x="843653" y="171829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98" name="Google Shape;26998;p50"/>
          <p:cNvGrpSpPr/>
          <p:nvPr/>
        </p:nvGrpSpPr>
        <p:grpSpPr>
          <a:xfrm>
            <a:off x="1326900" y="2232417"/>
            <a:ext cx="223981" cy="274679"/>
            <a:chOff x="7314226" y="2364570"/>
            <a:chExt cx="170431" cy="208992"/>
          </a:xfrm>
        </p:grpSpPr>
        <p:sp>
          <p:nvSpPr>
            <p:cNvPr id="26999" name="Google Shape;26999;p50"/>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0" name="Google Shape;27000;p50"/>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1" name="Google Shape;27001;p50"/>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2" name="Google Shape;27002;p50"/>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03" name="Google Shape;27003;p50"/>
          <p:cNvSpPr/>
          <p:nvPr/>
        </p:nvSpPr>
        <p:spPr>
          <a:xfrm>
            <a:off x="1102928" y="97204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4" name="Google Shape;27004;p50"/>
          <p:cNvSpPr/>
          <p:nvPr/>
        </p:nvSpPr>
        <p:spPr>
          <a:xfrm>
            <a:off x="7474453" y="3602822"/>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6">
            <a:extLst>
              <a:ext uri="{FF2B5EF4-FFF2-40B4-BE49-F238E27FC236}">
                <a16:creationId xmlns="" xmlns:a16="http://schemas.microsoft.com/office/drawing/2014/main" id="{E8CF83D0-E905-F0D4-AAD7-8BA82620EDBC}"/>
              </a:ext>
            </a:extLst>
          </p:cNvPr>
          <p:cNvSpPr txBox="1"/>
          <p:nvPr/>
        </p:nvSpPr>
        <p:spPr>
          <a:xfrm>
            <a:off x="1460729" y="2193278"/>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err="1" smtClean="0">
                <a:solidFill>
                  <a:srgbClr val="D8181D"/>
                </a:solidFill>
                <a:latin typeface="Times New Roman" panose="02020603050405020304" pitchFamily="18" charset="0"/>
                <a:cs typeface="Times New Roman" panose="02020603050405020304" pitchFamily="18" charset="0"/>
              </a:rPr>
              <a:t>Mở</a:t>
            </a:r>
            <a:r>
              <a:rPr lang="en-US" sz="7200" b="1" dirty="0" smtClean="0">
                <a:solidFill>
                  <a:srgbClr val="D8181D"/>
                </a:solidFill>
                <a:latin typeface="Times New Roman" panose="02020603050405020304" pitchFamily="18" charset="0"/>
                <a:cs typeface="Times New Roman" panose="02020603050405020304" pitchFamily="18" charset="0"/>
              </a:rPr>
              <a:t> </a:t>
            </a:r>
            <a:r>
              <a:rPr lang="en-US" sz="7200" b="1" dirty="0" err="1" smtClean="0">
                <a:solidFill>
                  <a:srgbClr val="D8181D"/>
                </a:solidFill>
                <a:latin typeface="Times New Roman" panose="02020603050405020304" pitchFamily="18" charset="0"/>
                <a:cs typeface="Times New Roman" panose="02020603050405020304" pitchFamily="18" charset="0"/>
              </a:rPr>
              <a:t>đầu</a:t>
            </a:r>
            <a:endParaRPr lang="en-US" sz="7200" b="1" dirty="0">
              <a:solidFill>
                <a:srgbClr val="D8181D"/>
              </a:solidFill>
              <a:latin typeface="Times New Roman" panose="02020603050405020304" pitchFamily="18" charset="0"/>
              <a:cs typeface="Times New Roman" panose="02020603050405020304" pitchFamily="18" charset="0"/>
            </a:endParaRPr>
          </a:p>
        </p:txBody>
      </p:sp>
      <p:sp>
        <p:nvSpPr>
          <p:cNvPr id="9" name="TextBox 77">
            <a:extLst>
              <a:ext uri="{FF2B5EF4-FFF2-40B4-BE49-F238E27FC236}">
                <a16:creationId xmlns="" xmlns:a16="http://schemas.microsoft.com/office/drawing/2014/main" id="{4F81B8F5-BD4B-CAE1-A412-26A81216F88F}"/>
              </a:ext>
            </a:extLst>
          </p:cNvPr>
          <p:cNvSpPr txBox="1"/>
          <p:nvPr/>
        </p:nvSpPr>
        <p:spPr>
          <a:xfrm>
            <a:off x="2981225" y="1326845"/>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err="1">
                <a:solidFill>
                  <a:srgbClr val="002060"/>
                </a:solidFill>
                <a:latin typeface="Times New Roman" panose="02020603050405020304" pitchFamily="18" charset="0"/>
                <a:cs typeface="Times New Roman" panose="02020603050405020304" pitchFamily="18" charset="0"/>
              </a:rPr>
              <a:t>Hoạt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động</a:t>
            </a:r>
            <a:r>
              <a:rPr lang="en-US" sz="4000" b="1" dirty="0">
                <a:solidFill>
                  <a:srgbClr val="002060"/>
                </a:solidFill>
                <a:latin typeface="Times New Roman" panose="02020603050405020304" pitchFamily="18" charset="0"/>
                <a:cs typeface="Times New Roman" panose="02020603050405020304" pitchFamily="18" charset="0"/>
              </a:rPr>
              <a:t> 1</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251"/>
        <p:cNvGrpSpPr/>
        <p:nvPr/>
      </p:nvGrpSpPr>
      <p:grpSpPr>
        <a:xfrm>
          <a:off x="0" y="0"/>
          <a:ext cx="0" cy="0"/>
          <a:chOff x="0" y="0"/>
          <a:chExt cx="0" cy="0"/>
        </a:xfrm>
      </p:grpSpPr>
      <p:sp>
        <p:nvSpPr>
          <p:cNvPr id="27253" name="Google Shape;27253;p56"/>
          <p:cNvSpPr/>
          <p:nvPr/>
        </p:nvSpPr>
        <p:spPr>
          <a:xfrm>
            <a:off x="852578" y="310219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4" name="Google Shape;27254;p56"/>
          <p:cNvSpPr/>
          <p:nvPr/>
        </p:nvSpPr>
        <p:spPr>
          <a:xfrm flipH="1">
            <a:off x="1218995" y="3513680"/>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4">
            <a:extLst>
              <a:ext uri="{FF2B5EF4-FFF2-40B4-BE49-F238E27FC236}">
                <a16:creationId xmlns="" xmlns:a16="http://schemas.microsoft.com/office/drawing/2014/main" id="{90510B18-AF5B-33FE-42A8-FF07D0249BE9}"/>
              </a:ext>
            </a:extLst>
          </p:cNvPr>
          <p:cNvSpPr txBox="1"/>
          <p:nvPr/>
        </p:nvSpPr>
        <p:spPr>
          <a:xfrm>
            <a:off x="400693" y="191526"/>
            <a:ext cx="9388304" cy="104361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15000"/>
              </a:lnSpc>
              <a:tabLst>
                <a:tab pos="170815" algn="l"/>
              </a:tabLst>
            </a:pPr>
            <a:r>
              <a:rPr lang="en-US" sz="2800" b="1" dirty="0">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tôn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nền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hoá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641E8588-1C7F-D047-662E-6F8E0717FC2C}"/>
              </a:ext>
            </a:extLst>
          </p:cNvPr>
          <p:cNvSpPr txBox="1"/>
          <p:nvPr/>
        </p:nvSpPr>
        <p:spPr>
          <a:xfrm>
            <a:off x="1204109" y="1735716"/>
            <a:ext cx="7440908" cy="1938992"/>
          </a:xfrm>
          <a:prstGeom prst="rect">
            <a:avLst/>
          </a:prstGeom>
          <a:solidFill>
            <a:schemeClr val="tx1">
              <a:lumMod val="75000"/>
            </a:schemeClr>
          </a:solidFill>
          <a:ln w="38100">
            <a:solidFill>
              <a:schemeClr val="accent4">
                <a:lumMod val="75000"/>
              </a:schemeClr>
            </a:solidFill>
          </a:ln>
        </p:spPr>
        <p:txBody>
          <a:bodyPr wrap="square">
            <a:spAutoFit/>
          </a:bodyPr>
          <a:lstStyle/>
          <a:p>
            <a:pPr>
              <a:lnSpc>
                <a:spcPct val="150000"/>
              </a:lnSpc>
            </a:pPr>
            <a:r>
              <a:rPr lang="vi-VN" sz="2000" dirty="0">
                <a:latin typeface="+mj-lt"/>
              </a:rPr>
              <a:t>Để tôn trọng sự đa dạng của các dân tộc và các nền văn </a:t>
            </a:r>
            <a:r>
              <a:rPr lang="vi-VN" sz="2000" dirty="0" err="1">
                <a:latin typeface="+mj-lt"/>
              </a:rPr>
              <a:t>hoá</a:t>
            </a:r>
            <a:r>
              <a:rPr lang="vi-VN" sz="2000" dirty="0">
                <a:latin typeface="+mj-lt"/>
              </a:rPr>
              <a:t> trên thế giới, chúng ta  cần: Tôn trọng tiếng nói, trang phục, tập quán, nghi thức; sẵn sàng tiếp thu và học  hỏi những tiến bộ, thành tựu của các dân tộc, các nền văn </a:t>
            </a:r>
            <a:r>
              <a:rPr lang="vi-VN" sz="2000" dirty="0" err="1">
                <a:latin typeface="+mj-lt"/>
              </a:rPr>
              <a:t>hoá</a:t>
            </a:r>
            <a:r>
              <a:rPr lang="vi-VN" sz="2000" dirty="0">
                <a:latin typeface="+mj-lt"/>
              </a:rPr>
              <a:t> khác trên thế giới,... </a:t>
            </a:r>
          </a:p>
        </p:txBody>
      </p:sp>
      <p:sp>
        <p:nvSpPr>
          <p:cNvPr id="12" name="TextBox 11">
            <a:extLst>
              <a:ext uri="{FF2B5EF4-FFF2-40B4-BE49-F238E27FC236}">
                <a16:creationId xmlns="" xmlns:a16="http://schemas.microsoft.com/office/drawing/2014/main" id="{F5881F65-E8D3-515A-B710-CD471B5845B9}"/>
              </a:ext>
            </a:extLst>
          </p:cNvPr>
          <p:cNvSpPr txBox="1"/>
          <p:nvPr/>
        </p:nvSpPr>
        <p:spPr>
          <a:xfrm>
            <a:off x="1218339" y="3905661"/>
            <a:ext cx="7426678" cy="707886"/>
          </a:xfrm>
          <a:prstGeom prst="rect">
            <a:avLst/>
          </a:prstGeom>
          <a:solidFill>
            <a:schemeClr val="tx1">
              <a:lumMod val="75000"/>
            </a:schemeClr>
          </a:solidFill>
          <a:ln w="28575">
            <a:solidFill>
              <a:schemeClr val="accent4">
                <a:lumMod val="75000"/>
              </a:schemeClr>
            </a:solidFill>
          </a:ln>
        </p:spPr>
        <p:txBody>
          <a:bodyPr wrap="square">
            <a:spAutoFit/>
          </a:bodyPr>
          <a:lstStyle/>
          <a:p>
            <a:pPr algn="just"/>
            <a:r>
              <a:rPr lang="vi-VN" sz="2000" dirty="0">
                <a:latin typeface="+mj-lt"/>
              </a:rPr>
              <a:t>Học sinh cần phê phán những hành vi kì thị, phân biệt chủng tộc và văn </a:t>
            </a:r>
            <a:r>
              <a:rPr lang="vi-VN" sz="2000" dirty="0" err="1">
                <a:latin typeface="+mj-lt"/>
              </a:rPr>
              <a:t>hoá</a:t>
            </a:r>
            <a:r>
              <a:rPr lang="vi-VN" sz="2000" dirty="0">
                <a:latin typeface="+mj-lt"/>
              </a:rPr>
              <a:t> một  cách phù hợp. </a:t>
            </a:r>
          </a:p>
        </p:txBody>
      </p:sp>
      <p:grpSp>
        <p:nvGrpSpPr>
          <p:cNvPr id="26" name="Google Shape;28552;p81">
            <a:extLst>
              <a:ext uri="{FF2B5EF4-FFF2-40B4-BE49-F238E27FC236}">
                <a16:creationId xmlns="" xmlns:a16="http://schemas.microsoft.com/office/drawing/2014/main" id="{4C16A3D9-4A74-10BE-F283-B3650A8E5244}"/>
              </a:ext>
            </a:extLst>
          </p:cNvPr>
          <p:cNvGrpSpPr/>
          <p:nvPr/>
        </p:nvGrpSpPr>
        <p:grpSpPr>
          <a:xfrm>
            <a:off x="577375" y="1287322"/>
            <a:ext cx="680049" cy="804145"/>
            <a:chOff x="1463487" y="2461485"/>
            <a:chExt cx="322239" cy="423026"/>
          </a:xfrm>
          <a:solidFill>
            <a:schemeClr val="accent4">
              <a:lumMod val="75000"/>
            </a:schemeClr>
          </a:solidFill>
        </p:grpSpPr>
        <p:sp>
          <p:nvSpPr>
            <p:cNvPr id="27" name="Google Shape;28553;p81">
              <a:extLst>
                <a:ext uri="{FF2B5EF4-FFF2-40B4-BE49-F238E27FC236}">
                  <a16:creationId xmlns="" xmlns:a16="http://schemas.microsoft.com/office/drawing/2014/main" id="{008F2008-F7C1-79F7-C976-5AD87D8FCE2C}"/>
                </a:ext>
              </a:extLst>
            </p:cNvPr>
            <p:cNvSpPr/>
            <p:nvPr/>
          </p:nvSpPr>
          <p:spPr>
            <a:xfrm>
              <a:off x="1463487" y="2808505"/>
              <a:ext cx="322239" cy="76006"/>
            </a:xfrm>
            <a:custGeom>
              <a:avLst/>
              <a:gdLst/>
              <a:ahLst/>
              <a:cxnLst/>
              <a:rect l="l" t="t" r="r" b="b"/>
              <a:pathLst>
                <a:path w="14576" h="3438" extrusionOk="0">
                  <a:moveTo>
                    <a:pt x="1122" y="0"/>
                  </a:moveTo>
                  <a:lnTo>
                    <a:pt x="1122" y="2317"/>
                  </a:lnTo>
                  <a:lnTo>
                    <a:pt x="1" y="2317"/>
                  </a:lnTo>
                  <a:lnTo>
                    <a:pt x="1" y="3438"/>
                  </a:lnTo>
                  <a:lnTo>
                    <a:pt x="14576" y="3438"/>
                  </a:lnTo>
                  <a:lnTo>
                    <a:pt x="14576" y="2317"/>
                  </a:lnTo>
                  <a:lnTo>
                    <a:pt x="13455" y="2317"/>
                  </a:lnTo>
                  <a:lnTo>
                    <a:pt x="1345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554;p81">
              <a:extLst>
                <a:ext uri="{FF2B5EF4-FFF2-40B4-BE49-F238E27FC236}">
                  <a16:creationId xmlns="" xmlns:a16="http://schemas.microsoft.com/office/drawing/2014/main" id="{659B9B79-C354-D698-D630-0642FA69AF94}"/>
                </a:ext>
              </a:extLst>
            </p:cNvPr>
            <p:cNvSpPr/>
            <p:nvPr/>
          </p:nvSpPr>
          <p:spPr>
            <a:xfrm>
              <a:off x="1537884" y="2535837"/>
              <a:ext cx="173500" cy="74392"/>
            </a:xfrm>
            <a:custGeom>
              <a:avLst/>
              <a:gdLst/>
              <a:ahLst/>
              <a:cxnLst/>
              <a:rect l="l" t="t" r="r" b="b"/>
              <a:pathLst>
                <a:path w="7848" h="3365" extrusionOk="0">
                  <a:moveTo>
                    <a:pt x="0" y="0"/>
                  </a:moveTo>
                  <a:lnTo>
                    <a:pt x="0" y="561"/>
                  </a:lnTo>
                  <a:cubicBezTo>
                    <a:pt x="0" y="1290"/>
                    <a:pt x="470" y="1908"/>
                    <a:pt x="1121" y="2140"/>
                  </a:cubicBezTo>
                  <a:lnTo>
                    <a:pt x="1121" y="3365"/>
                  </a:lnTo>
                  <a:lnTo>
                    <a:pt x="3363" y="3365"/>
                  </a:lnTo>
                  <a:lnTo>
                    <a:pt x="3363" y="2244"/>
                  </a:lnTo>
                  <a:lnTo>
                    <a:pt x="4484" y="2244"/>
                  </a:lnTo>
                  <a:lnTo>
                    <a:pt x="4484" y="3365"/>
                  </a:lnTo>
                  <a:lnTo>
                    <a:pt x="6727" y="3365"/>
                  </a:lnTo>
                  <a:lnTo>
                    <a:pt x="6727" y="2140"/>
                  </a:lnTo>
                  <a:cubicBezTo>
                    <a:pt x="7377" y="1908"/>
                    <a:pt x="7848" y="1290"/>
                    <a:pt x="7848" y="561"/>
                  </a:cubicBezTo>
                  <a:lnTo>
                    <a:pt x="7848" y="0"/>
                  </a:lnTo>
                  <a:lnTo>
                    <a:pt x="6727" y="0"/>
                  </a:lnTo>
                  <a:lnTo>
                    <a:pt x="6727" y="561"/>
                  </a:lnTo>
                  <a:cubicBezTo>
                    <a:pt x="6727" y="871"/>
                    <a:pt x="6475" y="1121"/>
                    <a:pt x="6167" y="1121"/>
                  </a:cubicBezTo>
                  <a:lnTo>
                    <a:pt x="1681" y="1121"/>
                  </a:lnTo>
                  <a:cubicBezTo>
                    <a:pt x="1372" y="1121"/>
                    <a:pt x="1121" y="871"/>
                    <a:pt x="1121" y="561"/>
                  </a:cubicBezTo>
                  <a:lnTo>
                    <a:pt x="11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555;p81">
              <a:extLst>
                <a:ext uri="{FF2B5EF4-FFF2-40B4-BE49-F238E27FC236}">
                  <a16:creationId xmlns="" xmlns:a16="http://schemas.microsoft.com/office/drawing/2014/main" id="{BE7BE3D1-58C5-9C4E-78C6-24FD386AB0E8}"/>
                </a:ext>
              </a:extLst>
            </p:cNvPr>
            <p:cNvSpPr/>
            <p:nvPr/>
          </p:nvSpPr>
          <p:spPr>
            <a:xfrm>
              <a:off x="1513100" y="2610211"/>
              <a:ext cx="223065" cy="74370"/>
            </a:xfrm>
            <a:custGeom>
              <a:avLst/>
              <a:gdLst/>
              <a:ahLst/>
              <a:cxnLst/>
              <a:rect l="l" t="t" r="r" b="b"/>
              <a:pathLst>
                <a:path w="10090" h="3364" extrusionOk="0">
                  <a:moveTo>
                    <a:pt x="0" y="1"/>
                  </a:moveTo>
                  <a:lnTo>
                    <a:pt x="0" y="561"/>
                  </a:lnTo>
                  <a:cubicBezTo>
                    <a:pt x="0" y="1291"/>
                    <a:pt x="470" y="1907"/>
                    <a:pt x="1121" y="2139"/>
                  </a:cubicBezTo>
                  <a:lnTo>
                    <a:pt x="1121" y="3363"/>
                  </a:lnTo>
                  <a:lnTo>
                    <a:pt x="4484" y="3363"/>
                  </a:lnTo>
                  <a:lnTo>
                    <a:pt x="4484" y="2242"/>
                  </a:lnTo>
                  <a:lnTo>
                    <a:pt x="5605" y="2242"/>
                  </a:lnTo>
                  <a:lnTo>
                    <a:pt x="5605" y="3363"/>
                  </a:lnTo>
                  <a:lnTo>
                    <a:pt x="8969" y="3363"/>
                  </a:lnTo>
                  <a:lnTo>
                    <a:pt x="8969" y="2139"/>
                  </a:lnTo>
                  <a:cubicBezTo>
                    <a:pt x="9620" y="1907"/>
                    <a:pt x="10090" y="1291"/>
                    <a:pt x="10090" y="561"/>
                  </a:cubicBezTo>
                  <a:lnTo>
                    <a:pt x="10090" y="1"/>
                  </a:lnTo>
                  <a:lnTo>
                    <a:pt x="8969" y="1"/>
                  </a:lnTo>
                  <a:lnTo>
                    <a:pt x="8969" y="561"/>
                  </a:lnTo>
                  <a:cubicBezTo>
                    <a:pt x="8969" y="871"/>
                    <a:pt x="8718" y="1121"/>
                    <a:pt x="8408" y="1121"/>
                  </a:cubicBezTo>
                  <a:lnTo>
                    <a:pt x="1682" y="1121"/>
                  </a:lnTo>
                  <a:cubicBezTo>
                    <a:pt x="1372" y="1121"/>
                    <a:pt x="1121" y="871"/>
                    <a:pt x="1121" y="561"/>
                  </a:cubicBezTo>
                  <a:lnTo>
                    <a:pt x="112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556;p81">
              <a:extLst>
                <a:ext uri="{FF2B5EF4-FFF2-40B4-BE49-F238E27FC236}">
                  <a16:creationId xmlns="" xmlns:a16="http://schemas.microsoft.com/office/drawing/2014/main" id="{29CC3424-4A2D-6514-01EC-5FC563539B40}"/>
                </a:ext>
              </a:extLst>
            </p:cNvPr>
            <p:cNvSpPr/>
            <p:nvPr/>
          </p:nvSpPr>
          <p:spPr>
            <a:xfrm>
              <a:off x="1488272" y="2684563"/>
              <a:ext cx="272674" cy="99174"/>
            </a:xfrm>
            <a:custGeom>
              <a:avLst/>
              <a:gdLst/>
              <a:ahLst/>
              <a:cxnLst/>
              <a:rect l="l" t="t" r="r" b="b"/>
              <a:pathLst>
                <a:path w="12334" h="4486" extrusionOk="0">
                  <a:moveTo>
                    <a:pt x="1" y="0"/>
                  </a:moveTo>
                  <a:lnTo>
                    <a:pt x="1" y="561"/>
                  </a:lnTo>
                  <a:cubicBezTo>
                    <a:pt x="1" y="1290"/>
                    <a:pt x="472" y="1907"/>
                    <a:pt x="1123" y="2140"/>
                  </a:cubicBezTo>
                  <a:lnTo>
                    <a:pt x="1123" y="4485"/>
                  </a:lnTo>
                  <a:lnTo>
                    <a:pt x="4488" y="4485"/>
                  </a:lnTo>
                  <a:lnTo>
                    <a:pt x="4488" y="3925"/>
                  </a:lnTo>
                  <a:cubicBezTo>
                    <a:pt x="4476" y="2988"/>
                    <a:pt x="5233" y="2224"/>
                    <a:pt x="6169" y="2224"/>
                  </a:cubicBezTo>
                  <a:cubicBezTo>
                    <a:pt x="7104" y="2224"/>
                    <a:pt x="7860" y="2988"/>
                    <a:pt x="7850" y="3925"/>
                  </a:cubicBezTo>
                  <a:lnTo>
                    <a:pt x="7850" y="4485"/>
                  </a:lnTo>
                  <a:lnTo>
                    <a:pt x="11213" y="4485"/>
                  </a:lnTo>
                  <a:lnTo>
                    <a:pt x="11213" y="2140"/>
                  </a:lnTo>
                  <a:cubicBezTo>
                    <a:pt x="11864" y="1907"/>
                    <a:pt x="12334" y="1290"/>
                    <a:pt x="12334" y="561"/>
                  </a:cubicBezTo>
                  <a:lnTo>
                    <a:pt x="12334" y="0"/>
                  </a:lnTo>
                  <a:lnTo>
                    <a:pt x="11213" y="0"/>
                  </a:lnTo>
                  <a:lnTo>
                    <a:pt x="11213" y="561"/>
                  </a:lnTo>
                  <a:cubicBezTo>
                    <a:pt x="11213" y="870"/>
                    <a:pt x="10962" y="1121"/>
                    <a:pt x="10652" y="1121"/>
                  </a:cubicBezTo>
                  <a:lnTo>
                    <a:pt x="1684" y="1121"/>
                  </a:lnTo>
                  <a:cubicBezTo>
                    <a:pt x="1374" y="1121"/>
                    <a:pt x="1123" y="870"/>
                    <a:pt x="1123" y="561"/>
                  </a:cubicBezTo>
                  <a:lnTo>
                    <a:pt x="112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557;p81">
              <a:extLst>
                <a:ext uri="{FF2B5EF4-FFF2-40B4-BE49-F238E27FC236}">
                  <a16:creationId xmlns="" xmlns:a16="http://schemas.microsoft.com/office/drawing/2014/main" id="{DF528322-CB84-7FE7-736D-4FD5DF2FDC0A}"/>
                </a:ext>
              </a:extLst>
            </p:cNvPr>
            <p:cNvSpPr/>
            <p:nvPr/>
          </p:nvSpPr>
          <p:spPr>
            <a:xfrm>
              <a:off x="1587475" y="2461485"/>
              <a:ext cx="74370" cy="74370"/>
            </a:xfrm>
            <a:custGeom>
              <a:avLst/>
              <a:gdLst/>
              <a:ahLst/>
              <a:cxnLst/>
              <a:rect l="l" t="t" r="r" b="b"/>
              <a:pathLst>
                <a:path w="3364" h="3364" extrusionOk="0">
                  <a:moveTo>
                    <a:pt x="1120" y="1"/>
                  </a:moveTo>
                  <a:lnTo>
                    <a:pt x="1120" y="1451"/>
                  </a:lnTo>
                  <a:lnTo>
                    <a:pt x="1" y="2571"/>
                  </a:lnTo>
                  <a:lnTo>
                    <a:pt x="1" y="3363"/>
                  </a:lnTo>
                  <a:lnTo>
                    <a:pt x="3363" y="3363"/>
                  </a:lnTo>
                  <a:lnTo>
                    <a:pt x="3363" y="2571"/>
                  </a:lnTo>
                  <a:lnTo>
                    <a:pt x="2241" y="1449"/>
                  </a:lnTo>
                  <a:lnTo>
                    <a:pt x="22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2" name="Google Shape;28558;p81">
              <a:extLst>
                <a:ext uri="{FF2B5EF4-FFF2-40B4-BE49-F238E27FC236}">
                  <a16:creationId xmlns="" xmlns:a16="http://schemas.microsoft.com/office/drawing/2014/main" id="{C1432903-8791-E966-7FCC-E10F97FA9F13}"/>
                </a:ext>
              </a:extLst>
            </p:cNvPr>
            <p:cNvSpPr/>
            <p:nvPr/>
          </p:nvSpPr>
          <p:spPr>
            <a:xfrm>
              <a:off x="1612215" y="2759136"/>
              <a:ext cx="24805" cy="24606"/>
            </a:xfrm>
            <a:custGeom>
              <a:avLst/>
              <a:gdLst/>
              <a:ahLst/>
              <a:cxnLst/>
              <a:rect l="l" t="t" r="r" b="b"/>
              <a:pathLst>
                <a:path w="1122" h="1113" extrusionOk="0">
                  <a:moveTo>
                    <a:pt x="561" y="1"/>
                  </a:moveTo>
                  <a:cubicBezTo>
                    <a:pt x="256" y="1"/>
                    <a:pt x="7" y="245"/>
                    <a:pt x="1" y="552"/>
                  </a:cubicBezTo>
                  <a:lnTo>
                    <a:pt x="1" y="1112"/>
                  </a:lnTo>
                  <a:lnTo>
                    <a:pt x="1122" y="1112"/>
                  </a:lnTo>
                  <a:lnTo>
                    <a:pt x="1122" y="552"/>
                  </a:lnTo>
                  <a:cubicBezTo>
                    <a:pt x="1117" y="245"/>
                    <a:pt x="868" y="1"/>
                    <a:pt x="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40" name="Google Shape;28552;p81">
            <a:extLst>
              <a:ext uri="{FF2B5EF4-FFF2-40B4-BE49-F238E27FC236}">
                <a16:creationId xmlns="" xmlns:a16="http://schemas.microsoft.com/office/drawing/2014/main" id="{4C5D3893-C552-3132-069E-8FA6A592507C}"/>
              </a:ext>
            </a:extLst>
          </p:cNvPr>
          <p:cNvGrpSpPr/>
          <p:nvPr/>
        </p:nvGrpSpPr>
        <p:grpSpPr>
          <a:xfrm>
            <a:off x="603572" y="3264201"/>
            <a:ext cx="680049" cy="804145"/>
            <a:chOff x="1463487" y="2461485"/>
            <a:chExt cx="322239" cy="423026"/>
          </a:xfrm>
          <a:solidFill>
            <a:schemeClr val="accent4">
              <a:lumMod val="75000"/>
            </a:schemeClr>
          </a:solidFill>
        </p:grpSpPr>
        <p:sp>
          <p:nvSpPr>
            <p:cNvPr id="27241" name="Google Shape;28553;p81">
              <a:extLst>
                <a:ext uri="{FF2B5EF4-FFF2-40B4-BE49-F238E27FC236}">
                  <a16:creationId xmlns="" xmlns:a16="http://schemas.microsoft.com/office/drawing/2014/main" id="{7B5A7446-23DC-D624-D3A2-188D1ACAC296}"/>
                </a:ext>
              </a:extLst>
            </p:cNvPr>
            <p:cNvSpPr/>
            <p:nvPr/>
          </p:nvSpPr>
          <p:spPr>
            <a:xfrm>
              <a:off x="1463487" y="2808505"/>
              <a:ext cx="322239" cy="76006"/>
            </a:xfrm>
            <a:custGeom>
              <a:avLst/>
              <a:gdLst/>
              <a:ahLst/>
              <a:cxnLst/>
              <a:rect l="l" t="t" r="r" b="b"/>
              <a:pathLst>
                <a:path w="14576" h="3438" extrusionOk="0">
                  <a:moveTo>
                    <a:pt x="1122" y="0"/>
                  </a:moveTo>
                  <a:lnTo>
                    <a:pt x="1122" y="2317"/>
                  </a:lnTo>
                  <a:lnTo>
                    <a:pt x="1" y="2317"/>
                  </a:lnTo>
                  <a:lnTo>
                    <a:pt x="1" y="3438"/>
                  </a:lnTo>
                  <a:lnTo>
                    <a:pt x="14576" y="3438"/>
                  </a:lnTo>
                  <a:lnTo>
                    <a:pt x="14576" y="2317"/>
                  </a:lnTo>
                  <a:lnTo>
                    <a:pt x="13455" y="2317"/>
                  </a:lnTo>
                  <a:lnTo>
                    <a:pt x="1345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2" name="Google Shape;28554;p81">
              <a:extLst>
                <a:ext uri="{FF2B5EF4-FFF2-40B4-BE49-F238E27FC236}">
                  <a16:creationId xmlns="" xmlns:a16="http://schemas.microsoft.com/office/drawing/2014/main" id="{6186BE4F-35E9-E26A-B9D8-DFFB18A6D57D}"/>
                </a:ext>
              </a:extLst>
            </p:cNvPr>
            <p:cNvSpPr/>
            <p:nvPr/>
          </p:nvSpPr>
          <p:spPr>
            <a:xfrm>
              <a:off x="1537884" y="2535837"/>
              <a:ext cx="173500" cy="74392"/>
            </a:xfrm>
            <a:custGeom>
              <a:avLst/>
              <a:gdLst/>
              <a:ahLst/>
              <a:cxnLst/>
              <a:rect l="l" t="t" r="r" b="b"/>
              <a:pathLst>
                <a:path w="7848" h="3365" extrusionOk="0">
                  <a:moveTo>
                    <a:pt x="0" y="0"/>
                  </a:moveTo>
                  <a:lnTo>
                    <a:pt x="0" y="561"/>
                  </a:lnTo>
                  <a:cubicBezTo>
                    <a:pt x="0" y="1290"/>
                    <a:pt x="470" y="1908"/>
                    <a:pt x="1121" y="2140"/>
                  </a:cubicBezTo>
                  <a:lnTo>
                    <a:pt x="1121" y="3365"/>
                  </a:lnTo>
                  <a:lnTo>
                    <a:pt x="3363" y="3365"/>
                  </a:lnTo>
                  <a:lnTo>
                    <a:pt x="3363" y="2244"/>
                  </a:lnTo>
                  <a:lnTo>
                    <a:pt x="4484" y="2244"/>
                  </a:lnTo>
                  <a:lnTo>
                    <a:pt x="4484" y="3365"/>
                  </a:lnTo>
                  <a:lnTo>
                    <a:pt x="6727" y="3365"/>
                  </a:lnTo>
                  <a:lnTo>
                    <a:pt x="6727" y="2140"/>
                  </a:lnTo>
                  <a:cubicBezTo>
                    <a:pt x="7377" y="1908"/>
                    <a:pt x="7848" y="1290"/>
                    <a:pt x="7848" y="561"/>
                  </a:cubicBezTo>
                  <a:lnTo>
                    <a:pt x="7848" y="0"/>
                  </a:lnTo>
                  <a:lnTo>
                    <a:pt x="6727" y="0"/>
                  </a:lnTo>
                  <a:lnTo>
                    <a:pt x="6727" y="561"/>
                  </a:lnTo>
                  <a:cubicBezTo>
                    <a:pt x="6727" y="871"/>
                    <a:pt x="6475" y="1121"/>
                    <a:pt x="6167" y="1121"/>
                  </a:cubicBezTo>
                  <a:lnTo>
                    <a:pt x="1681" y="1121"/>
                  </a:lnTo>
                  <a:cubicBezTo>
                    <a:pt x="1372" y="1121"/>
                    <a:pt x="1121" y="871"/>
                    <a:pt x="1121" y="561"/>
                  </a:cubicBezTo>
                  <a:lnTo>
                    <a:pt x="11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3" name="Google Shape;28555;p81">
              <a:extLst>
                <a:ext uri="{FF2B5EF4-FFF2-40B4-BE49-F238E27FC236}">
                  <a16:creationId xmlns="" xmlns:a16="http://schemas.microsoft.com/office/drawing/2014/main" id="{203B6805-7B22-3082-A2DC-50EAEAEC8E5C}"/>
                </a:ext>
              </a:extLst>
            </p:cNvPr>
            <p:cNvSpPr/>
            <p:nvPr/>
          </p:nvSpPr>
          <p:spPr>
            <a:xfrm>
              <a:off x="1513100" y="2610211"/>
              <a:ext cx="223065" cy="74370"/>
            </a:xfrm>
            <a:custGeom>
              <a:avLst/>
              <a:gdLst/>
              <a:ahLst/>
              <a:cxnLst/>
              <a:rect l="l" t="t" r="r" b="b"/>
              <a:pathLst>
                <a:path w="10090" h="3364" extrusionOk="0">
                  <a:moveTo>
                    <a:pt x="0" y="1"/>
                  </a:moveTo>
                  <a:lnTo>
                    <a:pt x="0" y="561"/>
                  </a:lnTo>
                  <a:cubicBezTo>
                    <a:pt x="0" y="1291"/>
                    <a:pt x="470" y="1907"/>
                    <a:pt x="1121" y="2139"/>
                  </a:cubicBezTo>
                  <a:lnTo>
                    <a:pt x="1121" y="3363"/>
                  </a:lnTo>
                  <a:lnTo>
                    <a:pt x="4484" y="3363"/>
                  </a:lnTo>
                  <a:lnTo>
                    <a:pt x="4484" y="2242"/>
                  </a:lnTo>
                  <a:lnTo>
                    <a:pt x="5605" y="2242"/>
                  </a:lnTo>
                  <a:lnTo>
                    <a:pt x="5605" y="3363"/>
                  </a:lnTo>
                  <a:lnTo>
                    <a:pt x="8969" y="3363"/>
                  </a:lnTo>
                  <a:lnTo>
                    <a:pt x="8969" y="2139"/>
                  </a:lnTo>
                  <a:cubicBezTo>
                    <a:pt x="9620" y="1907"/>
                    <a:pt x="10090" y="1291"/>
                    <a:pt x="10090" y="561"/>
                  </a:cubicBezTo>
                  <a:lnTo>
                    <a:pt x="10090" y="1"/>
                  </a:lnTo>
                  <a:lnTo>
                    <a:pt x="8969" y="1"/>
                  </a:lnTo>
                  <a:lnTo>
                    <a:pt x="8969" y="561"/>
                  </a:lnTo>
                  <a:cubicBezTo>
                    <a:pt x="8969" y="871"/>
                    <a:pt x="8718" y="1121"/>
                    <a:pt x="8408" y="1121"/>
                  </a:cubicBezTo>
                  <a:lnTo>
                    <a:pt x="1682" y="1121"/>
                  </a:lnTo>
                  <a:cubicBezTo>
                    <a:pt x="1372" y="1121"/>
                    <a:pt x="1121" y="871"/>
                    <a:pt x="1121" y="561"/>
                  </a:cubicBezTo>
                  <a:lnTo>
                    <a:pt x="112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4" name="Google Shape;28556;p81">
              <a:extLst>
                <a:ext uri="{FF2B5EF4-FFF2-40B4-BE49-F238E27FC236}">
                  <a16:creationId xmlns="" xmlns:a16="http://schemas.microsoft.com/office/drawing/2014/main" id="{47155A49-E0C9-9948-C5EC-AF7F3ED6B9CC}"/>
                </a:ext>
              </a:extLst>
            </p:cNvPr>
            <p:cNvSpPr/>
            <p:nvPr/>
          </p:nvSpPr>
          <p:spPr>
            <a:xfrm>
              <a:off x="1488272" y="2684563"/>
              <a:ext cx="272674" cy="99174"/>
            </a:xfrm>
            <a:custGeom>
              <a:avLst/>
              <a:gdLst/>
              <a:ahLst/>
              <a:cxnLst/>
              <a:rect l="l" t="t" r="r" b="b"/>
              <a:pathLst>
                <a:path w="12334" h="4486" extrusionOk="0">
                  <a:moveTo>
                    <a:pt x="1" y="0"/>
                  </a:moveTo>
                  <a:lnTo>
                    <a:pt x="1" y="561"/>
                  </a:lnTo>
                  <a:cubicBezTo>
                    <a:pt x="1" y="1290"/>
                    <a:pt x="472" y="1907"/>
                    <a:pt x="1123" y="2140"/>
                  </a:cubicBezTo>
                  <a:lnTo>
                    <a:pt x="1123" y="4485"/>
                  </a:lnTo>
                  <a:lnTo>
                    <a:pt x="4488" y="4485"/>
                  </a:lnTo>
                  <a:lnTo>
                    <a:pt x="4488" y="3925"/>
                  </a:lnTo>
                  <a:cubicBezTo>
                    <a:pt x="4476" y="2988"/>
                    <a:pt x="5233" y="2224"/>
                    <a:pt x="6169" y="2224"/>
                  </a:cubicBezTo>
                  <a:cubicBezTo>
                    <a:pt x="7104" y="2224"/>
                    <a:pt x="7860" y="2988"/>
                    <a:pt x="7850" y="3925"/>
                  </a:cubicBezTo>
                  <a:lnTo>
                    <a:pt x="7850" y="4485"/>
                  </a:lnTo>
                  <a:lnTo>
                    <a:pt x="11213" y="4485"/>
                  </a:lnTo>
                  <a:lnTo>
                    <a:pt x="11213" y="2140"/>
                  </a:lnTo>
                  <a:cubicBezTo>
                    <a:pt x="11864" y="1907"/>
                    <a:pt x="12334" y="1290"/>
                    <a:pt x="12334" y="561"/>
                  </a:cubicBezTo>
                  <a:lnTo>
                    <a:pt x="12334" y="0"/>
                  </a:lnTo>
                  <a:lnTo>
                    <a:pt x="11213" y="0"/>
                  </a:lnTo>
                  <a:lnTo>
                    <a:pt x="11213" y="561"/>
                  </a:lnTo>
                  <a:cubicBezTo>
                    <a:pt x="11213" y="870"/>
                    <a:pt x="10962" y="1121"/>
                    <a:pt x="10652" y="1121"/>
                  </a:cubicBezTo>
                  <a:lnTo>
                    <a:pt x="1684" y="1121"/>
                  </a:lnTo>
                  <a:cubicBezTo>
                    <a:pt x="1374" y="1121"/>
                    <a:pt x="1123" y="870"/>
                    <a:pt x="1123" y="561"/>
                  </a:cubicBezTo>
                  <a:lnTo>
                    <a:pt x="112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5" name="Google Shape;28557;p81">
              <a:extLst>
                <a:ext uri="{FF2B5EF4-FFF2-40B4-BE49-F238E27FC236}">
                  <a16:creationId xmlns="" xmlns:a16="http://schemas.microsoft.com/office/drawing/2014/main" id="{604EAB07-485C-2025-17C6-CCF292C4DDFC}"/>
                </a:ext>
              </a:extLst>
            </p:cNvPr>
            <p:cNvSpPr/>
            <p:nvPr/>
          </p:nvSpPr>
          <p:spPr>
            <a:xfrm>
              <a:off x="1587475" y="2461485"/>
              <a:ext cx="74370" cy="74370"/>
            </a:xfrm>
            <a:custGeom>
              <a:avLst/>
              <a:gdLst/>
              <a:ahLst/>
              <a:cxnLst/>
              <a:rect l="l" t="t" r="r" b="b"/>
              <a:pathLst>
                <a:path w="3364" h="3364" extrusionOk="0">
                  <a:moveTo>
                    <a:pt x="1120" y="1"/>
                  </a:moveTo>
                  <a:lnTo>
                    <a:pt x="1120" y="1451"/>
                  </a:lnTo>
                  <a:lnTo>
                    <a:pt x="1" y="2571"/>
                  </a:lnTo>
                  <a:lnTo>
                    <a:pt x="1" y="3363"/>
                  </a:lnTo>
                  <a:lnTo>
                    <a:pt x="3363" y="3363"/>
                  </a:lnTo>
                  <a:lnTo>
                    <a:pt x="3363" y="2571"/>
                  </a:lnTo>
                  <a:lnTo>
                    <a:pt x="2241" y="1449"/>
                  </a:lnTo>
                  <a:lnTo>
                    <a:pt x="22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6" name="Google Shape;28558;p81">
              <a:extLst>
                <a:ext uri="{FF2B5EF4-FFF2-40B4-BE49-F238E27FC236}">
                  <a16:creationId xmlns="" xmlns:a16="http://schemas.microsoft.com/office/drawing/2014/main" id="{7D70960E-8266-2234-CBB2-8680A9F70BD2}"/>
                </a:ext>
              </a:extLst>
            </p:cNvPr>
            <p:cNvSpPr/>
            <p:nvPr/>
          </p:nvSpPr>
          <p:spPr>
            <a:xfrm>
              <a:off x="1612215" y="2759136"/>
              <a:ext cx="24805" cy="24606"/>
            </a:xfrm>
            <a:custGeom>
              <a:avLst/>
              <a:gdLst/>
              <a:ahLst/>
              <a:cxnLst/>
              <a:rect l="l" t="t" r="r" b="b"/>
              <a:pathLst>
                <a:path w="1122" h="1113" extrusionOk="0">
                  <a:moveTo>
                    <a:pt x="561" y="1"/>
                  </a:moveTo>
                  <a:cubicBezTo>
                    <a:pt x="256" y="1"/>
                    <a:pt x="7" y="245"/>
                    <a:pt x="1" y="552"/>
                  </a:cubicBezTo>
                  <a:lnTo>
                    <a:pt x="1" y="1112"/>
                  </a:lnTo>
                  <a:lnTo>
                    <a:pt x="1122" y="1112"/>
                  </a:lnTo>
                  <a:lnTo>
                    <a:pt x="1122" y="552"/>
                  </a:lnTo>
                  <a:cubicBezTo>
                    <a:pt x="1117" y="245"/>
                    <a:pt x="868" y="1"/>
                    <a:pt x="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8807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60"/>
        <p:cNvGrpSpPr/>
        <p:nvPr/>
      </p:nvGrpSpPr>
      <p:grpSpPr>
        <a:xfrm>
          <a:off x="0" y="0"/>
          <a:ext cx="0" cy="0"/>
          <a:chOff x="0" y="0"/>
          <a:chExt cx="0" cy="0"/>
        </a:xfrm>
      </p:grpSpPr>
      <p:grpSp>
        <p:nvGrpSpPr>
          <p:cNvPr id="27365" name="Google Shape;27365;p60"/>
          <p:cNvGrpSpPr/>
          <p:nvPr/>
        </p:nvGrpSpPr>
        <p:grpSpPr>
          <a:xfrm flipH="1">
            <a:off x="7045719" y="-34712"/>
            <a:ext cx="984185" cy="4413165"/>
            <a:chOff x="3960449" y="535000"/>
            <a:chExt cx="815736" cy="3658127"/>
          </a:xfrm>
        </p:grpSpPr>
        <p:sp>
          <p:nvSpPr>
            <p:cNvPr id="27366" name="Google Shape;27366;p60"/>
            <p:cNvSpPr/>
            <p:nvPr/>
          </p:nvSpPr>
          <p:spPr>
            <a:xfrm>
              <a:off x="3961760" y="535000"/>
              <a:ext cx="747009" cy="3658127"/>
            </a:xfrm>
            <a:custGeom>
              <a:avLst/>
              <a:gdLst/>
              <a:ahLst/>
              <a:cxnLst/>
              <a:rect l="l" t="t" r="r" b="b"/>
              <a:pathLst>
                <a:path w="15966" h="78186" fill="none" extrusionOk="0">
                  <a:moveTo>
                    <a:pt x="15965" y="0"/>
                  </a:moveTo>
                  <a:cubicBezTo>
                    <a:pt x="15739" y="12603"/>
                    <a:pt x="14976" y="37581"/>
                    <a:pt x="7488" y="56231"/>
                  </a:cubicBezTo>
                  <a:cubicBezTo>
                    <a:pt x="0" y="74880"/>
                    <a:pt x="1159" y="78186"/>
                    <a:pt x="1159" y="78186"/>
                  </a:cubicBezTo>
                </a:path>
              </a:pathLst>
            </a:custGeom>
            <a:noFill/>
            <a:ln w="9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7" name="Google Shape;27367;p60"/>
            <p:cNvSpPr/>
            <p:nvPr/>
          </p:nvSpPr>
          <p:spPr>
            <a:xfrm>
              <a:off x="4542107" y="999503"/>
              <a:ext cx="234078" cy="664008"/>
            </a:xfrm>
            <a:custGeom>
              <a:avLst/>
              <a:gdLst/>
              <a:ahLst/>
              <a:cxnLst/>
              <a:rect l="l" t="t" r="r" b="b"/>
              <a:pathLst>
                <a:path w="5003" h="14192" extrusionOk="0">
                  <a:moveTo>
                    <a:pt x="2564" y="0"/>
                  </a:moveTo>
                  <a:cubicBezTo>
                    <a:pt x="1985" y="0"/>
                    <a:pt x="1407" y="82"/>
                    <a:pt x="848" y="244"/>
                  </a:cubicBezTo>
                  <a:lnTo>
                    <a:pt x="1" y="13666"/>
                  </a:lnTo>
                  <a:cubicBezTo>
                    <a:pt x="788" y="14018"/>
                    <a:pt x="1626" y="14191"/>
                    <a:pt x="2460" y="14191"/>
                  </a:cubicBezTo>
                  <a:cubicBezTo>
                    <a:pt x="3032" y="14191"/>
                    <a:pt x="3603" y="14110"/>
                    <a:pt x="4154" y="13949"/>
                  </a:cubicBezTo>
                  <a:lnTo>
                    <a:pt x="5002" y="499"/>
                  </a:lnTo>
                  <a:cubicBezTo>
                    <a:pt x="4221" y="166"/>
                    <a:pt x="3391" y="0"/>
                    <a:pt x="25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8" name="Google Shape;27368;p60"/>
            <p:cNvSpPr/>
            <p:nvPr/>
          </p:nvSpPr>
          <p:spPr>
            <a:xfrm>
              <a:off x="4160043" y="2615858"/>
              <a:ext cx="407238" cy="658440"/>
            </a:xfrm>
            <a:custGeom>
              <a:avLst/>
              <a:gdLst/>
              <a:ahLst/>
              <a:cxnLst/>
              <a:rect l="l" t="t" r="r" b="b"/>
              <a:pathLst>
                <a:path w="8704" h="14073" extrusionOk="0">
                  <a:moveTo>
                    <a:pt x="4804" y="1"/>
                  </a:moveTo>
                  <a:lnTo>
                    <a:pt x="1" y="12575"/>
                  </a:lnTo>
                  <a:cubicBezTo>
                    <a:pt x="1074" y="13507"/>
                    <a:pt x="2459" y="14044"/>
                    <a:pt x="3900" y="14073"/>
                  </a:cubicBezTo>
                  <a:lnTo>
                    <a:pt x="8704" y="1498"/>
                  </a:lnTo>
                  <a:cubicBezTo>
                    <a:pt x="7630" y="566"/>
                    <a:pt x="6245" y="29"/>
                    <a:pt x="4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9" name="Google Shape;27369;p60"/>
            <p:cNvSpPr/>
            <p:nvPr/>
          </p:nvSpPr>
          <p:spPr>
            <a:xfrm>
              <a:off x="4411244" y="1846865"/>
              <a:ext cx="312026" cy="661575"/>
            </a:xfrm>
            <a:custGeom>
              <a:avLst/>
              <a:gdLst/>
              <a:ahLst/>
              <a:cxnLst/>
              <a:rect l="l" t="t" r="r" b="b"/>
              <a:pathLst>
                <a:path w="6669" h="14140" extrusionOk="0">
                  <a:moveTo>
                    <a:pt x="3527" y="0"/>
                  </a:moveTo>
                  <a:cubicBezTo>
                    <a:pt x="3209" y="0"/>
                    <a:pt x="2890" y="25"/>
                    <a:pt x="2572" y="76"/>
                  </a:cubicBezTo>
                  <a:lnTo>
                    <a:pt x="0" y="13272"/>
                  </a:lnTo>
                  <a:cubicBezTo>
                    <a:pt x="942" y="13841"/>
                    <a:pt x="2019" y="14139"/>
                    <a:pt x="3114" y="14139"/>
                  </a:cubicBezTo>
                  <a:cubicBezTo>
                    <a:pt x="3432" y="14139"/>
                    <a:pt x="3751" y="14114"/>
                    <a:pt x="4069" y="14063"/>
                  </a:cubicBezTo>
                  <a:lnTo>
                    <a:pt x="6669" y="868"/>
                  </a:lnTo>
                  <a:cubicBezTo>
                    <a:pt x="5705" y="298"/>
                    <a:pt x="4623" y="0"/>
                    <a:pt x="3527" y="0"/>
                  </a:cubicBezTo>
                  <a:close/>
                </a:path>
              </a:pathLst>
            </a:custGeom>
            <a:solidFill>
              <a:srgbClr val="EB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0" name="Google Shape;27370;p60"/>
            <p:cNvSpPr/>
            <p:nvPr/>
          </p:nvSpPr>
          <p:spPr>
            <a:xfrm>
              <a:off x="3960449" y="3422843"/>
              <a:ext cx="331864" cy="661341"/>
            </a:xfrm>
            <a:custGeom>
              <a:avLst/>
              <a:gdLst/>
              <a:ahLst/>
              <a:cxnLst/>
              <a:rect l="l" t="t" r="r" b="b"/>
              <a:pathLst>
                <a:path w="7093" h="14135" extrusionOk="0">
                  <a:moveTo>
                    <a:pt x="3801" y="1"/>
                  </a:moveTo>
                  <a:cubicBezTo>
                    <a:pt x="3551" y="1"/>
                    <a:pt x="3301" y="16"/>
                    <a:pt x="3052" y="46"/>
                  </a:cubicBezTo>
                  <a:lnTo>
                    <a:pt x="0" y="13157"/>
                  </a:lnTo>
                  <a:cubicBezTo>
                    <a:pt x="977" y="13808"/>
                    <a:pt x="2127" y="14134"/>
                    <a:pt x="3292" y="14134"/>
                  </a:cubicBezTo>
                  <a:cubicBezTo>
                    <a:pt x="3541" y="14134"/>
                    <a:pt x="3791" y="14119"/>
                    <a:pt x="4041" y="14089"/>
                  </a:cubicBezTo>
                  <a:lnTo>
                    <a:pt x="7092" y="978"/>
                  </a:lnTo>
                  <a:cubicBezTo>
                    <a:pt x="6115" y="327"/>
                    <a:pt x="4965" y="1"/>
                    <a:pt x="3801" y="1"/>
                  </a:cubicBezTo>
                  <a:close/>
                </a:path>
              </a:pathLst>
            </a:custGeom>
            <a:solidFill>
              <a:srgbClr val="EB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71" name="Google Shape;27371;p60"/>
          <p:cNvGrpSpPr/>
          <p:nvPr/>
        </p:nvGrpSpPr>
        <p:grpSpPr>
          <a:xfrm rot="6858783">
            <a:off x="4898122" y="4361703"/>
            <a:ext cx="1685949" cy="912388"/>
            <a:chOff x="6837853" y="4004081"/>
            <a:chExt cx="2125358" cy="1150184"/>
          </a:xfrm>
        </p:grpSpPr>
        <p:sp>
          <p:nvSpPr>
            <p:cNvPr id="27372" name="Google Shape;27372;p60"/>
            <p:cNvSpPr/>
            <p:nvPr/>
          </p:nvSpPr>
          <p:spPr>
            <a:xfrm rot="-10151587">
              <a:off x="7733290" y="4607199"/>
              <a:ext cx="1199447" cy="438507"/>
            </a:xfrm>
            <a:custGeom>
              <a:avLst/>
              <a:gdLst/>
              <a:ahLst/>
              <a:cxnLst/>
              <a:rect l="l" t="t" r="r" b="b"/>
              <a:pathLst>
                <a:path w="25121" h="9184" fill="none" extrusionOk="0">
                  <a:moveTo>
                    <a:pt x="25120" y="9184"/>
                  </a:moveTo>
                  <a:lnTo>
                    <a:pt x="18480" y="2798"/>
                  </a:lnTo>
                  <a:lnTo>
                    <a:pt x="0"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3" name="Google Shape;27373;p60"/>
            <p:cNvSpPr/>
            <p:nvPr/>
          </p:nvSpPr>
          <p:spPr>
            <a:xfrm rot="-10151587">
              <a:off x="7357004" y="4793061"/>
              <a:ext cx="682732" cy="60734"/>
            </a:xfrm>
            <a:custGeom>
              <a:avLst/>
              <a:gdLst/>
              <a:ahLst/>
              <a:cxnLst/>
              <a:rect l="l" t="t" r="r" b="b"/>
              <a:pathLst>
                <a:path w="14299" h="1272" fill="none" extrusionOk="0">
                  <a:moveTo>
                    <a:pt x="14299" y="0"/>
                  </a:moveTo>
                  <a:lnTo>
                    <a:pt x="1" y="127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4" name="Google Shape;27374;p60"/>
            <p:cNvSpPr/>
            <p:nvPr/>
          </p:nvSpPr>
          <p:spPr>
            <a:xfrm rot="-10151587">
              <a:off x="7292786" y="4343685"/>
              <a:ext cx="511368" cy="162578"/>
            </a:xfrm>
            <a:custGeom>
              <a:avLst/>
              <a:gdLst/>
              <a:ahLst/>
              <a:cxnLst/>
              <a:rect l="l" t="t" r="r" b="b"/>
              <a:pathLst>
                <a:path w="10710" h="3405" extrusionOk="0">
                  <a:moveTo>
                    <a:pt x="2206" y="0"/>
                  </a:moveTo>
                  <a:cubicBezTo>
                    <a:pt x="1285" y="0"/>
                    <a:pt x="501" y="259"/>
                    <a:pt x="0" y="918"/>
                  </a:cubicBezTo>
                  <a:lnTo>
                    <a:pt x="10710" y="3404"/>
                  </a:lnTo>
                  <a:cubicBezTo>
                    <a:pt x="10710" y="3404"/>
                    <a:pt x="5551" y="0"/>
                    <a:pt x="220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5" name="Google Shape;27375;p60"/>
            <p:cNvSpPr/>
            <p:nvPr/>
          </p:nvSpPr>
          <p:spPr>
            <a:xfrm rot="-10151587">
              <a:off x="7694752" y="4823983"/>
              <a:ext cx="311691" cy="267191"/>
            </a:xfrm>
            <a:custGeom>
              <a:avLst/>
              <a:gdLst/>
              <a:ahLst/>
              <a:cxnLst/>
              <a:rect l="l" t="t" r="r" b="b"/>
              <a:pathLst>
                <a:path w="6528" h="5596" extrusionOk="0">
                  <a:moveTo>
                    <a:pt x="6527" y="1"/>
                  </a:moveTo>
                  <a:cubicBezTo>
                    <a:pt x="6527" y="1"/>
                    <a:pt x="0" y="1527"/>
                    <a:pt x="57" y="5596"/>
                  </a:cubicBezTo>
                  <a:lnTo>
                    <a:pt x="6527"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6" name="Google Shape;27376;p60"/>
            <p:cNvSpPr/>
            <p:nvPr/>
          </p:nvSpPr>
          <p:spPr>
            <a:xfrm rot="-10151587">
              <a:off x="6980052" y="4753518"/>
              <a:ext cx="372425" cy="87950"/>
            </a:xfrm>
            <a:custGeom>
              <a:avLst/>
              <a:gdLst/>
              <a:ahLst/>
              <a:cxnLst/>
              <a:rect l="l" t="t" r="r" b="b"/>
              <a:pathLst>
                <a:path w="7800" h="1842" extrusionOk="0">
                  <a:moveTo>
                    <a:pt x="3667" y="1"/>
                  </a:moveTo>
                  <a:cubicBezTo>
                    <a:pt x="2232" y="1"/>
                    <a:pt x="786" y="421"/>
                    <a:pt x="1" y="1841"/>
                  </a:cubicBezTo>
                  <a:lnTo>
                    <a:pt x="7799" y="880"/>
                  </a:lnTo>
                  <a:cubicBezTo>
                    <a:pt x="7799" y="880"/>
                    <a:pt x="5744" y="1"/>
                    <a:pt x="366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7" name="Google Shape;27377;p60"/>
            <p:cNvSpPr/>
            <p:nvPr/>
          </p:nvSpPr>
          <p:spPr>
            <a:xfrm rot="-10151587">
              <a:off x="8113756" y="4584415"/>
              <a:ext cx="321145" cy="372425"/>
            </a:xfrm>
            <a:custGeom>
              <a:avLst/>
              <a:gdLst/>
              <a:ahLst/>
              <a:cxnLst/>
              <a:rect l="l" t="t" r="r" b="b"/>
              <a:pathLst>
                <a:path w="6726" h="7800" extrusionOk="0">
                  <a:moveTo>
                    <a:pt x="1" y="1"/>
                  </a:moveTo>
                  <a:cubicBezTo>
                    <a:pt x="481" y="2770"/>
                    <a:pt x="3222" y="5313"/>
                    <a:pt x="6726" y="7800"/>
                  </a:cubicBezTo>
                  <a:cubicBezTo>
                    <a:pt x="6726" y="7800"/>
                    <a:pt x="3787" y="1414"/>
                    <a:pt x="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8" name="Google Shape;27378;p60"/>
            <p:cNvSpPr/>
            <p:nvPr/>
          </p:nvSpPr>
          <p:spPr>
            <a:xfrm rot="-10151587">
              <a:off x="7409273" y="4040339"/>
              <a:ext cx="427716" cy="433159"/>
            </a:xfrm>
            <a:custGeom>
              <a:avLst/>
              <a:gdLst/>
              <a:ahLst/>
              <a:cxnLst/>
              <a:rect l="l" t="t" r="r" b="b"/>
              <a:pathLst>
                <a:path w="8958" h="9072" extrusionOk="0">
                  <a:moveTo>
                    <a:pt x="0" y="1"/>
                  </a:moveTo>
                  <a:lnTo>
                    <a:pt x="0" y="1"/>
                  </a:lnTo>
                  <a:cubicBezTo>
                    <a:pt x="1" y="1"/>
                    <a:pt x="2487" y="7376"/>
                    <a:pt x="8958" y="9071"/>
                  </a:cubicBezTo>
                  <a:cubicBezTo>
                    <a:pt x="7291" y="4380"/>
                    <a:pt x="4126" y="1583"/>
                    <a:pt x="0"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9" name="Google Shape;27379;p60"/>
            <p:cNvSpPr/>
            <p:nvPr/>
          </p:nvSpPr>
          <p:spPr>
            <a:xfrm rot="-10151587">
              <a:off x="6859725" y="4458855"/>
              <a:ext cx="528939" cy="283330"/>
            </a:xfrm>
            <a:custGeom>
              <a:avLst/>
              <a:gdLst/>
              <a:ahLst/>
              <a:cxnLst/>
              <a:rect l="l" t="t" r="r" b="b"/>
              <a:pathLst>
                <a:path w="11078" h="5934" extrusionOk="0">
                  <a:moveTo>
                    <a:pt x="1" y="0"/>
                  </a:moveTo>
                  <a:cubicBezTo>
                    <a:pt x="1" y="0"/>
                    <a:pt x="6189" y="5849"/>
                    <a:pt x="11077" y="5934"/>
                  </a:cubicBezTo>
                  <a:cubicBezTo>
                    <a:pt x="7658" y="2034"/>
                    <a:pt x="3872" y="735"/>
                    <a:pt x="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80" name="Google Shape;27380;p60"/>
          <p:cNvGrpSpPr/>
          <p:nvPr/>
        </p:nvGrpSpPr>
        <p:grpSpPr>
          <a:xfrm rot="-6017895" flipH="1">
            <a:off x="2721006" y="4339657"/>
            <a:ext cx="2476404" cy="1340160"/>
            <a:chOff x="6837853" y="4004081"/>
            <a:chExt cx="2125358" cy="1150184"/>
          </a:xfrm>
        </p:grpSpPr>
        <p:sp>
          <p:nvSpPr>
            <p:cNvPr id="27381" name="Google Shape;27381;p60"/>
            <p:cNvSpPr/>
            <p:nvPr/>
          </p:nvSpPr>
          <p:spPr>
            <a:xfrm rot="-10151587">
              <a:off x="7733290" y="4607199"/>
              <a:ext cx="1199447" cy="438507"/>
            </a:xfrm>
            <a:custGeom>
              <a:avLst/>
              <a:gdLst/>
              <a:ahLst/>
              <a:cxnLst/>
              <a:rect l="l" t="t" r="r" b="b"/>
              <a:pathLst>
                <a:path w="25121" h="9184" fill="none" extrusionOk="0">
                  <a:moveTo>
                    <a:pt x="25120" y="9184"/>
                  </a:moveTo>
                  <a:lnTo>
                    <a:pt x="18480" y="2798"/>
                  </a:lnTo>
                  <a:lnTo>
                    <a:pt x="0"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2" name="Google Shape;27382;p60"/>
            <p:cNvSpPr/>
            <p:nvPr/>
          </p:nvSpPr>
          <p:spPr>
            <a:xfrm rot="-10151587">
              <a:off x="7357004" y="4793061"/>
              <a:ext cx="682732" cy="60734"/>
            </a:xfrm>
            <a:custGeom>
              <a:avLst/>
              <a:gdLst/>
              <a:ahLst/>
              <a:cxnLst/>
              <a:rect l="l" t="t" r="r" b="b"/>
              <a:pathLst>
                <a:path w="14299" h="1272" fill="none" extrusionOk="0">
                  <a:moveTo>
                    <a:pt x="14299" y="0"/>
                  </a:moveTo>
                  <a:lnTo>
                    <a:pt x="1" y="127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3" name="Google Shape;27383;p60"/>
            <p:cNvSpPr/>
            <p:nvPr/>
          </p:nvSpPr>
          <p:spPr>
            <a:xfrm rot="-10151587">
              <a:off x="7292786" y="4343685"/>
              <a:ext cx="511368" cy="162578"/>
            </a:xfrm>
            <a:custGeom>
              <a:avLst/>
              <a:gdLst/>
              <a:ahLst/>
              <a:cxnLst/>
              <a:rect l="l" t="t" r="r" b="b"/>
              <a:pathLst>
                <a:path w="10710" h="3405" extrusionOk="0">
                  <a:moveTo>
                    <a:pt x="2206" y="0"/>
                  </a:moveTo>
                  <a:cubicBezTo>
                    <a:pt x="1285" y="0"/>
                    <a:pt x="501" y="259"/>
                    <a:pt x="0" y="918"/>
                  </a:cubicBezTo>
                  <a:lnTo>
                    <a:pt x="10710" y="3404"/>
                  </a:lnTo>
                  <a:cubicBezTo>
                    <a:pt x="10710" y="3404"/>
                    <a:pt x="5551" y="0"/>
                    <a:pt x="220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4" name="Google Shape;27384;p60"/>
            <p:cNvSpPr/>
            <p:nvPr/>
          </p:nvSpPr>
          <p:spPr>
            <a:xfrm rot="-10151587">
              <a:off x="7694752" y="4823983"/>
              <a:ext cx="311691" cy="267191"/>
            </a:xfrm>
            <a:custGeom>
              <a:avLst/>
              <a:gdLst/>
              <a:ahLst/>
              <a:cxnLst/>
              <a:rect l="l" t="t" r="r" b="b"/>
              <a:pathLst>
                <a:path w="6528" h="5596" extrusionOk="0">
                  <a:moveTo>
                    <a:pt x="6527" y="1"/>
                  </a:moveTo>
                  <a:cubicBezTo>
                    <a:pt x="6527" y="1"/>
                    <a:pt x="0" y="1527"/>
                    <a:pt x="57" y="5596"/>
                  </a:cubicBezTo>
                  <a:lnTo>
                    <a:pt x="6527"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5" name="Google Shape;27385;p60"/>
            <p:cNvSpPr/>
            <p:nvPr/>
          </p:nvSpPr>
          <p:spPr>
            <a:xfrm rot="-10151587">
              <a:off x="6980052" y="4753518"/>
              <a:ext cx="372425" cy="87950"/>
            </a:xfrm>
            <a:custGeom>
              <a:avLst/>
              <a:gdLst/>
              <a:ahLst/>
              <a:cxnLst/>
              <a:rect l="l" t="t" r="r" b="b"/>
              <a:pathLst>
                <a:path w="7800" h="1842" extrusionOk="0">
                  <a:moveTo>
                    <a:pt x="3667" y="1"/>
                  </a:moveTo>
                  <a:cubicBezTo>
                    <a:pt x="2232" y="1"/>
                    <a:pt x="786" y="421"/>
                    <a:pt x="1" y="1841"/>
                  </a:cubicBezTo>
                  <a:lnTo>
                    <a:pt x="7799" y="880"/>
                  </a:lnTo>
                  <a:cubicBezTo>
                    <a:pt x="7799" y="880"/>
                    <a:pt x="5744" y="1"/>
                    <a:pt x="366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6" name="Google Shape;27386;p60"/>
            <p:cNvSpPr/>
            <p:nvPr/>
          </p:nvSpPr>
          <p:spPr>
            <a:xfrm rot="-10151587">
              <a:off x="8113756" y="4584415"/>
              <a:ext cx="321145" cy="372425"/>
            </a:xfrm>
            <a:custGeom>
              <a:avLst/>
              <a:gdLst/>
              <a:ahLst/>
              <a:cxnLst/>
              <a:rect l="l" t="t" r="r" b="b"/>
              <a:pathLst>
                <a:path w="6726" h="7800" extrusionOk="0">
                  <a:moveTo>
                    <a:pt x="1" y="1"/>
                  </a:moveTo>
                  <a:cubicBezTo>
                    <a:pt x="481" y="2770"/>
                    <a:pt x="3222" y="5313"/>
                    <a:pt x="6726" y="7800"/>
                  </a:cubicBezTo>
                  <a:cubicBezTo>
                    <a:pt x="6726" y="7800"/>
                    <a:pt x="3787" y="1414"/>
                    <a:pt x="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7" name="Google Shape;27387;p60"/>
            <p:cNvSpPr/>
            <p:nvPr/>
          </p:nvSpPr>
          <p:spPr>
            <a:xfrm rot="-10151587">
              <a:off x="7409273" y="4040339"/>
              <a:ext cx="427716" cy="433159"/>
            </a:xfrm>
            <a:custGeom>
              <a:avLst/>
              <a:gdLst/>
              <a:ahLst/>
              <a:cxnLst/>
              <a:rect l="l" t="t" r="r" b="b"/>
              <a:pathLst>
                <a:path w="8958" h="9072" extrusionOk="0">
                  <a:moveTo>
                    <a:pt x="0" y="1"/>
                  </a:moveTo>
                  <a:lnTo>
                    <a:pt x="0" y="1"/>
                  </a:lnTo>
                  <a:cubicBezTo>
                    <a:pt x="1" y="1"/>
                    <a:pt x="2487" y="7376"/>
                    <a:pt x="8958" y="9071"/>
                  </a:cubicBezTo>
                  <a:cubicBezTo>
                    <a:pt x="7291" y="4380"/>
                    <a:pt x="4126" y="1583"/>
                    <a:pt x="0"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8" name="Google Shape;27388;p60"/>
            <p:cNvSpPr/>
            <p:nvPr/>
          </p:nvSpPr>
          <p:spPr>
            <a:xfrm rot="-10151587">
              <a:off x="6859725" y="4458855"/>
              <a:ext cx="528939" cy="283330"/>
            </a:xfrm>
            <a:custGeom>
              <a:avLst/>
              <a:gdLst/>
              <a:ahLst/>
              <a:cxnLst/>
              <a:rect l="l" t="t" r="r" b="b"/>
              <a:pathLst>
                <a:path w="11078" h="5934" extrusionOk="0">
                  <a:moveTo>
                    <a:pt x="1" y="0"/>
                  </a:moveTo>
                  <a:cubicBezTo>
                    <a:pt x="1" y="0"/>
                    <a:pt x="6189" y="5849"/>
                    <a:pt x="11077" y="5934"/>
                  </a:cubicBezTo>
                  <a:cubicBezTo>
                    <a:pt x="7658" y="2034"/>
                    <a:pt x="3872" y="735"/>
                    <a:pt x="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89" name="Google Shape;27389;p60"/>
          <p:cNvGrpSpPr/>
          <p:nvPr/>
        </p:nvGrpSpPr>
        <p:grpSpPr>
          <a:xfrm rot="-763624">
            <a:off x="-394088" y="3461822"/>
            <a:ext cx="2331272" cy="2119213"/>
            <a:chOff x="6673962" y="1402731"/>
            <a:chExt cx="2331345" cy="2119280"/>
          </a:xfrm>
        </p:grpSpPr>
        <p:sp>
          <p:nvSpPr>
            <p:cNvPr id="27390" name="Google Shape;27390;p60"/>
            <p:cNvSpPr/>
            <p:nvPr/>
          </p:nvSpPr>
          <p:spPr>
            <a:xfrm flipH="1">
              <a:off x="6673962" y="2735549"/>
              <a:ext cx="2038968" cy="786462"/>
            </a:xfrm>
            <a:custGeom>
              <a:avLst/>
              <a:gdLst/>
              <a:ahLst/>
              <a:cxnLst/>
              <a:rect l="l" t="t" r="r" b="b"/>
              <a:pathLst>
                <a:path w="55843" h="21541" fill="none" extrusionOk="0">
                  <a:moveTo>
                    <a:pt x="0" y="3952"/>
                  </a:moveTo>
                  <a:lnTo>
                    <a:pt x="18638" y="1"/>
                  </a:lnTo>
                  <a:lnTo>
                    <a:pt x="42975" y="7554"/>
                  </a:lnTo>
                  <a:lnTo>
                    <a:pt x="55842" y="21540"/>
                  </a:lnTo>
                </a:path>
              </a:pathLst>
            </a:custGeom>
            <a:noFill/>
            <a:ln w="11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1" name="Google Shape;27391;p60"/>
            <p:cNvSpPr/>
            <p:nvPr/>
          </p:nvSpPr>
          <p:spPr>
            <a:xfrm flipH="1">
              <a:off x="6853995" y="2389575"/>
              <a:ext cx="1326572" cy="464736"/>
            </a:xfrm>
            <a:custGeom>
              <a:avLst/>
              <a:gdLst/>
              <a:ahLst/>
              <a:cxnLst/>
              <a:rect l="l" t="t" r="r" b="b"/>
              <a:pathLst>
                <a:path w="36332" h="12729" fill="none" extrusionOk="0">
                  <a:moveTo>
                    <a:pt x="36331" y="12729"/>
                  </a:moveTo>
                  <a:lnTo>
                    <a:pt x="22344" y="1469"/>
                  </a:lnTo>
                  <a:lnTo>
                    <a:pt x="0" y="1"/>
                  </a:lnTo>
                </a:path>
              </a:pathLst>
            </a:custGeom>
            <a:noFill/>
            <a:ln w="11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2" name="Google Shape;27392;p60"/>
            <p:cNvSpPr/>
            <p:nvPr/>
          </p:nvSpPr>
          <p:spPr>
            <a:xfrm flipH="1">
              <a:off x="8032416" y="2523642"/>
              <a:ext cx="557948" cy="211941"/>
            </a:xfrm>
            <a:custGeom>
              <a:avLst/>
              <a:gdLst/>
              <a:ahLst/>
              <a:cxnLst/>
              <a:rect l="l" t="t" r="r" b="b"/>
              <a:pathLst>
                <a:path w="15281" h="5805" fill="none" extrusionOk="0">
                  <a:moveTo>
                    <a:pt x="0" y="0"/>
                  </a:moveTo>
                  <a:lnTo>
                    <a:pt x="15281" y="5805"/>
                  </a:lnTo>
                </a:path>
              </a:pathLst>
            </a:custGeom>
            <a:noFill/>
            <a:ln w="11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3" name="Google Shape;27393;p60"/>
            <p:cNvSpPr/>
            <p:nvPr/>
          </p:nvSpPr>
          <p:spPr>
            <a:xfrm flipH="1">
              <a:off x="7613679" y="2145758"/>
              <a:ext cx="463490" cy="280871"/>
            </a:xfrm>
            <a:custGeom>
              <a:avLst/>
              <a:gdLst/>
              <a:ahLst/>
              <a:cxnLst/>
              <a:rect l="l" t="t" r="r" b="b"/>
              <a:pathLst>
                <a:path w="12694" h="7693" fill="none" extrusionOk="0">
                  <a:moveTo>
                    <a:pt x="1" y="0"/>
                  </a:moveTo>
                  <a:lnTo>
                    <a:pt x="12694" y="7693"/>
                  </a:lnTo>
                </a:path>
              </a:pathLst>
            </a:custGeom>
            <a:noFill/>
            <a:ln w="11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4" name="Google Shape;27394;p60"/>
            <p:cNvSpPr/>
            <p:nvPr/>
          </p:nvSpPr>
          <p:spPr>
            <a:xfrm flipH="1">
              <a:off x="7365982" y="1866160"/>
              <a:ext cx="643496" cy="577077"/>
            </a:xfrm>
            <a:custGeom>
              <a:avLst/>
              <a:gdLst/>
              <a:ahLst/>
              <a:cxnLst/>
              <a:rect l="l" t="t" r="r" b="b"/>
              <a:pathLst>
                <a:path w="17624" h="15806" fill="none" extrusionOk="0">
                  <a:moveTo>
                    <a:pt x="0" y="0"/>
                  </a:moveTo>
                  <a:lnTo>
                    <a:pt x="17623" y="15805"/>
                  </a:lnTo>
                </a:path>
              </a:pathLst>
            </a:custGeom>
            <a:noFill/>
            <a:ln w="11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5" name="Google Shape;27395;p60"/>
            <p:cNvSpPr/>
            <p:nvPr/>
          </p:nvSpPr>
          <p:spPr>
            <a:xfrm flipH="1">
              <a:off x="7076209" y="1761484"/>
              <a:ext cx="399629" cy="380471"/>
            </a:xfrm>
            <a:custGeom>
              <a:avLst/>
              <a:gdLst/>
              <a:ahLst/>
              <a:cxnLst/>
              <a:rect l="l" t="t" r="r" b="b"/>
              <a:pathLst>
                <a:path w="10945" h="10421" fill="none" extrusionOk="0">
                  <a:moveTo>
                    <a:pt x="0" y="4965"/>
                  </a:moveTo>
                  <a:lnTo>
                    <a:pt x="10945" y="10420"/>
                  </a:lnTo>
                  <a:lnTo>
                    <a:pt x="2448" y="0"/>
                  </a:lnTo>
                </a:path>
              </a:pathLst>
            </a:custGeom>
            <a:noFill/>
            <a:ln w="11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6" name="Google Shape;27396;p60"/>
            <p:cNvSpPr/>
            <p:nvPr/>
          </p:nvSpPr>
          <p:spPr>
            <a:xfrm flipH="1">
              <a:off x="8032426" y="2735549"/>
              <a:ext cx="344751" cy="344727"/>
            </a:xfrm>
            <a:custGeom>
              <a:avLst/>
              <a:gdLst/>
              <a:ahLst/>
              <a:cxnLst/>
              <a:rect l="l" t="t" r="r" b="b"/>
              <a:pathLst>
                <a:path w="9442" h="9442" extrusionOk="0">
                  <a:moveTo>
                    <a:pt x="9442" y="1"/>
                  </a:moveTo>
                  <a:lnTo>
                    <a:pt x="1" y="9442"/>
                  </a:lnTo>
                  <a:cubicBezTo>
                    <a:pt x="7064" y="8183"/>
                    <a:pt x="9441" y="1"/>
                    <a:pt x="9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7" name="Google Shape;27397;p60"/>
            <p:cNvSpPr/>
            <p:nvPr/>
          </p:nvSpPr>
          <p:spPr>
            <a:xfrm flipH="1">
              <a:off x="8609488" y="2879839"/>
              <a:ext cx="140464" cy="353636"/>
            </a:xfrm>
            <a:custGeom>
              <a:avLst/>
              <a:gdLst/>
              <a:ahLst/>
              <a:cxnLst/>
              <a:rect l="l" t="t" r="r" b="b"/>
              <a:pathLst>
                <a:path w="3847" h="9686" extrusionOk="0">
                  <a:moveTo>
                    <a:pt x="1014" y="0"/>
                  </a:moveTo>
                  <a:cubicBezTo>
                    <a:pt x="0" y="2658"/>
                    <a:pt x="0" y="5874"/>
                    <a:pt x="1014" y="9686"/>
                  </a:cubicBezTo>
                  <a:cubicBezTo>
                    <a:pt x="3847" y="4860"/>
                    <a:pt x="1014" y="0"/>
                    <a:pt x="10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8" name="Google Shape;27398;p60"/>
            <p:cNvSpPr/>
            <p:nvPr/>
          </p:nvSpPr>
          <p:spPr>
            <a:xfrm flipH="1">
              <a:off x="8590310" y="2358943"/>
              <a:ext cx="328174" cy="164879"/>
            </a:xfrm>
            <a:custGeom>
              <a:avLst/>
              <a:gdLst/>
              <a:ahLst/>
              <a:cxnLst/>
              <a:rect l="l" t="t" r="r" b="b"/>
              <a:pathLst>
                <a:path w="8988" h="4516" extrusionOk="0">
                  <a:moveTo>
                    <a:pt x="1" y="1"/>
                  </a:moveTo>
                  <a:cubicBezTo>
                    <a:pt x="4857" y="4269"/>
                    <a:pt x="8154" y="4515"/>
                    <a:pt x="8850" y="4515"/>
                  </a:cubicBezTo>
                  <a:cubicBezTo>
                    <a:pt x="8941" y="4515"/>
                    <a:pt x="8987" y="4511"/>
                    <a:pt x="8987" y="4511"/>
                  </a:cubicBezTo>
                  <a:cubicBezTo>
                    <a:pt x="7483" y="1714"/>
                    <a:pt x="4441" y="210"/>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9" name="Google Shape;27399;p60"/>
            <p:cNvSpPr/>
            <p:nvPr/>
          </p:nvSpPr>
          <p:spPr>
            <a:xfrm flipH="1">
              <a:off x="8180517" y="2389575"/>
              <a:ext cx="284761" cy="108033"/>
            </a:xfrm>
            <a:custGeom>
              <a:avLst/>
              <a:gdLst/>
              <a:ahLst/>
              <a:cxnLst/>
              <a:rect l="l" t="t" r="r" b="b"/>
              <a:pathLst>
                <a:path w="7799" h="2959" extrusionOk="0">
                  <a:moveTo>
                    <a:pt x="7798" y="1"/>
                  </a:moveTo>
                  <a:lnTo>
                    <a:pt x="1" y="2868"/>
                  </a:lnTo>
                  <a:cubicBezTo>
                    <a:pt x="516" y="2930"/>
                    <a:pt x="1001" y="2959"/>
                    <a:pt x="1458" y="2959"/>
                  </a:cubicBezTo>
                  <a:cubicBezTo>
                    <a:pt x="6116" y="2959"/>
                    <a:pt x="7798" y="1"/>
                    <a:pt x="77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0" name="Google Shape;27400;p60"/>
            <p:cNvSpPr/>
            <p:nvPr/>
          </p:nvSpPr>
          <p:spPr>
            <a:xfrm flipH="1">
              <a:off x="7364729" y="2443209"/>
              <a:ext cx="144297" cy="252795"/>
            </a:xfrm>
            <a:custGeom>
              <a:avLst/>
              <a:gdLst/>
              <a:ahLst/>
              <a:cxnLst/>
              <a:rect l="l" t="t" r="r" b="b"/>
              <a:pathLst>
                <a:path w="3952" h="6924" extrusionOk="0">
                  <a:moveTo>
                    <a:pt x="3777" y="0"/>
                  </a:moveTo>
                  <a:cubicBezTo>
                    <a:pt x="1329" y="1784"/>
                    <a:pt x="0" y="4057"/>
                    <a:pt x="175" y="6924"/>
                  </a:cubicBezTo>
                  <a:cubicBezTo>
                    <a:pt x="3042" y="6085"/>
                    <a:pt x="3951" y="1539"/>
                    <a:pt x="37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1" name="Google Shape;27401;p60"/>
            <p:cNvSpPr/>
            <p:nvPr/>
          </p:nvSpPr>
          <p:spPr>
            <a:xfrm flipH="1">
              <a:off x="8077113" y="2127867"/>
              <a:ext cx="388164" cy="70829"/>
            </a:xfrm>
            <a:custGeom>
              <a:avLst/>
              <a:gdLst/>
              <a:ahLst/>
              <a:cxnLst/>
              <a:rect l="l" t="t" r="r" b="b"/>
              <a:pathLst>
                <a:path w="10631" h="1940" extrusionOk="0">
                  <a:moveTo>
                    <a:pt x="1" y="1"/>
                  </a:moveTo>
                  <a:lnTo>
                    <a:pt x="1" y="1"/>
                  </a:lnTo>
                  <a:cubicBezTo>
                    <a:pt x="2561" y="1471"/>
                    <a:pt x="4662" y="1940"/>
                    <a:pt x="6300" y="1940"/>
                  </a:cubicBezTo>
                  <a:cubicBezTo>
                    <a:pt x="9181" y="1940"/>
                    <a:pt x="10631" y="490"/>
                    <a:pt x="10631" y="490"/>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2" name="Google Shape;27402;p60"/>
            <p:cNvSpPr/>
            <p:nvPr/>
          </p:nvSpPr>
          <p:spPr>
            <a:xfrm flipH="1">
              <a:off x="8001796" y="1485720"/>
              <a:ext cx="293670" cy="388138"/>
            </a:xfrm>
            <a:custGeom>
              <a:avLst/>
              <a:gdLst/>
              <a:ahLst/>
              <a:cxnLst/>
              <a:rect l="l" t="t" r="r" b="b"/>
              <a:pathLst>
                <a:path w="8043" h="10631" extrusionOk="0">
                  <a:moveTo>
                    <a:pt x="0" y="0"/>
                  </a:moveTo>
                  <a:lnTo>
                    <a:pt x="0" y="0"/>
                  </a:lnTo>
                  <a:cubicBezTo>
                    <a:pt x="665" y="4896"/>
                    <a:pt x="5980" y="10106"/>
                    <a:pt x="8043" y="10630"/>
                  </a:cubicBezTo>
                  <a:cubicBezTo>
                    <a:pt x="7274" y="6049"/>
                    <a:pt x="4791" y="2378"/>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3" name="Google Shape;27403;p60"/>
            <p:cNvSpPr/>
            <p:nvPr/>
          </p:nvSpPr>
          <p:spPr>
            <a:xfrm flipH="1">
              <a:off x="7594528" y="1873827"/>
              <a:ext cx="128999" cy="347283"/>
            </a:xfrm>
            <a:custGeom>
              <a:avLst/>
              <a:gdLst/>
              <a:ahLst/>
              <a:cxnLst/>
              <a:rect l="l" t="t" r="r" b="b"/>
              <a:pathLst>
                <a:path w="3533" h="9512" extrusionOk="0">
                  <a:moveTo>
                    <a:pt x="1399" y="0"/>
                  </a:moveTo>
                  <a:lnTo>
                    <a:pt x="1399" y="0"/>
                  </a:lnTo>
                  <a:cubicBezTo>
                    <a:pt x="1" y="3742"/>
                    <a:pt x="3008" y="9511"/>
                    <a:pt x="3008" y="9511"/>
                  </a:cubicBezTo>
                  <a:cubicBezTo>
                    <a:pt x="3532" y="5770"/>
                    <a:pt x="3392" y="2378"/>
                    <a:pt x="1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4" name="Google Shape;27404;p60"/>
            <p:cNvSpPr/>
            <p:nvPr/>
          </p:nvSpPr>
          <p:spPr>
            <a:xfrm flipH="1">
              <a:off x="7411970" y="1568708"/>
              <a:ext cx="210677" cy="374081"/>
            </a:xfrm>
            <a:custGeom>
              <a:avLst/>
              <a:gdLst/>
              <a:ahLst/>
              <a:cxnLst/>
              <a:rect l="l" t="t" r="r" b="b"/>
              <a:pathLst>
                <a:path w="5770" h="10246" extrusionOk="0">
                  <a:moveTo>
                    <a:pt x="0" y="0"/>
                  </a:moveTo>
                  <a:lnTo>
                    <a:pt x="4021" y="10245"/>
                  </a:lnTo>
                  <a:cubicBezTo>
                    <a:pt x="4021" y="10245"/>
                    <a:pt x="5770" y="388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5" name="Google Shape;27405;p60"/>
            <p:cNvSpPr/>
            <p:nvPr/>
          </p:nvSpPr>
          <p:spPr>
            <a:xfrm flipH="1">
              <a:off x="8712878" y="2881117"/>
              <a:ext cx="292429" cy="229830"/>
            </a:xfrm>
            <a:custGeom>
              <a:avLst/>
              <a:gdLst/>
              <a:ahLst/>
              <a:cxnLst/>
              <a:rect l="l" t="t" r="r" b="b"/>
              <a:pathLst>
                <a:path w="8009" h="6295" extrusionOk="0">
                  <a:moveTo>
                    <a:pt x="8008" y="0"/>
                  </a:moveTo>
                  <a:lnTo>
                    <a:pt x="1" y="6294"/>
                  </a:lnTo>
                  <a:cubicBezTo>
                    <a:pt x="30" y="6294"/>
                    <a:pt x="59" y="6295"/>
                    <a:pt x="88" y="6295"/>
                  </a:cubicBezTo>
                  <a:cubicBezTo>
                    <a:pt x="5380" y="6295"/>
                    <a:pt x="8008" y="0"/>
                    <a:pt x="80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6" name="Google Shape;27406;p60"/>
            <p:cNvSpPr/>
            <p:nvPr/>
          </p:nvSpPr>
          <p:spPr>
            <a:xfrm flipH="1">
              <a:off x="8590312" y="2523642"/>
              <a:ext cx="292429" cy="174919"/>
            </a:xfrm>
            <a:custGeom>
              <a:avLst/>
              <a:gdLst/>
              <a:ahLst/>
              <a:cxnLst/>
              <a:rect l="l" t="t" r="r" b="b"/>
              <a:pathLst>
                <a:path w="8009" h="4791" extrusionOk="0">
                  <a:moveTo>
                    <a:pt x="8008" y="0"/>
                  </a:moveTo>
                  <a:lnTo>
                    <a:pt x="8008" y="0"/>
                  </a:lnTo>
                  <a:cubicBezTo>
                    <a:pt x="4511" y="280"/>
                    <a:pt x="1994" y="2133"/>
                    <a:pt x="1" y="4791"/>
                  </a:cubicBezTo>
                  <a:cubicBezTo>
                    <a:pt x="5595" y="3707"/>
                    <a:pt x="8008" y="0"/>
                    <a:pt x="80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7" name="Google Shape;27407;p60"/>
            <p:cNvSpPr/>
            <p:nvPr/>
          </p:nvSpPr>
          <p:spPr>
            <a:xfrm flipH="1">
              <a:off x="8180507" y="2218158"/>
              <a:ext cx="486456" cy="171451"/>
            </a:xfrm>
            <a:custGeom>
              <a:avLst/>
              <a:gdLst/>
              <a:ahLst/>
              <a:cxnLst/>
              <a:rect l="l" t="t" r="r" b="b"/>
              <a:pathLst>
                <a:path w="13323" h="4696" extrusionOk="0">
                  <a:moveTo>
                    <a:pt x="1230" y="0"/>
                  </a:moveTo>
                  <a:cubicBezTo>
                    <a:pt x="823" y="0"/>
                    <a:pt x="413" y="15"/>
                    <a:pt x="0" y="45"/>
                  </a:cubicBezTo>
                  <a:cubicBezTo>
                    <a:pt x="5490" y="4066"/>
                    <a:pt x="13322" y="4696"/>
                    <a:pt x="13322" y="4696"/>
                  </a:cubicBezTo>
                  <a:cubicBezTo>
                    <a:pt x="9582" y="1690"/>
                    <a:pt x="5578" y="0"/>
                    <a:pt x="1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8" name="Google Shape;27408;p60"/>
            <p:cNvSpPr/>
            <p:nvPr/>
          </p:nvSpPr>
          <p:spPr>
            <a:xfrm flipH="1">
              <a:off x="7622599" y="2426597"/>
              <a:ext cx="241348" cy="203032"/>
            </a:xfrm>
            <a:custGeom>
              <a:avLst/>
              <a:gdLst/>
              <a:ahLst/>
              <a:cxnLst/>
              <a:rect l="l" t="t" r="r" b="b"/>
              <a:pathLst>
                <a:path w="6610" h="5561" extrusionOk="0">
                  <a:moveTo>
                    <a:pt x="6609" y="1"/>
                  </a:moveTo>
                  <a:lnTo>
                    <a:pt x="6609" y="1"/>
                  </a:lnTo>
                  <a:cubicBezTo>
                    <a:pt x="3707" y="735"/>
                    <a:pt x="1504" y="2623"/>
                    <a:pt x="0" y="5561"/>
                  </a:cubicBezTo>
                  <a:cubicBezTo>
                    <a:pt x="4756" y="5246"/>
                    <a:pt x="6609" y="1"/>
                    <a:pt x="6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9" name="Google Shape;27409;p60"/>
            <p:cNvSpPr/>
            <p:nvPr/>
          </p:nvSpPr>
          <p:spPr>
            <a:xfrm flipH="1">
              <a:off x="7143869" y="3011313"/>
              <a:ext cx="287280" cy="176234"/>
            </a:xfrm>
            <a:custGeom>
              <a:avLst/>
              <a:gdLst/>
              <a:ahLst/>
              <a:cxnLst/>
              <a:rect l="l" t="t" r="r" b="b"/>
              <a:pathLst>
                <a:path w="7868" h="4827" extrusionOk="0">
                  <a:moveTo>
                    <a:pt x="7868" y="1"/>
                  </a:moveTo>
                  <a:lnTo>
                    <a:pt x="7868" y="1"/>
                  </a:lnTo>
                  <a:cubicBezTo>
                    <a:pt x="4301" y="420"/>
                    <a:pt x="1678" y="2029"/>
                    <a:pt x="0" y="4826"/>
                  </a:cubicBezTo>
                  <a:lnTo>
                    <a:pt x="0" y="4826"/>
                  </a:lnTo>
                  <a:cubicBezTo>
                    <a:pt x="4860" y="4197"/>
                    <a:pt x="7868" y="1"/>
                    <a:pt x="7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0" name="Google Shape;27410;p60"/>
            <p:cNvSpPr/>
            <p:nvPr/>
          </p:nvSpPr>
          <p:spPr>
            <a:xfrm flipH="1">
              <a:off x="8077119" y="1942759"/>
              <a:ext cx="261758" cy="203032"/>
            </a:xfrm>
            <a:custGeom>
              <a:avLst/>
              <a:gdLst/>
              <a:ahLst/>
              <a:cxnLst/>
              <a:rect l="l" t="t" r="r" b="b"/>
              <a:pathLst>
                <a:path w="7169" h="5561" extrusionOk="0">
                  <a:moveTo>
                    <a:pt x="1" y="0"/>
                  </a:moveTo>
                  <a:lnTo>
                    <a:pt x="1" y="0"/>
                  </a:lnTo>
                  <a:cubicBezTo>
                    <a:pt x="2343" y="3952"/>
                    <a:pt x="7169" y="5560"/>
                    <a:pt x="7169" y="5560"/>
                  </a:cubicBezTo>
                  <a:cubicBezTo>
                    <a:pt x="5875" y="2378"/>
                    <a:pt x="3532" y="45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1" name="Google Shape;27411;p60"/>
            <p:cNvSpPr/>
            <p:nvPr/>
          </p:nvSpPr>
          <p:spPr>
            <a:xfrm flipH="1">
              <a:off x="8001789" y="1753342"/>
              <a:ext cx="448154" cy="120520"/>
            </a:xfrm>
            <a:custGeom>
              <a:avLst/>
              <a:gdLst/>
              <a:ahLst/>
              <a:cxnLst/>
              <a:rect l="l" t="t" r="r" b="b"/>
              <a:pathLst>
                <a:path w="12274" h="3301" extrusionOk="0">
                  <a:moveTo>
                    <a:pt x="4876" y="0"/>
                  </a:moveTo>
                  <a:cubicBezTo>
                    <a:pt x="2159" y="0"/>
                    <a:pt x="0" y="887"/>
                    <a:pt x="0" y="887"/>
                  </a:cubicBezTo>
                  <a:lnTo>
                    <a:pt x="12274" y="3300"/>
                  </a:lnTo>
                  <a:cubicBezTo>
                    <a:pt x="10109" y="692"/>
                    <a:pt x="7275" y="0"/>
                    <a:pt x="48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2" name="Google Shape;27412;p60"/>
            <p:cNvSpPr/>
            <p:nvPr/>
          </p:nvSpPr>
          <p:spPr>
            <a:xfrm flipH="1">
              <a:off x="7076216" y="2141924"/>
              <a:ext cx="246423" cy="131217"/>
            </a:xfrm>
            <a:custGeom>
              <a:avLst/>
              <a:gdLst/>
              <a:ahLst/>
              <a:cxnLst/>
              <a:rect l="l" t="t" r="r" b="b"/>
              <a:pathLst>
                <a:path w="6749" h="3594" extrusionOk="0">
                  <a:moveTo>
                    <a:pt x="6749" y="0"/>
                  </a:moveTo>
                  <a:lnTo>
                    <a:pt x="6749" y="0"/>
                  </a:lnTo>
                  <a:cubicBezTo>
                    <a:pt x="3812" y="210"/>
                    <a:pt x="1364" y="1154"/>
                    <a:pt x="0" y="3567"/>
                  </a:cubicBezTo>
                  <a:cubicBezTo>
                    <a:pt x="198" y="3585"/>
                    <a:pt x="392" y="3593"/>
                    <a:pt x="583" y="3593"/>
                  </a:cubicBezTo>
                  <a:cubicBezTo>
                    <a:pt x="4491" y="3593"/>
                    <a:pt x="6749" y="0"/>
                    <a:pt x="6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3" name="Google Shape;27413;p60"/>
            <p:cNvSpPr/>
            <p:nvPr/>
          </p:nvSpPr>
          <p:spPr>
            <a:xfrm flipH="1">
              <a:off x="7477060" y="1746004"/>
              <a:ext cx="386886" cy="203178"/>
            </a:xfrm>
            <a:custGeom>
              <a:avLst/>
              <a:gdLst/>
              <a:ahLst/>
              <a:cxnLst/>
              <a:rect l="l" t="t" r="r" b="b"/>
              <a:pathLst>
                <a:path w="10596" h="5565" extrusionOk="0">
                  <a:moveTo>
                    <a:pt x="760" y="0"/>
                  </a:moveTo>
                  <a:cubicBezTo>
                    <a:pt x="508" y="0"/>
                    <a:pt x="255" y="13"/>
                    <a:pt x="0" y="39"/>
                  </a:cubicBezTo>
                  <a:cubicBezTo>
                    <a:pt x="4406" y="5564"/>
                    <a:pt x="8148" y="5214"/>
                    <a:pt x="10595" y="5389"/>
                  </a:cubicBezTo>
                  <a:cubicBezTo>
                    <a:pt x="7467" y="2391"/>
                    <a:pt x="4217" y="0"/>
                    <a:pt x="7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4" name="Google Shape;27414;p60"/>
            <p:cNvSpPr/>
            <p:nvPr/>
          </p:nvSpPr>
          <p:spPr>
            <a:xfrm flipH="1">
              <a:off x="7326424" y="1402731"/>
              <a:ext cx="238792" cy="365137"/>
            </a:xfrm>
            <a:custGeom>
              <a:avLst/>
              <a:gdLst/>
              <a:ahLst/>
              <a:cxnLst/>
              <a:rect l="l" t="t" r="r" b="b"/>
              <a:pathLst>
                <a:path w="6540" h="10001" extrusionOk="0">
                  <a:moveTo>
                    <a:pt x="1" y="0"/>
                  </a:moveTo>
                  <a:lnTo>
                    <a:pt x="1" y="0"/>
                  </a:lnTo>
                  <a:cubicBezTo>
                    <a:pt x="385" y="4301"/>
                    <a:pt x="1889" y="7763"/>
                    <a:pt x="5036" y="10001"/>
                  </a:cubicBezTo>
                  <a:cubicBezTo>
                    <a:pt x="6539" y="6434"/>
                    <a:pt x="1" y="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15" name="Google Shape;27415;p60"/>
          <p:cNvSpPr/>
          <p:nvPr/>
        </p:nvSpPr>
        <p:spPr>
          <a:xfrm>
            <a:off x="8079003" y="264874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48">
            <a:extLst>
              <a:ext uri="{FF2B5EF4-FFF2-40B4-BE49-F238E27FC236}">
                <a16:creationId xmlns="" xmlns:a16="http://schemas.microsoft.com/office/drawing/2014/main" id="{AF90C748-DA70-1749-AB56-6CCCE6E4B868}"/>
              </a:ext>
            </a:extLst>
          </p:cNvPr>
          <p:cNvSpPr txBox="1"/>
          <p:nvPr/>
        </p:nvSpPr>
        <p:spPr>
          <a:xfrm>
            <a:off x="1517257" y="2366909"/>
            <a:ext cx="5608115"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Times New Roman" panose="02020603050405020304" pitchFamily="18" charset="0"/>
                <a:cs typeface="Times New Roman" panose="02020603050405020304" pitchFamily="18" charset="0"/>
              </a:rPr>
              <a:t>LUYỆN TẬP</a:t>
            </a:r>
          </a:p>
        </p:txBody>
      </p:sp>
      <p:sp>
        <p:nvSpPr>
          <p:cNvPr id="12" name="TextBox 149">
            <a:extLst>
              <a:ext uri="{FF2B5EF4-FFF2-40B4-BE49-F238E27FC236}">
                <a16:creationId xmlns="" xmlns:a16="http://schemas.microsoft.com/office/drawing/2014/main" id="{994FD2FF-61A8-A130-2001-CFE8514B55FD}"/>
              </a:ext>
            </a:extLst>
          </p:cNvPr>
          <p:cNvSpPr txBox="1"/>
          <p:nvPr/>
        </p:nvSpPr>
        <p:spPr>
          <a:xfrm>
            <a:off x="2640186" y="1643957"/>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err="1">
                <a:solidFill>
                  <a:srgbClr val="002060"/>
                </a:solidFill>
                <a:latin typeface="Times New Roman" panose="02020603050405020304" pitchFamily="18" charset="0"/>
                <a:cs typeface="Times New Roman" panose="02020603050405020304" pitchFamily="18" charset="0"/>
              </a:rPr>
              <a:t>Hoạt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động</a:t>
            </a:r>
            <a:r>
              <a:rPr lang="en-US" sz="4000" b="1" dirty="0">
                <a:solidFill>
                  <a:srgbClr val="002060"/>
                </a:solidFill>
                <a:latin typeface="Times New Roman" panose="02020603050405020304" pitchFamily="18" charset="0"/>
                <a:cs typeface="Times New Roman" panose="02020603050405020304" pitchFamily="18" charset="0"/>
              </a:rPr>
              <a:t> 3</a:t>
            </a:r>
          </a:p>
        </p:txBody>
      </p:sp>
      <p:pic>
        <p:nvPicPr>
          <p:cNvPr id="13" name="Picture 12">
            <a:extLst>
              <a:ext uri="{FF2B5EF4-FFF2-40B4-BE49-F238E27FC236}">
                <a16:creationId xmlns="" xmlns:a16="http://schemas.microsoft.com/office/drawing/2014/main" id="{B0CAE3A7-5144-441A-2A5E-628F97A08F4A}"/>
              </a:ext>
            </a:extLst>
          </p:cNvPr>
          <p:cNvPicPr>
            <a:picLocks noChangeAspect="1"/>
          </p:cNvPicPr>
          <p:nvPr/>
        </p:nvPicPr>
        <p:blipFill>
          <a:blip r:embed="rId3">
            <a:duotone>
              <a:schemeClr val="accent2">
                <a:shade val="45000"/>
                <a:satMod val="135000"/>
              </a:schemeClr>
              <a:prstClr val="white"/>
            </a:duotone>
          </a:blip>
          <a:stretch>
            <a:fillRect/>
          </a:stretch>
        </p:blipFill>
        <p:spPr>
          <a:xfrm>
            <a:off x="4118302" y="772225"/>
            <a:ext cx="825154" cy="825154"/>
          </a:xfrm>
          <a:prstGeom prst="rect">
            <a:avLst/>
          </a:prstGeom>
        </p:spPr>
      </p:pic>
    </p:spTree>
    <p:extLst>
      <p:ext uri="{BB962C8B-B14F-4D97-AF65-F5344CB8AC3E}">
        <p14:creationId xmlns:p14="http://schemas.microsoft.com/office/powerpoint/2010/main" val="20850759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950" y="0"/>
            <a:ext cx="3893906" cy="584775"/>
          </a:xfrm>
          <a:prstGeom prst="rect">
            <a:avLst/>
          </a:prstGeom>
          <a:noFill/>
        </p:spPr>
        <p:txBody>
          <a:bodyPr wrap="square" rtlCol="0">
            <a:spAutoFit/>
          </a:bodyPr>
          <a:lstStyle/>
          <a:p>
            <a:r>
              <a:rPr lang="en-US" sz="3200" b="1" dirty="0" smtClean="0">
                <a:solidFill>
                  <a:srgbClr val="00B050"/>
                </a:solidFill>
                <a:latin typeface="Times New Roman" panose="02020603050405020304" pitchFamily="18" charset="0"/>
                <a:cs typeface="Times New Roman" panose="02020603050405020304" pitchFamily="18" charset="0"/>
              </a:rPr>
              <a:t>LUYỆN TẬP</a:t>
            </a:r>
            <a:endParaRPr lang="en-US" sz="3200" b="1" dirty="0">
              <a:solidFill>
                <a:srgbClr val="00B05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02741" y="492712"/>
            <a:ext cx="9041259" cy="4832092"/>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ý hay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ý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đẳng</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khác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e.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trộn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sp>
        <p:nvSpPr>
          <p:cNvPr id="6" name="Oval 5"/>
          <p:cNvSpPr/>
          <p:nvPr/>
        </p:nvSpPr>
        <p:spPr>
          <a:xfrm>
            <a:off x="102741" y="1823430"/>
            <a:ext cx="339048" cy="4156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2741" y="2316142"/>
            <a:ext cx="339048" cy="4156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2741" y="3119942"/>
            <a:ext cx="339048" cy="4156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0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90"/>
        <p:cNvGrpSpPr/>
        <p:nvPr/>
      </p:nvGrpSpPr>
      <p:grpSpPr>
        <a:xfrm>
          <a:off x="0" y="0"/>
          <a:ext cx="0" cy="0"/>
          <a:chOff x="0" y="0"/>
          <a:chExt cx="0" cy="0"/>
        </a:xfrm>
      </p:grpSpPr>
      <p:grpSp>
        <p:nvGrpSpPr>
          <p:cNvPr id="28095" name="Google Shape;28095;p76"/>
          <p:cNvGrpSpPr/>
          <p:nvPr/>
        </p:nvGrpSpPr>
        <p:grpSpPr>
          <a:xfrm>
            <a:off x="-110877" y="173311"/>
            <a:ext cx="3053381" cy="5011579"/>
            <a:chOff x="243350" y="1057575"/>
            <a:chExt cx="2105925" cy="3456500"/>
          </a:xfrm>
        </p:grpSpPr>
        <p:sp>
          <p:nvSpPr>
            <p:cNvPr id="28096" name="Google Shape;28096;p76"/>
            <p:cNvSpPr/>
            <p:nvPr/>
          </p:nvSpPr>
          <p:spPr>
            <a:xfrm>
              <a:off x="1989075" y="1947475"/>
              <a:ext cx="127650" cy="84375"/>
            </a:xfrm>
            <a:custGeom>
              <a:avLst/>
              <a:gdLst/>
              <a:ahLst/>
              <a:cxnLst/>
              <a:rect l="l" t="t" r="r" b="b"/>
              <a:pathLst>
                <a:path w="5106" h="3375" extrusionOk="0">
                  <a:moveTo>
                    <a:pt x="1" y="0"/>
                  </a:moveTo>
                  <a:lnTo>
                    <a:pt x="1" y="3112"/>
                  </a:lnTo>
                  <a:cubicBezTo>
                    <a:pt x="840" y="3287"/>
                    <a:pt x="1697" y="3375"/>
                    <a:pt x="2553" y="3375"/>
                  </a:cubicBezTo>
                  <a:cubicBezTo>
                    <a:pt x="3410" y="3375"/>
                    <a:pt x="4267" y="3287"/>
                    <a:pt x="5106" y="3112"/>
                  </a:cubicBezTo>
                  <a:lnTo>
                    <a:pt x="5106" y="0"/>
                  </a:ln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7" name="Google Shape;28097;p76"/>
            <p:cNvSpPr/>
            <p:nvPr/>
          </p:nvSpPr>
          <p:spPr>
            <a:xfrm>
              <a:off x="1843100" y="1622275"/>
              <a:ext cx="418750" cy="342700"/>
            </a:xfrm>
            <a:custGeom>
              <a:avLst/>
              <a:gdLst/>
              <a:ahLst/>
              <a:cxnLst/>
              <a:rect l="l" t="t" r="r" b="b"/>
              <a:pathLst>
                <a:path w="16750" h="13708" extrusionOk="0">
                  <a:moveTo>
                    <a:pt x="8392" y="1"/>
                  </a:moveTo>
                  <a:cubicBezTo>
                    <a:pt x="3742" y="1"/>
                    <a:pt x="0" y="3078"/>
                    <a:pt x="0" y="6854"/>
                  </a:cubicBezTo>
                  <a:cubicBezTo>
                    <a:pt x="0" y="10631"/>
                    <a:pt x="3742" y="13708"/>
                    <a:pt x="8392" y="13708"/>
                  </a:cubicBezTo>
                  <a:cubicBezTo>
                    <a:pt x="13008" y="13708"/>
                    <a:pt x="16750" y="10631"/>
                    <a:pt x="16750" y="6854"/>
                  </a:cubicBezTo>
                  <a:cubicBezTo>
                    <a:pt x="16750" y="3078"/>
                    <a:pt x="13008" y="1"/>
                    <a:pt x="8392" y="1"/>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8" name="Google Shape;28098;p76"/>
            <p:cNvSpPr/>
            <p:nvPr/>
          </p:nvSpPr>
          <p:spPr>
            <a:xfrm>
              <a:off x="1896425" y="1622275"/>
              <a:ext cx="312100" cy="342700"/>
            </a:xfrm>
            <a:custGeom>
              <a:avLst/>
              <a:gdLst/>
              <a:ahLst/>
              <a:cxnLst/>
              <a:rect l="l" t="t" r="r" b="b"/>
              <a:pathLst>
                <a:path w="12484" h="13708" fill="none" extrusionOk="0">
                  <a:moveTo>
                    <a:pt x="12484" y="6854"/>
                  </a:moveTo>
                  <a:cubicBezTo>
                    <a:pt x="12484" y="10631"/>
                    <a:pt x="9686" y="13708"/>
                    <a:pt x="6259" y="13708"/>
                  </a:cubicBezTo>
                  <a:cubicBezTo>
                    <a:pt x="2798" y="13708"/>
                    <a:pt x="0" y="10631"/>
                    <a:pt x="0" y="6854"/>
                  </a:cubicBezTo>
                  <a:cubicBezTo>
                    <a:pt x="0" y="3078"/>
                    <a:pt x="2798" y="1"/>
                    <a:pt x="6259" y="1"/>
                  </a:cubicBezTo>
                  <a:cubicBezTo>
                    <a:pt x="9686" y="1"/>
                    <a:pt x="12484" y="3078"/>
                    <a:pt x="12484"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9" name="Google Shape;28099;p76"/>
            <p:cNvSpPr/>
            <p:nvPr/>
          </p:nvSpPr>
          <p:spPr>
            <a:xfrm>
              <a:off x="1968975" y="1622275"/>
              <a:ext cx="167875" cy="342700"/>
            </a:xfrm>
            <a:custGeom>
              <a:avLst/>
              <a:gdLst/>
              <a:ahLst/>
              <a:cxnLst/>
              <a:rect l="l" t="t" r="r" b="b"/>
              <a:pathLst>
                <a:path w="6715" h="13708" fill="none" extrusionOk="0">
                  <a:moveTo>
                    <a:pt x="6714" y="6854"/>
                  </a:moveTo>
                  <a:cubicBezTo>
                    <a:pt x="6714" y="10631"/>
                    <a:pt x="5211" y="13708"/>
                    <a:pt x="3357" y="13708"/>
                  </a:cubicBezTo>
                  <a:cubicBezTo>
                    <a:pt x="1504" y="13708"/>
                    <a:pt x="1" y="10666"/>
                    <a:pt x="1" y="6854"/>
                  </a:cubicBezTo>
                  <a:cubicBezTo>
                    <a:pt x="1" y="3043"/>
                    <a:pt x="1504" y="1"/>
                    <a:pt x="3357" y="1"/>
                  </a:cubicBezTo>
                  <a:cubicBezTo>
                    <a:pt x="5211" y="1"/>
                    <a:pt x="6714" y="3078"/>
                    <a:pt x="6714"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0" name="Google Shape;28100;p76"/>
            <p:cNvSpPr/>
            <p:nvPr/>
          </p:nvSpPr>
          <p:spPr>
            <a:xfrm>
              <a:off x="2052900" y="1497275"/>
              <a:ext cx="25" cy="125025"/>
            </a:xfrm>
            <a:custGeom>
              <a:avLst/>
              <a:gdLst/>
              <a:ahLst/>
              <a:cxnLst/>
              <a:rect l="l" t="t" r="r" b="b"/>
              <a:pathLst>
                <a:path w="1" h="5001" fill="none" extrusionOk="0">
                  <a:moveTo>
                    <a:pt x="0" y="5001"/>
                  </a:moveTo>
                  <a:lnTo>
                    <a:pt x="0" y="0"/>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1" name="Google Shape;28101;p76"/>
            <p:cNvSpPr/>
            <p:nvPr/>
          </p:nvSpPr>
          <p:spPr>
            <a:xfrm>
              <a:off x="690925" y="3568200"/>
              <a:ext cx="127675" cy="84600"/>
            </a:xfrm>
            <a:custGeom>
              <a:avLst/>
              <a:gdLst/>
              <a:ahLst/>
              <a:cxnLst/>
              <a:rect l="l" t="t" r="r" b="b"/>
              <a:pathLst>
                <a:path w="5107" h="3384" extrusionOk="0">
                  <a:moveTo>
                    <a:pt x="1" y="0"/>
                  </a:moveTo>
                  <a:lnTo>
                    <a:pt x="1" y="3147"/>
                  </a:lnTo>
                  <a:cubicBezTo>
                    <a:pt x="840" y="3304"/>
                    <a:pt x="1697" y="3383"/>
                    <a:pt x="2553" y="3383"/>
                  </a:cubicBezTo>
                  <a:cubicBezTo>
                    <a:pt x="3410" y="3383"/>
                    <a:pt x="4267" y="3304"/>
                    <a:pt x="5106" y="3147"/>
                  </a:cubicBezTo>
                  <a:lnTo>
                    <a:pt x="5106" y="0"/>
                  </a:ln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2" name="Google Shape;28102;p76"/>
            <p:cNvSpPr/>
            <p:nvPr/>
          </p:nvSpPr>
          <p:spPr>
            <a:xfrm>
              <a:off x="544950" y="3243000"/>
              <a:ext cx="418750" cy="342700"/>
            </a:xfrm>
            <a:custGeom>
              <a:avLst/>
              <a:gdLst/>
              <a:ahLst/>
              <a:cxnLst/>
              <a:rect l="l" t="t" r="r" b="b"/>
              <a:pathLst>
                <a:path w="16750" h="13708" extrusionOk="0">
                  <a:moveTo>
                    <a:pt x="8392" y="0"/>
                  </a:moveTo>
                  <a:cubicBezTo>
                    <a:pt x="3777" y="0"/>
                    <a:pt x="0" y="3078"/>
                    <a:pt x="0" y="6854"/>
                  </a:cubicBezTo>
                  <a:cubicBezTo>
                    <a:pt x="0" y="10665"/>
                    <a:pt x="3777" y="13707"/>
                    <a:pt x="8392" y="13707"/>
                  </a:cubicBezTo>
                  <a:cubicBezTo>
                    <a:pt x="13008" y="13707"/>
                    <a:pt x="16750" y="10665"/>
                    <a:pt x="16750" y="6854"/>
                  </a:cubicBezTo>
                  <a:cubicBezTo>
                    <a:pt x="16750" y="3078"/>
                    <a:pt x="13008" y="0"/>
                    <a:pt x="8392" y="0"/>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3" name="Google Shape;28103;p76"/>
            <p:cNvSpPr/>
            <p:nvPr/>
          </p:nvSpPr>
          <p:spPr>
            <a:xfrm>
              <a:off x="598275" y="3243000"/>
              <a:ext cx="312975" cy="342700"/>
            </a:xfrm>
            <a:custGeom>
              <a:avLst/>
              <a:gdLst/>
              <a:ahLst/>
              <a:cxnLst/>
              <a:rect l="l" t="t" r="r" b="b"/>
              <a:pathLst>
                <a:path w="12519" h="13708" fill="none" extrusionOk="0">
                  <a:moveTo>
                    <a:pt x="12519" y="6854"/>
                  </a:moveTo>
                  <a:cubicBezTo>
                    <a:pt x="12519" y="10665"/>
                    <a:pt x="9721" y="13707"/>
                    <a:pt x="6259" y="13707"/>
                  </a:cubicBezTo>
                  <a:cubicBezTo>
                    <a:pt x="2798" y="13707"/>
                    <a:pt x="0" y="10665"/>
                    <a:pt x="0" y="6854"/>
                  </a:cubicBezTo>
                  <a:cubicBezTo>
                    <a:pt x="0" y="3078"/>
                    <a:pt x="2798" y="0"/>
                    <a:pt x="6259" y="0"/>
                  </a:cubicBezTo>
                  <a:cubicBezTo>
                    <a:pt x="9721" y="0"/>
                    <a:pt x="12519" y="3078"/>
                    <a:pt x="12519"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4" name="Google Shape;28104;p76"/>
            <p:cNvSpPr/>
            <p:nvPr/>
          </p:nvSpPr>
          <p:spPr>
            <a:xfrm>
              <a:off x="670825" y="3243000"/>
              <a:ext cx="167875" cy="342700"/>
            </a:xfrm>
            <a:custGeom>
              <a:avLst/>
              <a:gdLst/>
              <a:ahLst/>
              <a:cxnLst/>
              <a:rect l="l" t="t" r="r" b="b"/>
              <a:pathLst>
                <a:path w="6715" h="13708" fill="none" extrusionOk="0">
                  <a:moveTo>
                    <a:pt x="6714" y="6854"/>
                  </a:moveTo>
                  <a:cubicBezTo>
                    <a:pt x="6714" y="10665"/>
                    <a:pt x="5211" y="13707"/>
                    <a:pt x="3357" y="13707"/>
                  </a:cubicBezTo>
                  <a:cubicBezTo>
                    <a:pt x="1504" y="13707"/>
                    <a:pt x="1" y="10665"/>
                    <a:pt x="1" y="6854"/>
                  </a:cubicBezTo>
                  <a:cubicBezTo>
                    <a:pt x="1" y="3078"/>
                    <a:pt x="1504" y="0"/>
                    <a:pt x="3357" y="0"/>
                  </a:cubicBezTo>
                  <a:cubicBezTo>
                    <a:pt x="5211" y="0"/>
                    <a:pt x="6714" y="3078"/>
                    <a:pt x="6714"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5" name="Google Shape;28105;p76"/>
            <p:cNvSpPr/>
            <p:nvPr/>
          </p:nvSpPr>
          <p:spPr>
            <a:xfrm>
              <a:off x="754750" y="2916050"/>
              <a:ext cx="25" cy="326975"/>
            </a:xfrm>
            <a:custGeom>
              <a:avLst/>
              <a:gdLst/>
              <a:ahLst/>
              <a:cxnLst/>
              <a:rect l="l" t="t" r="r" b="b"/>
              <a:pathLst>
                <a:path w="1" h="13079" fill="none" extrusionOk="0">
                  <a:moveTo>
                    <a:pt x="0" y="13078"/>
                  </a:moveTo>
                  <a:lnTo>
                    <a:pt x="0" y="1"/>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6" name="Google Shape;28106;p76"/>
            <p:cNvSpPr/>
            <p:nvPr/>
          </p:nvSpPr>
          <p:spPr>
            <a:xfrm>
              <a:off x="1108800" y="3065550"/>
              <a:ext cx="126775" cy="83725"/>
            </a:xfrm>
            <a:custGeom>
              <a:avLst/>
              <a:gdLst/>
              <a:ahLst/>
              <a:cxnLst/>
              <a:rect l="l" t="t" r="r" b="b"/>
              <a:pathLst>
                <a:path w="5071" h="3349" extrusionOk="0">
                  <a:moveTo>
                    <a:pt x="0" y="0"/>
                  </a:moveTo>
                  <a:lnTo>
                    <a:pt x="0" y="3112"/>
                  </a:lnTo>
                  <a:cubicBezTo>
                    <a:pt x="839" y="3270"/>
                    <a:pt x="1687" y="3348"/>
                    <a:pt x="2535" y="3348"/>
                  </a:cubicBezTo>
                  <a:cubicBezTo>
                    <a:pt x="3383" y="3348"/>
                    <a:pt x="4231" y="3270"/>
                    <a:pt x="5070" y="3112"/>
                  </a:cubicBezTo>
                  <a:lnTo>
                    <a:pt x="5070" y="0"/>
                  </a:ln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7" name="Google Shape;28107;p76"/>
            <p:cNvSpPr/>
            <p:nvPr/>
          </p:nvSpPr>
          <p:spPr>
            <a:xfrm>
              <a:off x="962800" y="2740350"/>
              <a:ext cx="418750" cy="342700"/>
            </a:xfrm>
            <a:custGeom>
              <a:avLst/>
              <a:gdLst/>
              <a:ahLst/>
              <a:cxnLst/>
              <a:rect l="l" t="t" r="r" b="b"/>
              <a:pathLst>
                <a:path w="16750" h="13708" extrusionOk="0">
                  <a:moveTo>
                    <a:pt x="8393" y="0"/>
                  </a:moveTo>
                  <a:cubicBezTo>
                    <a:pt x="3742" y="0"/>
                    <a:pt x="1" y="3078"/>
                    <a:pt x="1" y="6854"/>
                  </a:cubicBezTo>
                  <a:cubicBezTo>
                    <a:pt x="1" y="10630"/>
                    <a:pt x="3742" y="13707"/>
                    <a:pt x="8393" y="13707"/>
                  </a:cubicBezTo>
                  <a:cubicBezTo>
                    <a:pt x="13008" y="13707"/>
                    <a:pt x="16750" y="10630"/>
                    <a:pt x="16750" y="6854"/>
                  </a:cubicBezTo>
                  <a:cubicBezTo>
                    <a:pt x="16750" y="3078"/>
                    <a:pt x="13008" y="0"/>
                    <a:pt x="8393" y="0"/>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8" name="Google Shape;28108;p76"/>
            <p:cNvSpPr/>
            <p:nvPr/>
          </p:nvSpPr>
          <p:spPr>
            <a:xfrm>
              <a:off x="1016125" y="2740350"/>
              <a:ext cx="312100" cy="342700"/>
            </a:xfrm>
            <a:custGeom>
              <a:avLst/>
              <a:gdLst/>
              <a:ahLst/>
              <a:cxnLst/>
              <a:rect l="l" t="t" r="r" b="b"/>
              <a:pathLst>
                <a:path w="12484" h="13708" fill="none" extrusionOk="0">
                  <a:moveTo>
                    <a:pt x="12484" y="6854"/>
                  </a:moveTo>
                  <a:cubicBezTo>
                    <a:pt x="12484" y="10630"/>
                    <a:pt x="9686" y="13707"/>
                    <a:pt x="6260" y="13707"/>
                  </a:cubicBezTo>
                  <a:cubicBezTo>
                    <a:pt x="2798" y="13707"/>
                    <a:pt x="1" y="10630"/>
                    <a:pt x="1" y="6854"/>
                  </a:cubicBezTo>
                  <a:cubicBezTo>
                    <a:pt x="1" y="3078"/>
                    <a:pt x="2798" y="0"/>
                    <a:pt x="6260" y="0"/>
                  </a:cubicBezTo>
                  <a:cubicBezTo>
                    <a:pt x="9686" y="0"/>
                    <a:pt x="12484" y="3078"/>
                    <a:pt x="12484"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9" name="Google Shape;28109;p76"/>
            <p:cNvSpPr/>
            <p:nvPr/>
          </p:nvSpPr>
          <p:spPr>
            <a:xfrm>
              <a:off x="1088675" y="2740350"/>
              <a:ext cx="167000" cy="342700"/>
            </a:xfrm>
            <a:custGeom>
              <a:avLst/>
              <a:gdLst/>
              <a:ahLst/>
              <a:cxnLst/>
              <a:rect l="l" t="t" r="r" b="b"/>
              <a:pathLst>
                <a:path w="6680" h="13708" fill="none" extrusionOk="0">
                  <a:moveTo>
                    <a:pt x="6680" y="6854"/>
                  </a:moveTo>
                  <a:cubicBezTo>
                    <a:pt x="6680" y="10630"/>
                    <a:pt x="5176" y="13707"/>
                    <a:pt x="3358" y="13707"/>
                  </a:cubicBezTo>
                  <a:cubicBezTo>
                    <a:pt x="1504" y="13707"/>
                    <a:pt x="1" y="10630"/>
                    <a:pt x="1" y="6854"/>
                  </a:cubicBezTo>
                  <a:cubicBezTo>
                    <a:pt x="1" y="3078"/>
                    <a:pt x="1504" y="0"/>
                    <a:pt x="3358" y="0"/>
                  </a:cubicBezTo>
                  <a:cubicBezTo>
                    <a:pt x="5176" y="0"/>
                    <a:pt x="6680" y="3078"/>
                    <a:pt x="6680"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0" name="Google Shape;28110;p76"/>
            <p:cNvSpPr/>
            <p:nvPr/>
          </p:nvSpPr>
          <p:spPr>
            <a:xfrm>
              <a:off x="1172600" y="2280525"/>
              <a:ext cx="25" cy="459850"/>
            </a:xfrm>
            <a:custGeom>
              <a:avLst/>
              <a:gdLst/>
              <a:ahLst/>
              <a:cxnLst/>
              <a:rect l="l" t="t" r="r" b="b"/>
              <a:pathLst>
                <a:path w="1" h="18394" fill="none" extrusionOk="0">
                  <a:moveTo>
                    <a:pt x="1" y="18393"/>
                  </a:moveTo>
                  <a:lnTo>
                    <a:pt x="1" y="1"/>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1" name="Google Shape;28111;p76"/>
            <p:cNvSpPr/>
            <p:nvPr/>
          </p:nvSpPr>
          <p:spPr>
            <a:xfrm>
              <a:off x="1638550" y="2612725"/>
              <a:ext cx="127650" cy="84375"/>
            </a:xfrm>
            <a:custGeom>
              <a:avLst/>
              <a:gdLst/>
              <a:ahLst/>
              <a:cxnLst/>
              <a:rect l="l" t="t" r="r" b="b"/>
              <a:pathLst>
                <a:path w="5106" h="3375" extrusionOk="0">
                  <a:moveTo>
                    <a:pt x="0" y="0"/>
                  </a:moveTo>
                  <a:lnTo>
                    <a:pt x="0" y="3112"/>
                  </a:lnTo>
                  <a:cubicBezTo>
                    <a:pt x="839" y="3287"/>
                    <a:pt x="1696" y="3375"/>
                    <a:pt x="2553" y="3375"/>
                  </a:cubicBezTo>
                  <a:cubicBezTo>
                    <a:pt x="3409" y="3375"/>
                    <a:pt x="4266" y="3287"/>
                    <a:pt x="5105" y="3112"/>
                  </a:cubicBezTo>
                  <a:lnTo>
                    <a:pt x="5105" y="0"/>
                  </a:ln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2" name="Google Shape;28112;p76"/>
            <p:cNvSpPr/>
            <p:nvPr/>
          </p:nvSpPr>
          <p:spPr>
            <a:xfrm>
              <a:off x="1493425" y="2287525"/>
              <a:ext cx="417875" cy="342700"/>
            </a:xfrm>
            <a:custGeom>
              <a:avLst/>
              <a:gdLst/>
              <a:ahLst/>
              <a:cxnLst/>
              <a:rect l="l" t="t" r="r" b="b"/>
              <a:pathLst>
                <a:path w="16715" h="13708" extrusionOk="0">
                  <a:moveTo>
                    <a:pt x="8358" y="1"/>
                  </a:moveTo>
                  <a:cubicBezTo>
                    <a:pt x="3742" y="1"/>
                    <a:pt x="1" y="3043"/>
                    <a:pt x="1" y="6854"/>
                  </a:cubicBezTo>
                  <a:cubicBezTo>
                    <a:pt x="1" y="10631"/>
                    <a:pt x="3742" y="13708"/>
                    <a:pt x="8358" y="13708"/>
                  </a:cubicBezTo>
                  <a:cubicBezTo>
                    <a:pt x="12973" y="13708"/>
                    <a:pt x="16715" y="10631"/>
                    <a:pt x="16715" y="6854"/>
                  </a:cubicBezTo>
                  <a:cubicBezTo>
                    <a:pt x="16715" y="3043"/>
                    <a:pt x="12973" y="1"/>
                    <a:pt x="8358" y="1"/>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3" name="Google Shape;28113;p76"/>
            <p:cNvSpPr/>
            <p:nvPr/>
          </p:nvSpPr>
          <p:spPr>
            <a:xfrm>
              <a:off x="1545875" y="2287525"/>
              <a:ext cx="312975" cy="342700"/>
            </a:xfrm>
            <a:custGeom>
              <a:avLst/>
              <a:gdLst/>
              <a:ahLst/>
              <a:cxnLst/>
              <a:rect l="l" t="t" r="r" b="b"/>
              <a:pathLst>
                <a:path w="12519" h="13708" fill="none" extrusionOk="0">
                  <a:moveTo>
                    <a:pt x="12519" y="6854"/>
                  </a:moveTo>
                  <a:cubicBezTo>
                    <a:pt x="12519" y="10631"/>
                    <a:pt x="9721" y="13708"/>
                    <a:pt x="6260" y="13708"/>
                  </a:cubicBezTo>
                  <a:cubicBezTo>
                    <a:pt x="2798" y="13708"/>
                    <a:pt x="1" y="10631"/>
                    <a:pt x="1" y="6854"/>
                  </a:cubicBezTo>
                  <a:cubicBezTo>
                    <a:pt x="1" y="3043"/>
                    <a:pt x="2798" y="1"/>
                    <a:pt x="6260" y="1"/>
                  </a:cubicBezTo>
                  <a:cubicBezTo>
                    <a:pt x="9721" y="1"/>
                    <a:pt x="12519" y="3043"/>
                    <a:pt x="12519"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4" name="Google Shape;28114;p76"/>
            <p:cNvSpPr/>
            <p:nvPr/>
          </p:nvSpPr>
          <p:spPr>
            <a:xfrm>
              <a:off x="1618425" y="2287525"/>
              <a:ext cx="167875" cy="342700"/>
            </a:xfrm>
            <a:custGeom>
              <a:avLst/>
              <a:gdLst/>
              <a:ahLst/>
              <a:cxnLst/>
              <a:rect l="l" t="t" r="r" b="b"/>
              <a:pathLst>
                <a:path w="6715" h="13708" fill="none" extrusionOk="0">
                  <a:moveTo>
                    <a:pt x="6714" y="6854"/>
                  </a:moveTo>
                  <a:cubicBezTo>
                    <a:pt x="6714" y="10631"/>
                    <a:pt x="5211" y="13708"/>
                    <a:pt x="3358" y="13708"/>
                  </a:cubicBezTo>
                  <a:cubicBezTo>
                    <a:pt x="1504" y="13708"/>
                    <a:pt x="1" y="10631"/>
                    <a:pt x="1" y="6854"/>
                  </a:cubicBezTo>
                  <a:cubicBezTo>
                    <a:pt x="1" y="3043"/>
                    <a:pt x="1504" y="1"/>
                    <a:pt x="3358" y="1"/>
                  </a:cubicBezTo>
                  <a:cubicBezTo>
                    <a:pt x="5211" y="1"/>
                    <a:pt x="6714" y="3043"/>
                    <a:pt x="6714"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5" name="Google Shape;28115;p76"/>
            <p:cNvSpPr/>
            <p:nvPr/>
          </p:nvSpPr>
          <p:spPr>
            <a:xfrm>
              <a:off x="1702350" y="1756025"/>
              <a:ext cx="25" cy="531525"/>
            </a:xfrm>
            <a:custGeom>
              <a:avLst/>
              <a:gdLst/>
              <a:ahLst/>
              <a:cxnLst/>
              <a:rect l="l" t="t" r="r" b="b"/>
              <a:pathLst>
                <a:path w="1" h="21261" fill="none" extrusionOk="0">
                  <a:moveTo>
                    <a:pt x="1" y="21261"/>
                  </a:moveTo>
                  <a:lnTo>
                    <a:pt x="1" y="1"/>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6" name="Google Shape;28116;p76"/>
            <p:cNvSpPr/>
            <p:nvPr/>
          </p:nvSpPr>
          <p:spPr>
            <a:xfrm>
              <a:off x="461025" y="2520925"/>
              <a:ext cx="206325" cy="174875"/>
            </a:xfrm>
            <a:custGeom>
              <a:avLst/>
              <a:gdLst/>
              <a:ahLst/>
              <a:cxnLst/>
              <a:rect l="l" t="t" r="r" b="b"/>
              <a:pathLst>
                <a:path w="8253" h="6995" fill="none" extrusionOk="0">
                  <a:moveTo>
                    <a:pt x="1" y="1"/>
                  </a:moveTo>
                  <a:lnTo>
                    <a:pt x="8253" y="6994"/>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7" name="Google Shape;28117;p76"/>
            <p:cNvSpPr/>
            <p:nvPr/>
          </p:nvSpPr>
          <p:spPr>
            <a:xfrm>
              <a:off x="633250" y="2243825"/>
              <a:ext cx="222050" cy="604950"/>
            </a:xfrm>
            <a:custGeom>
              <a:avLst/>
              <a:gdLst/>
              <a:ahLst/>
              <a:cxnLst/>
              <a:rect l="l" t="t" r="r" b="b"/>
              <a:pathLst>
                <a:path w="8882" h="24198" fill="none" extrusionOk="0">
                  <a:moveTo>
                    <a:pt x="8882" y="0"/>
                  </a:moveTo>
                  <a:lnTo>
                    <a:pt x="2727" y="24197"/>
                  </a:lnTo>
                  <a:lnTo>
                    <a:pt x="0" y="11959"/>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8" name="Google Shape;28118;p76"/>
            <p:cNvSpPr/>
            <p:nvPr/>
          </p:nvSpPr>
          <p:spPr>
            <a:xfrm>
              <a:off x="836925" y="1610925"/>
              <a:ext cx="320850" cy="632925"/>
            </a:xfrm>
            <a:custGeom>
              <a:avLst/>
              <a:gdLst/>
              <a:ahLst/>
              <a:cxnLst/>
              <a:rect l="l" t="t" r="r" b="b"/>
              <a:pathLst>
                <a:path w="12834" h="25317" fill="none" extrusionOk="0">
                  <a:moveTo>
                    <a:pt x="0" y="14092"/>
                  </a:moveTo>
                  <a:lnTo>
                    <a:pt x="12833" y="25316"/>
                  </a:lnTo>
                  <a:lnTo>
                    <a:pt x="10246" y="10630"/>
                  </a:lnTo>
                  <a:lnTo>
                    <a:pt x="5175" y="0"/>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9" name="Google Shape;28119;p76"/>
            <p:cNvSpPr/>
            <p:nvPr/>
          </p:nvSpPr>
          <p:spPr>
            <a:xfrm>
              <a:off x="1093050" y="1586450"/>
              <a:ext cx="34125" cy="290250"/>
            </a:xfrm>
            <a:custGeom>
              <a:avLst/>
              <a:gdLst/>
              <a:ahLst/>
              <a:cxnLst/>
              <a:rect l="l" t="t" r="r" b="b"/>
              <a:pathLst>
                <a:path w="1365" h="11610" fill="none" extrusionOk="0">
                  <a:moveTo>
                    <a:pt x="1364" y="0"/>
                  </a:moveTo>
                  <a:lnTo>
                    <a:pt x="1" y="11609"/>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0" name="Google Shape;28120;p76"/>
            <p:cNvSpPr/>
            <p:nvPr/>
          </p:nvSpPr>
          <p:spPr>
            <a:xfrm>
              <a:off x="1157750" y="1497275"/>
              <a:ext cx="219425" cy="746575"/>
            </a:xfrm>
            <a:custGeom>
              <a:avLst/>
              <a:gdLst/>
              <a:ahLst/>
              <a:cxnLst/>
              <a:rect l="l" t="t" r="r" b="b"/>
              <a:pathLst>
                <a:path w="8777" h="29863" fill="none" extrusionOk="0">
                  <a:moveTo>
                    <a:pt x="6784" y="0"/>
                  </a:moveTo>
                  <a:lnTo>
                    <a:pt x="8777" y="10351"/>
                  </a:lnTo>
                  <a:lnTo>
                    <a:pt x="0" y="29862"/>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1" name="Google Shape;28121;p76"/>
            <p:cNvSpPr/>
            <p:nvPr/>
          </p:nvSpPr>
          <p:spPr>
            <a:xfrm>
              <a:off x="1377150" y="1431700"/>
              <a:ext cx="252675" cy="324350"/>
            </a:xfrm>
            <a:custGeom>
              <a:avLst/>
              <a:gdLst/>
              <a:ahLst/>
              <a:cxnLst/>
              <a:rect l="l" t="t" r="r" b="b"/>
              <a:pathLst>
                <a:path w="10107" h="12974" fill="none" extrusionOk="0">
                  <a:moveTo>
                    <a:pt x="10106" y="1"/>
                  </a:moveTo>
                  <a:lnTo>
                    <a:pt x="1" y="12974"/>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2" name="Google Shape;28122;p76"/>
            <p:cNvSpPr/>
            <p:nvPr/>
          </p:nvSpPr>
          <p:spPr>
            <a:xfrm>
              <a:off x="1679625" y="1395000"/>
              <a:ext cx="160000" cy="318225"/>
            </a:xfrm>
            <a:custGeom>
              <a:avLst/>
              <a:gdLst/>
              <a:ahLst/>
              <a:cxnLst/>
              <a:rect l="l" t="t" r="r" b="b"/>
              <a:pathLst>
                <a:path w="6400" h="12729" fill="none" extrusionOk="0">
                  <a:moveTo>
                    <a:pt x="6399" y="0"/>
                  </a:moveTo>
                  <a:lnTo>
                    <a:pt x="1" y="12728"/>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3" name="Google Shape;28123;p76"/>
            <p:cNvSpPr/>
            <p:nvPr/>
          </p:nvSpPr>
          <p:spPr>
            <a:xfrm>
              <a:off x="2049400" y="1367025"/>
              <a:ext cx="25" cy="90050"/>
            </a:xfrm>
            <a:custGeom>
              <a:avLst/>
              <a:gdLst/>
              <a:ahLst/>
              <a:cxnLst/>
              <a:rect l="l" t="t" r="r" b="b"/>
              <a:pathLst>
                <a:path w="1" h="3602" fill="none" extrusionOk="0">
                  <a:moveTo>
                    <a:pt x="1" y="0"/>
                  </a:moveTo>
                  <a:lnTo>
                    <a:pt x="1" y="3602"/>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4" name="Google Shape;28124;p76"/>
            <p:cNvSpPr/>
            <p:nvPr/>
          </p:nvSpPr>
          <p:spPr>
            <a:xfrm>
              <a:off x="617500" y="2315500"/>
              <a:ext cx="98800" cy="227300"/>
            </a:xfrm>
            <a:custGeom>
              <a:avLst/>
              <a:gdLst/>
              <a:ahLst/>
              <a:cxnLst/>
              <a:rect l="l" t="t" r="r" b="b"/>
              <a:pathLst>
                <a:path w="3952" h="9092" extrusionOk="0">
                  <a:moveTo>
                    <a:pt x="3917" y="1"/>
                  </a:moveTo>
                  <a:cubicBezTo>
                    <a:pt x="1" y="2868"/>
                    <a:pt x="630" y="9092"/>
                    <a:pt x="630" y="9092"/>
                  </a:cubicBezTo>
                  <a:cubicBezTo>
                    <a:pt x="2448" y="5980"/>
                    <a:pt x="3952" y="2903"/>
                    <a:pt x="3917"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5" name="Google Shape;28125;p76"/>
            <p:cNvSpPr/>
            <p:nvPr/>
          </p:nvSpPr>
          <p:spPr>
            <a:xfrm>
              <a:off x="715400" y="2000800"/>
              <a:ext cx="139900" cy="243050"/>
            </a:xfrm>
            <a:custGeom>
              <a:avLst/>
              <a:gdLst/>
              <a:ahLst/>
              <a:cxnLst/>
              <a:rect l="l" t="t" r="r" b="b"/>
              <a:pathLst>
                <a:path w="5596" h="9722" extrusionOk="0">
                  <a:moveTo>
                    <a:pt x="1" y="0"/>
                  </a:moveTo>
                  <a:cubicBezTo>
                    <a:pt x="2169" y="8567"/>
                    <a:pt x="5596" y="9721"/>
                    <a:pt x="5596" y="9721"/>
                  </a:cubicBezTo>
                  <a:cubicBezTo>
                    <a:pt x="5211" y="5805"/>
                    <a:pt x="3603" y="2483"/>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6" name="Google Shape;28126;p76"/>
            <p:cNvSpPr/>
            <p:nvPr/>
          </p:nvSpPr>
          <p:spPr>
            <a:xfrm>
              <a:off x="517850" y="2262175"/>
              <a:ext cx="115425" cy="280625"/>
            </a:xfrm>
            <a:custGeom>
              <a:avLst/>
              <a:gdLst/>
              <a:ahLst/>
              <a:cxnLst/>
              <a:rect l="l" t="t" r="r" b="b"/>
              <a:pathLst>
                <a:path w="4617" h="11225" extrusionOk="0">
                  <a:moveTo>
                    <a:pt x="665" y="1"/>
                  </a:moveTo>
                  <a:lnTo>
                    <a:pt x="665" y="1"/>
                  </a:lnTo>
                  <a:cubicBezTo>
                    <a:pt x="0" y="6679"/>
                    <a:pt x="4616" y="11225"/>
                    <a:pt x="4616" y="11225"/>
                  </a:cubicBezTo>
                  <a:cubicBezTo>
                    <a:pt x="4616" y="7798"/>
                    <a:pt x="3812" y="4162"/>
                    <a:pt x="665"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7" name="Google Shape;28127;p76"/>
            <p:cNvSpPr/>
            <p:nvPr/>
          </p:nvSpPr>
          <p:spPr>
            <a:xfrm>
              <a:off x="564175" y="1783125"/>
              <a:ext cx="272775" cy="179225"/>
            </a:xfrm>
            <a:custGeom>
              <a:avLst/>
              <a:gdLst/>
              <a:ahLst/>
              <a:cxnLst/>
              <a:rect l="l" t="t" r="r" b="b"/>
              <a:pathLst>
                <a:path w="10911" h="7169" extrusionOk="0">
                  <a:moveTo>
                    <a:pt x="1" y="1"/>
                  </a:moveTo>
                  <a:lnTo>
                    <a:pt x="1" y="1"/>
                  </a:lnTo>
                  <a:cubicBezTo>
                    <a:pt x="3602" y="5595"/>
                    <a:pt x="10910" y="7169"/>
                    <a:pt x="10910" y="7169"/>
                  </a:cubicBezTo>
                  <a:cubicBezTo>
                    <a:pt x="8183" y="3637"/>
                    <a:pt x="4337" y="1120"/>
                    <a:pt x="1"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8" name="Google Shape;28128;p76"/>
            <p:cNvSpPr/>
            <p:nvPr/>
          </p:nvSpPr>
          <p:spPr>
            <a:xfrm>
              <a:off x="744250" y="1228900"/>
              <a:ext cx="222075" cy="382050"/>
            </a:xfrm>
            <a:custGeom>
              <a:avLst/>
              <a:gdLst/>
              <a:ahLst/>
              <a:cxnLst/>
              <a:rect l="l" t="t" r="r" b="b"/>
              <a:pathLst>
                <a:path w="8883" h="15282" extrusionOk="0">
                  <a:moveTo>
                    <a:pt x="1" y="1"/>
                  </a:moveTo>
                  <a:lnTo>
                    <a:pt x="1" y="1"/>
                  </a:lnTo>
                  <a:cubicBezTo>
                    <a:pt x="1015" y="7239"/>
                    <a:pt x="3602" y="12729"/>
                    <a:pt x="8882" y="15281"/>
                  </a:cubicBezTo>
                  <a:cubicBezTo>
                    <a:pt x="8882" y="15281"/>
                    <a:pt x="7589" y="5525"/>
                    <a:pt x="1"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9" name="Google Shape;28129;p76"/>
            <p:cNvSpPr/>
            <p:nvPr/>
          </p:nvSpPr>
          <p:spPr>
            <a:xfrm>
              <a:off x="1126275" y="1330300"/>
              <a:ext cx="123275" cy="264025"/>
            </a:xfrm>
            <a:custGeom>
              <a:avLst/>
              <a:gdLst/>
              <a:ahLst/>
              <a:cxnLst/>
              <a:rect l="l" t="t" r="r" b="b"/>
              <a:pathLst>
                <a:path w="4931" h="10561" extrusionOk="0">
                  <a:moveTo>
                    <a:pt x="35" y="1"/>
                  </a:moveTo>
                  <a:lnTo>
                    <a:pt x="0" y="10561"/>
                  </a:lnTo>
                  <a:cubicBezTo>
                    <a:pt x="4931" y="7833"/>
                    <a:pt x="36" y="1"/>
                    <a:pt x="35"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0" name="Google Shape;28130;p76"/>
            <p:cNvSpPr/>
            <p:nvPr/>
          </p:nvSpPr>
          <p:spPr>
            <a:xfrm>
              <a:off x="1329950" y="1208800"/>
              <a:ext cx="109300" cy="296375"/>
            </a:xfrm>
            <a:custGeom>
              <a:avLst/>
              <a:gdLst/>
              <a:ahLst/>
              <a:cxnLst/>
              <a:rect l="l" t="t" r="r" b="b"/>
              <a:pathLst>
                <a:path w="4372" h="11855" extrusionOk="0">
                  <a:moveTo>
                    <a:pt x="4232" y="0"/>
                  </a:moveTo>
                  <a:lnTo>
                    <a:pt x="1" y="11854"/>
                  </a:lnTo>
                  <a:cubicBezTo>
                    <a:pt x="4372" y="11539"/>
                    <a:pt x="4232" y="1"/>
                    <a:pt x="4232"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1" name="Google Shape;28131;p76"/>
            <p:cNvSpPr/>
            <p:nvPr/>
          </p:nvSpPr>
          <p:spPr>
            <a:xfrm>
              <a:off x="1382400" y="1680850"/>
              <a:ext cx="234300" cy="85975"/>
            </a:xfrm>
            <a:custGeom>
              <a:avLst/>
              <a:gdLst/>
              <a:ahLst/>
              <a:cxnLst/>
              <a:rect l="l" t="t" r="r" b="b"/>
              <a:pathLst>
                <a:path w="9372" h="3439" extrusionOk="0">
                  <a:moveTo>
                    <a:pt x="9372" y="1"/>
                  </a:moveTo>
                  <a:lnTo>
                    <a:pt x="1" y="2728"/>
                  </a:lnTo>
                  <a:cubicBezTo>
                    <a:pt x="754" y="3235"/>
                    <a:pt x="1571" y="3438"/>
                    <a:pt x="2399" y="3438"/>
                  </a:cubicBezTo>
                  <a:cubicBezTo>
                    <a:pt x="5798" y="3438"/>
                    <a:pt x="9372" y="1"/>
                    <a:pt x="9372"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2" name="Google Shape;28132;p76"/>
            <p:cNvSpPr/>
            <p:nvPr/>
          </p:nvSpPr>
          <p:spPr>
            <a:xfrm>
              <a:off x="1629800" y="1259500"/>
              <a:ext cx="145125" cy="172475"/>
            </a:xfrm>
            <a:custGeom>
              <a:avLst/>
              <a:gdLst/>
              <a:ahLst/>
              <a:cxnLst/>
              <a:rect l="l" t="t" r="r" b="b"/>
              <a:pathLst>
                <a:path w="5805" h="6899" extrusionOk="0">
                  <a:moveTo>
                    <a:pt x="5805" y="0"/>
                  </a:moveTo>
                  <a:lnTo>
                    <a:pt x="0" y="6889"/>
                  </a:lnTo>
                  <a:cubicBezTo>
                    <a:pt x="98" y="6896"/>
                    <a:pt x="195" y="6899"/>
                    <a:pt x="290" y="6899"/>
                  </a:cubicBezTo>
                  <a:cubicBezTo>
                    <a:pt x="4633" y="6899"/>
                    <a:pt x="5805" y="1"/>
                    <a:pt x="5805"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3" name="Google Shape;28133;p76"/>
            <p:cNvSpPr/>
            <p:nvPr/>
          </p:nvSpPr>
          <p:spPr>
            <a:xfrm>
              <a:off x="1839600" y="1083800"/>
              <a:ext cx="248300" cy="311300"/>
            </a:xfrm>
            <a:custGeom>
              <a:avLst/>
              <a:gdLst/>
              <a:ahLst/>
              <a:cxnLst/>
              <a:rect l="l" t="t" r="r" b="b"/>
              <a:pathLst>
                <a:path w="9932" h="12452" extrusionOk="0">
                  <a:moveTo>
                    <a:pt x="9931" y="0"/>
                  </a:moveTo>
                  <a:cubicBezTo>
                    <a:pt x="6469" y="2133"/>
                    <a:pt x="3148" y="6049"/>
                    <a:pt x="0" y="12448"/>
                  </a:cubicBezTo>
                  <a:cubicBezTo>
                    <a:pt x="45" y="12451"/>
                    <a:pt x="89" y="12452"/>
                    <a:pt x="134" y="12452"/>
                  </a:cubicBezTo>
                  <a:cubicBezTo>
                    <a:pt x="4751" y="12452"/>
                    <a:pt x="9931" y="0"/>
                    <a:pt x="993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4" name="Google Shape;28134;p76"/>
            <p:cNvSpPr/>
            <p:nvPr/>
          </p:nvSpPr>
          <p:spPr>
            <a:xfrm>
              <a:off x="243350" y="2280525"/>
              <a:ext cx="217700" cy="240425"/>
            </a:xfrm>
            <a:custGeom>
              <a:avLst/>
              <a:gdLst/>
              <a:ahLst/>
              <a:cxnLst/>
              <a:rect l="l" t="t" r="r" b="b"/>
              <a:pathLst>
                <a:path w="8708" h="9617" extrusionOk="0">
                  <a:moveTo>
                    <a:pt x="1" y="1"/>
                  </a:moveTo>
                  <a:lnTo>
                    <a:pt x="1" y="1"/>
                  </a:lnTo>
                  <a:cubicBezTo>
                    <a:pt x="2099" y="6680"/>
                    <a:pt x="8708" y="9617"/>
                    <a:pt x="8708" y="9617"/>
                  </a:cubicBezTo>
                  <a:cubicBezTo>
                    <a:pt x="6540" y="4756"/>
                    <a:pt x="3882" y="980"/>
                    <a:pt x="1"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5" name="Google Shape;28135;p76"/>
            <p:cNvSpPr/>
            <p:nvPr/>
          </p:nvSpPr>
          <p:spPr>
            <a:xfrm>
              <a:off x="564175" y="2098625"/>
              <a:ext cx="291125" cy="145225"/>
            </a:xfrm>
            <a:custGeom>
              <a:avLst/>
              <a:gdLst/>
              <a:ahLst/>
              <a:cxnLst/>
              <a:rect l="l" t="t" r="r" b="b"/>
              <a:pathLst>
                <a:path w="11645" h="5809" extrusionOk="0">
                  <a:moveTo>
                    <a:pt x="645" y="0"/>
                  </a:moveTo>
                  <a:cubicBezTo>
                    <a:pt x="426" y="0"/>
                    <a:pt x="211" y="13"/>
                    <a:pt x="1" y="39"/>
                  </a:cubicBezTo>
                  <a:cubicBezTo>
                    <a:pt x="3917" y="5284"/>
                    <a:pt x="11645" y="5808"/>
                    <a:pt x="11645" y="5808"/>
                  </a:cubicBezTo>
                  <a:cubicBezTo>
                    <a:pt x="7534" y="2448"/>
                    <a:pt x="3697" y="0"/>
                    <a:pt x="645"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6" name="Google Shape;28136;p76"/>
            <p:cNvSpPr/>
            <p:nvPr/>
          </p:nvSpPr>
          <p:spPr>
            <a:xfrm>
              <a:off x="754750" y="1646750"/>
              <a:ext cx="109300" cy="315600"/>
            </a:xfrm>
            <a:custGeom>
              <a:avLst/>
              <a:gdLst/>
              <a:ahLst/>
              <a:cxnLst/>
              <a:rect l="l" t="t" r="r" b="b"/>
              <a:pathLst>
                <a:path w="4372" h="12624" extrusionOk="0">
                  <a:moveTo>
                    <a:pt x="0" y="1"/>
                  </a:moveTo>
                  <a:lnTo>
                    <a:pt x="0" y="1"/>
                  </a:lnTo>
                  <a:cubicBezTo>
                    <a:pt x="105" y="4896"/>
                    <a:pt x="1224" y="9127"/>
                    <a:pt x="3287" y="12624"/>
                  </a:cubicBezTo>
                  <a:cubicBezTo>
                    <a:pt x="4371" y="7414"/>
                    <a:pt x="1" y="1"/>
                    <a:pt x="0"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7" name="Google Shape;28137;p76"/>
            <p:cNvSpPr/>
            <p:nvPr/>
          </p:nvSpPr>
          <p:spPr>
            <a:xfrm>
              <a:off x="791475" y="2349600"/>
              <a:ext cx="194950" cy="147850"/>
            </a:xfrm>
            <a:custGeom>
              <a:avLst/>
              <a:gdLst/>
              <a:ahLst/>
              <a:cxnLst/>
              <a:rect l="l" t="t" r="r" b="b"/>
              <a:pathLst>
                <a:path w="7798" h="5914" extrusionOk="0">
                  <a:moveTo>
                    <a:pt x="7798" y="0"/>
                  </a:moveTo>
                  <a:lnTo>
                    <a:pt x="0" y="5805"/>
                  </a:lnTo>
                  <a:cubicBezTo>
                    <a:pt x="336" y="5879"/>
                    <a:pt x="663" y="5914"/>
                    <a:pt x="981" y="5914"/>
                  </a:cubicBezTo>
                  <a:cubicBezTo>
                    <a:pt x="5143" y="5914"/>
                    <a:pt x="7798" y="0"/>
                    <a:pt x="7798"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8" name="Google Shape;28138;p76"/>
            <p:cNvSpPr/>
            <p:nvPr/>
          </p:nvSpPr>
          <p:spPr>
            <a:xfrm>
              <a:off x="946200" y="1239400"/>
              <a:ext cx="120650" cy="371550"/>
            </a:xfrm>
            <a:custGeom>
              <a:avLst/>
              <a:gdLst/>
              <a:ahLst/>
              <a:cxnLst/>
              <a:rect l="l" t="t" r="r" b="b"/>
              <a:pathLst>
                <a:path w="4826" h="14862" extrusionOk="0">
                  <a:moveTo>
                    <a:pt x="2063" y="0"/>
                  </a:moveTo>
                  <a:lnTo>
                    <a:pt x="2063" y="0"/>
                  </a:lnTo>
                  <a:cubicBezTo>
                    <a:pt x="350" y="5595"/>
                    <a:pt x="0" y="10525"/>
                    <a:pt x="804" y="14861"/>
                  </a:cubicBezTo>
                  <a:cubicBezTo>
                    <a:pt x="4826" y="10595"/>
                    <a:pt x="2063" y="1"/>
                    <a:pt x="2063"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9" name="Google Shape;28139;p76"/>
            <p:cNvSpPr/>
            <p:nvPr/>
          </p:nvSpPr>
          <p:spPr>
            <a:xfrm>
              <a:off x="1201450" y="1680850"/>
              <a:ext cx="107550" cy="281500"/>
            </a:xfrm>
            <a:custGeom>
              <a:avLst/>
              <a:gdLst/>
              <a:ahLst/>
              <a:cxnLst/>
              <a:rect l="l" t="t" r="r" b="b"/>
              <a:pathLst>
                <a:path w="4302" h="11260" extrusionOk="0">
                  <a:moveTo>
                    <a:pt x="1" y="1"/>
                  </a:moveTo>
                  <a:lnTo>
                    <a:pt x="1" y="1"/>
                  </a:lnTo>
                  <a:cubicBezTo>
                    <a:pt x="175" y="4896"/>
                    <a:pt x="945" y="9127"/>
                    <a:pt x="3322" y="11260"/>
                  </a:cubicBezTo>
                  <a:cubicBezTo>
                    <a:pt x="4302" y="6784"/>
                    <a:pt x="1" y="1"/>
                    <a:pt x="1"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0" name="Google Shape;28140;p76"/>
            <p:cNvSpPr/>
            <p:nvPr/>
          </p:nvSpPr>
          <p:spPr>
            <a:xfrm>
              <a:off x="1190100" y="1148475"/>
              <a:ext cx="165225" cy="356700"/>
            </a:xfrm>
            <a:custGeom>
              <a:avLst/>
              <a:gdLst/>
              <a:ahLst/>
              <a:cxnLst/>
              <a:rect l="l" t="t" r="r" b="b"/>
              <a:pathLst>
                <a:path w="6609" h="14268" extrusionOk="0">
                  <a:moveTo>
                    <a:pt x="2378" y="1"/>
                  </a:moveTo>
                  <a:lnTo>
                    <a:pt x="2378" y="1"/>
                  </a:lnTo>
                  <a:cubicBezTo>
                    <a:pt x="0" y="7274"/>
                    <a:pt x="5560" y="14267"/>
                    <a:pt x="5560" y="14267"/>
                  </a:cubicBezTo>
                  <a:cubicBezTo>
                    <a:pt x="6609" y="9302"/>
                    <a:pt x="5874" y="4546"/>
                    <a:pt x="2378"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1" name="Google Shape;28141;p76"/>
            <p:cNvSpPr/>
            <p:nvPr/>
          </p:nvSpPr>
          <p:spPr>
            <a:xfrm>
              <a:off x="1586100" y="1073300"/>
              <a:ext cx="114525" cy="359300"/>
            </a:xfrm>
            <a:custGeom>
              <a:avLst/>
              <a:gdLst/>
              <a:ahLst/>
              <a:cxnLst/>
              <a:rect l="l" t="t" r="r" b="b"/>
              <a:pathLst>
                <a:path w="4581" h="14372" extrusionOk="0">
                  <a:moveTo>
                    <a:pt x="2937" y="1"/>
                  </a:moveTo>
                  <a:cubicBezTo>
                    <a:pt x="0" y="4791"/>
                    <a:pt x="1748" y="14372"/>
                    <a:pt x="1748" y="14372"/>
                  </a:cubicBezTo>
                  <a:cubicBezTo>
                    <a:pt x="3462" y="10176"/>
                    <a:pt x="4581" y="5700"/>
                    <a:pt x="2937"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2" name="Google Shape;28142;p76"/>
            <p:cNvSpPr/>
            <p:nvPr/>
          </p:nvSpPr>
          <p:spPr>
            <a:xfrm>
              <a:off x="1839600" y="1057575"/>
              <a:ext cx="124150" cy="337450"/>
            </a:xfrm>
            <a:custGeom>
              <a:avLst/>
              <a:gdLst/>
              <a:ahLst/>
              <a:cxnLst/>
              <a:rect l="l" t="t" r="r" b="b"/>
              <a:pathLst>
                <a:path w="4966" h="13498" extrusionOk="0">
                  <a:moveTo>
                    <a:pt x="2413" y="0"/>
                  </a:moveTo>
                  <a:lnTo>
                    <a:pt x="2413" y="0"/>
                  </a:lnTo>
                  <a:cubicBezTo>
                    <a:pt x="875" y="3812"/>
                    <a:pt x="245" y="8462"/>
                    <a:pt x="0" y="13497"/>
                  </a:cubicBezTo>
                  <a:cubicBezTo>
                    <a:pt x="0" y="13497"/>
                    <a:pt x="4966" y="7273"/>
                    <a:pt x="2413"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3" name="Google Shape;28143;p76"/>
            <p:cNvSpPr/>
            <p:nvPr/>
          </p:nvSpPr>
          <p:spPr>
            <a:xfrm>
              <a:off x="2049400" y="1124875"/>
              <a:ext cx="157375" cy="242175"/>
            </a:xfrm>
            <a:custGeom>
              <a:avLst/>
              <a:gdLst/>
              <a:ahLst/>
              <a:cxnLst/>
              <a:rect l="l" t="t" r="r" b="b"/>
              <a:pathLst>
                <a:path w="6295" h="9687" extrusionOk="0">
                  <a:moveTo>
                    <a:pt x="6295" y="1"/>
                  </a:moveTo>
                  <a:lnTo>
                    <a:pt x="1" y="9686"/>
                  </a:lnTo>
                  <a:cubicBezTo>
                    <a:pt x="4511" y="8078"/>
                    <a:pt x="6294" y="1"/>
                    <a:pt x="6295"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4" name="Google Shape;28144;p76"/>
            <p:cNvSpPr/>
            <p:nvPr/>
          </p:nvSpPr>
          <p:spPr>
            <a:xfrm>
              <a:off x="243350" y="1330300"/>
              <a:ext cx="2105925" cy="3183775"/>
            </a:xfrm>
            <a:custGeom>
              <a:avLst/>
              <a:gdLst/>
              <a:ahLst/>
              <a:cxnLst/>
              <a:rect l="l" t="t" r="r" b="b"/>
              <a:pathLst>
                <a:path w="84237" h="127351" extrusionOk="0">
                  <a:moveTo>
                    <a:pt x="84236" y="1"/>
                  </a:moveTo>
                  <a:lnTo>
                    <a:pt x="72243" y="5071"/>
                  </a:lnTo>
                  <a:lnTo>
                    <a:pt x="57452" y="15316"/>
                  </a:lnTo>
                  <a:lnTo>
                    <a:pt x="36576" y="36541"/>
                  </a:lnTo>
                  <a:lnTo>
                    <a:pt x="18323" y="60738"/>
                  </a:lnTo>
                  <a:lnTo>
                    <a:pt x="9442" y="82453"/>
                  </a:lnTo>
                  <a:lnTo>
                    <a:pt x="4756" y="100706"/>
                  </a:lnTo>
                  <a:lnTo>
                    <a:pt x="1" y="120147"/>
                  </a:lnTo>
                  <a:lnTo>
                    <a:pt x="1" y="127350"/>
                  </a:lnTo>
                  <a:lnTo>
                    <a:pt x="6225" y="127350"/>
                  </a:lnTo>
                  <a:lnTo>
                    <a:pt x="6225" y="120147"/>
                  </a:lnTo>
                  <a:lnTo>
                    <a:pt x="9197" y="102419"/>
                  </a:lnTo>
                  <a:lnTo>
                    <a:pt x="13148" y="83921"/>
                  </a:lnTo>
                  <a:lnTo>
                    <a:pt x="21016" y="63431"/>
                  </a:lnTo>
                  <a:lnTo>
                    <a:pt x="37730" y="38010"/>
                  </a:lnTo>
                  <a:lnTo>
                    <a:pt x="58291" y="17030"/>
                  </a:lnTo>
                  <a:lnTo>
                    <a:pt x="72382" y="6679"/>
                  </a:lnTo>
                  <a:lnTo>
                    <a:pt x="84236" y="1"/>
                  </a:ln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5" name="Google Shape;28145;p76"/>
            <p:cNvSpPr/>
            <p:nvPr/>
          </p:nvSpPr>
          <p:spPr>
            <a:xfrm>
              <a:off x="2049400" y="1457075"/>
              <a:ext cx="3525" cy="40225"/>
            </a:xfrm>
            <a:custGeom>
              <a:avLst/>
              <a:gdLst/>
              <a:ahLst/>
              <a:cxnLst/>
              <a:rect l="l" t="t" r="r" b="b"/>
              <a:pathLst>
                <a:path w="141" h="1609" fill="none" extrusionOk="0">
                  <a:moveTo>
                    <a:pt x="1" y="0"/>
                  </a:moveTo>
                  <a:lnTo>
                    <a:pt x="140" y="1608"/>
                  </a:lnTo>
                </a:path>
              </a:pathLst>
            </a:custGeom>
            <a:noFill/>
            <a:ln w="11375" cap="rnd" cmpd="sng">
              <a:solidFill>
                <a:srgbClr val="FAE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6" name="Google Shape;28146;p76"/>
            <p:cNvSpPr/>
            <p:nvPr/>
          </p:nvSpPr>
          <p:spPr>
            <a:xfrm>
              <a:off x="1679625" y="1713200"/>
              <a:ext cx="21000" cy="42850"/>
            </a:xfrm>
            <a:custGeom>
              <a:avLst/>
              <a:gdLst/>
              <a:ahLst/>
              <a:cxnLst/>
              <a:rect l="l" t="t" r="r" b="b"/>
              <a:pathLst>
                <a:path w="840" h="1714" fill="none" extrusionOk="0">
                  <a:moveTo>
                    <a:pt x="1" y="0"/>
                  </a:moveTo>
                  <a:lnTo>
                    <a:pt x="840" y="1714"/>
                  </a:lnTo>
                </a:path>
              </a:pathLst>
            </a:custGeom>
            <a:noFill/>
            <a:ln w="11375" cap="rnd" cmpd="sng">
              <a:solidFill>
                <a:srgbClr val="FAE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7" name="Google Shape;28147;p76"/>
            <p:cNvSpPr/>
            <p:nvPr/>
          </p:nvSpPr>
          <p:spPr>
            <a:xfrm>
              <a:off x="1157750" y="2243825"/>
              <a:ext cx="28875" cy="36725"/>
            </a:xfrm>
            <a:custGeom>
              <a:avLst/>
              <a:gdLst/>
              <a:ahLst/>
              <a:cxnLst/>
              <a:rect l="l" t="t" r="r" b="b"/>
              <a:pathLst>
                <a:path w="1155" h="1469" fill="none" extrusionOk="0">
                  <a:moveTo>
                    <a:pt x="0" y="0"/>
                  </a:moveTo>
                  <a:lnTo>
                    <a:pt x="1154" y="1469"/>
                  </a:lnTo>
                </a:path>
              </a:pathLst>
            </a:custGeom>
            <a:noFill/>
            <a:ln w="11375" cap="rnd" cmpd="sng">
              <a:solidFill>
                <a:srgbClr val="FAE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8" name="Google Shape;28148;p76"/>
            <p:cNvSpPr/>
            <p:nvPr/>
          </p:nvSpPr>
          <p:spPr>
            <a:xfrm>
              <a:off x="701425" y="2848750"/>
              <a:ext cx="67325" cy="67325"/>
            </a:xfrm>
            <a:custGeom>
              <a:avLst/>
              <a:gdLst/>
              <a:ahLst/>
              <a:cxnLst/>
              <a:rect l="l" t="t" r="r" b="b"/>
              <a:pathLst>
                <a:path w="2693" h="2693" fill="none" extrusionOk="0">
                  <a:moveTo>
                    <a:pt x="0" y="0"/>
                  </a:moveTo>
                  <a:lnTo>
                    <a:pt x="2693" y="2693"/>
                  </a:lnTo>
                </a:path>
              </a:pathLst>
            </a:custGeom>
            <a:noFill/>
            <a:ln w="11375" cap="rnd" cmpd="sng">
              <a:solidFill>
                <a:srgbClr val="FAE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9" name="Google Shape;28149;p76"/>
            <p:cNvSpPr/>
            <p:nvPr/>
          </p:nvSpPr>
          <p:spPr>
            <a:xfrm>
              <a:off x="479375" y="3391600"/>
              <a:ext cx="92700" cy="36750"/>
            </a:xfrm>
            <a:custGeom>
              <a:avLst/>
              <a:gdLst/>
              <a:ahLst/>
              <a:cxnLst/>
              <a:rect l="l" t="t" r="r" b="b"/>
              <a:pathLst>
                <a:path w="3708" h="1470" fill="none" extrusionOk="0">
                  <a:moveTo>
                    <a:pt x="1" y="1"/>
                  </a:moveTo>
                  <a:lnTo>
                    <a:pt x="3707" y="1469"/>
                  </a:lnTo>
                </a:path>
              </a:pathLst>
            </a:custGeom>
            <a:noFill/>
            <a:ln w="11375" cap="rnd" cmpd="sng">
              <a:solidFill>
                <a:srgbClr val="FAE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0" name="Google Shape;28150;p76"/>
            <p:cNvSpPr/>
            <p:nvPr/>
          </p:nvSpPr>
          <p:spPr>
            <a:xfrm>
              <a:off x="243350" y="4333975"/>
              <a:ext cx="155625" cy="25"/>
            </a:xfrm>
            <a:custGeom>
              <a:avLst/>
              <a:gdLst/>
              <a:ahLst/>
              <a:cxnLst/>
              <a:rect l="l" t="t" r="r" b="b"/>
              <a:pathLst>
                <a:path w="6225" h="1" fill="none" extrusionOk="0">
                  <a:moveTo>
                    <a:pt x="1" y="0"/>
                  </a:moveTo>
                  <a:lnTo>
                    <a:pt x="6225" y="0"/>
                  </a:lnTo>
                </a:path>
              </a:pathLst>
            </a:custGeom>
            <a:noFill/>
            <a:ln w="11375" cap="rnd" cmpd="sng">
              <a:solidFill>
                <a:srgbClr val="FAE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51" name="Google Shape;28151;p76"/>
          <p:cNvGrpSpPr/>
          <p:nvPr/>
        </p:nvGrpSpPr>
        <p:grpSpPr>
          <a:xfrm rot="-10671173" flipH="1">
            <a:off x="6459788" y="-787391"/>
            <a:ext cx="3281395" cy="2820205"/>
            <a:chOff x="4546400" y="4374850"/>
            <a:chExt cx="1246850" cy="1071650"/>
          </a:xfrm>
        </p:grpSpPr>
        <p:sp>
          <p:nvSpPr>
            <p:cNvPr id="28152" name="Google Shape;28152;p76"/>
            <p:cNvSpPr/>
            <p:nvPr/>
          </p:nvSpPr>
          <p:spPr>
            <a:xfrm>
              <a:off x="4880525" y="5126475"/>
              <a:ext cx="912725" cy="320025"/>
            </a:xfrm>
            <a:custGeom>
              <a:avLst/>
              <a:gdLst/>
              <a:ahLst/>
              <a:cxnLst/>
              <a:rect l="l" t="t" r="r" b="b"/>
              <a:pathLst>
                <a:path w="36509" h="12801" fill="none" extrusionOk="0">
                  <a:moveTo>
                    <a:pt x="36508" y="12801"/>
                  </a:moveTo>
                  <a:lnTo>
                    <a:pt x="22465" y="1470"/>
                  </a:lnTo>
                  <a:lnTo>
                    <a:pt x="1" y="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3" name="Google Shape;28153;p76"/>
            <p:cNvSpPr/>
            <p:nvPr/>
          </p:nvSpPr>
          <p:spPr>
            <a:xfrm>
              <a:off x="4951875" y="4959075"/>
              <a:ext cx="319325" cy="192875"/>
            </a:xfrm>
            <a:custGeom>
              <a:avLst/>
              <a:gdLst/>
              <a:ahLst/>
              <a:cxnLst/>
              <a:rect l="l" t="t" r="r" b="b"/>
              <a:pathLst>
                <a:path w="12773" h="7715" fill="none" extrusionOk="0">
                  <a:moveTo>
                    <a:pt x="1" y="0"/>
                  </a:moveTo>
                  <a:lnTo>
                    <a:pt x="12773" y="7714"/>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4" name="Google Shape;28154;p76"/>
            <p:cNvSpPr/>
            <p:nvPr/>
          </p:nvSpPr>
          <p:spPr>
            <a:xfrm>
              <a:off x="4998500" y="4766925"/>
              <a:ext cx="443650" cy="396325"/>
            </a:xfrm>
            <a:custGeom>
              <a:avLst/>
              <a:gdLst/>
              <a:ahLst/>
              <a:cxnLst/>
              <a:rect l="l" t="t" r="r" b="b"/>
              <a:pathLst>
                <a:path w="17746" h="15853" fill="none" extrusionOk="0">
                  <a:moveTo>
                    <a:pt x="1" y="0"/>
                  </a:moveTo>
                  <a:lnTo>
                    <a:pt x="17746" y="1585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5" name="Google Shape;28155;p76"/>
            <p:cNvSpPr/>
            <p:nvPr/>
          </p:nvSpPr>
          <p:spPr>
            <a:xfrm>
              <a:off x="4685575" y="5126475"/>
              <a:ext cx="194975" cy="74925"/>
            </a:xfrm>
            <a:custGeom>
              <a:avLst/>
              <a:gdLst/>
              <a:ahLst/>
              <a:cxnLst/>
              <a:rect l="l" t="t" r="r" b="b"/>
              <a:pathLst>
                <a:path w="7799" h="2997" extrusionOk="0">
                  <a:moveTo>
                    <a:pt x="7799" y="1"/>
                  </a:moveTo>
                  <a:lnTo>
                    <a:pt x="0" y="2911"/>
                  </a:lnTo>
                  <a:cubicBezTo>
                    <a:pt x="498" y="2970"/>
                    <a:pt x="968" y="2997"/>
                    <a:pt x="1411" y="2997"/>
                  </a:cubicBezTo>
                  <a:cubicBezTo>
                    <a:pt x="6100" y="2997"/>
                    <a:pt x="7799" y="1"/>
                    <a:pt x="7799"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6" name="Google Shape;28156;p76"/>
            <p:cNvSpPr/>
            <p:nvPr/>
          </p:nvSpPr>
          <p:spPr>
            <a:xfrm>
              <a:off x="5343225" y="5163225"/>
              <a:ext cx="98925" cy="173800"/>
            </a:xfrm>
            <a:custGeom>
              <a:avLst/>
              <a:gdLst/>
              <a:ahLst/>
              <a:cxnLst/>
              <a:rect l="l" t="t" r="r" b="b"/>
              <a:pathLst>
                <a:path w="3957" h="6952" extrusionOk="0">
                  <a:moveTo>
                    <a:pt x="3787" y="0"/>
                  </a:moveTo>
                  <a:cubicBezTo>
                    <a:pt x="1357" y="1809"/>
                    <a:pt x="1" y="4069"/>
                    <a:pt x="199" y="6951"/>
                  </a:cubicBezTo>
                  <a:cubicBezTo>
                    <a:pt x="3053" y="6104"/>
                    <a:pt x="3957" y="1554"/>
                    <a:pt x="3787"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7" name="Google Shape;28157;p76"/>
            <p:cNvSpPr/>
            <p:nvPr/>
          </p:nvSpPr>
          <p:spPr>
            <a:xfrm>
              <a:off x="4685575" y="4946350"/>
              <a:ext cx="266325" cy="49100"/>
            </a:xfrm>
            <a:custGeom>
              <a:avLst/>
              <a:gdLst/>
              <a:ahLst/>
              <a:cxnLst/>
              <a:rect l="l" t="t" r="r" b="b"/>
              <a:pathLst>
                <a:path w="10653" h="1964" extrusionOk="0">
                  <a:moveTo>
                    <a:pt x="0" y="0"/>
                  </a:moveTo>
                  <a:lnTo>
                    <a:pt x="0" y="0"/>
                  </a:lnTo>
                  <a:cubicBezTo>
                    <a:pt x="2567" y="1489"/>
                    <a:pt x="4676" y="1963"/>
                    <a:pt x="6319" y="1963"/>
                  </a:cubicBezTo>
                  <a:cubicBezTo>
                    <a:pt x="9199" y="1963"/>
                    <a:pt x="10653" y="509"/>
                    <a:pt x="10653" y="509"/>
                  </a:cubicBezTo>
                  <a:lnTo>
                    <a:pt x="0" y="0"/>
                  </a:ln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8" name="Google Shape;28158;p76"/>
            <p:cNvSpPr/>
            <p:nvPr/>
          </p:nvSpPr>
          <p:spPr>
            <a:xfrm>
              <a:off x="4801425" y="4504850"/>
              <a:ext cx="202750" cy="267050"/>
            </a:xfrm>
            <a:custGeom>
              <a:avLst/>
              <a:gdLst/>
              <a:ahLst/>
              <a:cxnLst/>
              <a:rect l="l" t="t" r="r" b="b"/>
              <a:pathLst>
                <a:path w="8110" h="10682" extrusionOk="0">
                  <a:moveTo>
                    <a:pt x="0" y="0"/>
                  </a:moveTo>
                  <a:cubicBezTo>
                    <a:pt x="707" y="4945"/>
                    <a:pt x="6019" y="10172"/>
                    <a:pt x="8110" y="10681"/>
                  </a:cubicBezTo>
                  <a:cubicBezTo>
                    <a:pt x="7827" y="6499"/>
                    <a:pt x="6838" y="4013"/>
                    <a:pt x="0"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9" name="Google Shape;28159;p76"/>
            <p:cNvSpPr/>
            <p:nvPr/>
          </p:nvSpPr>
          <p:spPr>
            <a:xfrm>
              <a:off x="5195600" y="4771875"/>
              <a:ext cx="89025" cy="238775"/>
            </a:xfrm>
            <a:custGeom>
              <a:avLst/>
              <a:gdLst/>
              <a:ahLst/>
              <a:cxnLst/>
              <a:rect l="l" t="t" r="r" b="b"/>
              <a:pathLst>
                <a:path w="3561" h="9551" extrusionOk="0">
                  <a:moveTo>
                    <a:pt x="1413" y="0"/>
                  </a:moveTo>
                  <a:lnTo>
                    <a:pt x="1413" y="0"/>
                  </a:lnTo>
                  <a:cubicBezTo>
                    <a:pt x="0" y="3758"/>
                    <a:pt x="3052" y="9551"/>
                    <a:pt x="3052" y="9551"/>
                  </a:cubicBezTo>
                  <a:cubicBezTo>
                    <a:pt x="3561" y="5764"/>
                    <a:pt x="3391" y="2374"/>
                    <a:pt x="1413"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0" name="Google Shape;28160;p76"/>
            <p:cNvSpPr/>
            <p:nvPr/>
          </p:nvSpPr>
          <p:spPr>
            <a:xfrm>
              <a:off x="4546400" y="5008850"/>
              <a:ext cx="334150" cy="117650"/>
            </a:xfrm>
            <a:custGeom>
              <a:avLst/>
              <a:gdLst/>
              <a:ahLst/>
              <a:cxnLst/>
              <a:rect l="l" t="t" r="r" b="b"/>
              <a:pathLst>
                <a:path w="13366" h="4706" extrusionOk="0">
                  <a:moveTo>
                    <a:pt x="1217" y="1"/>
                  </a:moveTo>
                  <a:cubicBezTo>
                    <a:pt x="815" y="1"/>
                    <a:pt x="409" y="15"/>
                    <a:pt x="1" y="43"/>
                  </a:cubicBezTo>
                  <a:cubicBezTo>
                    <a:pt x="5511" y="4084"/>
                    <a:pt x="13366" y="4706"/>
                    <a:pt x="13366" y="4706"/>
                  </a:cubicBezTo>
                  <a:cubicBezTo>
                    <a:pt x="9613" y="1678"/>
                    <a:pt x="5600" y="1"/>
                    <a:pt x="121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1" name="Google Shape;28161;p76"/>
            <p:cNvSpPr/>
            <p:nvPr/>
          </p:nvSpPr>
          <p:spPr>
            <a:xfrm>
              <a:off x="5099525" y="5151925"/>
              <a:ext cx="165325" cy="140600"/>
            </a:xfrm>
            <a:custGeom>
              <a:avLst/>
              <a:gdLst/>
              <a:ahLst/>
              <a:cxnLst/>
              <a:rect l="l" t="t" r="r" b="b"/>
              <a:pathLst>
                <a:path w="6613" h="5624" extrusionOk="0">
                  <a:moveTo>
                    <a:pt x="6612" y="0"/>
                  </a:moveTo>
                  <a:cubicBezTo>
                    <a:pt x="3702" y="763"/>
                    <a:pt x="1498" y="2628"/>
                    <a:pt x="0" y="5623"/>
                  </a:cubicBezTo>
                  <a:cubicBezTo>
                    <a:pt x="4776" y="5312"/>
                    <a:pt x="6612" y="0"/>
                    <a:pt x="6612"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2" name="Google Shape;28162;p76"/>
            <p:cNvSpPr/>
            <p:nvPr/>
          </p:nvSpPr>
          <p:spPr>
            <a:xfrm>
              <a:off x="4772450" y="4819200"/>
              <a:ext cx="180175" cy="139875"/>
            </a:xfrm>
            <a:custGeom>
              <a:avLst/>
              <a:gdLst/>
              <a:ahLst/>
              <a:cxnLst/>
              <a:rect l="l" t="t" r="r" b="b"/>
              <a:pathLst>
                <a:path w="7207" h="5595" extrusionOk="0">
                  <a:moveTo>
                    <a:pt x="1" y="0"/>
                  </a:moveTo>
                  <a:lnTo>
                    <a:pt x="1" y="0"/>
                  </a:lnTo>
                  <a:cubicBezTo>
                    <a:pt x="2346" y="3984"/>
                    <a:pt x="7206" y="5595"/>
                    <a:pt x="7206" y="5595"/>
                  </a:cubicBezTo>
                  <a:cubicBezTo>
                    <a:pt x="5878" y="2402"/>
                    <a:pt x="3533" y="481"/>
                    <a:pt x="1"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3" name="Google Shape;28163;p76"/>
            <p:cNvSpPr/>
            <p:nvPr/>
          </p:nvSpPr>
          <p:spPr>
            <a:xfrm>
              <a:off x="4696175" y="4688825"/>
              <a:ext cx="308000" cy="83075"/>
            </a:xfrm>
            <a:custGeom>
              <a:avLst/>
              <a:gdLst/>
              <a:ahLst/>
              <a:cxnLst/>
              <a:rect l="l" t="t" r="r" b="b"/>
              <a:pathLst>
                <a:path w="12320" h="3323" extrusionOk="0">
                  <a:moveTo>
                    <a:pt x="4891" y="0"/>
                  </a:moveTo>
                  <a:cubicBezTo>
                    <a:pt x="2166" y="0"/>
                    <a:pt x="0" y="892"/>
                    <a:pt x="0" y="892"/>
                  </a:cubicBezTo>
                  <a:lnTo>
                    <a:pt x="12320" y="3322"/>
                  </a:lnTo>
                  <a:cubicBezTo>
                    <a:pt x="10146" y="697"/>
                    <a:pt x="7299" y="0"/>
                    <a:pt x="4891"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4" name="Google Shape;28164;p76"/>
            <p:cNvSpPr/>
            <p:nvPr/>
          </p:nvSpPr>
          <p:spPr>
            <a:xfrm>
              <a:off x="5298725" y="4575475"/>
              <a:ext cx="406925" cy="517825"/>
            </a:xfrm>
            <a:custGeom>
              <a:avLst/>
              <a:gdLst/>
              <a:ahLst/>
              <a:cxnLst/>
              <a:rect l="l" t="t" r="r" b="b"/>
              <a:pathLst>
                <a:path w="16277" h="20713" fill="none" extrusionOk="0">
                  <a:moveTo>
                    <a:pt x="16276" y="20713"/>
                  </a:moveTo>
                  <a:lnTo>
                    <a:pt x="8167" y="9015"/>
                  </a:lnTo>
                  <a:lnTo>
                    <a:pt x="1" y="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5" name="Google Shape;28165;p76"/>
            <p:cNvSpPr/>
            <p:nvPr/>
          </p:nvSpPr>
          <p:spPr>
            <a:xfrm>
              <a:off x="5265525" y="4726875"/>
              <a:ext cx="237375" cy="74100"/>
            </a:xfrm>
            <a:custGeom>
              <a:avLst/>
              <a:gdLst/>
              <a:ahLst/>
              <a:cxnLst/>
              <a:rect l="l" t="t" r="r" b="b"/>
              <a:pathLst>
                <a:path w="9495" h="2964" extrusionOk="0">
                  <a:moveTo>
                    <a:pt x="1670" y="0"/>
                  </a:moveTo>
                  <a:cubicBezTo>
                    <a:pt x="1133" y="0"/>
                    <a:pt x="577" y="34"/>
                    <a:pt x="1" y="105"/>
                  </a:cubicBezTo>
                  <a:cubicBezTo>
                    <a:pt x="2660" y="1977"/>
                    <a:pt x="5841" y="2964"/>
                    <a:pt x="9093" y="2964"/>
                  </a:cubicBezTo>
                  <a:cubicBezTo>
                    <a:pt x="9227" y="2964"/>
                    <a:pt x="9361" y="2962"/>
                    <a:pt x="9495" y="2959"/>
                  </a:cubicBezTo>
                  <a:cubicBezTo>
                    <a:pt x="7301" y="1150"/>
                    <a:pt x="4798" y="0"/>
                    <a:pt x="1670"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6" name="Google Shape;28166;p76"/>
            <p:cNvSpPr/>
            <p:nvPr/>
          </p:nvSpPr>
          <p:spPr>
            <a:xfrm>
              <a:off x="5203375" y="4374850"/>
              <a:ext cx="140600" cy="204900"/>
            </a:xfrm>
            <a:custGeom>
              <a:avLst/>
              <a:gdLst/>
              <a:ahLst/>
              <a:cxnLst/>
              <a:rect l="l" t="t" r="r" b="b"/>
              <a:pathLst>
                <a:path w="5624" h="8196" extrusionOk="0">
                  <a:moveTo>
                    <a:pt x="0" y="1"/>
                  </a:moveTo>
                  <a:lnTo>
                    <a:pt x="3956" y="8195"/>
                  </a:lnTo>
                  <a:cubicBezTo>
                    <a:pt x="5623" y="3703"/>
                    <a:pt x="1" y="1"/>
                    <a:pt x="0"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7" name="Google Shape;28167;p76"/>
            <p:cNvSpPr/>
            <p:nvPr/>
          </p:nvSpPr>
          <p:spPr>
            <a:xfrm>
              <a:off x="5454150" y="4553575"/>
              <a:ext cx="83375" cy="247275"/>
            </a:xfrm>
            <a:custGeom>
              <a:avLst/>
              <a:gdLst/>
              <a:ahLst/>
              <a:cxnLst/>
              <a:rect l="l" t="t" r="r" b="b"/>
              <a:pathLst>
                <a:path w="3335" h="9891" extrusionOk="0">
                  <a:moveTo>
                    <a:pt x="1611" y="1"/>
                  </a:moveTo>
                  <a:lnTo>
                    <a:pt x="1611" y="1"/>
                  </a:lnTo>
                  <a:cubicBezTo>
                    <a:pt x="0" y="3166"/>
                    <a:pt x="848" y="7828"/>
                    <a:pt x="1950" y="9891"/>
                  </a:cubicBezTo>
                  <a:cubicBezTo>
                    <a:pt x="3193" y="6359"/>
                    <a:pt x="3334" y="3024"/>
                    <a:pt x="1611"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8" name="Google Shape;28168;p76"/>
            <p:cNvSpPr/>
            <p:nvPr/>
          </p:nvSpPr>
          <p:spPr>
            <a:xfrm>
              <a:off x="5080450" y="4482525"/>
              <a:ext cx="221825" cy="97575"/>
            </a:xfrm>
            <a:custGeom>
              <a:avLst/>
              <a:gdLst/>
              <a:ahLst/>
              <a:cxnLst/>
              <a:rect l="l" t="t" r="r" b="b"/>
              <a:pathLst>
                <a:path w="8873" h="3903" extrusionOk="0">
                  <a:moveTo>
                    <a:pt x="1435" y="0"/>
                  </a:moveTo>
                  <a:cubicBezTo>
                    <a:pt x="969" y="0"/>
                    <a:pt x="491" y="42"/>
                    <a:pt x="1" y="130"/>
                  </a:cubicBezTo>
                  <a:cubicBezTo>
                    <a:pt x="2110" y="2534"/>
                    <a:pt x="5128" y="3902"/>
                    <a:pt x="8316" y="3902"/>
                  </a:cubicBezTo>
                  <a:cubicBezTo>
                    <a:pt x="8501" y="3902"/>
                    <a:pt x="8687" y="3898"/>
                    <a:pt x="8873" y="3888"/>
                  </a:cubicBezTo>
                  <a:cubicBezTo>
                    <a:pt x="6665" y="1559"/>
                    <a:pt x="4269" y="0"/>
                    <a:pt x="1435"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69" name="Google Shape;28169;p76"/>
          <p:cNvSpPr/>
          <p:nvPr/>
        </p:nvSpPr>
        <p:spPr>
          <a:xfrm flipH="1">
            <a:off x="169145" y="2814655"/>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 xmlns:a16="http://schemas.microsoft.com/office/drawing/2014/main" id="{9A245B83-34F9-0095-B529-D5E8A197746D}"/>
              </a:ext>
            </a:extLst>
          </p:cNvPr>
          <p:cNvSpPr txBox="1"/>
          <p:nvPr/>
        </p:nvSpPr>
        <p:spPr>
          <a:xfrm>
            <a:off x="2323977" y="1734026"/>
            <a:ext cx="6670415" cy="1663532"/>
          </a:xfrm>
          <a:prstGeom prst="rect">
            <a:avLst/>
          </a:prstGeom>
          <a:noFill/>
        </p:spPr>
        <p:txBody>
          <a:bodyPr wrap="square">
            <a:spAutoFit/>
          </a:bodyPr>
          <a:lstStyle/>
          <a:p>
            <a:pPr algn="ctr">
              <a:lnSpc>
                <a:spcPct val="150000"/>
              </a:lnSpc>
            </a:pPr>
            <a:r>
              <a:rPr lang="vi-VN" sz="3600" dirty="0">
                <a:solidFill>
                  <a:srgbClr val="A60000"/>
                </a:solidFill>
                <a:latin typeface="+mj-lt"/>
              </a:rPr>
              <a:t>Tạm biệt và hẹn gặp lại các em </a:t>
            </a:r>
          </a:p>
          <a:p>
            <a:pPr algn="ctr">
              <a:lnSpc>
                <a:spcPct val="150000"/>
              </a:lnSpc>
            </a:pPr>
            <a:r>
              <a:rPr lang="vi-VN" sz="3600" dirty="0">
                <a:solidFill>
                  <a:srgbClr val="A60000"/>
                </a:solidFill>
                <a:latin typeface="+mj-lt"/>
              </a:rPr>
              <a:t>ở bài học tiếp theo.</a:t>
            </a:r>
            <a:endParaRPr lang="en-US" sz="3600" dirty="0">
              <a:solidFill>
                <a:srgbClr val="A60000"/>
              </a:solidFill>
              <a:latin typeface="+mj-lt"/>
            </a:endParaRPr>
          </a:p>
        </p:txBody>
      </p:sp>
    </p:spTree>
    <p:extLst>
      <p:ext uri="{BB962C8B-B14F-4D97-AF65-F5344CB8AC3E}">
        <p14:creationId xmlns:p14="http://schemas.microsoft.com/office/powerpoint/2010/main" val="10991814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 xmlns:a16="http://schemas.microsoft.com/office/drawing/2014/main" id="{5747E0EC-90E2-13BE-98FF-E6322FC46E63}"/>
              </a:ext>
            </a:extLst>
          </p:cNvPr>
          <p:cNvSpPr/>
          <p:nvPr/>
        </p:nvSpPr>
        <p:spPr>
          <a:xfrm>
            <a:off x="-990600" y="-464582"/>
            <a:ext cx="10850880" cy="19047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 xmlns:a16="http://schemas.microsoft.com/office/drawing/2014/main" id="{92EE10DA-16CC-A99B-1536-2E4669F9A9EB}"/>
              </a:ext>
            </a:extLst>
          </p:cNvPr>
          <p:cNvSpPr txBox="1"/>
          <p:nvPr/>
        </p:nvSpPr>
        <p:spPr>
          <a:xfrm>
            <a:off x="419924" y="140432"/>
            <a:ext cx="8029831" cy="960006"/>
          </a:xfrm>
          <a:prstGeom prst="rect">
            <a:avLst/>
          </a:prstGeom>
          <a:noFill/>
        </p:spPr>
        <p:txBody>
          <a:bodyPr wrap="square">
            <a:spAutoFit/>
          </a:bodyPr>
          <a:lstStyle/>
          <a:p>
            <a:pPr algn="ctr">
              <a:lnSpc>
                <a:spcPct val="150000"/>
              </a:lnSpc>
            </a:pPr>
            <a:r>
              <a:rPr lang="vi-VN" sz="2000" b="1" dirty="0">
                <a:solidFill>
                  <a:srgbClr val="0070C0"/>
                </a:solidFill>
                <a:latin typeface="+mj-lt"/>
              </a:rPr>
              <a:t>Em hãy kể tên các quốc gia gắn liền với biểu tượng văn </a:t>
            </a:r>
            <a:r>
              <a:rPr lang="vi-VN" sz="2000" b="1" dirty="0" err="1">
                <a:solidFill>
                  <a:srgbClr val="0070C0"/>
                </a:solidFill>
                <a:latin typeface="+mj-lt"/>
              </a:rPr>
              <a:t>hoá</a:t>
            </a:r>
            <a:r>
              <a:rPr lang="vi-VN" sz="2000" b="1" dirty="0">
                <a:solidFill>
                  <a:srgbClr val="0070C0"/>
                </a:solidFill>
                <a:latin typeface="+mj-lt"/>
              </a:rPr>
              <a:t>, du lịch trong các hình ảnh dưới đây và chia sẻ hiểu biết về các biểu tượng đó. </a:t>
            </a:r>
            <a:endParaRPr lang="en-US" sz="2000" b="1" dirty="0">
              <a:solidFill>
                <a:srgbClr val="0070C0"/>
              </a:solidFill>
              <a:latin typeface="+mj-lt"/>
            </a:endParaRPr>
          </a:p>
        </p:txBody>
      </p:sp>
      <p:pic>
        <p:nvPicPr>
          <p:cNvPr id="2" name="Picture 2" descr="https://owa.bestprice.vn/images/destinations/uploads/thap-eiffel-5424caf08c5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0409" y="1350328"/>
            <a:ext cx="4248860" cy="32008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1364" y="4681319"/>
            <a:ext cx="1683328" cy="307777"/>
          </a:xfrm>
          <a:prstGeom prst="rect">
            <a:avLst/>
          </a:prstGeom>
          <a:noFill/>
        </p:spPr>
        <p:txBody>
          <a:bodyPr wrap="square" rtlCol="0">
            <a:spAutoFit/>
          </a:bodyPr>
          <a:lstStyle/>
          <a:p>
            <a:pPr algn="ctr"/>
            <a:r>
              <a:rPr lang="en-US" b="1" dirty="0" smtClean="0">
                <a:solidFill>
                  <a:srgbClr val="FF0000"/>
                </a:solidFill>
              </a:rPr>
              <a:t>PHÁP</a:t>
            </a:r>
            <a:endParaRPr lang="en-US" b="1" dirty="0">
              <a:solidFill>
                <a:srgbClr val="FF0000"/>
              </a:solidFill>
            </a:endParaRPr>
          </a:p>
        </p:txBody>
      </p:sp>
      <p:pic>
        <p:nvPicPr>
          <p:cNvPr id="4" name="Picture 4" descr="https://todata.vn/view-1200x0/at_nui-phu-si_9485680fb8c352c136bfbece80b81a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662" y="1350328"/>
            <a:ext cx="4572583" cy="32008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09427" y="4681319"/>
            <a:ext cx="1301675" cy="307777"/>
          </a:xfrm>
          <a:prstGeom prst="rect">
            <a:avLst/>
          </a:prstGeom>
          <a:noFill/>
        </p:spPr>
        <p:txBody>
          <a:bodyPr wrap="square" rtlCol="0">
            <a:spAutoFit/>
          </a:bodyPr>
          <a:lstStyle/>
          <a:p>
            <a:r>
              <a:rPr lang="en-US" b="1" dirty="0" smtClean="0">
                <a:solidFill>
                  <a:srgbClr val="FF0000"/>
                </a:solidFill>
              </a:rPr>
              <a:t>NHẬT BẢN</a:t>
            </a:r>
            <a:endParaRPr lang="en-US" b="1" dirty="0">
              <a:solidFill>
                <a:srgbClr val="FF0000"/>
              </a:solidFill>
            </a:endParaRPr>
          </a:p>
        </p:txBody>
      </p:sp>
      <p:pic>
        <p:nvPicPr>
          <p:cNvPr id="13" name="Picture 6" descr="https://dulichmy.net.vn/wp-content/uploads/2022/04/anh-tuong-nu-than-tu-d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9662" y="1350328"/>
            <a:ext cx="4944177" cy="32008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058001" y="4681318"/>
            <a:ext cx="1452282" cy="307777"/>
          </a:xfrm>
          <a:prstGeom prst="rect">
            <a:avLst/>
          </a:prstGeom>
          <a:noFill/>
        </p:spPr>
        <p:txBody>
          <a:bodyPr wrap="square" rtlCol="0">
            <a:spAutoFit/>
          </a:bodyPr>
          <a:lstStyle/>
          <a:p>
            <a:r>
              <a:rPr lang="en-US" b="1" dirty="0" smtClean="0">
                <a:solidFill>
                  <a:srgbClr val="FF0000"/>
                </a:solidFill>
              </a:rPr>
              <a:t>HOA KỲ</a:t>
            </a:r>
            <a:endParaRPr lang="en-US" b="1" dirty="0">
              <a:solidFill>
                <a:srgbClr val="FF0000"/>
              </a:solidFill>
            </a:endParaRPr>
          </a:p>
        </p:txBody>
      </p:sp>
      <p:pic>
        <p:nvPicPr>
          <p:cNvPr id="15" name="Picture 8" descr="https://www.bqllang.gov.vn/images/Nam_2018/THANG_7/23-7/quang_truong_ba_dinh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9661" y="1350328"/>
            <a:ext cx="4944177" cy="320518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149197" y="4646414"/>
            <a:ext cx="1645920" cy="307777"/>
          </a:xfrm>
          <a:prstGeom prst="rect">
            <a:avLst/>
          </a:prstGeom>
          <a:noFill/>
        </p:spPr>
        <p:txBody>
          <a:bodyPr wrap="square" rtlCol="0">
            <a:spAutoFit/>
          </a:bodyPr>
          <a:lstStyle/>
          <a:p>
            <a:r>
              <a:rPr lang="en-US" b="1" dirty="0" smtClean="0">
                <a:solidFill>
                  <a:srgbClr val="FF0000"/>
                </a:solidFill>
              </a:rPr>
              <a:t>VIỆT NAM</a:t>
            </a:r>
            <a:endParaRPr lang="en-US" b="1" dirty="0">
              <a:solidFill>
                <a:srgbClr val="FF0000"/>
              </a:solidFill>
            </a:endParaRPr>
          </a:p>
        </p:txBody>
      </p:sp>
    </p:spTree>
    <p:extLst>
      <p:ext uri="{BB962C8B-B14F-4D97-AF65-F5344CB8AC3E}">
        <p14:creationId xmlns:p14="http://schemas.microsoft.com/office/powerpoint/2010/main" val="247611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xit" presetSubtype="4" fill="hold" grpId="1" nodeType="clickEffect">
                                  <p:stCondLst>
                                    <p:cond delay="0"/>
                                  </p:stCondLst>
                                  <p:childTnLst>
                                    <p:animEffect transition="out" filter="wipe(down)">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14" grpId="0"/>
      <p:bldP spid="14" grpId="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090"/>
        <p:cNvGrpSpPr/>
        <p:nvPr/>
      </p:nvGrpSpPr>
      <p:grpSpPr>
        <a:xfrm>
          <a:off x="0" y="0"/>
          <a:ext cx="0" cy="0"/>
          <a:chOff x="0" y="0"/>
          <a:chExt cx="0" cy="0"/>
        </a:xfrm>
      </p:grpSpPr>
      <p:sp>
        <p:nvSpPr>
          <p:cNvPr id="28169" name="Google Shape;28169;p76"/>
          <p:cNvSpPr/>
          <p:nvPr/>
        </p:nvSpPr>
        <p:spPr>
          <a:xfrm flipH="1">
            <a:off x="169145" y="2814655"/>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08">
            <a:extLst>
              <a:ext uri="{FF2B5EF4-FFF2-40B4-BE49-F238E27FC236}">
                <a16:creationId xmlns="" xmlns:a16="http://schemas.microsoft.com/office/drawing/2014/main" id="{700DE3C3-CC02-014E-7C03-D0D80863FC4A}"/>
              </a:ext>
            </a:extLst>
          </p:cNvPr>
          <p:cNvSpPr txBox="1"/>
          <p:nvPr/>
        </p:nvSpPr>
        <p:spPr>
          <a:xfrm>
            <a:off x="1815713" y="2545280"/>
            <a:ext cx="580336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Times New Roman" panose="02020603050405020304" pitchFamily="18" charset="0"/>
                <a:cs typeface="Times New Roman" panose="02020603050405020304" pitchFamily="18" charset="0"/>
              </a:rPr>
              <a:t>KHÁM PHÁ</a:t>
            </a:r>
          </a:p>
        </p:txBody>
      </p:sp>
      <p:sp>
        <p:nvSpPr>
          <p:cNvPr id="15" name="TextBox 109">
            <a:extLst>
              <a:ext uri="{FF2B5EF4-FFF2-40B4-BE49-F238E27FC236}">
                <a16:creationId xmlns="" xmlns:a16="http://schemas.microsoft.com/office/drawing/2014/main" id="{89010FE3-A821-59A4-9104-D3D2868F76B1}"/>
              </a:ext>
            </a:extLst>
          </p:cNvPr>
          <p:cNvSpPr txBox="1"/>
          <p:nvPr/>
        </p:nvSpPr>
        <p:spPr>
          <a:xfrm>
            <a:off x="2918145" y="1800077"/>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err="1">
                <a:solidFill>
                  <a:srgbClr val="002060"/>
                </a:solidFill>
                <a:latin typeface="Times New Roman" panose="02020603050405020304" pitchFamily="18" charset="0"/>
                <a:cs typeface="Times New Roman" panose="02020603050405020304" pitchFamily="18" charset="0"/>
              </a:rPr>
              <a:t>Hoạt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động</a:t>
            </a:r>
            <a:r>
              <a:rPr lang="en-US" sz="4000" b="1" dirty="0">
                <a:solidFill>
                  <a:srgbClr val="002060"/>
                </a:solidFill>
                <a:latin typeface="Times New Roman" panose="02020603050405020304" pitchFamily="18" charset="0"/>
                <a:cs typeface="Times New Roman" panose="02020603050405020304" pitchFamily="18" charset="0"/>
              </a:rPr>
              <a:t> 2</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A5FA8D8-68C1-5350-365A-2A84ED32DBE8}"/>
              </a:ext>
            </a:extLst>
          </p:cNvPr>
          <p:cNvSpPr txBox="1"/>
          <p:nvPr/>
        </p:nvSpPr>
        <p:spPr>
          <a:xfrm>
            <a:off x="394334" y="25736"/>
            <a:ext cx="8553451" cy="1077218"/>
          </a:xfrm>
          <a:prstGeom prst="rect">
            <a:avLst/>
          </a:prstGeom>
          <a:solidFill>
            <a:schemeClr val="accent6"/>
          </a:solidFill>
        </p:spPr>
        <p:txBody>
          <a:bodyPr wrap="square">
            <a:spAutoFit/>
          </a:bodyPr>
          <a:lstStyle/>
          <a:p>
            <a:pPr algn="ctr"/>
            <a:r>
              <a:rPr lang="en-US" sz="3200" b="1" dirty="0" err="1">
                <a:solidFill>
                  <a:schemeClr val="tx2"/>
                </a:solidFill>
                <a:latin typeface="Times New Roman" panose="02020603050405020304" pitchFamily="18" charset="0"/>
                <a:cs typeface="Times New Roman" panose="02020603050405020304" pitchFamily="18" charset="0"/>
              </a:rPr>
              <a:t>Hãy</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nêu</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những</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nét</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đặc</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sắc</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của</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các</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dân</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tộc</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trong</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hình</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ảnh</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sau</a:t>
            </a:r>
            <a:r>
              <a:rPr lang="en-US" sz="3200" b="1" dirty="0" smtClean="0">
                <a:solidFill>
                  <a:schemeClr val="tx2"/>
                </a:solidFill>
                <a:latin typeface="Times New Roman" panose="02020603050405020304" pitchFamily="18" charset="0"/>
                <a:cs typeface="Times New Roman" panose="02020603050405020304" pitchFamily="18" charset="0"/>
              </a:rPr>
              <a:t>:</a:t>
            </a:r>
            <a:endParaRPr lang="en-US" sz="3200" b="1" dirty="0">
              <a:solidFill>
                <a:schemeClr val="tx2"/>
              </a:solidFill>
              <a:latin typeface="Times New Roman" panose="02020603050405020304" pitchFamily="18" charset="0"/>
              <a:cs typeface="Times New Roman" panose="02020603050405020304" pitchFamily="18" charset="0"/>
            </a:endParaRPr>
          </a:p>
        </p:txBody>
      </p:sp>
      <p:pic>
        <p:nvPicPr>
          <p:cNvPr id="7" name="Picture 6" descr="Lễ hội té nước Songkran Thái Lan 2024 có gì ho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0500" y="1279508"/>
            <a:ext cx="3719244" cy="3559620"/>
          </a:xfrm>
          <a:prstGeom prst="rect">
            <a:avLst/>
          </a:prstGeom>
          <a:noFill/>
          <a:ln>
            <a:noFill/>
          </a:ln>
        </p:spPr>
      </p:pic>
      <p:sp>
        <p:nvSpPr>
          <p:cNvPr id="2" name="TextBox 1"/>
          <p:cNvSpPr txBox="1"/>
          <p:nvPr/>
        </p:nvSpPr>
        <p:spPr>
          <a:xfrm>
            <a:off x="787427" y="1582220"/>
            <a:ext cx="3965825" cy="3108543"/>
          </a:xfrm>
          <a:prstGeom prst="rect">
            <a:avLst/>
          </a:prstGeom>
          <a:noFill/>
        </p:spPr>
        <p:txBody>
          <a:bodyPr wrap="square" rtlCol="0">
            <a:spAutoFit/>
          </a:bodyPr>
          <a:lstStyle/>
          <a:p>
            <a:pPr algn="just"/>
            <a:r>
              <a:rPr lang="vi-VN" sz="2800" i="1" dirty="0">
                <a:latin typeface="+mj-lt"/>
              </a:rPr>
              <a:t>Lễ hội té nước của người Thái, Lào, Khơ-me. Trong lễ hội này, người dân mang nước ra đường và té vào người qua đường như một cử chỉ cầu phúc an lành.</a:t>
            </a:r>
            <a:endParaRPr lang="en-US" sz="2800" dirty="0">
              <a:latin typeface="+mj-lt"/>
            </a:endParaRPr>
          </a:p>
        </p:txBody>
      </p:sp>
    </p:spTree>
    <p:extLst>
      <p:ext uri="{BB962C8B-B14F-4D97-AF65-F5344CB8AC3E}">
        <p14:creationId xmlns:p14="http://schemas.microsoft.com/office/powerpoint/2010/main" val="369121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A5FA8D8-68C1-5350-365A-2A84ED32DBE8}"/>
              </a:ext>
            </a:extLst>
          </p:cNvPr>
          <p:cNvSpPr txBox="1"/>
          <p:nvPr/>
        </p:nvSpPr>
        <p:spPr>
          <a:xfrm>
            <a:off x="394334" y="25736"/>
            <a:ext cx="8553451" cy="1077218"/>
          </a:xfrm>
          <a:prstGeom prst="rect">
            <a:avLst/>
          </a:prstGeom>
          <a:solidFill>
            <a:schemeClr val="accent6"/>
          </a:solidFill>
        </p:spPr>
        <p:txBody>
          <a:bodyPr wrap="square">
            <a:spAutoFit/>
          </a:bodyPr>
          <a:lstStyle/>
          <a:p>
            <a:pPr algn="ctr"/>
            <a:r>
              <a:rPr lang="en-US" sz="3200" b="1" dirty="0" err="1">
                <a:solidFill>
                  <a:schemeClr val="tx2"/>
                </a:solidFill>
                <a:latin typeface="Times New Roman" panose="02020603050405020304" pitchFamily="18" charset="0"/>
                <a:cs typeface="Times New Roman" panose="02020603050405020304" pitchFamily="18" charset="0"/>
              </a:rPr>
              <a:t>Hãy</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nêu</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những</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nét</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đặc</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sắc</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của</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các</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dân</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tộc</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trong</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hình</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ảnh</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sau</a:t>
            </a:r>
            <a:r>
              <a:rPr lang="en-US" sz="3200" b="1" dirty="0">
                <a:solidFill>
                  <a:schemeClr val="tx2"/>
                </a:solidFill>
                <a:latin typeface="Times New Roman" panose="02020603050405020304" pitchFamily="18" charset="0"/>
                <a:cs typeface="Times New Roman" panose="02020603050405020304" pitchFamily="18" charset="0"/>
              </a:rPr>
              <a:t>:</a:t>
            </a:r>
            <a:endParaRPr lang="en-US" sz="3200" b="1" dirty="0">
              <a:solidFill>
                <a:schemeClr val="tx2"/>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807976" y="2308574"/>
            <a:ext cx="3965825" cy="1569660"/>
          </a:xfrm>
          <a:prstGeom prst="rect">
            <a:avLst/>
          </a:prstGeom>
          <a:noFill/>
        </p:spPr>
        <p:txBody>
          <a:bodyPr wrap="square" rtlCol="0">
            <a:spAutoFit/>
          </a:bodyPr>
          <a:lstStyle/>
          <a:p>
            <a:pPr algn="just"/>
            <a:r>
              <a:rPr lang="vi-VN" sz="3200" dirty="0">
                <a:latin typeface="+mj-lt"/>
              </a:rPr>
              <a:t>Món pizza của nước Ý đã phổ biến trên toàn thế giới.</a:t>
            </a:r>
            <a:endParaRPr lang="en-US" sz="3200" dirty="0">
              <a:latin typeface="+mj-lt"/>
            </a:endParaRPr>
          </a:p>
        </p:txBody>
      </p:sp>
      <p:pic>
        <p:nvPicPr>
          <p:cNvPr id="5" name="Picture 4" descr="Bật Mí Cách Làm Bánh Pizza Xúc Xích Siêu Ngon Chiêu Đãi Cả Nhà"/>
          <p:cNvPicPr/>
          <p:nvPr/>
        </p:nvPicPr>
        <p:blipFill>
          <a:blip r:embed="rId2">
            <a:extLst>
              <a:ext uri="{28A0092B-C50C-407E-A947-70E740481C1C}">
                <a14:useLocalDpi xmlns:a14="http://schemas.microsoft.com/office/drawing/2010/main" val="0"/>
              </a:ext>
            </a:extLst>
          </a:blip>
          <a:srcRect/>
          <a:stretch>
            <a:fillRect/>
          </a:stretch>
        </p:blipFill>
        <p:spPr bwMode="auto">
          <a:xfrm>
            <a:off x="5229546" y="1275762"/>
            <a:ext cx="3389616" cy="3635285"/>
          </a:xfrm>
          <a:prstGeom prst="rect">
            <a:avLst/>
          </a:prstGeom>
          <a:noFill/>
          <a:ln>
            <a:noFill/>
          </a:ln>
        </p:spPr>
      </p:pic>
    </p:spTree>
    <p:extLst>
      <p:ext uri="{BB962C8B-B14F-4D97-AF65-F5344CB8AC3E}">
        <p14:creationId xmlns:p14="http://schemas.microsoft.com/office/powerpoint/2010/main" val="59922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A5FA8D8-68C1-5350-365A-2A84ED32DBE8}"/>
              </a:ext>
            </a:extLst>
          </p:cNvPr>
          <p:cNvSpPr txBox="1"/>
          <p:nvPr/>
        </p:nvSpPr>
        <p:spPr>
          <a:xfrm>
            <a:off x="394334" y="25736"/>
            <a:ext cx="8553451" cy="1077218"/>
          </a:xfrm>
          <a:prstGeom prst="rect">
            <a:avLst/>
          </a:prstGeom>
          <a:solidFill>
            <a:schemeClr val="accent6"/>
          </a:solidFill>
        </p:spPr>
        <p:txBody>
          <a:bodyPr wrap="square">
            <a:spAutoFit/>
          </a:bodyPr>
          <a:lstStyle/>
          <a:p>
            <a:pPr algn="ctr"/>
            <a:r>
              <a:rPr lang="en-US" sz="3200" b="1" dirty="0" err="1">
                <a:solidFill>
                  <a:schemeClr val="tx2"/>
                </a:solidFill>
                <a:latin typeface="Times New Roman" panose="02020603050405020304" pitchFamily="18" charset="0"/>
                <a:cs typeface="Times New Roman" panose="02020603050405020304" pitchFamily="18" charset="0"/>
              </a:rPr>
              <a:t>Hãy</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nêu</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những</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nét</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đặc</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sắc</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của</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các</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dân</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tộc</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trong</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hình</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ảnh</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sau</a:t>
            </a:r>
            <a:r>
              <a:rPr lang="en-US" sz="3200" b="1" dirty="0" smtClean="0">
                <a:solidFill>
                  <a:schemeClr val="tx2"/>
                </a:solidFill>
                <a:latin typeface="Times New Roman" panose="02020603050405020304" pitchFamily="18" charset="0"/>
                <a:cs typeface="Times New Roman" panose="02020603050405020304" pitchFamily="18" charset="0"/>
              </a:rPr>
              <a:t>:</a:t>
            </a:r>
            <a:endParaRPr lang="en-US" sz="3200" b="1" dirty="0">
              <a:solidFill>
                <a:schemeClr val="tx2"/>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807976" y="2308574"/>
            <a:ext cx="3965825" cy="2062103"/>
          </a:xfrm>
          <a:prstGeom prst="rect">
            <a:avLst/>
          </a:prstGeom>
          <a:noFill/>
        </p:spPr>
        <p:txBody>
          <a:bodyPr wrap="square" rtlCol="0">
            <a:spAutoFit/>
          </a:bodyPr>
          <a:lstStyle/>
          <a:p>
            <a:pPr algn="just"/>
            <a:r>
              <a:rPr lang="vi-VN" sz="3200" dirty="0">
                <a:latin typeface="+mj-lt"/>
              </a:rPr>
              <a:t>Trang phục Kimono của người Nhật Bản, thường được mặc vào dịp lễ Tết, cưới </a:t>
            </a:r>
            <a:r>
              <a:rPr lang="vi-VN" sz="3200" dirty="0" smtClean="0">
                <a:latin typeface="+mj-lt"/>
              </a:rPr>
              <a:t>hỏi</a:t>
            </a:r>
            <a:endParaRPr lang="en-US" sz="3200" dirty="0">
              <a:latin typeface="+mj-lt"/>
            </a:endParaRPr>
          </a:p>
        </p:txBody>
      </p:sp>
      <p:pic>
        <p:nvPicPr>
          <p:cNvPr id="7" name="Picture 6" descr="6 trang phục thường thấy của người Nhật Bản"/>
          <p:cNvPicPr/>
          <p:nvPr/>
        </p:nvPicPr>
        <p:blipFill>
          <a:blip r:embed="rId2">
            <a:extLst>
              <a:ext uri="{28A0092B-C50C-407E-A947-70E740481C1C}">
                <a14:useLocalDpi xmlns:a14="http://schemas.microsoft.com/office/drawing/2010/main" val="0"/>
              </a:ext>
            </a:extLst>
          </a:blip>
          <a:srcRect/>
          <a:stretch>
            <a:fillRect/>
          </a:stretch>
        </p:blipFill>
        <p:spPr bwMode="auto">
          <a:xfrm>
            <a:off x="4921321" y="1296951"/>
            <a:ext cx="3760405" cy="3696289"/>
          </a:xfrm>
          <a:prstGeom prst="rect">
            <a:avLst/>
          </a:prstGeom>
          <a:noFill/>
          <a:ln>
            <a:noFill/>
          </a:ln>
        </p:spPr>
      </p:pic>
    </p:spTree>
    <p:extLst>
      <p:ext uri="{BB962C8B-B14F-4D97-AF65-F5344CB8AC3E}">
        <p14:creationId xmlns:p14="http://schemas.microsoft.com/office/powerpoint/2010/main" val="209519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A5FA8D8-68C1-5350-365A-2A84ED32DBE8}"/>
              </a:ext>
            </a:extLst>
          </p:cNvPr>
          <p:cNvSpPr txBox="1"/>
          <p:nvPr/>
        </p:nvSpPr>
        <p:spPr>
          <a:xfrm>
            <a:off x="394334" y="25736"/>
            <a:ext cx="8553451" cy="1077218"/>
          </a:xfrm>
          <a:prstGeom prst="rect">
            <a:avLst/>
          </a:prstGeom>
          <a:solidFill>
            <a:schemeClr val="accent6"/>
          </a:solidFill>
        </p:spPr>
        <p:txBody>
          <a:bodyPr wrap="square">
            <a:spAutoFit/>
          </a:bodyPr>
          <a:lstStyle/>
          <a:p>
            <a:pPr algn="ctr"/>
            <a:r>
              <a:rPr lang="en-US" sz="3200" b="1" dirty="0" err="1">
                <a:solidFill>
                  <a:schemeClr val="tx2"/>
                </a:solidFill>
                <a:latin typeface="Times New Roman" panose="02020603050405020304" pitchFamily="18" charset="0"/>
                <a:cs typeface="Times New Roman" panose="02020603050405020304" pitchFamily="18" charset="0"/>
              </a:rPr>
              <a:t>Hãy</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nêu</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những</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nét</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đặc</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sắc</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của</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các</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dân</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tộc</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trong</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hình</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ảnh</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sau</a:t>
            </a:r>
            <a:r>
              <a:rPr lang="en-US" sz="3200" b="1" dirty="0">
                <a:solidFill>
                  <a:schemeClr val="tx2"/>
                </a:solidFill>
                <a:latin typeface="Times New Roman" panose="02020603050405020304" pitchFamily="18" charset="0"/>
                <a:cs typeface="Times New Roman" panose="02020603050405020304" pitchFamily="18" charset="0"/>
              </a:rPr>
              <a:t>:</a:t>
            </a:r>
            <a:endParaRPr lang="en-US" sz="3200" b="1" dirty="0">
              <a:solidFill>
                <a:schemeClr val="tx2"/>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66879" y="1938705"/>
            <a:ext cx="3965825" cy="2554545"/>
          </a:xfrm>
          <a:prstGeom prst="rect">
            <a:avLst/>
          </a:prstGeom>
          <a:noFill/>
        </p:spPr>
        <p:txBody>
          <a:bodyPr wrap="square" rtlCol="0">
            <a:spAutoFit/>
          </a:bodyPr>
          <a:lstStyle/>
          <a:p>
            <a:pPr algn="just"/>
            <a:r>
              <a:rPr lang="vi-VN" sz="3200" dirty="0">
                <a:latin typeface="+mj-lt"/>
              </a:rPr>
              <a:t>Lễ hội Rio Carnival của nước Brazil, trong lễ hội này những vũ công Samba được hóa trang đầy màu sắc.</a:t>
            </a:r>
            <a:endParaRPr lang="en-US" sz="3200" dirty="0">
              <a:latin typeface="+mj-lt"/>
            </a:endParaRPr>
          </a:p>
        </p:txBody>
      </p:sp>
      <p:pic>
        <p:nvPicPr>
          <p:cNvPr id="7" name="Picture 6" descr="Đặc sắc lễ hội Carnival ở Brazil"/>
          <p:cNvPicPr/>
          <p:nvPr/>
        </p:nvPicPr>
        <p:blipFill>
          <a:blip r:embed="rId2">
            <a:extLst>
              <a:ext uri="{28A0092B-C50C-407E-A947-70E740481C1C}">
                <a14:useLocalDpi xmlns:a14="http://schemas.microsoft.com/office/drawing/2010/main" val="0"/>
              </a:ext>
            </a:extLst>
          </a:blip>
          <a:srcRect/>
          <a:stretch>
            <a:fillRect/>
          </a:stretch>
        </p:blipFill>
        <p:spPr bwMode="auto">
          <a:xfrm>
            <a:off x="4941870" y="1255079"/>
            <a:ext cx="3661195" cy="3604597"/>
          </a:xfrm>
          <a:prstGeom prst="rect">
            <a:avLst/>
          </a:prstGeom>
          <a:noFill/>
          <a:ln>
            <a:noFill/>
          </a:ln>
        </p:spPr>
      </p:pic>
    </p:spTree>
    <p:extLst>
      <p:ext uri="{BB962C8B-B14F-4D97-AF65-F5344CB8AC3E}">
        <p14:creationId xmlns:p14="http://schemas.microsoft.com/office/powerpoint/2010/main" val="83440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853"/>
        <p:cNvGrpSpPr/>
        <p:nvPr/>
      </p:nvGrpSpPr>
      <p:grpSpPr>
        <a:xfrm>
          <a:off x="0" y="0"/>
          <a:ext cx="0" cy="0"/>
          <a:chOff x="0" y="0"/>
          <a:chExt cx="0" cy="0"/>
        </a:xfrm>
      </p:grpSpPr>
      <p:sp>
        <p:nvSpPr>
          <p:cNvPr id="26854" name="Google Shape;26854;p48"/>
          <p:cNvSpPr/>
          <p:nvPr/>
        </p:nvSpPr>
        <p:spPr>
          <a:xfrm>
            <a:off x="456330" y="1429870"/>
            <a:ext cx="8231943" cy="653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7" name="Google Shape;26857;p48"/>
          <p:cNvSpPr/>
          <p:nvPr/>
        </p:nvSpPr>
        <p:spPr>
          <a:xfrm>
            <a:off x="520272" y="2213620"/>
            <a:ext cx="8194481" cy="687701"/>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8" name="Google Shape;26858;p48"/>
          <p:cNvSpPr txBox="1">
            <a:spLocks noGrp="1"/>
          </p:cNvSpPr>
          <p:nvPr>
            <p:ph type="title"/>
          </p:nvPr>
        </p:nvSpPr>
        <p:spPr>
          <a:xfrm>
            <a:off x="1192957" y="2343970"/>
            <a:ext cx="3379344" cy="393600"/>
          </a:xfrm>
          <a:prstGeom prst="rect">
            <a:avLst/>
          </a:prstGeom>
        </p:spPr>
        <p:txBody>
          <a:bodyPr spcFirstLastPara="1" wrap="square" lIns="91425" tIns="91425" rIns="91425" bIns="91425" anchor="ctr" anchorCtr="0">
            <a:noAutofit/>
          </a:bodyPr>
          <a:lstStyle/>
          <a:p>
            <a:r>
              <a:rPr lang="en" sz="3200" dirty="0" smtClean="0">
                <a:solidFill>
                  <a:srgbClr val="00B0F0"/>
                </a:solidFill>
                <a:latin typeface="Times New Roman" panose="02020603050405020304" pitchFamily="18" charset="0"/>
                <a:cs typeface="Times New Roman" panose="02020603050405020304" pitchFamily="18" charset="0"/>
              </a:rPr>
              <a:t>Nhóm </a:t>
            </a:r>
            <a:r>
              <a:rPr lang="en" sz="3200" dirty="0" smtClean="0">
                <a:solidFill>
                  <a:srgbClr val="00B0F0"/>
                </a:solidFill>
                <a:latin typeface="Times New Roman" panose="02020603050405020304" pitchFamily="18" charset="0"/>
                <a:cs typeface="Times New Roman" panose="02020603050405020304" pitchFamily="18" charset="0"/>
              </a:rPr>
              <a:t>2+5: </a:t>
            </a:r>
            <a:r>
              <a:rPr lang="en-US" sz="3200" dirty="0" err="1" smtClean="0">
                <a:solidFill>
                  <a:srgbClr val="00B0F0"/>
                </a:solidFill>
                <a:latin typeface="Times New Roman" panose="02020603050405020304" pitchFamily="18" charset="0"/>
                <a:cs typeface="Times New Roman" panose="02020603050405020304" pitchFamily="18" charset="0"/>
              </a:rPr>
              <a:t>Lễ</a:t>
            </a:r>
            <a:r>
              <a:rPr lang="en-US" sz="3200" dirty="0" smtClean="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hội</a:t>
            </a:r>
            <a:endParaRPr lang="en-US" sz="3200" dirty="0">
              <a:solidFill>
                <a:srgbClr val="00B0F0"/>
              </a:solidFill>
              <a:latin typeface="Times New Roman" panose="02020603050405020304" pitchFamily="18" charset="0"/>
              <a:cs typeface="Times New Roman" panose="02020603050405020304" pitchFamily="18" charset="0"/>
            </a:endParaRPr>
          </a:p>
        </p:txBody>
      </p:sp>
      <p:sp>
        <p:nvSpPr>
          <p:cNvPr id="26862" name="Google Shape;26862;p48"/>
          <p:cNvSpPr txBox="1">
            <a:spLocks noGrp="1"/>
          </p:cNvSpPr>
          <p:nvPr>
            <p:ph type="title" idx="4"/>
          </p:nvPr>
        </p:nvSpPr>
        <p:spPr>
          <a:xfrm>
            <a:off x="977544" y="1560070"/>
            <a:ext cx="6798494" cy="393300"/>
          </a:xfrm>
          <a:prstGeom prst="rect">
            <a:avLst/>
          </a:prstGeom>
        </p:spPr>
        <p:txBody>
          <a:bodyPr spcFirstLastPara="1" wrap="square" lIns="91425" tIns="91425" rIns="91425" bIns="91425" anchor="ctr" anchorCtr="0">
            <a:noAutofit/>
          </a:bodyPr>
          <a:lstStyle/>
          <a:p>
            <a:pPr lvl="0"/>
            <a:r>
              <a:rPr lang="en" sz="3200" dirty="0">
                <a:solidFill>
                  <a:srgbClr val="00B0F0"/>
                </a:solidFill>
                <a:latin typeface="Times New Roman" panose="02020603050405020304" pitchFamily="18" charset="0"/>
                <a:cs typeface="Times New Roman" panose="02020603050405020304" pitchFamily="18" charset="0"/>
              </a:rPr>
              <a:t>Nhóm </a:t>
            </a:r>
            <a:r>
              <a:rPr lang="en" sz="3200" dirty="0">
                <a:solidFill>
                  <a:srgbClr val="00B0F0"/>
                </a:solidFill>
                <a:latin typeface="Times New Roman" panose="02020603050405020304" pitchFamily="18" charset="0"/>
                <a:cs typeface="Times New Roman" panose="02020603050405020304" pitchFamily="18" charset="0"/>
              </a:rPr>
              <a:t>1</a:t>
            </a:r>
            <a:r>
              <a:rPr lang="en" sz="3200" dirty="0" smtClean="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C</a:t>
            </a:r>
            <a:r>
              <a:rPr lang="en-US" sz="3200" dirty="0" err="1" smtClean="0">
                <a:solidFill>
                  <a:srgbClr val="00B0F0"/>
                </a:solidFill>
                <a:latin typeface="Times New Roman" panose="02020603050405020304" pitchFamily="18" charset="0"/>
                <a:cs typeface="Times New Roman" panose="02020603050405020304" pitchFamily="18" charset="0"/>
              </a:rPr>
              <a:t>ác</a:t>
            </a:r>
            <a:r>
              <a:rPr lang="en-US" sz="3200" dirty="0" smtClean="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biểu</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tượng</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văn</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hóa</a:t>
            </a:r>
            <a:endParaRPr sz="3200" dirty="0">
              <a:solidFill>
                <a:srgbClr val="00B0F0"/>
              </a:solidFill>
              <a:latin typeface="Times New Roman" panose="02020603050405020304" pitchFamily="18" charset="0"/>
              <a:cs typeface="Times New Roman" panose="02020603050405020304" pitchFamily="18" charset="0"/>
            </a:endParaRPr>
          </a:p>
        </p:txBody>
      </p:sp>
      <p:grpSp>
        <p:nvGrpSpPr>
          <p:cNvPr id="26879" name="Google Shape;26879;p48"/>
          <p:cNvGrpSpPr/>
          <p:nvPr/>
        </p:nvGrpSpPr>
        <p:grpSpPr>
          <a:xfrm rot="4884200">
            <a:off x="8162341" y="-81345"/>
            <a:ext cx="1084234" cy="1232696"/>
            <a:chOff x="7302137" y="3521630"/>
            <a:chExt cx="832404" cy="946383"/>
          </a:xfrm>
        </p:grpSpPr>
        <p:sp>
          <p:nvSpPr>
            <p:cNvPr id="26880" name="Google Shape;26880;p48"/>
            <p:cNvSpPr/>
            <p:nvPr/>
          </p:nvSpPr>
          <p:spPr>
            <a:xfrm rot="8706649" flipH="1">
              <a:off x="7482962" y="3586147"/>
              <a:ext cx="470753" cy="78019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1" name="Google Shape;26881;p48"/>
            <p:cNvSpPr/>
            <p:nvPr/>
          </p:nvSpPr>
          <p:spPr>
            <a:xfrm rot="8706649" flipH="1">
              <a:off x="7767386" y="3876113"/>
              <a:ext cx="53024" cy="278906"/>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2" name="Google Shape;26882;p48"/>
            <p:cNvSpPr/>
            <p:nvPr/>
          </p:nvSpPr>
          <p:spPr>
            <a:xfrm rot="8706649" flipH="1">
              <a:off x="7675914" y="4089072"/>
              <a:ext cx="352542" cy="305578"/>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3" name="Google Shape;26883;p48"/>
            <p:cNvSpPr/>
            <p:nvPr/>
          </p:nvSpPr>
          <p:spPr>
            <a:xfrm rot="8706649" flipH="1">
              <a:off x="7790431" y="4247619"/>
              <a:ext cx="161932" cy="91646"/>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4" name="Google Shape;26884;p48"/>
            <p:cNvSpPr/>
            <p:nvPr/>
          </p:nvSpPr>
          <p:spPr>
            <a:xfrm rot="8706649" flipH="1">
              <a:off x="7884173" y="4303432"/>
              <a:ext cx="31132" cy="8240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5" name="Google Shape;26885;p48"/>
            <p:cNvSpPr/>
            <p:nvPr/>
          </p:nvSpPr>
          <p:spPr>
            <a:xfrm rot="8706649" flipH="1">
              <a:off x="7751538" y="4074603"/>
              <a:ext cx="224174" cy="246131"/>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TextBox 24">
            <a:extLst>
              <a:ext uri="{FF2B5EF4-FFF2-40B4-BE49-F238E27FC236}">
                <a16:creationId xmlns:a16="http://schemas.microsoft.com/office/drawing/2014/main" xmlns="" id="{0E499559-AE3A-863B-DC6B-068FE095E742}"/>
              </a:ext>
            </a:extLst>
          </p:cNvPr>
          <p:cNvSpPr txBox="1"/>
          <p:nvPr/>
        </p:nvSpPr>
        <p:spPr>
          <a:xfrm>
            <a:off x="165305" y="92252"/>
            <a:ext cx="8522968" cy="1077218"/>
          </a:xfrm>
          <a:prstGeom prst="rect">
            <a:avLst/>
          </a:prstGeom>
          <a:solidFill>
            <a:schemeClr val="tx1">
              <a:lumMod val="75000"/>
            </a:schemeClr>
          </a:solidFill>
        </p:spPr>
        <p:txBody>
          <a:bodyPr wrap="square">
            <a:spAutoFit/>
          </a:bodyPr>
          <a:lstStyle/>
          <a:p>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những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7" name="Google Shape;26857;p48"/>
          <p:cNvSpPr/>
          <p:nvPr/>
        </p:nvSpPr>
        <p:spPr>
          <a:xfrm>
            <a:off x="460663" y="3131990"/>
            <a:ext cx="8227609" cy="653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857;p48"/>
          <p:cNvSpPr/>
          <p:nvPr/>
        </p:nvSpPr>
        <p:spPr>
          <a:xfrm>
            <a:off x="520272" y="4011443"/>
            <a:ext cx="8168000" cy="653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1428107" y="3152799"/>
            <a:ext cx="4500081" cy="800219"/>
          </a:xfrm>
          <a:prstGeom prst="rect">
            <a:avLst/>
          </a:prstGeom>
          <a:noFill/>
        </p:spPr>
        <p:txBody>
          <a:bodyPr wrap="square" rtlCol="0">
            <a:spAutoFit/>
          </a:bodyPr>
          <a:lstStyle/>
          <a:p>
            <a:r>
              <a:rPr lang="en" sz="3200" b="1" dirty="0">
                <a:solidFill>
                  <a:srgbClr val="00B0F0"/>
                </a:solidFill>
                <a:latin typeface="Times New Roman" panose="02020603050405020304" pitchFamily="18" charset="0"/>
                <a:cs typeface="Times New Roman" panose="02020603050405020304" pitchFamily="18" charset="0"/>
              </a:rPr>
              <a:t>Nhóm </a:t>
            </a:r>
            <a:r>
              <a:rPr lang="en" sz="3200" b="1" dirty="0" smtClean="0">
                <a:solidFill>
                  <a:srgbClr val="00B0F0"/>
                </a:solidFill>
                <a:latin typeface="Times New Roman" panose="02020603050405020304" pitchFamily="18" charset="0"/>
                <a:cs typeface="Times New Roman" panose="02020603050405020304" pitchFamily="18" charset="0"/>
              </a:rPr>
              <a:t>3: </a:t>
            </a:r>
            <a:r>
              <a:rPr lang="en-US" sz="3200" b="1" dirty="0" err="1" smtClean="0">
                <a:solidFill>
                  <a:srgbClr val="00B0F0"/>
                </a:solidFill>
                <a:latin typeface="Times New Roman" panose="02020603050405020304" pitchFamily="18" charset="0"/>
                <a:cs typeface="Times New Roman" panose="02020603050405020304" pitchFamily="18" charset="0"/>
              </a:rPr>
              <a:t>Ẩm</a:t>
            </a:r>
            <a:r>
              <a:rPr lang="en-US" sz="3200" b="1" dirty="0" smtClean="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thực</a:t>
            </a:r>
            <a:endParaRPr lang="en-US" sz="3200" b="1" dirty="0">
              <a:solidFill>
                <a:srgbClr val="00B0F0"/>
              </a:solidFill>
              <a:latin typeface="Times New Roman" panose="02020603050405020304" pitchFamily="18" charset="0"/>
              <a:cs typeface="Times New Roman" panose="02020603050405020304" pitchFamily="18" charset="0"/>
            </a:endParaRPr>
          </a:p>
          <a:p>
            <a:endParaRPr lang="en-US" dirty="0"/>
          </a:p>
        </p:txBody>
      </p:sp>
      <p:sp>
        <p:nvSpPr>
          <p:cNvPr id="3" name="TextBox 2"/>
          <p:cNvSpPr txBox="1"/>
          <p:nvPr/>
        </p:nvSpPr>
        <p:spPr>
          <a:xfrm>
            <a:off x="1520575" y="4033891"/>
            <a:ext cx="4407613" cy="800219"/>
          </a:xfrm>
          <a:prstGeom prst="rect">
            <a:avLst/>
          </a:prstGeom>
          <a:noFill/>
        </p:spPr>
        <p:txBody>
          <a:bodyPr wrap="square" rtlCol="0">
            <a:spAutoFit/>
          </a:bodyPr>
          <a:lstStyle/>
          <a:p>
            <a:r>
              <a:rPr lang="en" sz="3200" b="1" dirty="0">
                <a:solidFill>
                  <a:srgbClr val="00B0F0"/>
                </a:solidFill>
                <a:latin typeface="Times New Roman" panose="02020603050405020304" pitchFamily="18" charset="0"/>
                <a:cs typeface="Times New Roman" panose="02020603050405020304" pitchFamily="18" charset="0"/>
              </a:rPr>
              <a:t>Nhóm </a:t>
            </a:r>
            <a:r>
              <a:rPr lang="en" sz="3200" b="1" dirty="0" smtClean="0">
                <a:solidFill>
                  <a:srgbClr val="00B0F0"/>
                </a:solidFill>
                <a:latin typeface="Times New Roman" panose="02020603050405020304" pitchFamily="18" charset="0"/>
                <a:cs typeface="Times New Roman" panose="02020603050405020304" pitchFamily="18" charset="0"/>
              </a:rPr>
              <a:t>4+6: </a:t>
            </a:r>
            <a:r>
              <a:rPr lang="en-US" sz="3200" b="1" dirty="0" err="1" smtClean="0">
                <a:solidFill>
                  <a:srgbClr val="00B0F0"/>
                </a:solidFill>
                <a:latin typeface="Times New Roman" panose="02020603050405020304" pitchFamily="18" charset="0"/>
                <a:cs typeface="Times New Roman" panose="02020603050405020304" pitchFamily="18" charset="0"/>
              </a:rPr>
              <a:t>Trang</a:t>
            </a:r>
            <a:r>
              <a:rPr lang="en-US" sz="3200" b="1" dirty="0" smtClean="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phục</a:t>
            </a:r>
            <a:endParaRPr lang="en-US" sz="3200" b="1" dirty="0">
              <a:solidFill>
                <a:srgbClr val="00B0F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6874700"/>
      </p:ext>
    </p:extLst>
  </p:cSld>
  <p:clrMapOvr>
    <a:masterClrMapping/>
  </p:clrMapOvr>
  <p:timing>
    <p:tnLst>
      <p:par>
        <p:cTn id="1" dur="indefinite" restart="never" nodeType="tmRoot"/>
      </p:par>
    </p:tnLst>
  </p:timing>
</p:sld>
</file>

<file path=ppt/theme/theme1.xml><?xml version="1.0" encoding="utf-8"?>
<a:theme xmlns:a="http://schemas.openxmlformats.org/drawingml/2006/main" name="History Subject for High School: Vietnam Independence Day by Slidesgo">
  <a:themeElements>
    <a:clrScheme name="Simple Light">
      <a:dk1>
        <a:srgbClr val="FFDFB0"/>
      </a:dk1>
      <a:lt1>
        <a:srgbClr val="FAE5C6"/>
      </a:lt1>
      <a:dk2>
        <a:srgbClr val="500000"/>
      </a:dk2>
      <a:lt2>
        <a:srgbClr val="A60000"/>
      </a:lt2>
      <a:accent1>
        <a:srgbClr val="CF2C2C"/>
      </a:accent1>
      <a:accent2>
        <a:srgbClr val="D8A354"/>
      </a:accent2>
      <a:accent3>
        <a:srgbClr val="EBAA00"/>
      </a:accent3>
      <a:accent4>
        <a:srgbClr val="7A8D39"/>
      </a:accent4>
      <a:accent5>
        <a:srgbClr val="39460C"/>
      </a:accent5>
      <a:accent6>
        <a:srgbClr val="FFFFFF"/>
      </a:accent6>
      <a:hlink>
        <a:srgbClr val="5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6057</TotalTime>
  <Words>1516</Words>
  <Application>Microsoft Office PowerPoint</Application>
  <PresentationFormat>On-screen Show (16:9)</PresentationFormat>
  <Paragraphs>86</Paragraphs>
  <Slides>23</Slides>
  <Notes>12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Arial</vt:lpstr>
      <vt:lpstr>Wingdings</vt:lpstr>
      <vt:lpstr>Inria Sans</vt:lpstr>
      <vt:lpstr>inpin heiti</vt:lpstr>
      <vt:lpstr>Bebas Neue</vt:lpstr>
      <vt:lpstr>Malgun Gothic</vt:lpstr>
      <vt:lpstr>Tahoma</vt:lpstr>
      <vt:lpstr>Calibri</vt:lpstr>
      <vt:lpstr>RocknRoll One</vt:lpstr>
      <vt:lpstr>Times New Roman</vt:lpstr>
      <vt:lpstr>History Subject for High School: Vietnam Independence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Nhóm 2+5: Lễ hội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162</cp:revision>
  <dcterms:modified xsi:type="dcterms:W3CDTF">2024-04-08T14:06:05Z</dcterms:modified>
</cp:coreProperties>
</file>