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7" r:id="rId3"/>
    <p:sldId id="286" r:id="rId4"/>
    <p:sldId id="285" r:id="rId5"/>
    <p:sldId id="293" r:id="rId6"/>
    <p:sldId id="263" r:id="rId7"/>
    <p:sldId id="288" r:id="rId8"/>
    <p:sldId id="289" r:id="rId9"/>
    <p:sldId id="290" r:id="rId10"/>
    <p:sldId id="273" r:id="rId11"/>
    <p:sldId id="265" r:id="rId12"/>
    <p:sldId id="298" r:id="rId13"/>
    <p:sldId id="269" r:id="rId14"/>
    <p:sldId id="291" r:id="rId15"/>
    <p:sldId id="292" r:id="rId16"/>
    <p:sldId id="274" r:id="rId17"/>
    <p:sldId id="272" r:id="rId18"/>
    <p:sldId id="278" r:id="rId19"/>
    <p:sldId id="299" r:id="rId20"/>
    <p:sldId id="294" r:id="rId21"/>
    <p:sldId id="301" r:id="rId22"/>
    <p:sldId id="295" r:id="rId23"/>
    <p:sldId id="302" r:id="rId24"/>
    <p:sldId id="296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70" d="100"/>
          <a:sy n="70" d="100"/>
        </p:scale>
        <p:origin x="-1762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8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5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0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3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C0F2-912E-47E8-AC65-01282F490C1A}" type="datetimeFigureOut">
              <a:rPr lang="en-US" smtClean="0"/>
              <a:t>14-10-2019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ECF-9544-4423-91F7-328E4A9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392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3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8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vi-VN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Nền công nghiệp phát triển </a:t>
            </a: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sớm </a:t>
            </a: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và hiện </a:t>
            </a: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 - Cơ cấu công nghiệp gồm 2 ngành chính:</a:t>
            </a:r>
          </a:p>
          <a:p>
            <a:pPr marL="0" indent="0" algn="just">
              <a:buNone/>
            </a:pP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ông nghiệp</a:t>
            </a: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khai </a:t>
            </a: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 + Công nghiệp chế </a:t>
            </a: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nl-NL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Công nghiệp đới ôn hòa chiếm ¾ tổng sản phẩm công nghiệp toàn Thế giới.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9144000" cy="6749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FF00"/>
                </a:solidFill>
              </a:rPr>
              <a:t>1. NỀN CÔNG NGHIỆP HIỆN ĐẠI, CƠ CẤU ĐA DẠNG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FF00"/>
                </a:solidFill>
              </a:rPr>
              <a:t>2. CẢNH QUAN CÔNG NGHIỆP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- Thuật ngữ cảnh quan công nghiệp.</a:t>
            </a:r>
          </a:p>
          <a:p>
            <a:r>
              <a:rPr lang="vi-VN" sz="4000" dirty="0">
                <a:latin typeface="+mj-lt"/>
              </a:rPr>
              <a:t>-</a:t>
            </a:r>
            <a:r>
              <a:rPr lang="vi-VN" sz="4000" dirty="0" smtClean="0">
                <a:latin typeface="+mj-lt"/>
              </a:rPr>
              <a:t> Ở đới ôn hoà gồm những cảnh quan nào?</a:t>
            </a:r>
          </a:p>
          <a:p>
            <a:r>
              <a:rPr lang="vi-VN" sz="4000" dirty="0">
                <a:latin typeface="+mj-lt"/>
              </a:rPr>
              <a:t>-</a:t>
            </a:r>
            <a:r>
              <a:rPr lang="vi-VN" sz="4000" dirty="0" smtClean="0">
                <a:latin typeface="+mj-lt"/>
              </a:rPr>
              <a:t> Giải thích 2 hình ảnh 15.1 và 15.2 để thấy rõ cảnh quan công nghiệp ở đới ôn hoà có những lợi thế gì?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7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4" y="609600"/>
            <a:ext cx="9194851" cy="5562600"/>
          </a:xfrm>
        </p:spPr>
      </p:pic>
    </p:spTree>
    <p:extLst>
      <p:ext uri="{BB962C8B-B14F-4D97-AF65-F5344CB8AC3E}">
        <p14:creationId xmlns:p14="http://schemas.microsoft.com/office/powerpoint/2010/main" val="6650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22230" cy="68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2133600"/>
            <a:ext cx="25908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NGHIỆP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0457" y="0"/>
            <a:ext cx="2362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CÔNG NGHIỆP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3514" y="6477000"/>
            <a:ext cx="4561115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CÔNG NGHIỆP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477000"/>
            <a:ext cx="4713515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CÔNG NGHIỆP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3999" cy="5486400"/>
          </a:xfr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315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PHÂN BỐ CÔNG NGHIỆP Ở ĐỚI ÔN HOÀ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800" dirty="0" smtClean="0">
                <a:latin typeface="Times New Roman" pitchFamily="18" charset="0"/>
                <a:cs typeface="Times New Roman" pitchFamily="18" charset="0"/>
              </a:rPr>
              <a:t>- Cảnh quan Công Nghiệp ở đới ôn hòa gồm:</a:t>
            </a:r>
          </a:p>
          <a:p>
            <a:pPr marL="0" indent="0">
              <a:buNone/>
            </a:pPr>
            <a:r>
              <a:rPr lang="nl-NL" sz="3800" dirty="0" smtClean="0">
                <a:latin typeface="Times New Roman" pitchFamily="18" charset="0"/>
                <a:cs typeface="Times New Roman" pitchFamily="18" charset="0"/>
              </a:rPr>
              <a:t>+ Khu Công Nghiệp: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dàng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chi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chuyển</a:t>
            </a:r>
            <a:endParaRPr lang="en-US" sz="3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nl-NL" sz="3800" dirty="0" smtClean="0">
                <a:latin typeface="Times New Roman" pitchFamily="18" charset="0"/>
                <a:cs typeface="Times New Roman" pitchFamily="18" charset="0"/>
              </a:rPr>
              <a:t>+ Trung tâm Công Nghiệp: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đặc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nhiều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ngành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sản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xuất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sản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phẩm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dạng</a:t>
            </a:r>
            <a:r>
              <a:rPr 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nl-NL" sz="3800" dirty="0" smtClean="0">
                <a:latin typeface="Times New Roman" pitchFamily="18" charset="0"/>
                <a:cs typeface="Times New Roman" pitchFamily="18" charset="0"/>
              </a:rPr>
              <a:t>+ Vùng Công Nghiệp: Tập trung các trung tâm Công  nghiệp  trên một lãnh thổ</a:t>
            </a:r>
            <a:r>
              <a:rPr lang="vi-VN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Cảnh quan Công Nghiệp ở đới ôn hòa gồm:</a:t>
            </a:r>
          </a:p>
          <a:p>
            <a:pPr marL="0" indent="0">
              <a:buNone/>
            </a:pP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+ Khu Công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Nghiệp</a:t>
            </a:r>
          </a:p>
          <a:p>
            <a:pPr marL="0" indent="0">
              <a:buNone/>
            </a:pP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Trung tâm Công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Vùng Công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Cảnh quan công nghiệp là niềm tự hào của các quốc gia trong đới ôn hoà, tuy nhiên các chất thải công nghiệp là nguồn gây ô nhiễm môi trường.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76657" cy="762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2. CẢNH QUAN CÔNG NGHIỆP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9144000" cy="6890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4"/>
            <a:ext cx="9144000" cy="68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763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6000" dirty="0">
                <a:latin typeface="Times New Roman" pitchFamily="18" charset="0"/>
                <a:cs typeface="Times New Roman" pitchFamily="18" charset="0"/>
              </a:rPr>
              <a:t>KIỂM TRA BÀI </a:t>
            </a:r>
            <a:r>
              <a:rPr lang="en-US" altLang="vi-VN" sz="6000" dirty="0" smtClean="0">
                <a:latin typeface="Times New Roman" pitchFamily="18" charset="0"/>
                <a:cs typeface="Times New Roman" pitchFamily="18" charset="0"/>
              </a:rPr>
              <a:t>CŨ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5400" dirty="0" smtClean="0">
                <a:latin typeface="Times New Roman" pitchFamily="18" charset="0"/>
                <a:cs typeface="Times New Roman" pitchFamily="18" charset="0"/>
              </a:rPr>
              <a:t>Nối những nội dung ở cột A và B sao cho </a:t>
            </a:r>
            <a:r>
              <a:rPr lang="vi-VN" altLang="vi-VN" sz="5400" dirty="0" smtClean="0">
                <a:latin typeface="Times New Roman" pitchFamily="18" charset="0"/>
                <a:cs typeface="Times New Roman" pitchFamily="18" charset="0"/>
              </a:rPr>
              <a:t>các sản phẩm nông nghiệp ở đới ôn hoà chủ yếu phân bố ở những kiểu môi trường phù hợp nhất</a:t>
            </a:r>
            <a:r>
              <a:rPr lang="en-US" altLang="vi-VN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vi-VN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vi-VN" sz="4800" dirty="0" smtClean="0">
              <a:latin typeface="+mj-lt"/>
            </a:endParaRPr>
          </a:p>
          <a:p>
            <a:pPr marL="0" indent="0" algn="ctr">
              <a:buNone/>
            </a:pPr>
            <a:r>
              <a:rPr lang="vi-VN" sz="4800" dirty="0" smtClean="0">
                <a:latin typeface="+mj-lt"/>
              </a:rPr>
              <a:t>Chúng ta cùng xem một đoạn video về «Hành trình của rác» do Nas Daily thực hiện. </a:t>
            </a:r>
          </a:p>
        </p:txBody>
      </p:sp>
    </p:spTree>
    <p:extLst>
      <p:ext uri="{BB962C8B-B14F-4D97-AF65-F5344CB8AC3E}">
        <p14:creationId xmlns:p14="http://schemas.microsoft.com/office/powerpoint/2010/main" val="23492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" y="2133600"/>
            <a:ext cx="1447800" cy="2667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công nghiệp ở đới ôn hoà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7914" y="4669972"/>
            <a:ext cx="2362200" cy="1524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quan công nghiệp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17914" y="762000"/>
            <a:ext cx="2373086" cy="1524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công nghiệp hiện đại, cơ cấu đa dạng.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1" y="1219200"/>
            <a:ext cx="4343398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Cơ cấu công nghiệp gồm 2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ngành: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ông nghiệp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khai thác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nghiệp chế biến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8200" y="152400"/>
            <a:ext cx="4343399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Nền công nghiệp phát triển sớm và hiện đại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69971" y="4191000"/>
            <a:ext cx="4321627" cy="12409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Khu Công Nghiệp</a:t>
            </a: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Trung tâm Công Nghiệp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Vùng Công Nghiệp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9971" y="2612571"/>
            <a:ext cx="4343399" cy="12518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Công nghiệp đới ôn hòa chiếm ¾ tổng sản phẩm công nghiệp toàn Thế giới.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02629" y="5638800"/>
            <a:ext cx="4288970" cy="990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hất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thải công nghiệp là nguồn gây ô nhiễm môi trường.</a:t>
            </a:r>
          </a:p>
        </p:txBody>
      </p:sp>
      <p:cxnSp>
        <p:nvCxnSpPr>
          <p:cNvPr id="18" name="Curved Connector 17"/>
          <p:cNvCxnSpPr>
            <a:stCxn id="6" idx="2"/>
            <a:endCxn id="7" idx="1"/>
          </p:cNvCxnSpPr>
          <p:nvPr/>
        </p:nvCxnSpPr>
        <p:spPr>
          <a:xfrm rot="16200000" flipH="1">
            <a:off x="993321" y="4607379"/>
            <a:ext cx="631372" cy="101781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8" idx="3"/>
            <a:endCxn id="12" idx="1"/>
          </p:cNvCxnSpPr>
          <p:nvPr/>
        </p:nvCxnSpPr>
        <p:spPr>
          <a:xfrm>
            <a:off x="4191000" y="1524000"/>
            <a:ext cx="478971" cy="17145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8" idx="3"/>
            <a:endCxn id="9" idx="1"/>
          </p:cNvCxnSpPr>
          <p:nvPr/>
        </p:nvCxnSpPr>
        <p:spPr>
          <a:xfrm>
            <a:off x="4191000" y="1524000"/>
            <a:ext cx="457201" cy="266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4158342" y="576943"/>
            <a:ext cx="457200" cy="9144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4158342" y="5440137"/>
            <a:ext cx="522515" cy="70212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7" idx="3"/>
            <a:endCxn id="11" idx="1"/>
          </p:cNvCxnSpPr>
          <p:nvPr/>
        </p:nvCxnSpPr>
        <p:spPr>
          <a:xfrm flipV="1">
            <a:off x="4180114" y="4811486"/>
            <a:ext cx="489857" cy="62048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6" idx="0"/>
            <a:endCxn id="8" idx="1"/>
          </p:cNvCxnSpPr>
          <p:nvPr/>
        </p:nvCxnSpPr>
        <p:spPr>
          <a:xfrm rot="5400000" flipH="1" flipV="1">
            <a:off x="1004207" y="1319893"/>
            <a:ext cx="609600" cy="101781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4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96" y="4796"/>
            <a:ext cx="4613275" cy="692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6"/>
            <a:ext cx="5029200" cy="692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 đoạn phim vô đây nha 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3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70" y="0"/>
            <a:ext cx="912223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Em hãy nêu cảm nghĩ của mình về đoạn video trên</a:t>
            </a:r>
            <a:r>
              <a:rPr lang="vi-VN" sz="6600" dirty="0" smtClean="0">
                <a:latin typeface="+mj-lt"/>
              </a:rPr>
              <a:t>.</a:t>
            </a:r>
            <a:endParaRPr lang="vi-VN" sz="6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772" y="2703016"/>
            <a:ext cx="9165771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6600" dirty="0" smtClean="0">
                <a:latin typeface="+mj-lt"/>
              </a:rPr>
              <a:t>Theo </a:t>
            </a:r>
            <a:r>
              <a:rPr lang="vi-VN" sz="6600" dirty="0">
                <a:latin typeface="+mj-lt"/>
              </a:rPr>
              <a:t>em đất nước chúng ta có thể thực hiện được điều này hay không? </a:t>
            </a:r>
            <a:endParaRPr lang="vi-VN" sz="6600" dirty="0" smtClean="0">
              <a:latin typeface="+mj-lt"/>
            </a:endParaRPr>
          </a:p>
          <a:p>
            <a:pPr algn="ctr"/>
            <a:r>
              <a:rPr lang="vi-VN" sz="6600" dirty="0" smtClean="0">
                <a:latin typeface="+mj-lt"/>
              </a:rPr>
              <a:t>Tại </a:t>
            </a:r>
            <a:r>
              <a:rPr lang="vi-VN" sz="6600" dirty="0">
                <a:latin typeface="+mj-lt"/>
              </a:rPr>
              <a:t>sao?</a:t>
            </a:r>
          </a:p>
        </p:txBody>
      </p:sp>
    </p:spTree>
    <p:extLst>
      <p:ext uri="{BB962C8B-B14F-4D97-AF65-F5344CB8AC3E}">
        <p14:creationId xmlns:p14="http://schemas.microsoft.com/office/powerpoint/2010/main" val="27598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3835"/>
            <a:ext cx="8229600" cy="52006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vi-VN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8288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 smtClean="0">
                <a:latin typeface="+mj-lt"/>
              </a:rPr>
              <a:t>- Ôn </a:t>
            </a:r>
            <a:r>
              <a:rPr lang="vi-VN" sz="3600" b="1" i="1" dirty="0">
                <a:latin typeface="+mj-lt"/>
              </a:rPr>
              <a:t>lại nội dung đã học trong bài vừa học.</a:t>
            </a:r>
          </a:p>
          <a:p>
            <a:r>
              <a:rPr lang="vi-VN" sz="3600" b="1" i="1" dirty="0" smtClean="0">
                <a:latin typeface="+mj-lt"/>
              </a:rPr>
              <a:t>- Tổ </a:t>
            </a:r>
            <a:r>
              <a:rPr lang="vi-VN" sz="3600" b="1" i="1" dirty="0">
                <a:latin typeface="+mj-lt"/>
              </a:rPr>
              <a:t>3 tiếp tục chuẩn bị bài “Đô thị hóa ở đới ôn hòa”, tiết sau sẽ thuyết trình bài cho lớp cùng tìm hiểu và học tập.</a:t>
            </a:r>
          </a:p>
        </p:txBody>
      </p:sp>
    </p:spTree>
    <p:extLst>
      <p:ext uri="{BB962C8B-B14F-4D97-AF65-F5344CB8AC3E}">
        <p14:creationId xmlns:p14="http://schemas.microsoft.com/office/powerpoint/2010/main" val="38490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636423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 NHIỆT ĐỚI GIÓ MÙA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8686" y="3673537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Lúa nước, đậu tương, bông, các loại hoa quả ....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567152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TRUNG HẢI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08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ĐỚI HẢI DƯƠNG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6576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ĐỚI LỤC ĐỊA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7244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 MẠC ÔN ĐỚI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7150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ĐỚI LẠNH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61426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Nho, rượu vang, cam, chanh, ôliu 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68686" y="28194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Lúa mì, đại mạch, khoai tây, ngô và chăn nuôi bò, ngựa, lợn 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68686" y="46101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Lúa mì, củ cải đường, rau và nhiều loại hoa quả, chăn nuôi bò thịt và bò sữa.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8686" y="57150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Chăn nuôi cừu.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1544990"/>
            <a:ext cx="3657600" cy="102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Nông nghiệp phát triển kém, chủ yếu trông khoai tây, lúa mạch đen ...và chăn nuôi hươu Bắc cực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9" idx="3"/>
            <a:endCxn id="10" idx="1"/>
          </p:cNvCxnSpPr>
          <p:nvPr/>
        </p:nvCxnSpPr>
        <p:spPr>
          <a:xfrm>
            <a:off x="3962400" y="979323"/>
            <a:ext cx="1306286" cy="3037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16" idx="1"/>
          </p:cNvCxnSpPr>
          <p:nvPr/>
        </p:nvCxnSpPr>
        <p:spPr>
          <a:xfrm flipV="1">
            <a:off x="3962400" y="957160"/>
            <a:ext cx="1295400" cy="952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3"/>
            <a:endCxn id="18" idx="1"/>
          </p:cNvCxnSpPr>
          <p:nvPr/>
        </p:nvCxnSpPr>
        <p:spPr>
          <a:xfrm>
            <a:off x="3962400" y="2933700"/>
            <a:ext cx="1306286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7" idx="1"/>
          </p:cNvCxnSpPr>
          <p:nvPr/>
        </p:nvCxnSpPr>
        <p:spPr>
          <a:xfrm flipV="1">
            <a:off x="3962400" y="3162300"/>
            <a:ext cx="1306286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  <a:endCxn id="19" idx="1"/>
          </p:cNvCxnSpPr>
          <p:nvPr/>
        </p:nvCxnSpPr>
        <p:spPr>
          <a:xfrm>
            <a:off x="3962400" y="5067300"/>
            <a:ext cx="1306286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3"/>
            <a:endCxn id="20" idx="1"/>
          </p:cNvCxnSpPr>
          <p:nvPr/>
        </p:nvCxnSpPr>
        <p:spPr>
          <a:xfrm flipV="1">
            <a:off x="3962400" y="2056619"/>
            <a:ext cx="1295400" cy="4001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16529" y="76200"/>
            <a:ext cx="68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latin typeface="+mj-lt"/>
              </a:rPr>
              <a:t>A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54586" y="76200"/>
            <a:ext cx="68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B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7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525" y="0"/>
            <a:ext cx="913447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 9 – TIẾT 17</a:t>
            </a:r>
            <a:endParaRPr lang="vi-VN" altLang="vi-VN" sz="24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vi-VN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altLang="vi-VN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 NGHIỆP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ĐỚI ÔN HOÀ</a:t>
            </a:r>
            <a:endParaRPr lang="vi-VN" altLang="vi-VN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FFFF00"/>
                </a:solidFill>
              </a:rPr>
              <a:t>1. NỀN CÔNG NGHIỆP HIỆN ĐẠI, CƠ CẤU ĐA DẠNG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4" y="21770"/>
            <a:ext cx="4711095" cy="34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ject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21771"/>
            <a:ext cx="4408715" cy="340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399" y="3418113"/>
            <a:ext cx="4408715" cy="3449876"/>
          </a:xfrm>
          <a:prstGeom prst="rect">
            <a:avLst/>
          </a:prstGeom>
          <a:noFill/>
        </p:spPr>
      </p:pic>
      <p:pic>
        <p:nvPicPr>
          <p:cNvPr id="8" name="Picture 7" descr="kessiP9160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03" y="3428998"/>
            <a:ext cx="4711095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4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8" y="2191294"/>
            <a:ext cx="4582886" cy="23045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543"/>
            <a:ext cx="4572000" cy="3254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2657"/>
            <a:ext cx="4572000" cy="2191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54828"/>
            <a:ext cx="4571999" cy="360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8432"/>
            <a:ext cx="4572000" cy="25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9165771" cy="563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688" cy="617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05543"/>
            <a:ext cx="916577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10885"/>
            <a:ext cx="9144000" cy="682534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98679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691</Words>
  <Application>Microsoft Office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1. NỀN CÔNG NGHIỆP HIỆN ĐẠI, CƠ CẤU ĐA DẠNG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NỀN CÔNG NGHIỆP HIỆN ĐẠI, CƠ CẤU ĐA DẠNG</vt:lpstr>
      <vt:lpstr>2. CẢNH QUAN CÔNG NGHIỆP</vt:lpstr>
      <vt:lpstr>PowerPoint Presentation</vt:lpstr>
      <vt:lpstr>PowerPoint Presentation</vt:lpstr>
      <vt:lpstr>PowerPoint Presentation</vt:lpstr>
      <vt:lpstr>PowerPoint Presentation</vt:lpstr>
      <vt:lpstr>2. CẢNH QUAN CÔNG NGHIỆP</vt:lpstr>
      <vt:lpstr>PowerPoint Presentation</vt:lpstr>
      <vt:lpstr>PowerPoint Presentation</vt:lpstr>
      <vt:lpstr>CỦNG CỐ</vt:lpstr>
      <vt:lpstr>PowerPoint Presentation</vt:lpstr>
      <vt:lpstr>PowerPoint Presentation</vt:lpstr>
      <vt:lpstr>Chèn đoạn phim vô đây nha em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63</cp:revision>
  <dcterms:created xsi:type="dcterms:W3CDTF">2018-09-30T03:07:30Z</dcterms:created>
  <dcterms:modified xsi:type="dcterms:W3CDTF">2019-10-14T01:33:14Z</dcterms:modified>
</cp:coreProperties>
</file>