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68" r:id="rId2"/>
    <p:sldId id="304" r:id="rId3"/>
    <p:sldId id="309" r:id="rId4"/>
    <p:sldId id="266" r:id="rId5"/>
    <p:sldId id="292" r:id="rId6"/>
    <p:sldId id="318" r:id="rId7"/>
    <p:sldId id="308" r:id="rId8"/>
    <p:sldId id="303" r:id="rId9"/>
    <p:sldId id="298" r:id="rId10"/>
    <p:sldId id="306" r:id="rId11"/>
    <p:sldId id="315" r:id="rId12"/>
    <p:sldId id="310" r:id="rId13"/>
    <p:sldId id="302" r:id="rId14"/>
    <p:sldId id="301" r:id="rId15"/>
    <p:sldId id="321" r:id="rId16"/>
    <p:sldId id="294" r:id="rId17"/>
    <p:sldId id="314" r:id="rId18"/>
    <p:sldId id="316" r:id="rId19"/>
    <p:sldId id="317" r:id="rId20"/>
    <p:sldId id="288" r:id="rId21"/>
    <p:sldId id="258" r:id="rId22"/>
    <p:sldId id="263" r:id="rId23"/>
  </p:sldIdLst>
  <p:sldSz cx="18288000" cy="10287000"/>
  <p:notesSz cx="6858000" cy="9144000"/>
  <p:embeddedFontLst>
    <p:embeddedFont>
      <p:font typeface="Open Sans Extrabold" panose="020B0906030804020204" pitchFamily="34" charset="0"/>
      <p:bold r:id="rId25"/>
      <p:bold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iny" panose="020B0604020202020204" charset="0"/>
      <p:regular r:id="rId33"/>
    </p:embeddedFont>
    <p:embeddedFont>
      <p:font typeface="SVN-Hole Hearted" panose="020B0604020202020204" charset="0"/>
      <p:regular r:id="rId34"/>
    </p:embeddedFont>
    <p:embeddedFont>
      <p:font typeface="#9Slide07 SVNZiclets" panose="02000603000000000000" charset="0"/>
      <p:regular r:id="rId35"/>
    </p:embeddedFont>
    <p:embeddedFont>
      <p:font typeface="Baloo Thambi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2395"/>
    <a:srgbClr val="002465"/>
    <a:srgbClr val="3F0065"/>
    <a:srgbClr val="EEA171"/>
    <a:srgbClr val="F5F88C"/>
    <a:srgbClr val="D4FB11"/>
    <a:srgbClr val="FFF3C9"/>
    <a:srgbClr val="FEF1A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75830" autoAdjust="0"/>
  </p:normalViewPr>
  <p:slideViewPr>
    <p:cSldViewPr>
      <p:cViewPr varScale="1">
        <p:scale>
          <a:sx n="37" d="100"/>
          <a:sy n="37" d="100"/>
        </p:scale>
        <p:origin x="121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C5895-2467-4FA9-9C6E-EC5D81DE76EC}" type="datetimeFigureOut">
              <a:rPr lang="en-GB" smtClean="0"/>
              <a:t>01/01/2025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FEA1B-A9FB-48F5-A85B-21D912791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119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9685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EA1B-A9FB-48F5-A85B-21D9127916E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887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DE4C7-72A4-7469-4B62-28AF069A4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A8D498-F3BF-67FD-5EF4-9C01951CA7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AD2BA-D500-2A75-BEB9-9F350AD06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85620-6DD2-2E06-3810-03C533225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085DE-EC4F-4FB4-AAA9-28404D019BC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627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DE4C7-72A4-7469-4B62-28AF069A4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A8D498-F3BF-67FD-5EF4-9C01951CA7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AD2BA-D500-2A75-BEB9-9F350AD06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85620-6DD2-2E06-3810-03C533225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085DE-EC4F-4FB4-AAA9-28404D019BC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643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EA1B-A9FB-48F5-A85B-21D9127916E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047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EA1B-A9FB-48F5-A85B-21D9127916E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17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9F357-F6D6-3688-9982-F4C44EDE6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3B562B-6E70-C7B9-6B07-23EF10765A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D80313-9E83-D2AE-C956-A764E58367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652CB-DE6D-4335-5887-6FF5F98DC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085DE-EC4F-4FB4-AAA9-28404D019BC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695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EA1B-A9FB-48F5-A85B-21D9127916E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504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EA1B-A9FB-48F5-A85B-21D9127916E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807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EA1B-A9FB-48F5-A85B-21D9127916E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294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EA1B-A9FB-48F5-A85B-21D9127916E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484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EA1B-A9FB-48F5-A85B-21D9127916E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0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93A76-2FE5-3B10-41D0-18AF2B74F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0FA9BC-D480-B9E8-6F63-D1A0F32AD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DBDCCD-E461-B533-A808-0835AC5DB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70276-5CBF-A04E-6A25-0BAFB5290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085DE-EC4F-4FB4-AAA9-28404D019BC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171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D747C-0D6E-74CF-1436-8CFBD28E6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4141FD-65F9-45C4-8CF6-4931F5FE1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C4D207-5143-B720-40AB-6152FE4CD1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35EA2-316B-C976-4067-20CEBD9B5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EA1B-A9FB-48F5-A85B-21D9127916E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844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EA1B-A9FB-48F5-A85B-21D9127916E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522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19685" lvl="0" indent="-285750" algn="just">
              <a:lnSpc>
                <a:spcPct val="120000"/>
              </a:lnSpc>
              <a:spcAft>
                <a:spcPts val="800"/>
              </a:spcAft>
              <a:buFontTx/>
              <a:buChar char="-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085DE-EC4F-4FB4-AAA9-28404D019BC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622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EA1B-A9FB-48F5-A85B-21D9127916E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609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63A7A-56FB-4930-5FCF-ADCFB3763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D48814-ED1A-5C5C-E994-45EA1E6484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7651CD-AA2F-D383-0607-880EE96C0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5DEBA-1D48-0152-2276-FBCD7D4E98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EA1B-A9FB-48F5-A85B-21D9127916E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583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AF8C2-F1CB-C807-A067-855CF6EDF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5AC3FF-04DE-6023-8ECA-FFD19DB90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6A9512-7D45-77AD-BB2B-55C3B97F98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17D93-897D-F831-3DFC-81A5D3681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085DE-EC4F-4FB4-AAA9-28404D019BC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106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EA1B-A9FB-48F5-A85B-21D9127916E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29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2.svg"/><Relationship Id="rId1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4.svg"/><Relationship Id="rId10" Type="http://schemas.openxmlformats.org/officeDocument/2006/relationships/image" Target="../media/image6.sv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8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24.png"/><Relationship Id="rId17" Type="http://schemas.openxmlformats.org/officeDocument/2006/relationships/image" Target="../media/image8.sv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5" Type="http://schemas.openxmlformats.org/officeDocument/2006/relationships/image" Target="../media/image6.sv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9.png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5" Type="http://schemas.openxmlformats.org/officeDocument/2006/relationships/image" Target="../media/image8.svg"/><Relationship Id="rId10" Type="http://schemas.openxmlformats.org/officeDocument/2006/relationships/image" Target="../media/image19.png"/><Relationship Id="rId4" Type="http://schemas.openxmlformats.org/officeDocument/2006/relationships/image" Target="../media/image6.svg"/><Relationship Id="rId9" Type="http://schemas.openxmlformats.org/officeDocument/2006/relationships/image" Target="../media/image29.png"/><Relationship Id="rId1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3.xml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3.png"/><Relationship Id="rId5" Type="http://schemas.openxmlformats.org/officeDocument/2006/relationships/image" Target="../media/image42.png"/><Relationship Id="rId10" Type="http://schemas.openxmlformats.org/officeDocument/2006/relationships/image" Target="../media/image20.sv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51.png"/><Relationship Id="rId4" Type="http://schemas.openxmlformats.org/officeDocument/2006/relationships/image" Target="../media/image60.sv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6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6" Type="http://schemas.openxmlformats.org/officeDocument/2006/relationships/image" Target="../media/image26.png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5" Type="http://schemas.microsoft.com/office/2007/relationships/hdphoto" Target="../media/hdphoto4.wdp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2.sv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6B648119-E80A-A49B-15C5-AA0780A407DB}"/>
              </a:ext>
            </a:extLst>
          </p:cNvPr>
          <p:cNvSpPr/>
          <p:nvPr/>
        </p:nvSpPr>
        <p:spPr>
          <a:xfrm>
            <a:off x="-152400" y="-56596"/>
            <a:ext cx="19275509" cy="1227987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tretch>
              <a:fillRect l="-180" r="-180" b="-4028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10E747-F5B2-5287-8AFC-373C9F689DCA}"/>
              </a:ext>
            </a:extLst>
          </p:cNvPr>
          <p:cNvGrpSpPr/>
          <p:nvPr/>
        </p:nvGrpSpPr>
        <p:grpSpPr>
          <a:xfrm>
            <a:off x="-457200" y="8743417"/>
            <a:ext cx="21057187" cy="5726493"/>
            <a:chOff x="-396817" y="7284170"/>
            <a:chExt cx="21057187" cy="5726493"/>
          </a:xfrm>
        </p:grpSpPr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270564AC-1313-0CDC-DEE1-BEC9F89AA7ED}"/>
                </a:ext>
              </a:extLst>
            </p:cNvPr>
            <p:cNvGrpSpPr/>
            <p:nvPr/>
          </p:nvGrpSpPr>
          <p:grpSpPr>
            <a:xfrm>
              <a:off x="-396817" y="8210353"/>
              <a:ext cx="21057187" cy="4800310"/>
              <a:chOff x="0" y="0"/>
              <a:chExt cx="28076251" cy="6400414"/>
            </a:xfrm>
          </p:grpSpPr>
          <p:sp>
            <p:nvSpPr>
              <p:cNvPr id="24" name="Freeform 4">
                <a:extLst>
                  <a:ext uri="{FF2B5EF4-FFF2-40B4-BE49-F238E27FC236}">
                    <a16:creationId xmlns:a16="http://schemas.microsoft.com/office/drawing/2014/main" id="{777EB894-CCCF-DDBB-A886-58DF19F5EFEC}"/>
                  </a:ext>
                </a:extLst>
              </p:cNvPr>
              <p:cNvSpPr/>
              <p:nvPr/>
            </p:nvSpPr>
            <p:spPr>
              <a:xfrm>
                <a:off x="0" y="0"/>
                <a:ext cx="11797996" cy="6400414"/>
              </a:xfrm>
              <a:custGeom>
                <a:avLst/>
                <a:gdLst/>
                <a:ahLst/>
                <a:cxnLst/>
                <a:rect l="l" t="t" r="r" b="b"/>
                <a:pathLst>
                  <a:path w="11797997" h="6400414">
                    <a:moveTo>
                      <a:pt x="0" y="0"/>
                    </a:moveTo>
                    <a:lnTo>
                      <a:pt x="11797997" y="0"/>
                    </a:lnTo>
                    <a:lnTo>
                      <a:pt x="11797997" y="6400414"/>
                    </a:lnTo>
                    <a:lnTo>
                      <a:pt x="0" y="64004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B4BF135A-E583-9544-D064-1C5BB5E1B98F}"/>
                  </a:ext>
                </a:extLst>
              </p:cNvPr>
              <p:cNvSpPr/>
              <p:nvPr/>
            </p:nvSpPr>
            <p:spPr>
              <a:xfrm>
                <a:off x="8938871" y="0"/>
                <a:ext cx="11797995" cy="6400414"/>
              </a:xfrm>
              <a:custGeom>
                <a:avLst/>
                <a:gdLst/>
                <a:ahLst/>
                <a:cxnLst/>
                <a:rect l="l" t="t" r="r" b="b"/>
                <a:pathLst>
                  <a:path w="11797997" h="6400414">
                    <a:moveTo>
                      <a:pt x="0" y="0"/>
                    </a:moveTo>
                    <a:lnTo>
                      <a:pt x="11797997" y="0"/>
                    </a:lnTo>
                    <a:lnTo>
                      <a:pt x="11797997" y="6400414"/>
                    </a:lnTo>
                    <a:lnTo>
                      <a:pt x="0" y="64004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8A19B132-5D7B-AF3E-8E51-E14407B4F8E9}"/>
                  </a:ext>
                </a:extLst>
              </p:cNvPr>
              <p:cNvSpPr/>
              <p:nvPr/>
            </p:nvSpPr>
            <p:spPr>
              <a:xfrm>
                <a:off x="16278253" y="0"/>
                <a:ext cx="11797998" cy="6400414"/>
              </a:xfrm>
              <a:custGeom>
                <a:avLst/>
                <a:gdLst/>
                <a:ahLst/>
                <a:cxnLst/>
                <a:rect l="l" t="t" r="r" b="b"/>
                <a:pathLst>
                  <a:path w="11797997" h="6400414">
                    <a:moveTo>
                      <a:pt x="0" y="0"/>
                    </a:moveTo>
                    <a:lnTo>
                      <a:pt x="11797997" y="0"/>
                    </a:lnTo>
                    <a:lnTo>
                      <a:pt x="11797997" y="6400414"/>
                    </a:lnTo>
                    <a:lnTo>
                      <a:pt x="0" y="64004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</p:grp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1FA76BDA-4C8E-67D6-2884-88E6346487CA}"/>
                </a:ext>
              </a:extLst>
            </p:cNvPr>
            <p:cNvSpPr/>
            <p:nvPr/>
          </p:nvSpPr>
          <p:spPr>
            <a:xfrm>
              <a:off x="38092" y="7284170"/>
              <a:ext cx="2116162" cy="2398317"/>
            </a:xfrm>
            <a:custGeom>
              <a:avLst/>
              <a:gdLst/>
              <a:ahLst/>
              <a:cxnLst/>
              <a:rect l="l" t="t" r="r" b="b"/>
              <a:pathLst>
                <a:path w="1835385" h="2137275">
                  <a:moveTo>
                    <a:pt x="0" y="0"/>
                  </a:moveTo>
                  <a:lnTo>
                    <a:pt x="1835385" y="0"/>
                  </a:lnTo>
                  <a:lnTo>
                    <a:pt x="1835385" y="2137275"/>
                  </a:lnTo>
                  <a:lnTo>
                    <a:pt x="0" y="2137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9" name="Freeform 17">
            <a:extLst>
              <a:ext uri="{FF2B5EF4-FFF2-40B4-BE49-F238E27FC236}">
                <a16:creationId xmlns:a16="http://schemas.microsoft.com/office/drawing/2014/main" id="{65901356-1FF7-FDF7-DB43-C408F5E9BF65}"/>
              </a:ext>
            </a:extLst>
          </p:cNvPr>
          <p:cNvSpPr/>
          <p:nvPr/>
        </p:nvSpPr>
        <p:spPr>
          <a:xfrm>
            <a:off x="16328424" y="7902285"/>
            <a:ext cx="2049982" cy="2448835"/>
          </a:xfrm>
          <a:custGeom>
            <a:avLst/>
            <a:gdLst/>
            <a:ahLst/>
            <a:cxnLst/>
            <a:rect l="l" t="t" r="r" b="b"/>
            <a:pathLst>
              <a:path w="2162736" h="2763880">
                <a:moveTo>
                  <a:pt x="0" y="0"/>
                </a:moveTo>
                <a:lnTo>
                  <a:pt x="2162736" y="0"/>
                </a:lnTo>
                <a:lnTo>
                  <a:pt x="2162736" y="2763880"/>
                </a:lnTo>
                <a:lnTo>
                  <a:pt x="0" y="2763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588" y="-289772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36" y="2312931"/>
            <a:ext cx="2570354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085787" y="6332056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42073" y="5555145"/>
            <a:ext cx="992116" cy="1033074"/>
          </a:xfrm>
          <a:custGeom>
            <a:avLst/>
            <a:gdLst/>
            <a:ahLst/>
            <a:cxnLst/>
            <a:rect l="l" t="t" r="r" b="b"/>
            <a:pathLst>
              <a:path w="992116" h="1033074">
                <a:moveTo>
                  <a:pt x="0" y="0"/>
                </a:moveTo>
                <a:lnTo>
                  <a:pt x="992116" y="0"/>
                </a:lnTo>
                <a:lnTo>
                  <a:pt x="992116" y="1033074"/>
                </a:lnTo>
                <a:lnTo>
                  <a:pt x="0" y="10330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0D0CF3F2-F88E-D886-9C14-525CDDBB9DE6}"/>
              </a:ext>
            </a:extLst>
          </p:cNvPr>
          <p:cNvGrpSpPr/>
          <p:nvPr/>
        </p:nvGrpSpPr>
        <p:grpSpPr>
          <a:xfrm>
            <a:off x="2640037" y="1631003"/>
            <a:ext cx="13844263" cy="7024993"/>
            <a:chOff x="0" y="-136829"/>
            <a:chExt cx="2542335" cy="1386098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068A1FBB-5228-3D9A-8250-66F0B35D6220}"/>
                </a:ext>
              </a:extLst>
            </p:cNvPr>
            <p:cNvSpPr/>
            <p:nvPr/>
          </p:nvSpPr>
          <p:spPr>
            <a:xfrm>
              <a:off x="17281" y="-136829"/>
              <a:ext cx="2525054" cy="1386098"/>
            </a:xfrm>
            <a:custGeom>
              <a:avLst/>
              <a:gdLst/>
              <a:ahLst/>
              <a:cxnLst/>
              <a:rect l="l" t="t" r="r" b="b"/>
              <a:pathLst>
                <a:path w="2525054" h="1350885">
                  <a:moveTo>
                    <a:pt x="32883" y="0"/>
                  </a:moveTo>
                  <a:lnTo>
                    <a:pt x="2492171" y="0"/>
                  </a:lnTo>
                  <a:cubicBezTo>
                    <a:pt x="2510332" y="0"/>
                    <a:pt x="2525054" y="14722"/>
                    <a:pt x="2525054" y="32883"/>
                  </a:cubicBezTo>
                  <a:lnTo>
                    <a:pt x="2525054" y="1318002"/>
                  </a:lnTo>
                  <a:cubicBezTo>
                    <a:pt x="2525054" y="1336162"/>
                    <a:pt x="2510332" y="1350885"/>
                    <a:pt x="2492171" y="1350885"/>
                  </a:cubicBezTo>
                  <a:lnTo>
                    <a:pt x="32883" y="1350885"/>
                  </a:lnTo>
                  <a:cubicBezTo>
                    <a:pt x="14722" y="1350885"/>
                    <a:pt x="0" y="1336162"/>
                    <a:pt x="0" y="1318002"/>
                  </a:cubicBezTo>
                  <a:lnTo>
                    <a:pt x="0" y="32883"/>
                  </a:lnTo>
                  <a:cubicBezTo>
                    <a:pt x="0" y="14722"/>
                    <a:pt x="14722" y="0"/>
                    <a:pt x="32883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24B01C11-94D9-EBD4-B704-6A3C4C804DA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4D4C8E2-5EED-D512-0A96-F7CA576ED20F}"/>
              </a:ext>
            </a:extLst>
          </p:cNvPr>
          <p:cNvSpPr/>
          <p:nvPr/>
        </p:nvSpPr>
        <p:spPr>
          <a:xfrm>
            <a:off x="4461210" y="4791445"/>
            <a:ext cx="116128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 KỈ </a:t>
            </a:r>
            <a:r>
              <a:rPr 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(Tiết 1)</a:t>
            </a:r>
            <a:endParaRPr lang="en-GB" sz="115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307;p27">
            <a:extLst>
              <a:ext uri="{FF2B5EF4-FFF2-40B4-BE49-F238E27FC236}">
                <a16:creationId xmlns:a16="http://schemas.microsoft.com/office/drawing/2014/main" id="{9239715F-9E64-875A-7A82-48E3AFE455C6}"/>
              </a:ext>
            </a:extLst>
          </p:cNvPr>
          <p:cNvSpPr txBox="1"/>
          <p:nvPr/>
        </p:nvSpPr>
        <p:spPr>
          <a:xfrm rot="175">
            <a:off x="5759622" y="2951415"/>
            <a:ext cx="7052637" cy="11662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  <a:scene3d>
              <a:camera prst="obliqueTopLeft"/>
              <a:lightRig rig="threePt" dir="t"/>
            </a:scene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atrick Hand SC" panose="00000500000000000000"/>
              <a:buNone/>
              <a:defRPr sz="4300" b="1" i="0" u="none" strike="noStrike" cap="none">
                <a:solidFill>
                  <a:schemeClr val="accent1"/>
                </a:solidFill>
                <a:latin typeface="Patrick Hand SC" panose="00000500000000000000"/>
                <a:ea typeface="Patrick Hand SC" panose="00000500000000000000"/>
                <a:cs typeface="Patrick Hand SC" panose="00000500000000000000"/>
                <a:sym typeface="Patrick Hand SC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GB" sz="8000" u="sng">
                <a:solidFill>
                  <a:schemeClr val="dk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Toán</a:t>
            </a:r>
            <a:endParaRPr lang="en-US" altLang="en-GB" sz="11500" u="sng">
              <a:solidFill>
                <a:schemeClr val="accent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95449" y="585099"/>
            <a:ext cx="3289817" cy="2815045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9C6F5-B7FD-93E5-0717-277F5A7B3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E25FA3F-D87F-FB87-4543-AB59A0C498DE}"/>
              </a:ext>
            </a:extLst>
          </p:cNvPr>
          <p:cNvSpPr/>
          <p:nvPr/>
        </p:nvSpPr>
        <p:spPr>
          <a:xfrm>
            <a:off x="-955139" y="9254574"/>
            <a:ext cx="20793357" cy="3398985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39556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C355EFB-155A-DF87-C20D-34BFFA9EB370}"/>
              </a:ext>
            </a:extLst>
          </p:cNvPr>
          <p:cNvSpPr/>
          <p:nvPr/>
        </p:nvSpPr>
        <p:spPr>
          <a:xfrm>
            <a:off x="14515284" y="8030205"/>
            <a:ext cx="4808257" cy="3453791"/>
          </a:xfrm>
          <a:custGeom>
            <a:avLst/>
            <a:gdLst/>
            <a:ahLst/>
            <a:cxnLst/>
            <a:rect l="l" t="t" r="r" b="b"/>
            <a:pathLst>
              <a:path w="4808257" h="4282354">
                <a:moveTo>
                  <a:pt x="0" y="0"/>
                </a:moveTo>
                <a:lnTo>
                  <a:pt x="4808257" y="0"/>
                </a:lnTo>
                <a:lnTo>
                  <a:pt x="4808257" y="4282354"/>
                </a:lnTo>
                <a:lnTo>
                  <a:pt x="0" y="42823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07AB846-56C1-2A35-806B-C6055811862B}"/>
              </a:ext>
            </a:extLst>
          </p:cNvPr>
          <p:cNvSpPr/>
          <p:nvPr/>
        </p:nvSpPr>
        <p:spPr>
          <a:xfrm>
            <a:off x="-1158132" y="-177079"/>
            <a:ext cx="8115300" cy="3438858"/>
          </a:xfrm>
          <a:custGeom>
            <a:avLst/>
            <a:gdLst/>
            <a:ahLst/>
            <a:cxnLst/>
            <a:rect l="l" t="t" r="r" b="b"/>
            <a:pathLst>
              <a:path w="8115300" h="3438858">
                <a:moveTo>
                  <a:pt x="0" y="0"/>
                </a:moveTo>
                <a:lnTo>
                  <a:pt x="8115300" y="0"/>
                </a:lnTo>
                <a:lnTo>
                  <a:pt x="8115300" y="3438858"/>
                </a:lnTo>
                <a:lnTo>
                  <a:pt x="0" y="3438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F18339C-FE5D-DB96-1323-12C539ED5F4E}"/>
              </a:ext>
            </a:extLst>
          </p:cNvPr>
          <p:cNvSpPr/>
          <p:nvPr/>
        </p:nvSpPr>
        <p:spPr>
          <a:xfrm flipH="1">
            <a:off x="7532451" y="-680283"/>
            <a:ext cx="8115300" cy="3438858"/>
          </a:xfrm>
          <a:custGeom>
            <a:avLst/>
            <a:gdLst/>
            <a:ahLst/>
            <a:cxnLst/>
            <a:rect l="l" t="t" r="r" b="b"/>
            <a:pathLst>
              <a:path w="8115300" h="3438858">
                <a:moveTo>
                  <a:pt x="8115300" y="0"/>
                </a:moveTo>
                <a:lnTo>
                  <a:pt x="0" y="0"/>
                </a:lnTo>
                <a:lnTo>
                  <a:pt x="0" y="3438858"/>
                </a:lnTo>
                <a:lnTo>
                  <a:pt x="8115300" y="3438858"/>
                </a:lnTo>
                <a:lnTo>
                  <a:pt x="811530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A17BE8C-A079-3AD8-05A7-26E91BFCBF03}"/>
              </a:ext>
            </a:extLst>
          </p:cNvPr>
          <p:cNvSpPr/>
          <p:nvPr/>
        </p:nvSpPr>
        <p:spPr>
          <a:xfrm rot="2559695">
            <a:off x="1231359" y="8903482"/>
            <a:ext cx="2635567" cy="2345655"/>
          </a:xfrm>
          <a:custGeom>
            <a:avLst/>
            <a:gdLst/>
            <a:ahLst/>
            <a:cxnLst/>
            <a:rect l="l" t="t" r="r" b="b"/>
            <a:pathLst>
              <a:path w="2635567" h="2345655">
                <a:moveTo>
                  <a:pt x="0" y="0"/>
                </a:moveTo>
                <a:lnTo>
                  <a:pt x="2635567" y="0"/>
                </a:lnTo>
                <a:lnTo>
                  <a:pt x="2635567" y="2345655"/>
                </a:lnTo>
                <a:lnTo>
                  <a:pt x="0" y="23456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615173A-95EE-64AB-CC89-9BFC169EE9CA}"/>
              </a:ext>
            </a:extLst>
          </p:cNvPr>
          <p:cNvSpPr/>
          <p:nvPr/>
        </p:nvSpPr>
        <p:spPr>
          <a:xfrm rot="-1856917">
            <a:off x="11754139" y="8168682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40EA8384-C1E8-2ED1-8CD6-B63A53D13873}"/>
              </a:ext>
            </a:extLst>
          </p:cNvPr>
          <p:cNvSpPr/>
          <p:nvPr/>
        </p:nvSpPr>
        <p:spPr>
          <a:xfrm>
            <a:off x="1360581" y="1469358"/>
            <a:ext cx="16079286" cy="8213585"/>
          </a:xfrm>
          <a:custGeom>
            <a:avLst/>
            <a:gdLst/>
            <a:ahLst/>
            <a:cxnLst/>
            <a:rect l="l" t="t" r="r" b="b"/>
            <a:pathLst>
              <a:path w="2525054" h="1350885">
                <a:moveTo>
                  <a:pt x="32883" y="0"/>
                </a:moveTo>
                <a:lnTo>
                  <a:pt x="2492171" y="0"/>
                </a:lnTo>
                <a:cubicBezTo>
                  <a:pt x="2510332" y="0"/>
                  <a:pt x="2525054" y="14722"/>
                  <a:pt x="2525054" y="32883"/>
                </a:cubicBezTo>
                <a:lnTo>
                  <a:pt x="2525054" y="1318002"/>
                </a:lnTo>
                <a:cubicBezTo>
                  <a:pt x="2525054" y="1336162"/>
                  <a:pt x="2510332" y="1350885"/>
                  <a:pt x="2492171" y="1350885"/>
                </a:cubicBezTo>
                <a:lnTo>
                  <a:pt x="32883" y="1350885"/>
                </a:lnTo>
                <a:cubicBezTo>
                  <a:pt x="14722" y="1350885"/>
                  <a:pt x="0" y="1336162"/>
                  <a:pt x="0" y="1318002"/>
                </a:cubicBezTo>
                <a:lnTo>
                  <a:pt x="0" y="32883"/>
                </a:lnTo>
                <a:cubicBezTo>
                  <a:pt x="0" y="14722"/>
                  <a:pt x="14722" y="0"/>
                  <a:pt x="32883" y="0"/>
                </a:cubicBezTo>
                <a:close/>
              </a:path>
            </a:pathLst>
          </a:custGeom>
          <a:solidFill>
            <a:schemeClr val="bg1"/>
          </a:solidFill>
          <a:ln w="95250" cap="rnd">
            <a:solidFill>
              <a:srgbClr val="FFCB7C"/>
            </a:solidFill>
            <a:prstDash val="solid"/>
            <a:round/>
          </a:ln>
        </p:spPr>
        <p:txBody>
          <a:bodyPr/>
          <a:lstStyle/>
          <a:p>
            <a:pPr marL="530225" marR="19685" indent="103188" algn="just">
              <a:lnSpc>
                <a:spcPct val="120000"/>
              </a:lnSpc>
              <a:spcAft>
                <a:spcPts val="600"/>
              </a:spcAft>
            </a:pPr>
            <a:endParaRPr lang="en-GB" sz="5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699CD2D-48EA-62C6-F303-7550E7E550E6}"/>
              </a:ext>
            </a:extLst>
          </p:cNvPr>
          <p:cNvSpPr/>
          <p:nvPr/>
        </p:nvSpPr>
        <p:spPr>
          <a:xfrm rot="20662782" flipH="1">
            <a:off x="-48511" y="7198949"/>
            <a:ext cx="1698858" cy="29778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69" y="0"/>
                </a:moveTo>
                <a:lnTo>
                  <a:pt x="0" y="0"/>
                </a:lnTo>
                <a:lnTo>
                  <a:pt x="0" y="3873398"/>
                </a:lnTo>
                <a:lnTo>
                  <a:pt x="2315969" y="3873398"/>
                </a:lnTo>
                <a:lnTo>
                  <a:pt x="231596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95CB3A6-1552-9D0B-4B53-E9D28600C26E}"/>
              </a:ext>
            </a:extLst>
          </p:cNvPr>
          <p:cNvSpPr/>
          <p:nvPr/>
        </p:nvSpPr>
        <p:spPr>
          <a:xfrm>
            <a:off x="16168056" y="7963997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4"/>
                </a:lnTo>
                <a:lnTo>
                  <a:pt x="0" y="50803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8015AA3-F19D-E9BF-C5C0-85BA1B58587A}"/>
              </a:ext>
            </a:extLst>
          </p:cNvPr>
          <p:cNvSpPr/>
          <p:nvPr/>
        </p:nvSpPr>
        <p:spPr>
          <a:xfrm flipH="1">
            <a:off x="8310828" y="8949457"/>
            <a:ext cx="2367704" cy="4506336"/>
          </a:xfrm>
          <a:custGeom>
            <a:avLst/>
            <a:gdLst/>
            <a:ahLst/>
            <a:cxnLst/>
            <a:rect l="l" t="t" r="r" b="b"/>
            <a:pathLst>
              <a:path w="2367704" h="4506336">
                <a:moveTo>
                  <a:pt x="2367704" y="0"/>
                </a:moveTo>
                <a:lnTo>
                  <a:pt x="0" y="0"/>
                </a:lnTo>
                <a:lnTo>
                  <a:pt x="0" y="4506336"/>
                </a:lnTo>
                <a:lnTo>
                  <a:pt x="2367704" y="4506336"/>
                </a:lnTo>
                <a:lnTo>
                  <a:pt x="2367704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33CD3A2F-A9E9-7174-81E9-4A844E95406E}"/>
              </a:ext>
            </a:extLst>
          </p:cNvPr>
          <p:cNvSpPr/>
          <p:nvPr/>
        </p:nvSpPr>
        <p:spPr>
          <a:xfrm>
            <a:off x="14905624" y="926532"/>
            <a:ext cx="3276371" cy="1468196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E81D62A-1DF5-03F0-ACD1-086AFBEC808B}"/>
              </a:ext>
            </a:extLst>
          </p:cNvPr>
          <p:cNvSpPr/>
          <p:nvPr/>
        </p:nvSpPr>
        <p:spPr>
          <a:xfrm rot="-1856917">
            <a:off x="3440158" y="8895604"/>
            <a:ext cx="2942933" cy="2556076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7" y="0"/>
                </a:lnTo>
                <a:lnTo>
                  <a:pt x="3241057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149FF543-5D6D-206D-01A5-886B061ABA98}"/>
              </a:ext>
            </a:extLst>
          </p:cNvPr>
          <p:cNvSpPr txBox="1"/>
          <p:nvPr/>
        </p:nvSpPr>
        <p:spPr>
          <a:xfrm>
            <a:off x="7271271" y="1315754"/>
            <a:ext cx="3560780" cy="14811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FC02A3-04D6-C7CF-6255-04E83212AF9A}"/>
              </a:ext>
            </a:extLst>
          </p:cNvPr>
          <p:cNvSpPr txBox="1"/>
          <p:nvPr/>
        </p:nvSpPr>
        <p:spPr>
          <a:xfrm>
            <a:off x="2465602" y="3772343"/>
            <a:ext cx="3276600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72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Phiếu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813C2E-70D0-29CC-ACC2-4A0BEB5CFE3A}"/>
              </a:ext>
            </a:extLst>
          </p:cNvPr>
          <p:cNvSpPr txBox="1"/>
          <p:nvPr/>
        </p:nvSpPr>
        <p:spPr>
          <a:xfrm>
            <a:off x="7037602" y="3775807"/>
            <a:ext cx="3276600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72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Phiếu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3BFCFF-7351-4006-6340-492B99568C28}"/>
              </a:ext>
            </a:extLst>
          </p:cNvPr>
          <p:cNvSpPr txBox="1"/>
          <p:nvPr/>
        </p:nvSpPr>
        <p:spPr>
          <a:xfrm>
            <a:off x="11914402" y="3755025"/>
            <a:ext cx="3276600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72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Phiếu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F00B7F-3AA1-A0CE-C7F2-A8DD508C908A}"/>
              </a:ext>
            </a:extLst>
          </p:cNvPr>
          <p:cNvSpPr txBox="1"/>
          <p:nvPr/>
        </p:nvSpPr>
        <p:spPr>
          <a:xfrm>
            <a:off x="2382213" y="6490830"/>
            <a:ext cx="3276600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72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Phiếu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AE3815-49B6-7A55-FDB5-8B49C5AB8465}"/>
              </a:ext>
            </a:extLst>
          </p:cNvPr>
          <p:cNvSpPr txBox="1"/>
          <p:nvPr/>
        </p:nvSpPr>
        <p:spPr>
          <a:xfrm>
            <a:off x="7037602" y="6492918"/>
            <a:ext cx="3276600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72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Phiếu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5D449C-A122-6AA3-EDAD-E1F8E142C5BB}"/>
              </a:ext>
            </a:extLst>
          </p:cNvPr>
          <p:cNvSpPr txBox="1"/>
          <p:nvPr/>
        </p:nvSpPr>
        <p:spPr>
          <a:xfrm>
            <a:off x="11914402" y="6472136"/>
            <a:ext cx="3276600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72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Phiếu 4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2B632EF0-2938-DD70-B9C9-C89F33E32520}"/>
              </a:ext>
            </a:extLst>
          </p:cNvPr>
          <p:cNvSpPr/>
          <p:nvPr/>
        </p:nvSpPr>
        <p:spPr>
          <a:xfrm>
            <a:off x="377549" y="243476"/>
            <a:ext cx="2675009" cy="2451765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4311C2B7-F799-1EBC-4081-EBB09FDA6CB0}"/>
              </a:ext>
            </a:extLst>
          </p:cNvPr>
          <p:cNvSpPr/>
          <p:nvPr/>
        </p:nvSpPr>
        <p:spPr>
          <a:xfrm>
            <a:off x="5718098" y="4176870"/>
            <a:ext cx="1219479" cy="511531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CE2898DA-5F9A-3737-56D6-4B2AB211B103}"/>
              </a:ext>
            </a:extLst>
          </p:cNvPr>
          <p:cNvSpPr/>
          <p:nvPr/>
        </p:nvSpPr>
        <p:spPr>
          <a:xfrm>
            <a:off x="10561902" y="4176870"/>
            <a:ext cx="1219479" cy="511531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88BA75EF-72D7-698B-4CBD-F579EB5F7C76}"/>
              </a:ext>
            </a:extLst>
          </p:cNvPr>
          <p:cNvSpPr/>
          <p:nvPr/>
        </p:nvSpPr>
        <p:spPr>
          <a:xfrm rot="5400000">
            <a:off x="12988458" y="5420303"/>
            <a:ext cx="1219479" cy="511531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58D9A7A4-6EF8-203B-6162-DF81F55AE4CC}"/>
              </a:ext>
            </a:extLst>
          </p:cNvPr>
          <p:cNvSpPr/>
          <p:nvPr/>
        </p:nvSpPr>
        <p:spPr>
          <a:xfrm flipH="1">
            <a:off x="5775949" y="6865314"/>
            <a:ext cx="1219479" cy="511531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66928C4C-4E17-FEED-2EB1-6AFC4E03EAC5}"/>
              </a:ext>
            </a:extLst>
          </p:cNvPr>
          <p:cNvSpPr/>
          <p:nvPr/>
        </p:nvSpPr>
        <p:spPr>
          <a:xfrm flipH="1">
            <a:off x="10619753" y="6865314"/>
            <a:ext cx="1219479" cy="511531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1D983F37-0EAC-78B4-6A0E-C5A0723644AB}"/>
              </a:ext>
            </a:extLst>
          </p:cNvPr>
          <p:cNvSpPr/>
          <p:nvPr/>
        </p:nvSpPr>
        <p:spPr>
          <a:xfrm rot="16200000" flipV="1">
            <a:off x="3155008" y="5463780"/>
            <a:ext cx="1219479" cy="511531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Nhạc khởi động cho HS tiểu học- Tiếng đàn ta lư">
            <a:hlinkClick r:id="" action="ppaction://media"/>
            <a:extLst>
              <a:ext uri="{FF2B5EF4-FFF2-40B4-BE49-F238E27FC236}">
                <a16:creationId xmlns:a16="http://schemas.microsoft.com/office/drawing/2014/main" id="{A8E404A1-B3B8-F3CA-F82C-DD6C27DE5C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285.875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2775" y="10444225"/>
            <a:ext cx="1372712" cy="1372712"/>
          </a:xfrm>
          <a:prstGeom prst="rect">
            <a:avLst/>
          </a:prstGeom>
        </p:spPr>
      </p:pic>
      <p:pic>
        <p:nvPicPr>
          <p:cNvPr id="41" name="Nhạc khởi động cho HS tiểu học- Tiếng đàn ta lư">
            <a:hlinkClick r:id="" action="ppaction://media"/>
            <a:extLst>
              <a:ext uri="{FF2B5EF4-FFF2-40B4-BE49-F238E27FC236}">
                <a16:creationId xmlns:a16="http://schemas.microsoft.com/office/drawing/2014/main" id="{C864FA4B-DE06-1E64-7B01-D24A262809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0688.875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51616" y="10480063"/>
            <a:ext cx="1372712" cy="1372712"/>
          </a:xfrm>
          <a:prstGeom prst="rect">
            <a:avLst/>
          </a:prstGeom>
        </p:spPr>
      </p:pic>
      <p:pic>
        <p:nvPicPr>
          <p:cNvPr id="42" name="Nhạc khởi động cho HS tiểu học- Tiếng đàn ta lư">
            <a:hlinkClick r:id="" action="ppaction://media"/>
            <a:extLst>
              <a:ext uri="{FF2B5EF4-FFF2-40B4-BE49-F238E27FC236}">
                <a16:creationId xmlns:a16="http://schemas.microsoft.com/office/drawing/2014/main" id="{ACE154E4-9AD7-35A6-87D0-92DE693A3C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688.875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20696" y="10423444"/>
            <a:ext cx="1372712" cy="1372712"/>
          </a:xfrm>
          <a:prstGeom prst="rect">
            <a:avLst/>
          </a:prstGeom>
        </p:spPr>
      </p:pic>
      <p:pic>
        <p:nvPicPr>
          <p:cNvPr id="43" name="Nhạc khởi động cho HS tiểu học- Tiếng đàn ta lư">
            <a:hlinkClick r:id="" action="ppaction://media"/>
            <a:extLst>
              <a:ext uri="{FF2B5EF4-FFF2-40B4-BE49-F238E27FC236}">
                <a16:creationId xmlns:a16="http://schemas.microsoft.com/office/drawing/2014/main" id="{61EB6F32-31AC-974D-F432-62E63EB89B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688.875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017322" y="10462020"/>
            <a:ext cx="1372712" cy="1372712"/>
          </a:xfrm>
          <a:prstGeom prst="rect">
            <a:avLst/>
          </a:prstGeom>
        </p:spPr>
      </p:pic>
      <p:pic>
        <p:nvPicPr>
          <p:cNvPr id="44" name="Nhạc khởi động cho HS tiểu học- Tiếng đàn ta lư">
            <a:hlinkClick r:id="" action="ppaction://media"/>
            <a:extLst>
              <a:ext uri="{FF2B5EF4-FFF2-40B4-BE49-F238E27FC236}">
                <a16:creationId xmlns:a16="http://schemas.microsoft.com/office/drawing/2014/main" id="{A02B0448-D1DD-F0F2-54C7-2D5CCCAB17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688.875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75037" y="10518639"/>
            <a:ext cx="1372712" cy="1372712"/>
          </a:xfrm>
          <a:prstGeom prst="rect">
            <a:avLst/>
          </a:prstGeom>
        </p:spPr>
      </p:pic>
      <p:pic>
        <p:nvPicPr>
          <p:cNvPr id="45" name="Nhạc khởi động cho HS tiểu học- Tiếng đàn ta lư">
            <a:hlinkClick r:id="" action="ppaction://media"/>
            <a:extLst>
              <a:ext uri="{FF2B5EF4-FFF2-40B4-BE49-F238E27FC236}">
                <a16:creationId xmlns:a16="http://schemas.microsoft.com/office/drawing/2014/main" id="{01613755-FEE4-A586-4286-4E0188FCDE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688.875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413897" y="10561572"/>
            <a:ext cx="1372712" cy="13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7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049" numSld="999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3171" numSld="999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8293" numSld="999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30488" numSld="999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58537" numSld="999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30488" numSld="999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9C6F5-B7FD-93E5-0717-277F5A7B3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6">
            <a:extLst>
              <a:ext uri="{FF2B5EF4-FFF2-40B4-BE49-F238E27FC236}">
                <a16:creationId xmlns:a16="http://schemas.microsoft.com/office/drawing/2014/main" id="{33CD3A2F-A9E9-7174-81E9-4A844E95406E}"/>
              </a:ext>
            </a:extLst>
          </p:cNvPr>
          <p:cNvSpPr/>
          <p:nvPr/>
        </p:nvSpPr>
        <p:spPr>
          <a:xfrm>
            <a:off x="13708358" y="370234"/>
            <a:ext cx="4064474" cy="1688464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BE25FA3F-D87F-FB87-4543-AB59A0C498DE}"/>
              </a:ext>
            </a:extLst>
          </p:cNvPr>
          <p:cNvSpPr/>
          <p:nvPr/>
        </p:nvSpPr>
        <p:spPr>
          <a:xfrm>
            <a:off x="-955139" y="9254574"/>
            <a:ext cx="20793357" cy="3398985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39556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C355EFB-155A-DF87-C20D-34BFFA9EB370}"/>
              </a:ext>
            </a:extLst>
          </p:cNvPr>
          <p:cNvSpPr/>
          <p:nvPr/>
        </p:nvSpPr>
        <p:spPr>
          <a:xfrm>
            <a:off x="14515284" y="8030205"/>
            <a:ext cx="4808257" cy="3453791"/>
          </a:xfrm>
          <a:custGeom>
            <a:avLst/>
            <a:gdLst/>
            <a:ahLst/>
            <a:cxnLst/>
            <a:rect l="l" t="t" r="r" b="b"/>
            <a:pathLst>
              <a:path w="4808257" h="4282354">
                <a:moveTo>
                  <a:pt x="0" y="0"/>
                </a:moveTo>
                <a:lnTo>
                  <a:pt x="4808257" y="0"/>
                </a:lnTo>
                <a:lnTo>
                  <a:pt x="4808257" y="4282354"/>
                </a:lnTo>
                <a:lnTo>
                  <a:pt x="0" y="42823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07AB846-56C1-2A35-806B-C6055811862B}"/>
              </a:ext>
            </a:extLst>
          </p:cNvPr>
          <p:cNvSpPr/>
          <p:nvPr/>
        </p:nvSpPr>
        <p:spPr>
          <a:xfrm>
            <a:off x="-1158132" y="-177079"/>
            <a:ext cx="8115300" cy="3438858"/>
          </a:xfrm>
          <a:custGeom>
            <a:avLst/>
            <a:gdLst/>
            <a:ahLst/>
            <a:cxnLst/>
            <a:rect l="l" t="t" r="r" b="b"/>
            <a:pathLst>
              <a:path w="8115300" h="3438858">
                <a:moveTo>
                  <a:pt x="0" y="0"/>
                </a:moveTo>
                <a:lnTo>
                  <a:pt x="8115300" y="0"/>
                </a:lnTo>
                <a:lnTo>
                  <a:pt x="8115300" y="3438858"/>
                </a:lnTo>
                <a:lnTo>
                  <a:pt x="0" y="3438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F18339C-FE5D-DB96-1323-12C539ED5F4E}"/>
              </a:ext>
            </a:extLst>
          </p:cNvPr>
          <p:cNvSpPr/>
          <p:nvPr/>
        </p:nvSpPr>
        <p:spPr>
          <a:xfrm flipH="1">
            <a:off x="11722918" y="2521173"/>
            <a:ext cx="8115300" cy="3438858"/>
          </a:xfrm>
          <a:custGeom>
            <a:avLst/>
            <a:gdLst/>
            <a:ahLst/>
            <a:cxnLst/>
            <a:rect l="l" t="t" r="r" b="b"/>
            <a:pathLst>
              <a:path w="8115300" h="3438858">
                <a:moveTo>
                  <a:pt x="8115300" y="0"/>
                </a:moveTo>
                <a:lnTo>
                  <a:pt x="0" y="0"/>
                </a:lnTo>
                <a:lnTo>
                  <a:pt x="0" y="3438858"/>
                </a:lnTo>
                <a:lnTo>
                  <a:pt x="8115300" y="3438858"/>
                </a:lnTo>
                <a:lnTo>
                  <a:pt x="811530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A17BE8C-A079-3AD8-05A7-26E91BFCBF03}"/>
              </a:ext>
            </a:extLst>
          </p:cNvPr>
          <p:cNvSpPr/>
          <p:nvPr/>
        </p:nvSpPr>
        <p:spPr>
          <a:xfrm rot="2559695">
            <a:off x="1231359" y="8903482"/>
            <a:ext cx="2635567" cy="2345655"/>
          </a:xfrm>
          <a:custGeom>
            <a:avLst/>
            <a:gdLst/>
            <a:ahLst/>
            <a:cxnLst/>
            <a:rect l="l" t="t" r="r" b="b"/>
            <a:pathLst>
              <a:path w="2635567" h="2345655">
                <a:moveTo>
                  <a:pt x="0" y="0"/>
                </a:moveTo>
                <a:lnTo>
                  <a:pt x="2635567" y="0"/>
                </a:lnTo>
                <a:lnTo>
                  <a:pt x="2635567" y="2345655"/>
                </a:lnTo>
                <a:lnTo>
                  <a:pt x="0" y="23456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615173A-95EE-64AB-CC89-9BFC169EE9CA}"/>
              </a:ext>
            </a:extLst>
          </p:cNvPr>
          <p:cNvSpPr/>
          <p:nvPr/>
        </p:nvSpPr>
        <p:spPr>
          <a:xfrm rot="-1856917">
            <a:off x="11754139" y="8168682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40EA8384-C1E8-2ED1-8CD6-B63A53D13873}"/>
              </a:ext>
            </a:extLst>
          </p:cNvPr>
          <p:cNvSpPr/>
          <p:nvPr/>
        </p:nvSpPr>
        <p:spPr>
          <a:xfrm>
            <a:off x="1365832" y="1557671"/>
            <a:ext cx="16079286" cy="8317845"/>
          </a:xfrm>
          <a:custGeom>
            <a:avLst/>
            <a:gdLst/>
            <a:ahLst/>
            <a:cxnLst/>
            <a:rect l="l" t="t" r="r" b="b"/>
            <a:pathLst>
              <a:path w="2525054" h="1350885">
                <a:moveTo>
                  <a:pt x="32883" y="0"/>
                </a:moveTo>
                <a:lnTo>
                  <a:pt x="2492171" y="0"/>
                </a:lnTo>
                <a:cubicBezTo>
                  <a:pt x="2510332" y="0"/>
                  <a:pt x="2525054" y="14722"/>
                  <a:pt x="2525054" y="32883"/>
                </a:cubicBezTo>
                <a:lnTo>
                  <a:pt x="2525054" y="1318002"/>
                </a:lnTo>
                <a:cubicBezTo>
                  <a:pt x="2525054" y="1336162"/>
                  <a:pt x="2510332" y="1350885"/>
                  <a:pt x="2492171" y="1350885"/>
                </a:cubicBezTo>
                <a:lnTo>
                  <a:pt x="32883" y="1350885"/>
                </a:lnTo>
                <a:cubicBezTo>
                  <a:pt x="14722" y="1350885"/>
                  <a:pt x="0" y="1336162"/>
                  <a:pt x="0" y="1318002"/>
                </a:cubicBezTo>
                <a:lnTo>
                  <a:pt x="0" y="32883"/>
                </a:lnTo>
                <a:cubicBezTo>
                  <a:pt x="0" y="14722"/>
                  <a:pt x="14722" y="0"/>
                  <a:pt x="32883" y="0"/>
                </a:cubicBezTo>
                <a:close/>
              </a:path>
            </a:pathLst>
          </a:custGeom>
          <a:solidFill>
            <a:schemeClr val="bg1"/>
          </a:solidFill>
          <a:ln w="95250" cap="rnd">
            <a:solidFill>
              <a:srgbClr val="FFCB7C"/>
            </a:solidFill>
            <a:prstDash val="solid"/>
            <a:round/>
          </a:ln>
        </p:spPr>
        <p:txBody>
          <a:bodyPr/>
          <a:lstStyle/>
          <a:p>
            <a:pPr marL="530225" marR="19685" indent="103188" algn="just">
              <a:lnSpc>
                <a:spcPct val="200000"/>
              </a:lnSpc>
              <a:spcAft>
                <a:spcPts val="600"/>
              </a:spcAft>
            </a:pPr>
            <a:r>
              <a:rPr lang="en-GB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</a:t>
            </a:r>
            <a:r>
              <a:rPr lang="vi-VN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thế kỉ = </a:t>
            </a:r>
            <a:r>
              <a:rPr lang="en-GB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………..</a:t>
            </a:r>
            <a:r>
              <a:rPr lang="vi-VN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GB" sz="5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vi-VN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năm = </a:t>
            </a:r>
            <a:r>
              <a:rPr lang="en-GB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………..</a:t>
            </a:r>
            <a:r>
              <a:rPr lang="vi-VN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tháng</a:t>
            </a:r>
            <a:endParaRPr lang="en-GB" sz="5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0225" marR="19685" indent="103188" algn="just">
              <a:lnSpc>
                <a:spcPct val="200000"/>
              </a:lnSpc>
              <a:spcAft>
                <a:spcPts val="600"/>
              </a:spcAft>
            </a:pPr>
            <a:r>
              <a:rPr lang="en-GB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r>
              <a:rPr lang="vi-VN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tháng = </a:t>
            </a:r>
            <a:r>
              <a:rPr lang="en-GB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……. </a:t>
            </a:r>
            <a:r>
              <a:rPr lang="vi-VN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ngày, </a:t>
            </a:r>
            <a:r>
              <a:rPr lang="en-GB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vi-VN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ngày, </a:t>
            </a:r>
            <a:r>
              <a:rPr lang="en-GB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 </a:t>
            </a:r>
            <a:r>
              <a:rPr lang="vi-VN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 </a:t>
            </a:r>
            <a:r>
              <a:rPr lang="en-GB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vi-VN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ngày</a:t>
            </a:r>
            <a:endParaRPr lang="en-GB" sz="5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0225" marR="19685" indent="103188" algn="just">
              <a:lnSpc>
                <a:spcPct val="200000"/>
              </a:lnSpc>
              <a:spcAft>
                <a:spcPts val="600"/>
              </a:spcAft>
            </a:pPr>
            <a:r>
              <a:rPr lang="en-GB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</a:t>
            </a:r>
            <a:r>
              <a:rPr lang="vi-VN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tuần = </a:t>
            </a:r>
            <a:r>
              <a:rPr lang="en-GB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………….. </a:t>
            </a:r>
            <a:r>
              <a:rPr lang="en-GB" sz="5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gày</a:t>
            </a:r>
            <a:r>
              <a:rPr lang="en-GB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5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ngày = </a:t>
            </a:r>
            <a:r>
              <a:rPr lang="en-GB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…………..</a:t>
            </a:r>
            <a:r>
              <a:rPr lang="vi-VN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giờ</a:t>
            </a:r>
            <a:endParaRPr lang="en-GB" sz="5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0225" marR="19685" indent="103188" algn="just">
              <a:lnSpc>
                <a:spcPct val="200000"/>
              </a:lnSpc>
              <a:spcAft>
                <a:spcPts val="600"/>
              </a:spcAft>
            </a:pPr>
            <a:r>
              <a:rPr lang="en-GB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r>
              <a:rPr lang="vi-VN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giờ = </a:t>
            </a:r>
            <a:r>
              <a:rPr lang="en-GB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…………..p</a:t>
            </a:r>
            <a:r>
              <a:rPr lang="vi-VN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GB" sz="5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phút = </a:t>
            </a:r>
            <a:r>
              <a:rPr lang="en-GB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………….. </a:t>
            </a:r>
            <a:r>
              <a:rPr lang="vi-VN" sz="5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endParaRPr lang="en-GB" sz="5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699CD2D-48EA-62C6-F303-7550E7E550E6}"/>
              </a:ext>
            </a:extLst>
          </p:cNvPr>
          <p:cNvSpPr/>
          <p:nvPr/>
        </p:nvSpPr>
        <p:spPr>
          <a:xfrm rot="20662782" flipH="1">
            <a:off x="-48511" y="7198949"/>
            <a:ext cx="1698858" cy="29778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69" y="0"/>
                </a:moveTo>
                <a:lnTo>
                  <a:pt x="0" y="0"/>
                </a:lnTo>
                <a:lnTo>
                  <a:pt x="0" y="3873398"/>
                </a:lnTo>
                <a:lnTo>
                  <a:pt x="2315969" y="3873398"/>
                </a:lnTo>
                <a:lnTo>
                  <a:pt x="231596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95CB3A6-1552-9D0B-4B53-E9D28600C26E}"/>
              </a:ext>
            </a:extLst>
          </p:cNvPr>
          <p:cNvSpPr/>
          <p:nvPr/>
        </p:nvSpPr>
        <p:spPr>
          <a:xfrm>
            <a:off x="16168056" y="7963997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4"/>
                </a:lnTo>
                <a:lnTo>
                  <a:pt x="0" y="50803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8015AA3-F19D-E9BF-C5C0-85BA1B58587A}"/>
              </a:ext>
            </a:extLst>
          </p:cNvPr>
          <p:cNvSpPr/>
          <p:nvPr/>
        </p:nvSpPr>
        <p:spPr>
          <a:xfrm flipH="1">
            <a:off x="8310828" y="8949457"/>
            <a:ext cx="2367704" cy="4506336"/>
          </a:xfrm>
          <a:custGeom>
            <a:avLst/>
            <a:gdLst/>
            <a:ahLst/>
            <a:cxnLst/>
            <a:rect l="l" t="t" r="r" b="b"/>
            <a:pathLst>
              <a:path w="2367704" h="4506336">
                <a:moveTo>
                  <a:pt x="2367704" y="0"/>
                </a:moveTo>
                <a:lnTo>
                  <a:pt x="0" y="0"/>
                </a:lnTo>
                <a:lnTo>
                  <a:pt x="0" y="4506336"/>
                </a:lnTo>
                <a:lnTo>
                  <a:pt x="2367704" y="4506336"/>
                </a:lnTo>
                <a:lnTo>
                  <a:pt x="2367704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E18A07-9102-0728-93D2-D20E33A7864C}"/>
              </a:ext>
            </a:extLst>
          </p:cNvPr>
          <p:cNvSpPr txBox="1"/>
          <p:nvPr/>
        </p:nvSpPr>
        <p:spPr>
          <a:xfrm>
            <a:off x="2974090" y="582439"/>
            <a:ext cx="223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F2FA3A-89C0-D968-E1C4-D96C646450C9}"/>
              </a:ext>
            </a:extLst>
          </p:cNvPr>
          <p:cNvGrpSpPr/>
          <p:nvPr/>
        </p:nvGrpSpPr>
        <p:grpSpPr>
          <a:xfrm>
            <a:off x="1393408" y="563255"/>
            <a:ext cx="1252968" cy="1237751"/>
            <a:chOff x="625631" y="612065"/>
            <a:chExt cx="722671" cy="885843"/>
          </a:xfrm>
        </p:grpSpPr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2DE46791-CBDE-6EA1-B761-12CDFBE352BB}"/>
                </a:ext>
              </a:extLst>
            </p:cNvPr>
            <p:cNvSpPr/>
            <p:nvPr/>
          </p:nvSpPr>
          <p:spPr>
            <a:xfrm>
              <a:off x="625631" y="612065"/>
              <a:ext cx="722671" cy="560439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D10948F-FCC1-F802-C74C-7BE38969F701}"/>
                </a:ext>
              </a:extLst>
            </p:cNvPr>
            <p:cNvSpPr txBox="1"/>
            <p:nvPr/>
          </p:nvSpPr>
          <p:spPr>
            <a:xfrm>
              <a:off x="853655" y="666911"/>
              <a:ext cx="4674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2E81D62A-1DF5-03F0-ACD1-086AFBEC808B}"/>
              </a:ext>
            </a:extLst>
          </p:cNvPr>
          <p:cNvSpPr/>
          <p:nvPr/>
        </p:nvSpPr>
        <p:spPr>
          <a:xfrm rot="-1856917">
            <a:off x="3440158" y="8895604"/>
            <a:ext cx="2942933" cy="2556076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7" y="0"/>
                </a:lnTo>
                <a:lnTo>
                  <a:pt x="3241057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770537-CEBF-F882-D4E6-C0E651C19A93}"/>
              </a:ext>
            </a:extLst>
          </p:cNvPr>
          <p:cNvSpPr txBox="1"/>
          <p:nvPr/>
        </p:nvSpPr>
        <p:spPr>
          <a:xfrm>
            <a:off x="5714966" y="1975814"/>
            <a:ext cx="223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3EC8F6-F467-1845-EE18-6C56F2BAE4FE}"/>
              </a:ext>
            </a:extLst>
          </p:cNvPr>
          <p:cNvSpPr txBox="1"/>
          <p:nvPr/>
        </p:nvSpPr>
        <p:spPr>
          <a:xfrm>
            <a:off x="13399397" y="1990614"/>
            <a:ext cx="223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F070D-3DCB-1A93-5BCC-90B231E754FC}"/>
              </a:ext>
            </a:extLst>
          </p:cNvPr>
          <p:cNvSpPr txBox="1"/>
          <p:nvPr/>
        </p:nvSpPr>
        <p:spPr>
          <a:xfrm>
            <a:off x="5449196" y="3732084"/>
            <a:ext cx="223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A31DB9-79FF-4A9E-C2A3-4DF834115FBD}"/>
              </a:ext>
            </a:extLst>
          </p:cNvPr>
          <p:cNvSpPr txBox="1"/>
          <p:nvPr/>
        </p:nvSpPr>
        <p:spPr>
          <a:xfrm>
            <a:off x="8654824" y="3690253"/>
            <a:ext cx="223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2BC954-8F84-4FE7-794D-17410D759135}"/>
              </a:ext>
            </a:extLst>
          </p:cNvPr>
          <p:cNvSpPr txBox="1"/>
          <p:nvPr/>
        </p:nvSpPr>
        <p:spPr>
          <a:xfrm>
            <a:off x="11860452" y="3741647"/>
            <a:ext cx="223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EAE178-76D3-756C-8508-F546FAD3AED4}"/>
              </a:ext>
            </a:extLst>
          </p:cNvPr>
          <p:cNvSpPr txBox="1"/>
          <p:nvPr/>
        </p:nvSpPr>
        <p:spPr>
          <a:xfrm>
            <a:off x="14515284" y="3690253"/>
            <a:ext cx="223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B9AEBB-E791-70BC-A601-082920816E50}"/>
              </a:ext>
            </a:extLst>
          </p:cNvPr>
          <p:cNvSpPr txBox="1"/>
          <p:nvPr/>
        </p:nvSpPr>
        <p:spPr>
          <a:xfrm>
            <a:off x="5895607" y="5456751"/>
            <a:ext cx="223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01A74A-9CB7-B472-FF8F-93663C123728}"/>
              </a:ext>
            </a:extLst>
          </p:cNvPr>
          <p:cNvSpPr txBox="1"/>
          <p:nvPr/>
        </p:nvSpPr>
        <p:spPr>
          <a:xfrm>
            <a:off x="14092226" y="5456751"/>
            <a:ext cx="223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ACCE2B-F310-92B0-D7D6-32066EAECB49}"/>
              </a:ext>
            </a:extLst>
          </p:cNvPr>
          <p:cNvSpPr txBox="1"/>
          <p:nvPr/>
        </p:nvSpPr>
        <p:spPr>
          <a:xfrm>
            <a:off x="5841281" y="7201644"/>
            <a:ext cx="223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189D93-6A6D-5ADA-3637-687FE7A57A32}"/>
              </a:ext>
            </a:extLst>
          </p:cNvPr>
          <p:cNvSpPr txBox="1"/>
          <p:nvPr/>
        </p:nvSpPr>
        <p:spPr>
          <a:xfrm>
            <a:off x="12935412" y="7152019"/>
            <a:ext cx="223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D6BCFECC-238E-5DD6-A807-C640030E10D0}"/>
              </a:ext>
            </a:extLst>
          </p:cNvPr>
          <p:cNvSpPr/>
          <p:nvPr/>
        </p:nvSpPr>
        <p:spPr>
          <a:xfrm>
            <a:off x="16004025" y="32310"/>
            <a:ext cx="2206858" cy="207549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97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A6C1C4B-66D2-2026-CD90-626BE327D40B}"/>
              </a:ext>
            </a:extLst>
          </p:cNvPr>
          <p:cNvSpPr/>
          <p:nvPr/>
        </p:nvSpPr>
        <p:spPr>
          <a:xfrm>
            <a:off x="-170722" y="-81443"/>
            <a:ext cx="18458722" cy="10368443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tretch>
              <a:fillRect l="-1382" r="-181" b="-4028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9" name="Group 3">
            <a:extLst>
              <a:ext uri="{FF2B5EF4-FFF2-40B4-BE49-F238E27FC236}">
                <a16:creationId xmlns:a16="http://schemas.microsoft.com/office/drawing/2014/main" id="{968AC0B1-364B-B197-F343-252856382953}"/>
              </a:ext>
            </a:extLst>
          </p:cNvPr>
          <p:cNvGrpSpPr/>
          <p:nvPr/>
        </p:nvGrpSpPr>
        <p:grpSpPr>
          <a:xfrm>
            <a:off x="631049" y="559536"/>
            <a:ext cx="15673657" cy="8314945"/>
            <a:chOff x="0" y="-159270"/>
            <a:chExt cx="2575641" cy="1445159"/>
          </a:xfrm>
        </p:grpSpPr>
        <p:sp>
          <p:nvSpPr>
            <p:cNvPr id="40" name="Freeform 4">
              <a:extLst>
                <a:ext uri="{FF2B5EF4-FFF2-40B4-BE49-F238E27FC236}">
                  <a16:creationId xmlns:a16="http://schemas.microsoft.com/office/drawing/2014/main" id="{AFE7EC67-982C-A1FF-956B-473BCD6A8672}"/>
                </a:ext>
              </a:extLst>
            </p:cNvPr>
            <p:cNvSpPr/>
            <p:nvPr/>
          </p:nvSpPr>
          <p:spPr>
            <a:xfrm>
              <a:off x="50587" y="-159270"/>
              <a:ext cx="2525054" cy="1445159"/>
            </a:xfrm>
            <a:custGeom>
              <a:avLst/>
              <a:gdLst/>
              <a:ahLst/>
              <a:cxnLst/>
              <a:rect l="l" t="t" r="r" b="b"/>
              <a:pathLst>
                <a:path w="2525054" h="1350885">
                  <a:moveTo>
                    <a:pt x="32883" y="0"/>
                  </a:moveTo>
                  <a:lnTo>
                    <a:pt x="2492171" y="0"/>
                  </a:lnTo>
                  <a:cubicBezTo>
                    <a:pt x="2510332" y="0"/>
                    <a:pt x="2525054" y="14722"/>
                    <a:pt x="2525054" y="32883"/>
                  </a:cubicBezTo>
                  <a:lnTo>
                    <a:pt x="2525054" y="1318002"/>
                  </a:lnTo>
                  <a:cubicBezTo>
                    <a:pt x="2525054" y="1336162"/>
                    <a:pt x="2510332" y="1350885"/>
                    <a:pt x="2492171" y="1350885"/>
                  </a:cubicBezTo>
                  <a:lnTo>
                    <a:pt x="32883" y="1350885"/>
                  </a:lnTo>
                  <a:cubicBezTo>
                    <a:pt x="14722" y="1350885"/>
                    <a:pt x="0" y="1336162"/>
                    <a:pt x="0" y="1318002"/>
                  </a:cubicBezTo>
                  <a:lnTo>
                    <a:pt x="0" y="32883"/>
                  </a:lnTo>
                  <a:cubicBezTo>
                    <a:pt x="0" y="14722"/>
                    <a:pt x="14722" y="0"/>
                    <a:pt x="32883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TextBox 5">
              <a:extLst>
                <a:ext uri="{FF2B5EF4-FFF2-40B4-BE49-F238E27FC236}">
                  <a16:creationId xmlns:a16="http://schemas.microsoft.com/office/drawing/2014/main" id="{BD19B1D4-A3C3-6953-0BB2-781A4706A54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TextBox 18">
            <a:extLst>
              <a:ext uri="{FF2B5EF4-FFF2-40B4-BE49-F238E27FC236}">
                <a16:creationId xmlns:a16="http://schemas.microsoft.com/office/drawing/2014/main" id="{0B24391D-A1EC-FCAD-0780-B37E89854D6C}"/>
              </a:ext>
            </a:extLst>
          </p:cNvPr>
          <p:cNvSpPr txBox="1"/>
          <p:nvPr/>
        </p:nvSpPr>
        <p:spPr>
          <a:xfrm>
            <a:off x="3511935" y="2062045"/>
            <a:ext cx="11264129" cy="51090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AI NHANH Ai ĐÚNG</a:t>
            </a:r>
          </a:p>
        </p:txBody>
      </p:sp>
      <p:sp>
        <p:nvSpPr>
          <p:cNvPr id="42" name="TextBox 18">
            <a:extLst>
              <a:ext uri="{FF2B5EF4-FFF2-40B4-BE49-F238E27FC236}">
                <a16:creationId xmlns:a16="http://schemas.microsoft.com/office/drawing/2014/main" id="{9B04CEDD-CC17-D339-CF55-E842A5E12538}"/>
              </a:ext>
            </a:extLst>
          </p:cNvPr>
          <p:cNvSpPr txBox="1"/>
          <p:nvPr/>
        </p:nvSpPr>
        <p:spPr>
          <a:xfrm>
            <a:off x="602146" y="559536"/>
            <a:ext cx="5048801" cy="14811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D2019AC3-51E0-6339-69ED-00BA2A452A10}"/>
              </a:ext>
            </a:extLst>
          </p:cNvPr>
          <p:cNvSpPr/>
          <p:nvPr/>
        </p:nvSpPr>
        <p:spPr>
          <a:xfrm>
            <a:off x="15900576" y="-763606"/>
            <a:ext cx="2569624" cy="2722873"/>
          </a:xfrm>
          <a:custGeom>
            <a:avLst/>
            <a:gdLst/>
            <a:ahLst/>
            <a:cxnLst/>
            <a:rect l="l" t="t" r="r" b="b"/>
            <a:pathLst>
              <a:path w="1612215" h="1853121">
                <a:moveTo>
                  <a:pt x="0" y="0"/>
                </a:moveTo>
                <a:lnTo>
                  <a:pt x="1612216" y="0"/>
                </a:lnTo>
                <a:lnTo>
                  <a:pt x="1612216" y="1853121"/>
                </a:lnTo>
                <a:lnTo>
                  <a:pt x="0" y="18531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43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D584EDD8-11BC-1B76-FE9C-B738A1C172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lum bright="20000" contrast="40000"/>
          </a:blip>
          <a:stretch>
            <a:fillRect/>
          </a:stretch>
        </p:blipFill>
        <p:spPr>
          <a:xfrm>
            <a:off x="16492804" y="-94266"/>
            <a:ext cx="1626835" cy="1384192"/>
          </a:xfrm>
          <a:prstGeom prst="ellipse">
            <a:avLst/>
          </a:prstGeom>
        </p:spPr>
      </p:pic>
      <p:sp>
        <p:nvSpPr>
          <p:cNvPr id="17" name="Freeform 17">
            <a:extLst>
              <a:ext uri="{FF2B5EF4-FFF2-40B4-BE49-F238E27FC236}">
                <a16:creationId xmlns:a16="http://schemas.microsoft.com/office/drawing/2014/main" id="{1429ED92-E185-0008-47EA-6F82D50AF113}"/>
              </a:ext>
            </a:extLst>
          </p:cNvPr>
          <p:cNvSpPr/>
          <p:nvPr/>
        </p:nvSpPr>
        <p:spPr>
          <a:xfrm>
            <a:off x="16486906" y="8874481"/>
            <a:ext cx="1862232" cy="1515509"/>
          </a:xfrm>
          <a:custGeom>
            <a:avLst/>
            <a:gdLst/>
            <a:ahLst/>
            <a:cxnLst/>
            <a:rect l="l" t="t" r="r" b="b"/>
            <a:pathLst>
              <a:path w="2162736" h="2763880">
                <a:moveTo>
                  <a:pt x="0" y="0"/>
                </a:moveTo>
                <a:lnTo>
                  <a:pt x="2162736" y="0"/>
                </a:lnTo>
                <a:lnTo>
                  <a:pt x="2162736" y="2763880"/>
                </a:lnTo>
                <a:lnTo>
                  <a:pt x="0" y="2763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5385214" y="103726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7075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5366">
                <p:cTn id="1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A6C1C4B-66D2-2026-CD90-626BE327D40B}"/>
              </a:ext>
            </a:extLst>
          </p:cNvPr>
          <p:cNvSpPr/>
          <p:nvPr/>
        </p:nvSpPr>
        <p:spPr>
          <a:xfrm>
            <a:off x="-170722" y="-81443"/>
            <a:ext cx="18458722" cy="10368443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tretch>
              <a:fillRect l="-1382" r="-181" b="-4028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9" name="Group 3">
            <a:extLst>
              <a:ext uri="{FF2B5EF4-FFF2-40B4-BE49-F238E27FC236}">
                <a16:creationId xmlns:a16="http://schemas.microsoft.com/office/drawing/2014/main" id="{968AC0B1-364B-B197-F343-252856382953}"/>
              </a:ext>
            </a:extLst>
          </p:cNvPr>
          <p:cNvGrpSpPr/>
          <p:nvPr/>
        </p:nvGrpSpPr>
        <p:grpSpPr>
          <a:xfrm>
            <a:off x="0" y="342900"/>
            <a:ext cx="17907000" cy="9259709"/>
            <a:chOff x="0" y="-159270"/>
            <a:chExt cx="2575641" cy="1445159"/>
          </a:xfrm>
        </p:grpSpPr>
        <p:sp>
          <p:nvSpPr>
            <p:cNvPr id="40" name="Freeform 4">
              <a:extLst>
                <a:ext uri="{FF2B5EF4-FFF2-40B4-BE49-F238E27FC236}">
                  <a16:creationId xmlns:a16="http://schemas.microsoft.com/office/drawing/2014/main" id="{AFE7EC67-982C-A1FF-956B-473BCD6A8672}"/>
                </a:ext>
              </a:extLst>
            </p:cNvPr>
            <p:cNvSpPr/>
            <p:nvPr/>
          </p:nvSpPr>
          <p:spPr>
            <a:xfrm>
              <a:off x="50587" y="-159270"/>
              <a:ext cx="2525054" cy="1445159"/>
            </a:xfrm>
            <a:custGeom>
              <a:avLst/>
              <a:gdLst/>
              <a:ahLst/>
              <a:cxnLst/>
              <a:rect l="l" t="t" r="r" b="b"/>
              <a:pathLst>
                <a:path w="2525054" h="1350885">
                  <a:moveTo>
                    <a:pt x="32883" y="0"/>
                  </a:moveTo>
                  <a:lnTo>
                    <a:pt x="2492171" y="0"/>
                  </a:lnTo>
                  <a:cubicBezTo>
                    <a:pt x="2510332" y="0"/>
                    <a:pt x="2525054" y="14722"/>
                    <a:pt x="2525054" y="32883"/>
                  </a:cubicBezTo>
                  <a:lnTo>
                    <a:pt x="2525054" y="1318002"/>
                  </a:lnTo>
                  <a:cubicBezTo>
                    <a:pt x="2525054" y="1336162"/>
                    <a:pt x="2510332" y="1350885"/>
                    <a:pt x="2492171" y="1350885"/>
                  </a:cubicBezTo>
                  <a:lnTo>
                    <a:pt x="32883" y="1350885"/>
                  </a:lnTo>
                  <a:cubicBezTo>
                    <a:pt x="14722" y="1350885"/>
                    <a:pt x="0" y="1336162"/>
                    <a:pt x="0" y="1318002"/>
                  </a:cubicBezTo>
                  <a:lnTo>
                    <a:pt x="0" y="32883"/>
                  </a:lnTo>
                  <a:cubicBezTo>
                    <a:pt x="0" y="14722"/>
                    <a:pt x="14722" y="0"/>
                    <a:pt x="32883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TextBox 5">
              <a:extLst>
                <a:ext uri="{FF2B5EF4-FFF2-40B4-BE49-F238E27FC236}">
                  <a16:creationId xmlns:a16="http://schemas.microsoft.com/office/drawing/2014/main" id="{BD19B1D4-A3C3-6953-0BB2-781A4706A54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2" name="TextBox 18">
            <a:extLst>
              <a:ext uri="{FF2B5EF4-FFF2-40B4-BE49-F238E27FC236}">
                <a16:creationId xmlns:a16="http://schemas.microsoft.com/office/drawing/2014/main" id="{9B04CEDD-CC17-D339-CF55-E842A5E12538}"/>
              </a:ext>
            </a:extLst>
          </p:cNvPr>
          <p:cNvSpPr txBox="1"/>
          <p:nvPr/>
        </p:nvSpPr>
        <p:spPr>
          <a:xfrm>
            <a:off x="704850" y="28605"/>
            <a:ext cx="3560780" cy="14811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5385214" y="559536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D2019AC3-51E0-6339-69ED-00BA2A452A10}"/>
              </a:ext>
            </a:extLst>
          </p:cNvPr>
          <p:cNvSpPr/>
          <p:nvPr/>
        </p:nvSpPr>
        <p:spPr>
          <a:xfrm>
            <a:off x="15900576" y="-763606"/>
            <a:ext cx="2569624" cy="2722873"/>
          </a:xfrm>
          <a:custGeom>
            <a:avLst/>
            <a:gdLst/>
            <a:ahLst/>
            <a:cxnLst/>
            <a:rect l="l" t="t" r="r" b="b"/>
            <a:pathLst>
              <a:path w="1612215" h="1853121">
                <a:moveTo>
                  <a:pt x="0" y="0"/>
                </a:moveTo>
                <a:lnTo>
                  <a:pt x="1612216" y="0"/>
                </a:lnTo>
                <a:lnTo>
                  <a:pt x="1612216" y="1853121"/>
                </a:lnTo>
                <a:lnTo>
                  <a:pt x="0" y="18531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43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D584EDD8-11BC-1B76-FE9C-B738A1C172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lum bright="20000" contrast="40000"/>
          </a:blip>
          <a:stretch>
            <a:fillRect/>
          </a:stretch>
        </p:blipFill>
        <p:spPr>
          <a:xfrm>
            <a:off x="16442223" y="-48935"/>
            <a:ext cx="1626835" cy="1384192"/>
          </a:xfrm>
          <a:prstGeom prst="ellipse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B5E388D-2E3A-EA5B-82CC-5F609E2EC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085530"/>
              </p:ext>
            </p:extLst>
          </p:nvPr>
        </p:nvGraphicFramePr>
        <p:xfrm>
          <a:off x="685800" y="1802039"/>
          <a:ext cx="16916400" cy="740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2872">
                  <a:extLst>
                    <a:ext uri="{9D8B030D-6E8A-4147-A177-3AD203B41FA5}">
                      <a16:colId xmlns:a16="http://schemas.microsoft.com/office/drawing/2014/main" val="1584675569"/>
                    </a:ext>
                  </a:extLst>
                </a:gridCol>
                <a:gridCol w="5177128">
                  <a:extLst>
                    <a:ext uri="{9D8B030D-6E8A-4147-A177-3AD203B41FA5}">
                      <a16:colId xmlns:a16="http://schemas.microsoft.com/office/drawing/2014/main" val="75843784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71964389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3698327211"/>
                    </a:ext>
                  </a:extLst>
                </a:gridCol>
              </a:tblGrid>
              <a:tr h="1031684">
                <a:tc gridSpan="4">
                  <a:txBody>
                    <a:bodyPr/>
                    <a:lstStyle/>
                    <a:p>
                      <a:pPr algn="ctr"/>
                      <a:r>
                        <a:rPr lang="en-GB" sz="6000">
                          <a:solidFill>
                            <a:srgbClr val="C00000"/>
                          </a:solidFill>
                        </a:rPr>
                        <a:t>Phiếu học tập</a:t>
                      </a:r>
                    </a:p>
                  </a:txBody>
                  <a:tcPr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704620"/>
                  </a:ext>
                </a:extLst>
              </a:tr>
              <a:tr h="2243883">
                <a:tc>
                  <a:txBody>
                    <a:bodyPr/>
                    <a:lstStyle/>
                    <a:p>
                      <a:pPr algn="ctr"/>
                      <a:r>
                        <a:rPr lang="en-GB" sz="4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Dữ kiện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0" i="0" u="none" strike="noStrike" kern="1200" cap="none" spc="66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ali"/>
                          <a:cs typeface="Times New Roman" panose="02020603050405020304" pitchFamily="18" charset="0"/>
                          <a:sym typeface="Mali"/>
                        </a:rPr>
                        <a:t>Ngô Quyền đánh tan quân Nam Hán trên sông Bạch Đằng vào năm nào?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 Hồ đọc Tuyên ngôn Độc lập vào năm nào?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4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uyến metro Bến Thành - Suối Tiên</a:t>
                      </a:r>
                      <a:r>
                        <a:rPr lang="en-GB" sz="4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khởi công xây dựng vào năm nào?</a:t>
                      </a:r>
                      <a:endParaRPr lang="vi-VN" sz="4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089807"/>
                  </a:ext>
                </a:extLst>
              </a:tr>
              <a:tr h="1801538">
                <a:tc>
                  <a:txBody>
                    <a:bodyPr/>
                    <a:lstStyle/>
                    <a:p>
                      <a:pPr algn="ctr"/>
                      <a:r>
                        <a:rPr lang="en-GB" sz="4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615397"/>
                  </a:ext>
                </a:extLst>
              </a:tr>
              <a:tr h="1801538">
                <a:tc>
                  <a:txBody>
                    <a:bodyPr/>
                    <a:lstStyle/>
                    <a:p>
                      <a:pPr algn="ctr"/>
                      <a:r>
                        <a:rPr lang="en-GB" sz="4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kỉ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08256"/>
                  </a:ext>
                </a:extLst>
              </a:tr>
            </a:tbl>
          </a:graphicData>
        </a:graphic>
      </p:graphicFrame>
      <p:sp>
        <p:nvSpPr>
          <p:cNvPr id="17" name="Freeform 17">
            <a:extLst>
              <a:ext uri="{FF2B5EF4-FFF2-40B4-BE49-F238E27FC236}">
                <a16:creationId xmlns:a16="http://schemas.microsoft.com/office/drawing/2014/main" id="{1429ED92-E185-0008-47EA-6F82D50AF113}"/>
              </a:ext>
            </a:extLst>
          </p:cNvPr>
          <p:cNvSpPr/>
          <p:nvPr/>
        </p:nvSpPr>
        <p:spPr>
          <a:xfrm>
            <a:off x="16891771" y="9346651"/>
            <a:ext cx="1862232" cy="1515509"/>
          </a:xfrm>
          <a:custGeom>
            <a:avLst/>
            <a:gdLst/>
            <a:ahLst/>
            <a:cxnLst/>
            <a:rect l="l" t="t" r="r" b="b"/>
            <a:pathLst>
              <a:path w="2162736" h="2763880">
                <a:moveTo>
                  <a:pt x="0" y="0"/>
                </a:moveTo>
                <a:lnTo>
                  <a:pt x="2162736" y="0"/>
                </a:lnTo>
                <a:lnTo>
                  <a:pt x="2162736" y="2763880"/>
                </a:lnTo>
                <a:lnTo>
                  <a:pt x="0" y="27638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0852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24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5610">
                <p:cTn id="12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361DE-1E0B-CC6F-421C-EA0C2DBE2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44F88A5B-57A5-5EA9-F128-0BDB977EAB9D}"/>
              </a:ext>
            </a:extLst>
          </p:cNvPr>
          <p:cNvSpPr/>
          <p:nvPr/>
        </p:nvSpPr>
        <p:spPr>
          <a:xfrm rot="5602318">
            <a:off x="-819553" y="1974126"/>
            <a:ext cx="3261972" cy="2841259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F146394-47A5-EFEC-3983-CCCCE8F20480}"/>
              </a:ext>
            </a:extLst>
          </p:cNvPr>
          <p:cNvSpPr/>
          <p:nvPr/>
        </p:nvSpPr>
        <p:spPr>
          <a:xfrm>
            <a:off x="14704758" y="-162277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E1C5D5A9-74BE-60BF-D543-9FD0E2F43515}"/>
              </a:ext>
            </a:extLst>
          </p:cNvPr>
          <p:cNvGrpSpPr/>
          <p:nvPr/>
        </p:nvGrpSpPr>
        <p:grpSpPr>
          <a:xfrm>
            <a:off x="-740769" y="8700679"/>
            <a:ext cx="21057187" cy="4402373"/>
            <a:chOff x="0" y="0"/>
            <a:chExt cx="28076250" cy="6400414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FDB56895-3180-198D-DE86-36CAB4E2F63D}"/>
                </a:ext>
              </a:extLst>
            </p:cNvPr>
            <p:cNvSpPr/>
            <p:nvPr/>
          </p:nvSpPr>
          <p:spPr>
            <a:xfrm>
              <a:off x="0" y="0"/>
              <a:ext cx="11797997" cy="6400414"/>
            </a:xfrm>
            <a:custGeom>
              <a:avLst/>
              <a:gdLst/>
              <a:ahLst/>
              <a:cxnLst/>
              <a:rect l="l" t="t" r="r" b="b"/>
              <a:pathLst>
                <a:path w="11797997" h="6400414">
                  <a:moveTo>
                    <a:pt x="0" y="0"/>
                  </a:moveTo>
                  <a:lnTo>
                    <a:pt x="11797997" y="0"/>
                  </a:lnTo>
                  <a:lnTo>
                    <a:pt x="11797997" y="6400414"/>
                  </a:lnTo>
                  <a:lnTo>
                    <a:pt x="0" y="6400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E633A81-911E-8729-A14B-7A76BD14407E}"/>
                </a:ext>
              </a:extLst>
            </p:cNvPr>
            <p:cNvSpPr/>
            <p:nvPr/>
          </p:nvSpPr>
          <p:spPr>
            <a:xfrm>
              <a:off x="8938871" y="0"/>
              <a:ext cx="11797997" cy="6400414"/>
            </a:xfrm>
            <a:custGeom>
              <a:avLst/>
              <a:gdLst/>
              <a:ahLst/>
              <a:cxnLst/>
              <a:rect l="l" t="t" r="r" b="b"/>
              <a:pathLst>
                <a:path w="11797997" h="6400414">
                  <a:moveTo>
                    <a:pt x="0" y="0"/>
                  </a:moveTo>
                  <a:lnTo>
                    <a:pt x="11797997" y="0"/>
                  </a:lnTo>
                  <a:lnTo>
                    <a:pt x="11797997" y="6400414"/>
                  </a:lnTo>
                  <a:lnTo>
                    <a:pt x="0" y="6400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CCC287D-8763-A6FA-9144-47CC62ECB951}"/>
                </a:ext>
              </a:extLst>
            </p:cNvPr>
            <p:cNvSpPr/>
            <p:nvPr/>
          </p:nvSpPr>
          <p:spPr>
            <a:xfrm>
              <a:off x="16278253" y="0"/>
              <a:ext cx="11797997" cy="6400414"/>
            </a:xfrm>
            <a:custGeom>
              <a:avLst/>
              <a:gdLst/>
              <a:ahLst/>
              <a:cxnLst/>
              <a:rect l="l" t="t" r="r" b="b"/>
              <a:pathLst>
                <a:path w="11797997" h="6400414">
                  <a:moveTo>
                    <a:pt x="0" y="0"/>
                  </a:moveTo>
                  <a:lnTo>
                    <a:pt x="11797997" y="0"/>
                  </a:lnTo>
                  <a:lnTo>
                    <a:pt x="11797997" y="6400414"/>
                  </a:lnTo>
                  <a:lnTo>
                    <a:pt x="0" y="6400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3" name="Freeform 7">
            <a:extLst>
              <a:ext uri="{FF2B5EF4-FFF2-40B4-BE49-F238E27FC236}">
                <a16:creationId xmlns:a16="http://schemas.microsoft.com/office/drawing/2014/main" id="{E21490FF-6ABD-687E-8ED7-546C817404CC}"/>
              </a:ext>
            </a:extLst>
          </p:cNvPr>
          <p:cNvSpPr/>
          <p:nvPr/>
        </p:nvSpPr>
        <p:spPr>
          <a:xfrm>
            <a:off x="2680974" y="1623921"/>
            <a:ext cx="1766167" cy="2253482"/>
          </a:xfrm>
          <a:custGeom>
            <a:avLst/>
            <a:gdLst/>
            <a:ahLst/>
            <a:cxnLst/>
            <a:rect l="l" t="t" r="r" b="b"/>
            <a:pathLst>
              <a:path w="1766167" h="2253482">
                <a:moveTo>
                  <a:pt x="0" y="0"/>
                </a:moveTo>
                <a:lnTo>
                  <a:pt x="1766167" y="0"/>
                </a:lnTo>
                <a:lnTo>
                  <a:pt x="1766167" y="2253482"/>
                </a:lnTo>
                <a:lnTo>
                  <a:pt x="0" y="2253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71584410-4F0A-4081-A272-2626904AD832}"/>
              </a:ext>
            </a:extLst>
          </p:cNvPr>
          <p:cNvSpPr/>
          <p:nvPr/>
        </p:nvSpPr>
        <p:spPr>
          <a:xfrm>
            <a:off x="4284621" y="1442936"/>
            <a:ext cx="11080790" cy="5148364"/>
          </a:xfrm>
          <a:custGeom>
            <a:avLst/>
            <a:gdLst/>
            <a:ahLst/>
            <a:cxnLst/>
            <a:rect l="l" t="t" r="r" b="b"/>
            <a:pathLst>
              <a:path w="16230600" h="5288470">
                <a:moveTo>
                  <a:pt x="0" y="0"/>
                </a:moveTo>
                <a:lnTo>
                  <a:pt x="16230600" y="0"/>
                </a:lnTo>
                <a:lnTo>
                  <a:pt x="16230600" y="5288471"/>
                </a:lnTo>
                <a:lnTo>
                  <a:pt x="0" y="52884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C5D145EE-6514-2109-D3A7-E758A28EC0E9}"/>
              </a:ext>
            </a:extLst>
          </p:cNvPr>
          <p:cNvSpPr/>
          <p:nvPr/>
        </p:nvSpPr>
        <p:spPr>
          <a:xfrm>
            <a:off x="-479223" y="6833596"/>
            <a:ext cx="3015846" cy="3112390"/>
          </a:xfrm>
          <a:custGeom>
            <a:avLst/>
            <a:gdLst/>
            <a:ahLst/>
            <a:cxnLst/>
            <a:rect l="l" t="t" r="r" b="b"/>
            <a:pathLst>
              <a:path w="3015846" h="3112390">
                <a:moveTo>
                  <a:pt x="0" y="0"/>
                </a:moveTo>
                <a:lnTo>
                  <a:pt x="3015846" y="0"/>
                </a:lnTo>
                <a:lnTo>
                  <a:pt x="3015846" y="3112390"/>
                </a:lnTo>
                <a:lnTo>
                  <a:pt x="0" y="31123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9EB763EA-8221-DFA6-A0E9-0DFBFF7F7002}"/>
              </a:ext>
            </a:extLst>
          </p:cNvPr>
          <p:cNvSpPr txBox="1"/>
          <p:nvPr/>
        </p:nvSpPr>
        <p:spPr>
          <a:xfrm>
            <a:off x="5306390" y="2645004"/>
            <a:ext cx="8008942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Chia sẻ trước lớp </a:t>
            </a: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72DCBA6A-9D01-5EA8-353E-6D36BEE56B76}"/>
              </a:ext>
            </a:extLst>
          </p:cNvPr>
          <p:cNvSpPr/>
          <p:nvPr/>
        </p:nvSpPr>
        <p:spPr>
          <a:xfrm flipH="1">
            <a:off x="13315332" y="7010802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771351C8-85A7-4B1E-ED8E-865AAA5526D0}"/>
              </a:ext>
            </a:extLst>
          </p:cNvPr>
          <p:cNvSpPr/>
          <p:nvPr/>
        </p:nvSpPr>
        <p:spPr>
          <a:xfrm>
            <a:off x="8964498" y="6959149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CE641365-1963-016F-3C29-C91506534B10}"/>
              </a:ext>
            </a:extLst>
          </p:cNvPr>
          <p:cNvSpPr/>
          <p:nvPr/>
        </p:nvSpPr>
        <p:spPr>
          <a:xfrm>
            <a:off x="4248631" y="6932065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60595CBF-9B96-9795-8F9B-F6D417CD077B}"/>
              </a:ext>
            </a:extLst>
          </p:cNvPr>
          <p:cNvSpPr/>
          <p:nvPr/>
        </p:nvSpPr>
        <p:spPr>
          <a:xfrm>
            <a:off x="5105400" y="7655219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09647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FEF1262-4FAF-54C9-4462-910E2B892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808839"/>
              </p:ext>
            </p:extLst>
          </p:nvPr>
        </p:nvGraphicFramePr>
        <p:xfrm>
          <a:off x="685800" y="876300"/>
          <a:ext cx="16916400" cy="8334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2872">
                  <a:extLst>
                    <a:ext uri="{9D8B030D-6E8A-4147-A177-3AD203B41FA5}">
                      <a16:colId xmlns:a16="http://schemas.microsoft.com/office/drawing/2014/main" val="1584675569"/>
                    </a:ext>
                  </a:extLst>
                </a:gridCol>
                <a:gridCol w="5177128">
                  <a:extLst>
                    <a:ext uri="{9D8B030D-6E8A-4147-A177-3AD203B41FA5}">
                      <a16:colId xmlns:a16="http://schemas.microsoft.com/office/drawing/2014/main" val="75843784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71964389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3698327211"/>
                    </a:ext>
                  </a:extLst>
                </a:gridCol>
              </a:tblGrid>
              <a:tr h="1160600">
                <a:tc gridSpan="4">
                  <a:txBody>
                    <a:bodyPr/>
                    <a:lstStyle/>
                    <a:p>
                      <a:pPr algn="ctr"/>
                      <a:r>
                        <a:rPr lang="en-GB" sz="6000">
                          <a:solidFill>
                            <a:srgbClr val="C00000"/>
                          </a:solidFill>
                        </a:rPr>
                        <a:t>Phiếu học tập</a:t>
                      </a:r>
                    </a:p>
                  </a:txBody>
                  <a:tcPr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704620"/>
                  </a:ext>
                </a:extLst>
              </a:tr>
              <a:tr h="3120272">
                <a:tc>
                  <a:txBody>
                    <a:bodyPr/>
                    <a:lstStyle/>
                    <a:p>
                      <a:pPr algn="ctr"/>
                      <a:r>
                        <a:rPr lang="en-GB" sz="4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Dữ kiện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0" i="0" u="none" strike="noStrike" kern="1200" cap="none" spc="66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ali"/>
                          <a:cs typeface="Times New Roman" panose="02020603050405020304" pitchFamily="18" charset="0"/>
                          <a:sym typeface="Mali"/>
                        </a:rPr>
                        <a:t>Ngô Quyền đánh tan quân Nam Hán trên sông Bạch Đằng vào năm nào?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 Hồ đọc Tuyên ngôn Độc lập vào năm nào?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4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uyến metro Bến Thành - Suối Tiên</a:t>
                      </a:r>
                      <a:r>
                        <a:rPr lang="en-GB" sz="4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khởi công xây dựng vào năm nào?</a:t>
                      </a:r>
                      <a:endParaRPr lang="vi-VN" sz="4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089807"/>
                  </a:ext>
                </a:extLst>
              </a:tr>
              <a:tr h="2026653">
                <a:tc>
                  <a:txBody>
                    <a:bodyPr/>
                    <a:lstStyle/>
                    <a:p>
                      <a:pPr algn="ctr"/>
                      <a:r>
                        <a:rPr lang="en-GB" sz="4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615397"/>
                  </a:ext>
                </a:extLst>
              </a:tr>
              <a:tr h="2026653">
                <a:tc>
                  <a:txBody>
                    <a:bodyPr/>
                    <a:lstStyle/>
                    <a:p>
                      <a:pPr algn="ctr"/>
                      <a:r>
                        <a:rPr lang="en-GB" sz="4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kỉ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6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0825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6647E10-9C64-B575-349D-1EBACF571BFC}"/>
              </a:ext>
            </a:extLst>
          </p:cNvPr>
          <p:cNvSpPr txBox="1"/>
          <p:nvPr/>
        </p:nvSpPr>
        <p:spPr>
          <a:xfrm>
            <a:off x="4265630" y="5980019"/>
            <a:ext cx="223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938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6806C5-273B-71DA-4F14-4C55A11AB563}"/>
              </a:ext>
            </a:extLst>
          </p:cNvPr>
          <p:cNvSpPr txBox="1"/>
          <p:nvPr/>
        </p:nvSpPr>
        <p:spPr>
          <a:xfrm>
            <a:off x="9818028" y="5980018"/>
            <a:ext cx="223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1945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4FC4E9-4CE8-1F0E-292B-BDC41F1970CD}"/>
              </a:ext>
            </a:extLst>
          </p:cNvPr>
          <p:cNvSpPr txBox="1"/>
          <p:nvPr/>
        </p:nvSpPr>
        <p:spPr>
          <a:xfrm>
            <a:off x="14254539" y="6063507"/>
            <a:ext cx="223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7B91B-5B13-B71A-C5C2-6C8E347BB571}"/>
              </a:ext>
            </a:extLst>
          </p:cNvPr>
          <p:cNvSpPr txBox="1"/>
          <p:nvPr/>
        </p:nvSpPr>
        <p:spPr>
          <a:xfrm>
            <a:off x="4265630" y="7755071"/>
            <a:ext cx="223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052FF-AAD4-CACD-1BB2-03DED549AD39}"/>
              </a:ext>
            </a:extLst>
          </p:cNvPr>
          <p:cNvSpPr txBox="1"/>
          <p:nvPr/>
        </p:nvSpPr>
        <p:spPr>
          <a:xfrm>
            <a:off x="9770098" y="7755070"/>
            <a:ext cx="223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735872-A610-3A0C-321E-602EED69B5AD}"/>
              </a:ext>
            </a:extLst>
          </p:cNvPr>
          <p:cNvSpPr txBox="1"/>
          <p:nvPr/>
        </p:nvSpPr>
        <p:spPr>
          <a:xfrm>
            <a:off x="14314263" y="7663913"/>
            <a:ext cx="2231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XXI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15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E3E7EE1-CC76-E3C7-F0AF-24C6D704DDEA}"/>
              </a:ext>
            </a:extLst>
          </p:cNvPr>
          <p:cNvGrpSpPr/>
          <p:nvPr/>
        </p:nvGrpSpPr>
        <p:grpSpPr>
          <a:xfrm>
            <a:off x="-969494" y="7481727"/>
            <a:ext cx="21057187" cy="5726493"/>
            <a:chOff x="-396817" y="7284170"/>
            <a:chExt cx="21057187" cy="5726493"/>
          </a:xfrm>
        </p:grpSpPr>
        <p:grpSp>
          <p:nvGrpSpPr>
            <p:cNvPr id="3" name="Group 3"/>
            <p:cNvGrpSpPr/>
            <p:nvPr/>
          </p:nvGrpSpPr>
          <p:grpSpPr>
            <a:xfrm>
              <a:off x="-396817" y="8210353"/>
              <a:ext cx="21057187" cy="4800310"/>
              <a:chOff x="0" y="0"/>
              <a:chExt cx="28076251" cy="64004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797996" cy="6400414"/>
              </a:xfrm>
              <a:custGeom>
                <a:avLst/>
                <a:gdLst/>
                <a:ahLst/>
                <a:cxnLst/>
                <a:rect l="l" t="t" r="r" b="b"/>
                <a:pathLst>
                  <a:path w="11797997" h="6400414">
                    <a:moveTo>
                      <a:pt x="0" y="0"/>
                    </a:moveTo>
                    <a:lnTo>
                      <a:pt x="11797997" y="0"/>
                    </a:lnTo>
                    <a:lnTo>
                      <a:pt x="11797997" y="6400414"/>
                    </a:lnTo>
                    <a:lnTo>
                      <a:pt x="0" y="64004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8938871" y="0"/>
                <a:ext cx="11797995" cy="6400414"/>
              </a:xfrm>
              <a:custGeom>
                <a:avLst/>
                <a:gdLst/>
                <a:ahLst/>
                <a:cxnLst/>
                <a:rect l="l" t="t" r="r" b="b"/>
                <a:pathLst>
                  <a:path w="11797997" h="6400414">
                    <a:moveTo>
                      <a:pt x="0" y="0"/>
                    </a:moveTo>
                    <a:lnTo>
                      <a:pt x="11797997" y="0"/>
                    </a:lnTo>
                    <a:lnTo>
                      <a:pt x="11797997" y="6400414"/>
                    </a:lnTo>
                    <a:lnTo>
                      <a:pt x="0" y="64004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16278253" y="0"/>
                <a:ext cx="11797998" cy="6400414"/>
              </a:xfrm>
              <a:custGeom>
                <a:avLst/>
                <a:gdLst/>
                <a:ahLst/>
                <a:cxnLst/>
                <a:rect l="l" t="t" r="r" b="b"/>
                <a:pathLst>
                  <a:path w="11797997" h="6400414">
                    <a:moveTo>
                      <a:pt x="0" y="0"/>
                    </a:moveTo>
                    <a:lnTo>
                      <a:pt x="11797997" y="0"/>
                    </a:lnTo>
                    <a:lnTo>
                      <a:pt x="11797997" y="6400414"/>
                    </a:lnTo>
                    <a:lnTo>
                      <a:pt x="0" y="64004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1A4509BC-DBA5-96D7-D2F0-E2AEA3A516BC}"/>
                </a:ext>
              </a:extLst>
            </p:cNvPr>
            <p:cNvSpPr/>
            <p:nvPr/>
          </p:nvSpPr>
          <p:spPr>
            <a:xfrm>
              <a:off x="38092" y="7284170"/>
              <a:ext cx="2116162" cy="2398317"/>
            </a:xfrm>
            <a:custGeom>
              <a:avLst/>
              <a:gdLst/>
              <a:ahLst/>
              <a:cxnLst/>
              <a:rect l="l" t="t" r="r" b="b"/>
              <a:pathLst>
                <a:path w="1835385" h="2137275">
                  <a:moveTo>
                    <a:pt x="0" y="0"/>
                  </a:moveTo>
                  <a:lnTo>
                    <a:pt x="1835385" y="0"/>
                  </a:lnTo>
                  <a:lnTo>
                    <a:pt x="1835385" y="2137275"/>
                  </a:lnTo>
                  <a:lnTo>
                    <a:pt x="0" y="2137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348029" y="124733"/>
            <a:ext cx="2127784" cy="2198714"/>
          </a:xfrm>
          <a:custGeom>
            <a:avLst/>
            <a:gdLst/>
            <a:ahLst/>
            <a:cxnLst/>
            <a:rect l="l" t="t" r="r" b="b"/>
            <a:pathLst>
              <a:path w="1612215" h="1853121">
                <a:moveTo>
                  <a:pt x="0" y="0"/>
                </a:moveTo>
                <a:lnTo>
                  <a:pt x="1612216" y="0"/>
                </a:lnTo>
                <a:lnTo>
                  <a:pt x="1612216" y="1853121"/>
                </a:lnTo>
                <a:lnTo>
                  <a:pt x="0" y="18531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6869403" y="8905052"/>
            <a:ext cx="2049982" cy="2448835"/>
          </a:xfrm>
          <a:custGeom>
            <a:avLst/>
            <a:gdLst/>
            <a:ahLst/>
            <a:cxnLst/>
            <a:rect l="l" t="t" r="r" b="b"/>
            <a:pathLst>
              <a:path w="2162736" h="2763880">
                <a:moveTo>
                  <a:pt x="0" y="0"/>
                </a:moveTo>
                <a:lnTo>
                  <a:pt x="2162736" y="0"/>
                </a:lnTo>
                <a:lnTo>
                  <a:pt x="2162736" y="2763880"/>
                </a:lnTo>
                <a:lnTo>
                  <a:pt x="0" y="2763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906834" y="0"/>
            <a:ext cx="11658600" cy="18466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 KHI TÌM KIẾM THÔNG TIN TRÊN INTERNET</a:t>
            </a: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3DBFF7E7-7F25-E086-E160-DA6DCAA633B7}"/>
              </a:ext>
            </a:extLst>
          </p:cNvPr>
          <p:cNvGrpSpPr/>
          <p:nvPr/>
        </p:nvGrpSpPr>
        <p:grpSpPr>
          <a:xfrm>
            <a:off x="151777" y="1971393"/>
            <a:ext cx="17678402" cy="7286908"/>
            <a:chOff x="0" y="-159270"/>
            <a:chExt cx="2575641" cy="1445159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8CB491D9-2A60-F9F1-C2B7-F77644D5174E}"/>
                </a:ext>
              </a:extLst>
            </p:cNvPr>
            <p:cNvSpPr/>
            <p:nvPr/>
          </p:nvSpPr>
          <p:spPr>
            <a:xfrm>
              <a:off x="50587" y="-159270"/>
              <a:ext cx="2525054" cy="1445159"/>
            </a:xfrm>
            <a:custGeom>
              <a:avLst/>
              <a:gdLst/>
              <a:ahLst/>
              <a:cxnLst/>
              <a:rect l="l" t="t" r="r" b="b"/>
              <a:pathLst>
                <a:path w="2525054" h="1350885">
                  <a:moveTo>
                    <a:pt x="32883" y="0"/>
                  </a:moveTo>
                  <a:lnTo>
                    <a:pt x="2492171" y="0"/>
                  </a:lnTo>
                  <a:cubicBezTo>
                    <a:pt x="2510332" y="0"/>
                    <a:pt x="2525054" y="14722"/>
                    <a:pt x="2525054" y="32883"/>
                  </a:cubicBezTo>
                  <a:lnTo>
                    <a:pt x="2525054" y="1318002"/>
                  </a:lnTo>
                  <a:cubicBezTo>
                    <a:pt x="2525054" y="1336162"/>
                    <a:pt x="2510332" y="1350885"/>
                    <a:pt x="2492171" y="1350885"/>
                  </a:cubicBezTo>
                  <a:lnTo>
                    <a:pt x="32883" y="1350885"/>
                  </a:lnTo>
                  <a:cubicBezTo>
                    <a:pt x="14722" y="1350885"/>
                    <a:pt x="0" y="1336162"/>
                    <a:pt x="0" y="1318002"/>
                  </a:cubicBezTo>
                  <a:lnTo>
                    <a:pt x="0" y="32883"/>
                  </a:lnTo>
                  <a:cubicBezTo>
                    <a:pt x="0" y="14722"/>
                    <a:pt x="14722" y="0"/>
                    <a:pt x="32883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8FC84DC7-60DE-C3CD-F4BB-0869A790A8E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46425FD-A322-18C1-CD18-1EC06501CD4C}"/>
              </a:ext>
            </a:extLst>
          </p:cNvPr>
          <p:cNvSpPr txBox="1"/>
          <p:nvPr/>
        </p:nvSpPr>
        <p:spPr>
          <a:xfrm>
            <a:off x="783203" y="2608895"/>
            <a:ext cx="16762761" cy="5786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 algn="just">
              <a:spcAft>
                <a:spcPts val="1200"/>
              </a:spcAft>
              <a:buFontTx/>
              <a:buChar char="-"/>
            </a:pPr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truy cập internet để tìm kiếm thông tin  nên vào những trang uy tín, chính thống của quốc gia. </a:t>
            </a:r>
          </a:p>
          <a:p>
            <a:pPr marL="857250" indent="-857250" algn="just">
              <a:spcAft>
                <a:spcPts val="1200"/>
              </a:spcAft>
              <a:buFontTx/>
              <a:buChar char="-"/>
            </a:pPr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nên vào những trang web bị cảnh báo không an toàn, không được đăng kí, xác thực rõ ràng nguồn gốc.  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984A43-6FA1-D4A8-03A8-C09CF18BE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8382000" cy="899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A0B591-1E90-D58A-ADFC-B2319FEA3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399" y="5157537"/>
            <a:ext cx="9601201" cy="4912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C99A35-1465-A9BB-51F9-56E85177C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448867"/>
            <a:ext cx="9448801" cy="446603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C3116DA-0D9A-F00E-3401-E4A0E9784C1D}"/>
              </a:ext>
            </a:extLst>
          </p:cNvPr>
          <p:cNvSpPr/>
          <p:nvPr/>
        </p:nvSpPr>
        <p:spPr>
          <a:xfrm>
            <a:off x="9677400" y="647700"/>
            <a:ext cx="762000" cy="685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4A35D7-42E5-36FD-13BA-F799B580D380}"/>
              </a:ext>
            </a:extLst>
          </p:cNvPr>
          <p:cNvSpPr/>
          <p:nvPr/>
        </p:nvSpPr>
        <p:spPr>
          <a:xfrm>
            <a:off x="9677400" y="5524500"/>
            <a:ext cx="762000" cy="685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CBDCC64-0672-43FB-B8BC-0373857A9E80}"/>
              </a:ext>
            </a:extLst>
          </p:cNvPr>
          <p:cNvSpPr/>
          <p:nvPr/>
        </p:nvSpPr>
        <p:spPr>
          <a:xfrm>
            <a:off x="1676399" y="876300"/>
            <a:ext cx="762000" cy="685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C001F0-7DA8-D1E8-6A03-AA84E88A6C87}"/>
              </a:ext>
            </a:extLst>
          </p:cNvPr>
          <p:cNvGrpSpPr/>
          <p:nvPr/>
        </p:nvGrpSpPr>
        <p:grpSpPr>
          <a:xfrm>
            <a:off x="1485899" y="977411"/>
            <a:ext cx="1143000" cy="483577"/>
            <a:chOff x="2819400" y="1916723"/>
            <a:chExt cx="1143000" cy="48357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BB0FE98-8A63-9D1D-7579-2AE53529F9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1916723"/>
              <a:ext cx="1143000" cy="483577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BA4F15-DB93-8E36-AC6E-DCAF22D92CE4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2" y="1916725"/>
              <a:ext cx="736355" cy="483575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474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- Truy cập Internet an toàn- Kỹ năng sống Tiều học">
            <a:hlinkClick r:id="" action="ppaction://media"/>
            <a:extLst>
              <a:ext uri="{FF2B5EF4-FFF2-40B4-BE49-F238E27FC236}">
                <a16:creationId xmlns:a16="http://schemas.microsoft.com/office/drawing/2014/main" id="{7AD88A7A-BDE4-9A0D-D0FE-810324ABBE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184" end="908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91" y="0"/>
            <a:ext cx="1830139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5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1BFC2C59-E526-9957-9351-29FF997A19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6067"/>
            <a:ext cx="18288000" cy="102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6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2D172-2DFB-D142-9B0C-1CBAF3767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23F67850-98BA-1BEA-5562-856F96BE282F}"/>
              </a:ext>
            </a:extLst>
          </p:cNvPr>
          <p:cNvSpPr/>
          <p:nvPr/>
        </p:nvSpPr>
        <p:spPr>
          <a:xfrm>
            <a:off x="14858327" y="4735922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B3363A81-D944-0B23-A2E7-D22280659F23}"/>
              </a:ext>
            </a:extLst>
          </p:cNvPr>
          <p:cNvGrpSpPr/>
          <p:nvPr/>
        </p:nvGrpSpPr>
        <p:grpSpPr>
          <a:xfrm>
            <a:off x="-797399" y="9607806"/>
            <a:ext cx="21057187" cy="3599235"/>
            <a:chOff x="0" y="0"/>
            <a:chExt cx="28076250" cy="6400414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0C37BA4F-8719-822F-AE54-586FF6F77D39}"/>
                </a:ext>
              </a:extLst>
            </p:cNvPr>
            <p:cNvSpPr/>
            <p:nvPr/>
          </p:nvSpPr>
          <p:spPr>
            <a:xfrm>
              <a:off x="0" y="0"/>
              <a:ext cx="11797997" cy="6400414"/>
            </a:xfrm>
            <a:custGeom>
              <a:avLst/>
              <a:gdLst/>
              <a:ahLst/>
              <a:cxnLst/>
              <a:rect l="l" t="t" r="r" b="b"/>
              <a:pathLst>
                <a:path w="11797997" h="6400414">
                  <a:moveTo>
                    <a:pt x="0" y="0"/>
                  </a:moveTo>
                  <a:lnTo>
                    <a:pt x="11797997" y="0"/>
                  </a:lnTo>
                  <a:lnTo>
                    <a:pt x="11797997" y="6400414"/>
                  </a:lnTo>
                  <a:lnTo>
                    <a:pt x="0" y="6400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790ABB0-C149-9EC8-715E-9800652D527F}"/>
                </a:ext>
              </a:extLst>
            </p:cNvPr>
            <p:cNvSpPr/>
            <p:nvPr/>
          </p:nvSpPr>
          <p:spPr>
            <a:xfrm>
              <a:off x="8938871" y="0"/>
              <a:ext cx="11797997" cy="6400414"/>
            </a:xfrm>
            <a:custGeom>
              <a:avLst/>
              <a:gdLst/>
              <a:ahLst/>
              <a:cxnLst/>
              <a:rect l="l" t="t" r="r" b="b"/>
              <a:pathLst>
                <a:path w="11797997" h="6400414">
                  <a:moveTo>
                    <a:pt x="0" y="0"/>
                  </a:moveTo>
                  <a:lnTo>
                    <a:pt x="11797997" y="0"/>
                  </a:lnTo>
                  <a:lnTo>
                    <a:pt x="11797997" y="6400414"/>
                  </a:lnTo>
                  <a:lnTo>
                    <a:pt x="0" y="6400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0C3223F-3C27-A19D-BEA4-FA0B70111763}"/>
                </a:ext>
              </a:extLst>
            </p:cNvPr>
            <p:cNvSpPr/>
            <p:nvPr/>
          </p:nvSpPr>
          <p:spPr>
            <a:xfrm>
              <a:off x="16278253" y="0"/>
              <a:ext cx="11797997" cy="6400414"/>
            </a:xfrm>
            <a:custGeom>
              <a:avLst/>
              <a:gdLst/>
              <a:ahLst/>
              <a:cxnLst/>
              <a:rect l="l" t="t" r="r" b="b"/>
              <a:pathLst>
                <a:path w="11797997" h="6400414">
                  <a:moveTo>
                    <a:pt x="0" y="0"/>
                  </a:moveTo>
                  <a:lnTo>
                    <a:pt x="11797997" y="0"/>
                  </a:lnTo>
                  <a:lnTo>
                    <a:pt x="11797997" y="6400414"/>
                  </a:lnTo>
                  <a:lnTo>
                    <a:pt x="0" y="6400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27139ED8-A812-19FD-00BD-97BA2C48EFB3}"/>
              </a:ext>
            </a:extLst>
          </p:cNvPr>
          <p:cNvSpPr txBox="1"/>
          <p:nvPr/>
        </p:nvSpPr>
        <p:spPr>
          <a:xfrm>
            <a:off x="5306390" y="2645004"/>
            <a:ext cx="6886844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Chia sẻ trước lớp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1339E8-FBB8-4F2B-2487-BF4C1B7A7EEB}"/>
              </a:ext>
            </a:extLst>
          </p:cNvPr>
          <p:cNvSpPr/>
          <p:nvPr/>
        </p:nvSpPr>
        <p:spPr>
          <a:xfrm>
            <a:off x="1028700" y="459295"/>
            <a:ext cx="16493810" cy="8553255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C6862CB-53D7-2671-CC2A-9B02727BE191}"/>
              </a:ext>
            </a:extLst>
          </p:cNvPr>
          <p:cNvSpPr/>
          <p:nvPr/>
        </p:nvSpPr>
        <p:spPr>
          <a:xfrm rot="5602318">
            <a:off x="-826460" y="815368"/>
            <a:ext cx="3914272" cy="2795852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3C2F383A-47BB-3767-858A-2B0AED896C94}"/>
              </a:ext>
            </a:extLst>
          </p:cNvPr>
          <p:cNvSpPr/>
          <p:nvPr/>
        </p:nvSpPr>
        <p:spPr>
          <a:xfrm>
            <a:off x="11747272" y="8282839"/>
            <a:ext cx="2322182" cy="3263449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B89791CF-F78D-72A6-A6E3-558AB96025E6}"/>
              </a:ext>
            </a:extLst>
          </p:cNvPr>
          <p:cNvSpPr/>
          <p:nvPr/>
        </p:nvSpPr>
        <p:spPr>
          <a:xfrm>
            <a:off x="8138868" y="8370143"/>
            <a:ext cx="2253644" cy="3473484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BA84BE84-2BEF-68E3-2FBC-18910AAD522A}"/>
              </a:ext>
            </a:extLst>
          </p:cNvPr>
          <p:cNvSpPr/>
          <p:nvPr/>
        </p:nvSpPr>
        <p:spPr>
          <a:xfrm flipH="1">
            <a:off x="16110012" y="7580952"/>
            <a:ext cx="1683615" cy="3826471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141F1D77-E98F-3C58-4818-167127762C1E}"/>
              </a:ext>
            </a:extLst>
          </p:cNvPr>
          <p:cNvSpPr/>
          <p:nvPr/>
        </p:nvSpPr>
        <p:spPr>
          <a:xfrm>
            <a:off x="110388" y="7742352"/>
            <a:ext cx="2528278" cy="2283189"/>
          </a:xfrm>
          <a:custGeom>
            <a:avLst/>
            <a:gdLst/>
            <a:ahLst/>
            <a:cxnLst/>
            <a:rect l="l" t="t" r="r" b="b"/>
            <a:pathLst>
              <a:path w="3015846" h="3112390">
                <a:moveTo>
                  <a:pt x="0" y="0"/>
                </a:moveTo>
                <a:lnTo>
                  <a:pt x="3015846" y="0"/>
                </a:lnTo>
                <a:lnTo>
                  <a:pt x="3015846" y="3112390"/>
                </a:lnTo>
                <a:lnTo>
                  <a:pt x="0" y="3112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5777AB-3826-125F-92AF-DC51E0A1B32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5956707" y="-116124"/>
            <a:ext cx="2290619" cy="23464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255747-9380-9523-4A2B-9EAA97B4B0F5}"/>
              </a:ext>
            </a:extLst>
          </p:cNvPr>
          <p:cNvSpPr/>
          <p:nvPr/>
        </p:nvSpPr>
        <p:spPr>
          <a:xfrm rot="207432">
            <a:off x="2094562" y="949984"/>
            <a:ext cx="6560576" cy="275460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7300" b="0" cap="none" spc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Ziclets" panose="02000603000000000000" pitchFamily="2" charset="0"/>
              </a:rPr>
              <a:t>KHÁM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546721-A50A-E3D2-1D37-666AB300D101}"/>
              </a:ext>
            </a:extLst>
          </p:cNvPr>
          <p:cNvSpPr/>
          <p:nvPr/>
        </p:nvSpPr>
        <p:spPr>
          <a:xfrm rot="21135053">
            <a:off x="2582383" y="4766052"/>
            <a:ext cx="4737423" cy="2754600"/>
          </a:xfrm>
          <a:prstGeom prst="rect">
            <a:avLst/>
          </a:prstGeom>
          <a:solidFill>
            <a:srgbClr val="FF3399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7300" b="0" cap="none" spc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Ziclets" panose="02000603000000000000" pitchFamily="2" charset="0"/>
              </a:rPr>
              <a:t>PHÁ</a:t>
            </a:r>
          </a:p>
        </p:txBody>
      </p:sp>
      <p:pic>
        <p:nvPicPr>
          <p:cNvPr id="21" name="Picture 2" descr="Vector hand drawn illustration for world book day celebration">
            <a:extLst>
              <a:ext uri="{FF2B5EF4-FFF2-40B4-BE49-F238E27FC236}">
                <a16:creationId xmlns:a16="http://schemas.microsoft.com/office/drawing/2014/main" id="{82738331-AEF3-3B68-B976-F67A8B7D1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9709735" y="1339026"/>
            <a:ext cx="7008723" cy="615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D12F8202-8918-0E83-FD47-1C90EE6B16BA}"/>
              </a:ext>
            </a:extLst>
          </p:cNvPr>
          <p:cNvSpPr/>
          <p:nvPr/>
        </p:nvSpPr>
        <p:spPr>
          <a:xfrm>
            <a:off x="4055854" y="7830080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069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2204" y="9201770"/>
            <a:ext cx="19070204" cy="2170460"/>
            <a:chOff x="0" y="0"/>
            <a:chExt cx="5022605" cy="5716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605" cy="571644"/>
            </a:xfrm>
            <a:custGeom>
              <a:avLst/>
              <a:gdLst/>
              <a:ahLst/>
              <a:cxnLst/>
              <a:rect l="l" t="t" r="r" b="b"/>
              <a:pathLst>
                <a:path w="5022605" h="571644">
                  <a:moveTo>
                    <a:pt x="0" y="0"/>
                  </a:moveTo>
                  <a:lnTo>
                    <a:pt x="5022605" y="0"/>
                  </a:lnTo>
                  <a:lnTo>
                    <a:pt x="5022605" y="571644"/>
                  </a:lnTo>
                  <a:lnTo>
                    <a:pt x="0" y="571644"/>
                  </a:lnTo>
                  <a:close/>
                </a:path>
              </a:pathLst>
            </a:custGeom>
            <a:solidFill>
              <a:srgbClr val="35A5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2605" cy="609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943557" y="5434929"/>
            <a:ext cx="19231557" cy="3823371"/>
          </a:xfrm>
          <a:custGeom>
            <a:avLst/>
            <a:gdLst/>
            <a:ahLst/>
            <a:cxnLst/>
            <a:rect l="l" t="t" r="r" b="b"/>
            <a:pathLst>
              <a:path w="19231557" h="3823371">
                <a:moveTo>
                  <a:pt x="0" y="0"/>
                </a:moveTo>
                <a:lnTo>
                  <a:pt x="19231557" y="0"/>
                </a:lnTo>
                <a:lnTo>
                  <a:pt x="19231557" y="3823371"/>
                </a:lnTo>
                <a:lnTo>
                  <a:pt x="0" y="3823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601696">
            <a:off x="13730565" y="-3547695"/>
            <a:ext cx="6761011" cy="6318472"/>
          </a:xfrm>
          <a:custGeom>
            <a:avLst/>
            <a:gdLst/>
            <a:ahLst/>
            <a:cxnLst/>
            <a:rect l="l" t="t" r="r" b="b"/>
            <a:pathLst>
              <a:path w="6761011" h="6318472">
                <a:moveTo>
                  <a:pt x="0" y="0"/>
                </a:moveTo>
                <a:lnTo>
                  <a:pt x="6761012" y="0"/>
                </a:lnTo>
                <a:lnTo>
                  <a:pt x="6761012" y="6318472"/>
                </a:lnTo>
                <a:lnTo>
                  <a:pt x="0" y="6318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CE7C1720-C60F-40D1-B5FB-82A0A3154068}"/>
              </a:ext>
            </a:extLst>
          </p:cNvPr>
          <p:cNvGrpSpPr/>
          <p:nvPr/>
        </p:nvGrpSpPr>
        <p:grpSpPr>
          <a:xfrm>
            <a:off x="2209800" y="1759032"/>
            <a:ext cx="14629779" cy="5458107"/>
            <a:chOff x="0" y="-159270"/>
            <a:chExt cx="2575641" cy="1445159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22C30535-A79D-70C6-E107-CCBD57F98F7F}"/>
                </a:ext>
              </a:extLst>
            </p:cNvPr>
            <p:cNvSpPr/>
            <p:nvPr/>
          </p:nvSpPr>
          <p:spPr>
            <a:xfrm>
              <a:off x="50587" y="-159270"/>
              <a:ext cx="2525054" cy="1445159"/>
            </a:xfrm>
            <a:custGeom>
              <a:avLst/>
              <a:gdLst/>
              <a:ahLst/>
              <a:cxnLst/>
              <a:rect l="l" t="t" r="r" b="b"/>
              <a:pathLst>
                <a:path w="2525054" h="1350885">
                  <a:moveTo>
                    <a:pt x="32883" y="0"/>
                  </a:moveTo>
                  <a:lnTo>
                    <a:pt x="2492171" y="0"/>
                  </a:lnTo>
                  <a:cubicBezTo>
                    <a:pt x="2510332" y="0"/>
                    <a:pt x="2525054" y="14722"/>
                    <a:pt x="2525054" y="32883"/>
                  </a:cubicBezTo>
                  <a:lnTo>
                    <a:pt x="2525054" y="1318002"/>
                  </a:lnTo>
                  <a:cubicBezTo>
                    <a:pt x="2525054" y="1336162"/>
                    <a:pt x="2510332" y="1350885"/>
                    <a:pt x="2492171" y="1350885"/>
                  </a:cubicBezTo>
                  <a:lnTo>
                    <a:pt x="32883" y="1350885"/>
                  </a:lnTo>
                  <a:cubicBezTo>
                    <a:pt x="14722" y="1350885"/>
                    <a:pt x="0" y="1336162"/>
                    <a:pt x="0" y="1318002"/>
                  </a:cubicBezTo>
                  <a:lnTo>
                    <a:pt x="0" y="32883"/>
                  </a:lnTo>
                  <a:cubicBezTo>
                    <a:pt x="0" y="14722"/>
                    <a:pt x="14722" y="0"/>
                    <a:pt x="32883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DF9BD409-5864-0ABF-EDAE-0D7A0399C97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12268" y="2235685"/>
            <a:ext cx="11430000" cy="1831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00">
                <a:solidFill>
                  <a:srgbClr val="C00000"/>
                </a:solidFill>
                <a:latin typeface="Baloo Thambi"/>
                <a:ea typeface="Baloo Thambi"/>
                <a:cs typeface="Baloo Thambi"/>
                <a:sym typeface="Baloo Thambi"/>
              </a:rPr>
              <a:t>DẶN DÒ</a:t>
            </a:r>
          </a:p>
        </p:txBody>
      </p:sp>
      <p:sp>
        <p:nvSpPr>
          <p:cNvPr id="7" name="Freeform 7"/>
          <p:cNvSpPr/>
          <p:nvPr/>
        </p:nvSpPr>
        <p:spPr>
          <a:xfrm>
            <a:off x="-490920" y="162210"/>
            <a:ext cx="5059700" cy="3466151"/>
          </a:xfrm>
          <a:custGeom>
            <a:avLst/>
            <a:gdLst/>
            <a:ahLst/>
            <a:cxnLst/>
            <a:rect l="l" t="t" r="r" b="b"/>
            <a:pathLst>
              <a:path w="5059700" h="3466151">
                <a:moveTo>
                  <a:pt x="0" y="0"/>
                </a:moveTo>
                <a:lnTo>
                  <a:pt x="5059700" y="0"/>
                </a:lnTo>
                <a:lnTo>
                  <a:pt x="5059700" y="3466152"/>
                </a:lnTo>
                <a:lnTo>
                  <a:pt x="0" y="34661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8AA494-650B-596F-5C11-626EDA7BB4D6}"/>
              </a:ext>
            </a:extLst>
          </p:cNvPr>
          <p:cNvSpPr txBox="1"/>
          <p:nvPr/>
        </p:nvSpPr>
        <p:spPr>
          <a:xfrm>
            <a:off x="2971800" y="4295220"/>
            <a:ext cx="137159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795A3E"/>
                </a:solidFill>
                <a:effectLst/>
                <a:uLnTx/>
                <a:uFillTx/>
                <a:latin typeface="Times New Roman" panose="02020603050405020304" pitchFamily="18" charset="0"/>
                <a:ea typeface="Baloo Thambi"/>
                <a:cs typeface="Times New Roman" panose="02020603050405020304" pitchFamily="18" charset="0"/>
                <a:sym typeface="Baloo Thambi"/>
              </a:rPr>
              <a:t>Xem lại bài và chuẩn bị bài Thế kỉ (tiết 2) </a:t>
            </a:r>
            <a:endParaRPr lang="en-GB"/>
          </a:p>
        </p:txBody>
      </p:sp>
      <p:sp>
        <p:nvSpPr>
          <p:cNvPr id="9" name="Freeform 9"/>
          <p:cNvSpPr/>
          <p:nvPr/>
        </p:nvSpPr>
        <p:spPr>
          <a:xfrm rot="-469598">
            <a:off x="15882520" y="1476849"/>
            <a:ext cx="1349757" cy="2014562"/>
          </a:xfrm>
          <a:custGeom>
            <a:avLst/>
            <a:gdLst/>
            <a:ahLst/>
            <a:cxnLst/>
            <a:rect l="l" t="t" r="r" b="b"/>
            <a:pathLst>
              <a:path w="1349757" h="2014562">
                <a:moveTo>
                  <a:pt x="0" y="0"/>
                </a:moveTo>
                <a:lnTo>
                  <a:pt x="1349757" y="0"/>
                </a:lnTo>
                <a:lnTo>
                  <a:pt x="1349757" y="2014562"/>
                </a:lnTo>
                <a:lnTo>
                  <a:pt x="0" y="20145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8897E-1008-AA4A-A7FB-1D532BC39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537636">
            <a:off x="-4237698" y="-993783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540000" flipH="1">
            <a:off x="12963678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C6352D-046A-4DF7-D0FD-D4361340C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21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F9EEB-D0C7-142E-EC83-F1AFAE6FC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2">
            <a:extLst>
              <a:ext uri="{FF2B5EF4-FFF2-40B4-BE49-F238E27FC236}">
                <a16:creationId xmlns:a16="http://schemas.microsoft.com/office/drawing/2014/main" id="{9DB09090-DCDB-6671-B708-EA2B6E7813A0}"/>
              </a:ext>
            </a:extLst>
          </p:cNvPr>
          <p:cNvSpPr/>
          <p:nvPr/>
        </p:nvSpPr>
        <p:spPr>
          <a:xfrm>
            <a:off x="-1151354" y="8150614"/>
            <a:ext cx="20793357" cy="814246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1808D4C8-CFD0-EC37-5311-80948FE5D864}"/>
              </a:ext>
            </a:extLst>
          </p:cNvPr>
          <p:cNvSpPr/>
          <p:nvPr/>
        </p:nvSpPr>
        <p:spPr>
          <a:xfrm>
            <a:off x="15971841" y="6860037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4"/>
                </a:lnTo>
                <a:lnTo>
                  <a:pt x="0" y="5080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10">
            <a:extLst>
              <a:ext uri="{FF2B5EF4-FFF2-40B4-BE49-F238E27FC236}">
                <a16:creationId xmlns:a16="http://schemas.microsoft.com/office/drawing/2014/main" id="{28A88359-FBB0-8252-C4B7-2FBFDF400FDC}"/>
              </a:ext>
            </a:extLst>
          </p:cNvPr>
          <p:cNvSpPr/>
          <p:nvPr/>
        </p:nvSpPr>
        <p:spPr>
          <a:xfrm rot="2559695">
            <a:off x="1035144" y="7799522"/>
            <a:ext cx="2635567" cy="2345655"/>
          </a:xfrm>
          <a:custGeom>
            <a:avLst/>
            <a:gdLst/>
            <a:ahLst/>
            <a:cxnLst/>
            <a:rect l="l" t="t" r="r" b="b"/>
            <a:pathLst>
              <a:path w="2635567" h="2345655">
                <a:moveTo>
                  <a:pt x="0" y="0"/>
                </a:moveTo>
                <a:lnTo>
                  <a:pt x="2635567" y="0"/>
                </a:lnTo>
                <a:lnTo>
                  <a:pt x="2635567" y="2345655"/>
                </a:lnTo>
                <a:lnTo>
                  <a:pt x="0" y="23456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DA160F08-154F-3CE8-914E-4BF1F333BF71}"/>
              </a:ext>
            </a:extLst>
          </p:cNvPr>
          <p:cNvSpPr/>
          <p:nvPr/>
        </p:nvSpPr>
        <p:spPr>
          <a:xfrm rot="-1856917">
            <a:off x="3096592" y="7259387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7" y="0"/>
                </a:lnTo>
                <a:lnTo>
                  <a:pt x="3241057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A33443D-0426-8A72-BC0D-D23BE5E69EB1}"/>
              </a:ext>
            </a:extLst>
          </p:cNvPr>
          <p:cNvSpPr/>
          <p:nvPr/>
        </p:nvSpPr>
        <p:spPr>
          <a:xfrm flipH="1">
            <a:off x="-2312188" y="3402219"/>
            <a:ext cx="3121899" cy="8229600"/>
          </a:xfrm>
          <a:custGeom>
            <a:avLst/>
            <a:gdLst/>
            <a:ahLst/>
            <a:cxnLst/>
            <a:rect l="l" t="t" r="r" b="b"/>
            <a:pathLst>
              <a:path w="3727323" h="8229600">
                <a:moveTo>
                  <a:pt x="3727324" y="0"/>
                </a:moveTo>
                <a:lnTo>
                  <a:pt x="0" y="0"/>
                </a:lnTo>
                <a:lnTo>
                  <a:pt x="0" y="8229600"/>
                </a:lnTo>
                <a:lnTo>
                  <a:pt x="3727324" y="8229600"/>
                </a:lnTo>
                <a:lnTo>
                  <a:pt x="372732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D201F89-D6B4-210E-84D2-99BD8B0B2B6A}"/>
              </a:ext>
            </a:extLst>
          </p:cNvPr>
          <p:cNvSpPr/>
          <p:nvPr/>
        </p:nvSpPr>
        <p:spPr>
          <a:xfrm>
            <a:off x="14068733" y="-2482140"/>
            <a:ext cx="5353146" cy="3585398"/>
          </a:xfrm>
          <a:custGeom>
            <a:avLst/>
            <a:gdLst/>
            <a:ahLst/>
            <a:cxnLst/>
            <a:rect l="l" t="t" r="r" b="b"/>
            <a:pathLst>
              <a:path w="4604042" h="3585398">
                <a:moveTo>
                  <a:pt x="0" y="0"/>
                </a:moveTo>
                <a:lnTo>
                  <a:pt x="4604042" y="0"/>
                </a:lnTo>
                <a:lnTo>
                  <a:pt x="4604042" y="3585398"/>
                </a:lnTo>
                <a:lnTo>
                  <a:pt x="0" y="3585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1D19DA4-F84E-71C7-9CCD-A12F1E3050CF}"/>
              </a:ext>
            </a:extLst>
          </p:cNvPr>
          <p:cNvSpPr/>
          <p:nvPr/>
        </p:nvSpPr>
        <p:spPr>
          <a:xfrm>
            <a:off x="17256693" y="5605422"/>
            <a:ext cx="2227525" cy="4918179"/>
          </a:xfrm>
          <a:custGeom>
            <a:avLst/>
            <a:gdLst/>
            <a:ahLst/>
            <a:cxnLst/>
            <a:rect l="l" t="t" r="r" b="b"/>
            <a:pathLst>
              <a:path w="2227525" h="4918179">
                <a:moveTo>
                  <a:pt x="0" y="0"/>
                </a:moveTo>
                <a:lnTo>
                  <a:pt x="2227526" y="0"/>
                </a:lnTo>
                <a:lnTo>
                  <a:pt x="2227526" y="4918179"/>
                </a:lnTo>
                <a:lnTo>
                  <a:pt x="0" y="49181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80F5C222-DE86-ECF3-ACA6-7A2268E504CB}"/>
              </a:ext>
            </a:extLst>
          </p:cNvPr>
          <p:cNvSpPr/>
          <p:nvPr/>
        </p:nvSpPr>
        <p:spPr>
          <a:xfrm flipH="1">
            <a:off x="5953002" y="8265334"/>
            <a:ext cx="6381996" cy="2177856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6381996" y="0"/>
                </a:moveTo>
                <a:lnTo>
                  <a:pt x="0" y="0"/>
                </a:lnTo>
                <a:lnTo>
                  <a:pt x="0" y="2177856"/>
                </a:lnTo>
                <a:lnTo>
                  <a:pt x="6381996" y="2177856"/>
                </a:lnTo>
                <a:lnTo>
                  <a:pt x="638199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4" name="Freeform 14">
            <a:extLst>
              <a:ext uri="{FF2B5EF4-FFF2-40B4-BE49-F238E27FC236}">
                <a16:creationId xmlns:a16="http://schemas.microsoft.com/office/drawing/2014/main" id="{135DCE6E-3D89-3611-25F6-A8B7EEE5688B}"/>
              </a:ext>
            </a:extLst>
          </p:cNvPr>
          <p:cNvSpPr/>
          <p:nvPr/>
        </p:nvSpPr>
        <p:spPr>
          <a:xfrm flipH="1">
            <a:off x="5456267" y="8321761"/>
            <a:ext cx="2378992" cy="3625713"/>
          </a:xfrm>
          <a:custGeom>
            <a:avLst/>
            <a:gdLst/>
            <a:ahLst/>
            <a:cxnLst/>
            <a:rect l="l" t="t" r="r" b="b"/>
            <a:pathLst>
              <a:path w="2367704" h="4506336">
                <a:moveTo>
                  <a:pt x="2367704" y="0"/>
                </a:moveTo>
                <a:lnTo>
                  <a:pt x="0" y="0"/>
                </a:lnTo>
                <a:lnTo>
                  <a:pt x="0" y="4506336"/>
                </a:lnTo>
                <a:lnTo>
                  <a:pt x="2367704" y="4506336"/>
                </a:lnTo>
                <a:lnTo>
                  <a:pt x="236770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CD515099-072F-A95F-206B-F7F82A8F37B3}"/>
              </a:ext>
            </a:extLst>
          </p:cNvPr>
          <p:cNvSpPr/>
          <p:nvPr/>
        </p:nvSpPr>
        <p:spPr>
          <a:xfrm>
            <a:off x="12159171" y="8265334"/>
            <a:ext cx="6381996" cy="2177856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3" name="Freeform 13">
            <a:extLst>
              <a:ext uri="{FF2B5EF4-FFF2-40B4-BE49-F238E27FC236}">
                <a16:creationId xmlns:a16="http://schemas.microsoft.com/office/drawing/2014/main" id="{4A021D65-AEDA-4028-4B69-683B7F0BB037}"/>
              </a:ext>
            </a:extLst>
          </p:cNvPr>
          <p:cNvSpPr/>
          <p:nvPr/>
        </p:nvSpPr>
        <p:spPr>
          <a:xfrm rot="-1856917">
            <a:off x="11557924" y="7064722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165106D-CDBF-88CA-1F62-C19B7C23484A}"/>
              </a:ext>
            </a:extLst>
          </p:cNvPr>
          <p:cNvSpPr/>
          <p:nvPr/>
        </p:nvSpPr>
        <p:spPr>
          <a:xfrm>
            <a:off x="-253167" y="8774580"/>
            <a:ext cx="6049446" cy="1668610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9" name="Freeform 8">
            <a:extLst>
              <a:ext uri="{FF2B5EF4-FFF2-40B4-BE49-F238E27FC236}">
                <a16:creationId xmlns:a16="http://schemas.microsoft.com/office/drawing/2014/main" id="{4AEB3FE1-5B63-0BA9-C14A-AA2AC2B8F784}"/>
              </a:ext>
            </a:extLst>
          </p:cNvPr>
          <p:cNvSpPr/>
          <p:nvPr/>
        </p:nvSpPr>
        <p:spPr>
          <a:xfrm rot="20762714" flipH="1">
            <a:off x="774375" y="7781512"/>
            <a:ext cx="1449922" cy="3913781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69" y="0"/>
                </a:moveTo>
                <a:lnTo>
                  <a:pt x="0" y="0"/>
                </a:lnTo>
                <a:lnTo>
                  <a:pt x="0" y="3873398"/>
                </a:lnTo>
                <a:lnTo>
                  <a:pt x="2315969" y="3873398"/>
                </a:lnTo>
                <a:lnTo>
                  <a:pt x="2315969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71996ED-FD85-4ADC-E1E5-F9BC8C85F5E1}"/>
              </a:ext>
            </a:extLst>
          </p:cNvPr>
          <p:cNvSpPr/>
          <p:nvPr/>
        </p:nvSpPr>
        <p:spPr>
          <a:xfrm>
            <a:off x="-1100637" y="-2111722"/>
            <a:ext cx="5353146" cy="3585398"/>
          </a:xfrm>
          <a:custGeom>
            <a:avLst/>
            <a:gdLst/>
            <a:ahLst/>
            <a:cxnLst/>
            <a:rect l="l" t="t" r="r" b="b"/>
            <a:pathLst>
              <a:path w="4604042" h="3585398">
                <a:moveTo>
                  <a:pt x="0" y="0"/>
                </a:moveTo>
                <a:lnTo>
                  <a:pt x="4604042" y="0"/>
                </a:lnTo>
                <a:lnTo>
                  <a:pt x="4604042" y="3585398"/>
                </a:lnTo>
                <a:lnTo>
                  <a:pt x="0" y="3585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51D9C125-51A1-A3A5-71D6-F0D7F3F59F23}"/>
              </a:ext>
            </a:extLst>
          </p:cNvPr>
          <p:cNvGrpSpPr/>
          <p:nvPr/>
        </p:nvGrpSpPr>
        <p:grpSpPr>
          <a:xfrm>
            <a:off x="112128" y="544980"/>
            <a:ext cx="17930596" cy="8229600"/>
            <a:chOff x="0" y="-38100"/>
            <a:chExt cx="2569951" cy="1488615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C0A3CE51-F418-0072-70C7-572166F4002D}"/>
                </a:ext>
              </a:extLst>
            </p:cNvPr>
            <p:cNvSpPr/>
            <p:nvPr/>
          </p:nvSpPr>
          <p:spPr>
            <a:xfrm>
              <a:off x="44897" y="64417"/>
              <a:ext cx="2525054" cy="1386098"/>
            </a:xfrm>
            <a:custGeom>
              <a:avLst/>
              <a:gdLst/>
              <a:ahLst/>
              <a:cxnLst/>
              <a:rect l="l" t="t" r="r" b="b"/>
              <a:pathLst>
                <a:path w="2525054" h="1350885">
                  <a:moveTo>
                    <a:pt x="32883" y="0"/>
                  </a:moveTo>
                  <a:lnTo>
                    <a:pt x="2492171" y="0"/>
                  </a:lnTo>
                  <a:cubicBezTo>
                    <a:pt x="2510332" y="0"/>
                    <a:pt x="2525054" y="14722"/>
                    <a:pt x="2525054" y="32883"/>
                  </a:cubicBezTo>
                  <a:lnTo>
                    <a:pt x="2525054" y="1318002"/>
                  </a:lnTo>
                  <a:cubicBezTo>
                    <a:pt x="2525054" y="1336162"/>
                    <a:pt x="2510332" y="1350885"/>
                    <a:pt x="2492171" y="1350885"/>
                  </a:cubicBezTo>
                  <a:lnTo>
                    <a:pt x="32883" y="1350885"/>
                  </a:lnTo>
                  <a:cubicBezTo>
                    <a:pt x="14722" y="1350885"/>
                    <a:pt x="0" y="1336162"/>
                    <a:pt x="0" y="1318002"/>
                  </a:cubicBezTo>
                  <a:lnTo>
                    <a:pt x="0" y="32883"/>
                  </a:lnTo>
                  <a:cubicBezTo>
                    <a:pt x="0" y="14722"/>
                    <a:pt x="14722" y="0"/>
                    <a:pt x="32883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D6585186-4405-8EB5-B99B-FE81649BCAE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5CE5FFBC-48E4-E496-F1FF-7786D60E1691}"/>
              </a:ext>
            </a:extLst>
          </p:cNvPr>
          <p:cNvSpPr txBox="1"/>
          <p:nvPr/>
        </p:nvSpPr>
        <p:spPr>
          <a:xfrm>
            <a:off x="4419156" y="2097642"/>
            <a:ext cx="10191265" cy="1259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>
                <a:solidFill>
                  <a:srgbClr val="FFFFFF"/>
                </a:solidFill>
                <a:latin typeface="Coiny"/>
                <a:ea typeface="Coiny"/>
                <a:cs typeface="Coiny"/>
                <a:sym typeface="Coiny"/>
              </a:rPr>
              <a:t>THEORY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9C046-F45D-EE37-010D-4D247AC094B9}"/>
              </a:ext>
            </a:extLst>
          </p:cNvPr>
          <p:cNvSpPr txBox="1">
            <a:spLocks/>
          </p:cNvSpPr>
          <p:nvPr/>
        </p:nvSpPr>
        <p:spPr>
          <a:xfrm>
            <a:off x="682148" y="2454644"/>
            <a:ext cx="13304497" cy="116772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</a:t>
            </a:r>
            <a:r>
              <a:rPr lang="en-US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năm</a:t>
            </a:r>
            <a:r>
              <a:rPr lang="en-US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thế kỉ </a:t>
            </a:r>
            <a:r>
              <a:rPr lang="en-US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GB" sz="6600">
              <a:solidFill>
                <a:srgbClr val="C00000"/>
              </a:solidFill>
            </a:endParaRPr>
          </a:p>
          <a:p>
            <a:endParaRPr lang="en-US" sz="6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151F48B-9BE9-2BCA-3D27-9804136B7F4E}"/>
              </a:ext>
            </a:extLst>
          </p:cNvPr>
          <p:cNvSpPr txBox="1">
            <a:spLocks/>
          </p:cNvSpPr>
          <p:nvPr/>
        </p:nvSpPr>
        <p:spPr>
          <a:xfrm>
            <a:off x="721683" y="4058733"/>
            <a:ext cx="14396320" cy="116772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</a:t>
            </a:r>
            <a:r>
              <a:rPr lang="en-US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101</a:t>
            </a:r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năm</a:t>
            </a:r>
            <a:r>
              <a:rPr lang="en-US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thế kỉ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7E768CB-344E-BCBD-FF50-CDE24D668ECE}"/>
              </a:ext>
            </a:extLst>
          </p:cNvPr>
          <p:cNvSpPr txBox="1">
            <a:spLocks/>
          </p:cNvSpPr>
          <p:nvPr/>
        </p:nvSpPr>
        <p:spPr>
          <a:xfrm>
            <a:off x="721683" y="5761141"/>
            <a:ext cx="15417262" cy="9730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</a:t>
            </a:r>
            <a:r>
              <a:rPr lang="en-US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 đến năm</a:t>
            </a:r>
            <a:r>
              <a:rPr lang="en-US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thế kỉ ba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195E81-FF15-06BB-6B34-323DB246832C}"/>
              </a:ext>
            </a:extLst>
          </p:cNvPr>
          <p:cNvSpPr txBox="1"/>
          <p:nvPr/>
        </p:nvSpPr>
        <p:spPr>
          <a:xfrm>
            <a:off x="13986646" y="2403872"/>
            <a:ext cx="371875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6600" b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thế kỉ </a:t>
            </a:r>
            <a:r>
              <a:rPr lang="en-US" sz="6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6600" b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n-GB" sz="8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A17D84-615D-C8CE-9B9A-CB353D3EB055}"/>
              </a:ext>
            </a:extLst>
          </p:cNvPr>
          <p:cNvSpPr txBox="1"/>
          <p:nvPr/>
        </p:nvSpPr>
        <p:spPr>
          <a:xfrm>
            <a:off x="14388071" y="4041786"/>
            <a:ext cx="371875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(thế kỉ </a:t>
            </a:r>
            <a:r>
              <a:rPr lang="en-US" sz="6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6600" b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n-GB" sz="8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052BE-486A-75BC-BFC8-50FA08D9E778}"/>
              </a:ext>
            </a:extLst>
          </p:cNvPr>
          <p:cNvSpPr txBox="1"/>
          <p:nvPr/>
        </p:nvSpPr>
        <p:spPr>
          <a:xfrm>
            <a:off x="14157514" y="5768244"/>
            <a:ext cx="413048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(thế kỉ </a:t>
            </a:r>
            <a:r>
              <a:rPr lang="en-US" sz="6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II</a:t>
            </a:r>
            <a:r>
              <a:rPr lang="en-US" sz="6600" b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n-GB" sz="8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8D58B6-2E85-9754-7F84-71BF0C7993D7}"/>
              </a:ext>
            </a:extLst>
          </p:cNvPr>
          <p:cNvSpPr txBox="1"/>
          <p:nvPr/>
        </p:nvSpPr>
        <p:spPr>
          <a:xfrm>
            <a:off x="13067060" y="4068740"/>
            <a:ext cx="1321011" cy="1131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AD2CAE-5367-AE32-7E91-B35ECC832218}"/>
              </a:ext>
            </a:extLst>
          </p:cNvPr>
          <p:cNvSpPr txBox="1"/>
          <p:nvPr/>
        </p:nvSpPr>
        <p:spPr>
          <a:xfrm>
            <a:off x="3746265" y="5708257"/>
            <a:ext cx="174330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</a:t>
            </a:r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54FAAE-B95D-4972-E725-293E888E9DD1}"/>
              </a:ext>
            </a:extLst>
          </p:cNvPr>
          <p:cNvSpPr txBox="1"/>
          <p:nvPr/>
        </p:nvSpPr>
        <p:spPr>
          <a:xfrm>
            <a:off x="8344785" y="5666013"/>
            <a:ext cx="174330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05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  <p:bldP spid="23" grpId="0"/>
      <p:bldP spid="23" grpId="1"/>
      <p:bldP spid="6" grpId="0"/>
      <p:bldP spid="4" grpId="0"/>
      <p:bldP spid="7" grpId="0"/>
      <p:bldP spid="14" grpId="0"/>
      <p:bldP spid="22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3">
            <a:extLst>
              <a:ext uri="{FF2B5EF4-FFF2-40B4-BE49-F238E27FC236}">
                <a16:creationId xmlns:a16="http://schemas.microsoft.com/office/drawing/2014/main" id="{54AC835B-F900-2D7A-B2E7-AE5A1DC6B967}"/>
              </a:ext>
            </a:extLst>
          </p:cNvPr>
          <p:cNvGrpSpPr/>
          <p:nvPr/>
        </p:nvGrpSpPr>
        <p:grpSpPr>
          <a:xfrm>
            <a:off x="0" y="122923"/>
            <a:ext cx="18288000" cy="10041154"/>
            <a:chOff x="0" y="-136829"/>
            <a:chExt cx="2542335" cy="1386098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F82531D7-56E0-E50A-FA42-C163D448610F}"/>
                </a:ext>
              </a:extLst>
            </p:cNvPr>
            <p:cNvSpPr/>
            <p:nvPr/>
          </p:nvSpPr>
          <p:spPr>
            <a:xfrm>
              <a:off x="17281" y="-136829"/>
              <a:ext cx="2525054" cy="1386098"/>
            </a:xfrm>
            <a:custGeom>
              <a:avLst/>
              <a:gdLst/>
              <a:ahLst/>
              <a:cxnLst/>
              <a:rect l="l" t="t" r="r" b="b"/>
              <a:pathLst>
                <a:path w="2525054" h="1350885">
                  <a:moveTo>
                    <a:pt x="32883" y="0"/>
                  </a:moveTo>
                  <a:lnTo>
                    <a:pt x="2492171" y="0"/>
                  </a:lnTo>
                  <a:cubicBezTo>
                    <a:pt x="2510332" y="0"/>
                    <a:pt x="2525054" y="14722"/>
                    <a:pt x="2525054" y="32883"/>
                  </a:cubicBezTo>
                  <a:lnTo>
                    <a:pt x="2525054" y="1318002"/>
                  </a:lnTo>
                  <a:cubicBezTo>
                    <a:pt x="2525054" y="1336162"/>
                    <a:pt x="2510332" y="1350885"/>
                    <a:pt x="2492171" y="1350885"/>
                  </a:cubicBezTo>
                  <a:lnTo>
                    <a:pt x="32883" y="1350885"/>
                  </a:lnTo>
                  <a:cubicBezTo>
                    <a:pt x="14722" y="1350885"/>
                    <a:pt x="0" y="1336162"/>
                    <a:pt x="0" y="1318002"/>
                  </a:cubicBezTo>
                  <a:lnTo>
                    <a:pt x="0" y="32883"/>
                  </a:lnTo>
                  <a:cubicBezTo>
                    <a:pt x="0" y="14722"/>
                    <a:pt x="14722" y="0"/>
                    <a:pt x="32883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4105E998-FBF7-C548-E102-17C7C06CC7D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176914" y="9646487"/>
            <a:ext cx="6381996" cy="956290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6128829" y="9625493"/>
            <a:ext cx="6381996" cy="956290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6381996" y="0"/>
                </a:moveTo>
                <a:lnTo>
                  <a:pt x="0" y="0"/>
                </a:lnTo>
                <a:lnTo>
                  <a:pt x="0" y="2177856"/>
                </a:lnTo>
                <a:lnTo>
                  <a:pt x="6381996" y="2177856"/>
                </a:lnTo>
                <a:lnTo>
                  <a:pt x="638199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006665" y="9603829"/>
            <a:ext cx="6381996" cy="998948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2D0FE0-F105-6D38-0929-7DE3952FD1D7}"/>
              </a:ext>
            </a:extLst>
          </p:cNvPr>
          <p:cNvSpPr txBox="1"/>
          <p:nvPr/>
        </p:nvSpPr>
        <p:spPr>
          <a:xfrm>
            <a:off x="354983" y="4661907"/>
            <a:ext cx="23856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rgbClr val="0070C0"/>
                </a:solidFill>
              </a:rPr>
              <a:t>Nhóm 3,4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303828-27C6-ABC1-1D01-258816F811A9}"/>
              </a:ext>
            </a:extLst>
          </p:cNvPr>
          <p:cNvSpPr txBox="1"/>
          <p:nvPr/>
        </p:nvSpPr>
        <p:spPr>
          <a:xfrm>
            <a:off x="9681765" y="4852073"/>
            <a:ext cx="23856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rgbClr val="0070C0"/>
                </a:solidFill>
              </a:rPr>
              <a:t>Nhóm 5,6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032C3-5B1D-C28C-5530-FEF3C4624BA3}"/>
              </a:ext>
            </a:extLst>
          </p:cNvPr>
          <p:cNvSpPr txBox="1"/>
          <p:nvPr/>
        </p:nvSpPr>
        <p:spPr>
          <a:xfrm>
            <a:off x="12441217" y="159580"/>
            <a:ext cx="23856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rgbClr val="0070C0"/>
                </a:solidFill>
              </a:rPr>
              <a:t>Nhóm 1,2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C994C9-E261-CDA8-E20E-F6CDBFDEC0DD}"/>
              </a:ext>
            </a:extLst>
          </p:cNvPr>
          <p:cNvSpPr txBox="1"/>
          <p:nvPr/>
        </p:nvSpPr>
        <p:spPr>
          <a:xfrm>
            <a:off x="1532192" y="1684569"/>
            <a:ext cx="6008081" cy="1546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Nhiệm vụ 1</a:t>
            </a:r>
          </a:p>
        </p:txBody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id="{ADEEADCB-5CF3-D8E9-8A04-544C02FC7D3B}"/>
              </a:ext>
            </a:extLst>
          </p:cNvPr>
          <p:cNvSpPr/>
          <p:nvPr/>
        </p:nvSpPr>
        <p:spPr>
          <a:xfrm>
            <a:off x="124309" y="-122527"/>
            <a:ext cx="2215319" cy="214016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 t="-68507" r="-144506" b="1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4" name="Đồng hồ đếm ngược 3 phút - 3 Minutes">
            <a:hlinkClick r:id="" action="ppaction://media"/>
            <a:extLst>
              <a:ext uri="{FF2B5EF4-FFF2-40B4-BE49-F238E27FC236}">
                <a16:creationId xmlns:a16="http://schemas.microsoft.com/office/drawing/2014/main" id="{98AE7689-626E-974A-9FCA-5EAB363BEA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lum contrast="20000"/>
          </a:blip>
          <a:stretch>
            <a:fillRect/>
          </a:stretch>
        </p:blipFill>
        <p:spPr>
          <a:xfrm>
            <a:off x="499087" y="267157"/>
            <a:ext cx="1306251" cy="1245205"/>
          </a:xfrm>
          <a:prstGeom prst="ellipse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7E82423-D629-8A4C-F177-ACB6A5483E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764681"/>
              </p:ext>
            </p:extLst>
          </p:nvPr>
        </p:nvGraphicFramePr>
        <p:xfrm>
          <a:off x="9144000" y="833543"/>
          <a:ext cx="8906232" cy="4013991"/>
        </p:xfrm>
        <a:graphic>
          <a:graphicData uri="http://schemas.openxmlformats.org/drawingml/2006/table">
            <a:tbl>
              <a:tblPr firstRow="1" firstCol="1" bandRow="1"/>
              <a:tblGrid>
                <a:gridCol w="8906232">
                  <a:extLst>
                    <a:ext uri="{9D8B030D-6E8A-4147-A177-3AD203B41FA5}">
                      <a16:colId xmlns:a16="http://schemas.microsoft.com/office/drawing/2014/main" val="1190270388"/>
                    </a:ext>
                  </a:extLst>
                </a:gridCol>
              </a:tblGrid>
              <a:tr h="44144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Phiếu học tập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54" marR="60454" marT="8396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5594130"/>
                  </a:ext>
                </a:extLst>
              </a:tr>
              <a:tr h="667615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Từ năm……..đến năm……… là thế kỉ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bốn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(thế kỉ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54" marR="60454" marT="8396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2640029"/>
                  </a:ext>
                </a:extLst>
              </a:tr>
              <a:tr h="600179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Từ năm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401 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đến năm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là thế kỉ ……….( thế kỉ……)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54" marR="60454" marT="8396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7564968"/>
                  </a:ext>
                </a:extLst>
              </a:tr>
              <a:tr h="522888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Từ năm……..đến năm……… là thế kỉ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sáu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(thế kỉ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54" marR="60454" marT="8396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1883381"/>
                  </a:ext>
                </a:extLst>
              </a:tr>
              <a:tr h="522888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Từ năm …….đến năm……… là thế kỉ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(thế kỉ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VII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54" marR="60454" marT="8396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498022"/>
                  </a:ext>
                </a:extLst>
              </a:tr>
              <a:tr h="53689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Từ năm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701 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đến năm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800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là thế kỉ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tám 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(thế kỉ …..)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54" marR="60454" marT="8396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0196"/>
                  </a:ext>
                </a:extLst>
              </a:tr>
              <a:tr h="72208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Từ năm …… đến năm ……. thế kỉ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(thế kỉ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IX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54" marR="60454" marT="8396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29786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9347FF2-37B4-AC1B-D888-C6DA98E3F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347171"/>
              </p:ext>
            </p:extLst>
          </p:nvPr>
        </p:nvGraphicFramePr>
        <p:xfrm>
          <a:off x="237768" y="5439466"/>
          <a:ext cx="8814647" cy="4134957"/>
        </p:xfrm>
        <a:graphic>
          <a:graphicData uri="http://schemas.openxmlformats.org/drawingml/2006/table">
            <a:tbl>
              <a:tblPr firstRow="1" firstCol="1" bandRow="1"/>
              <a:tblGrid>
                <a:gridCol w="8814647">
                  <a:extLst>
                    <a:ext uri="{9D8B030D-6E8A-4147-A177-3AD203B41FA5}">
                      <a16:colId xmlns:a16="http://schemas.microsoft.com/office/drawing/2014/main" val="4198815557"/>
                    </a:ext>
                  </a:extLst>
                </a:gridCol>
              </a:tblGrid>
              <a:tr h="45375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Phiếu học tập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76449"/>
                  </a:ext>
                </a:extLst>
              </a:tr>
              <a:tr h="6098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Từ năm……..đến năm……… là thế kỉ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(thế kỉ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3518058"/>
                  </a:ext>
                </a:extLst>
              </a:tr>
              <a:tr h="63205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Từ năm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1001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đến năm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1100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là thế kỉ ……….. (thế kỉ …..)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5613784"/>
                  </a:ext>
                </a:extLst>
              </a:tr>
              <a:tr h="6098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Từ năm……..đến năm……là thế kỉ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mười hai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(thế kỉ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XII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116514"/>
                  </a:ext>
                </a:extLst>
              </a:tr>
              <a:tr h="6098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Từ năm …….đến năm……là thế kỉ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mười ba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(thế kỉ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XIII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193920"/>
                  </a:ext>
                </a:extLst>
              </a:tr>
              <a:tr h="6098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Từ năm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1301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đến năm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1400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là thế kỉ ….…....(thế kỉ …..)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0700232"/>
                  </a:ext>
                </a:extLst>
              </a:tr>
              <a:tr h="60983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Từ năm …... đến năm ….…là thế kỉ ……….. (thế kỉ </a:t>
                      </a: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XV</a:t>
                      </a: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15" marR="55815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00738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FE1B26-A93A-B7D5-E596-705D5FCC2A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781204"/>
              </p:ext>
            </p:extLst>
          </p:nvPr>
        </p:nvGraphicFramePr>
        <p:xfrm>
          <a:off x="9189287" y="5439466"/>
          <a:ext cx="8974404" cy="4182559"/>
        </p:xfrm>
        <a:graphic>
          <a:graphicData uri="http://schemas.openxmlformats.org/drawingml/2006/table">
            <a:tbl>
              <a:tblPr firstRow="1" firstCol="1" bandRow="1"/>
              <a:tblGrid>
                <a:gridCol w="8974404">
                  <a:extLst>
                    <a:ext uri="{9D8B030D-6E8A-4147-A177-3AD203B41FA5}">
                      <a16:colId xmlns:a16="http://schemas.microsoft.com/office/drawing/2014/main" val="3211317853"/>
                    </a:ext>
                  </a:extLst>
                </a:gridCol>
              </a:tblGrid>
              <a:tr h="415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Phiếu học tập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4" marR="51844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509418"/>
                  </a:ext>
                </a:extLst>
              </a:tr>
              <a:tr h="5876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 năm……..đến năm…… là thế kỉ </a:t>
                      </a:r>
                      <a:r>
                        <a:rPr lang="en-US" sz="28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mười sáu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(thế kỉ </a:t>
                      </a:r>
                      <a:r>
                        <a:rPr lang="en-US" sz="28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XVI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4" marR="51844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5864504"/>
                  </a:ext>
                </a:extLst>
              </a:tr>
              <a:tr h="6111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 năm </a:t>
                      </a:r>
                      <a:r>
                        <a:rPr lang="en-US" sz="28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1601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đến năm </a:t>
                      </a:r>
                      <a:r>
                        <a:rPr lang="en-US" sz="28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1700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là thế kỉ ………... (thế kỉ ……)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4" marR="51844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958557"/>
                  </a:ext>
                </a:extLst>
              </a:tr>
              <a:tr h="5840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 năm…..đến năm… là thế kỉ </a:t>
                      </a:r>
                      <a:r>
                        <a:rPr lang="en-US" sz="28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mười tám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(thế kỉ </a:t>
                      </a:r>
                      <a:r>
                        <a:rPr lang="en-US" sz="28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XVIII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4" marR="51844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4292501"/>
                  </a:ext>
                </a:extLst>
              </a:tr>
              <a:tr h="5569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 năm …….đến năm…… là thế kỉ </a:t>
                      </a:r>
                      <a:r>
                        <a:rPr lang="en-US" sz="28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mười chín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(thế kỉ </a:t>
                      </a:r>
                      <a:r>
                        <a:rPr lang="en-US" sz="28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XIX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4" marR="51844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394049"/>
                  </a:ext>
                </a:extLst>
              </a:tr>
              <a:tr h="6111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 năm </a:t>
                      </a:r>
                      <a:r>
                        <a:rPr lang="en-US" sz="28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1901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đến năm </a:t>
                      </a:r>
                      <a:r>
                        <a:rPr lang="en-US" sz="28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là thế kỉ ………. (thế kỉ …….)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4" marR="51844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57512"/>
                  </a:ext>
                </a:extLst>
              </a:tr>
              <a:tr h="7976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 năm ….. đến năm …. là thế kỉ </a:t>
                      </a:r>
                      <a:r>
                        <a:rPr lang="en-US" sz="28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hai mươi mốt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(thế kỉ </a:t>
                      </a:r>
                      <a:r>
                        <a:rPr lang="en-US" sz="28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XXI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44" marR="51844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6148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126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5610">
                <p:cTn id="36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03C22846-C384-F57F-2F6C-A2BB98447953}"/>
              </a:ext>
            </a:extLst>
          </p:cNvPr>
          <p:cNvSpPr/>
          <p:nvPr/>
        </p:nvSpPr>
        <p:spPr>
          <a:xfrm>
            <a:off x="-955139" y="9087594"/>
            <a:ext cx="20793357" cy="814246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15284" y="8030205"/>
            <a:ext cx="4808257" cy="3453791"/>
          </a:xfrm>
          <a:custGeom>
            <a:avLst/>
            <a:gdLst/>
            <a:ahLst/>
            <a:cxnLst/>
            <a:rect l="l" t="t" r="r" b="b"/>
            <a:pathLst>
              <a:path w="4808257" h="4282354">
                <a:moveTo>
                  <a:pt x="0" y="0"/>
                </a:moveTo>
                <a:lnTo>
                  <a:pt x="4808257" y="0"/>
                </a:lnTo>
                <a:lnTo>
                  <a:pt x="4808257" y="4282354"/>
                </a:lnTo>
                <a:lnTo>
                  <a:pt x="0" y="42823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15200" y="-639817"/>
            <a:ext cx="8115300" cy="3438858"/>
          </a:xfrm>
          <a:custGeom>
            <a:avLst/>
            <a:gdLst/>
            <a:ahLst/>
            <a:cxnLst/>
            <a:rect l="l" t="t" r="r" b="b"/>
            <a:pathLst>
              <a:path w="8115300" h="3438858">
                <a:moveTo>
                  <a:pt x="0" y="0"/>
                </a:moveTo>
                <a:lnTo>
                  <a:pt x="8115300" y="0"/>
                </a:lnTo>
                <a:lnTo>
                  <a:pt x="8115300" y="3438858"/>
                </a:lnTo>
                <a:lnTo>
                  <a:pt x="0" y="3438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flipH="1">
            <a:off x="11722918" y="2521173"/>
            <a:ext cx="8115300" cy="3438858"/>
          </a:xfrm>
          <a:custGeom>
            <a:avLst/>
            <a:gdLst/>
            <a:ahLst/>
            <a:cxnLst/>
            <a:rect l="l" t="t" r="r" b="b"/>
            <a:pathLst>
              <a:path w="8115300" h="3438858">
                <a:moveTo>
                  <a:pt x="8115300" y="0"/>
                </a:moveTo>
                <a:lnTo>
                  <a:pt x="0" y="0"/>
                </a:lnTo>
                <a:lnTo>
                  <a:pt x="0" y="3438858"/>
                </a:lnTo>
                <a:lnTo>
                  <a:pt x="8115300" y="3438858"/>
                </a:lnTo>
                <a:lnTo>
                  <a:pt x="811530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88715" flipH="1">
            <a:off x="-843590" y="7503288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69" y="0"/>
                </a:moveTo>
                <a:lnTo>
                  <a:pt x="0" y="0"/>
                </a:lnTo>
                <a:lnTo>
                  <a:pt x="0" y="3873398"/>
                </a:lnTo>
                <a:lnTo>
                  <a:pt x="2315969" y="3873398"/>
                </a:lnTo>
                <a:lnTo>
                  <a:pt x="231596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68056" y="7963997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4"/>
                </a:lnTo>
                <a:lnTo>
                  <a:pt x="0" y="50803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2559695">
            <a:off x="1231359" y="8903482"/>
            <a:ext cx="2635567" cy="2345655"/>
          </a:xfrm>
          <a:custGeom>
            <a:avLst/>
            <a:gdLst/>
            <a:ahLst/>
            <a:cxnLst/>
            <a:rect l="l" t="t" r="r" b="b"/>
            <a:pathLst>
              <a:path w="2635567" h="2345655">
                <a:moveTo>
                  <a:pt x="0" y="0"/>
                </a:moveTo>
                <a:lnTo>
                  <a:pt x="2635567" y="0"/>
                </a:lnTo>
                <a:lnTo>
                  <a:pt x="2635567" y="2345655"/>
                </a:lnTo>
                <a:lnTo>
                  <a:pt x="0" y="23456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56917">
            <a:off x="3292807" y="8363347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7" y="0"/>
                </a:lnTo>
                <a:lnTo>
                  <a:pt x="3241057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56917">
            <a:off x="11754139" y="8168682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52482" y="8545099"/>
            <a:ext cx="2367704" cy="4506336"/>
          </a:xfrm>
          <a:custGeom>
            <a:avLst/>
            <a:gdLst/>
            <a:ahLst/>
            <a:cxnLst/>
            <a:rect l="l" t="t" r="r" b="b"/>
            <a:pathLst>
              <a:path w="2367704" h="4506336">
                <a:moveTo>
                  <a:pt x="2367704" y="0"/>
                </a:moveTo>
                <a:lnTo>
                  <a:pt x="0" y="0"/>
                </a:lnTo>
                <a:lnTo>
                  <a:pt x="0" y="4506336"/>
                </a:lnTo>
                <a:lnTo>
                  <a:pt x="2367704" y="4506336"/>
                </a:lnTo>
                <a:lnTo>
                  <a:pt x="2367704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F9751A2-BE65-CBF9-0EA5-CBBEB5C3FD11}"/>
              </a:ext>
            </a:extLst>
          </p:cNvPr>
          <p:cNvGrpSpPr/>
          <p:nvPr/>
        </p:nvGrpSpPr>
        <p:grpSpPr>
          <a:xfrm>
            <a:off x="0" y="315499"/>
            <a:ext cx="17930596" cy="8229600"/>
            <a:chOff x="0" y="-38100"/>
            <a:chExt cx="2569951" cy="1488615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9154E747-967F-C6C8-8EAC-BCFCE21841B1}"/>
                </a:ext>
              </a:extLst>
            </p:cNvPr>
            <p:cNvSpPr/>
            <p:nvPr/>
          </p:nvSpPr>
          <p:spPr>
            <a:xfrm>
              <a:off x="44897" y="64417"/>
              <a:ext cx="2525054" cy="1386098"/>
            </a:xfrm>
            <a:custGeom>
              <a:avLst/>
              <a:gdLst/>
              <a:ahLst/>
              <a:cxnLst/>
              <a:rect l="l" t="t" r="r" b="b"/>
              <a:pathLst>
                <a:path w="2525054" h="1350885">
                  <a:moveTo>
                    <a:pt x="32883" y="0"/>
                  </a:moveTo>
                  <a:lnTo>
                    <a:pt x="2492171" y="0"/>
                  </a:lnTo>
                  <a:cubicBezTo>
                    <a:pt x="2510332" y="0"/>
                    <a:pt x="2525054" y="14722"/>
                    <a:pt x="2525054" y="32883"/>
                  </a:cubicBezTo>
                  <a:lnTo>
                    <a:pt x="2525054" y="1318002"/>
                  </a:lnTo>
                  <a:cubicBezTo>
                    <a:pt x="2525054" y="1336162"/>
                    <a:pt x="2510332" y="1350885"/>
                    <a:pt x="2492171" y="1350885"/>
                  </a:cubicBezTo>
                  <a:lnTo>
                    <a:pt x="32883" y="1350885"/>
                  </a:lnTo>
                  <a:cubicBezTo>
                    <a:pt x="14722" y="1350885"/>
                    <a:pt x="0" y="1336162"/>
                    <a:pt x="0" y="1318002"/>
                  </a:cubicBezTo>
                  <a:lnTo>
                    <a:pt x="0" y="32883"/>
                  </a:lnTo>
                  <a:cubicBezTo>
                    <a:pt x="0" y="14722"/>
                    <a:pt x="14722" y="0"/>
                    <a:pt x="32883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pPr algn="ctr"/>
              <a:endParaRPr lang="en-GB"/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575F2014-C53B-C284-2A42-EA4417E7920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368250-6565-8D39-BDEA-25CD31B67B6E}"/>
              </a:ext>
            </a:extLst>
          </p:cNvPr>
          <p:cNvSpPr txBox="1">
            <a:spLocks/>
          </p:cNvSpPr>
          <p:nvPr/>
        </p:nvSpPr>
        <p:spPr>
          <a:xfrm>
            <a:off x="834573" y="3334687"/>
            <a:ext cx="14862627" cy="310338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9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xác định thế kỉ của một năm cụ thể.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02F998-4EE7-000C-FBB0-7CB9181424BA}"/>
              </a:ext>
            </a:extLst>
          </p:cNvPr>
          <p:cNvSpPr txBox="1"/>
          <p:nvPr/>
        </p:nvSpPr>
        <p:spPr>
          <a:xfrm>
            <a:off x="4614966" y="1269850"/>
            <a:ext cx="6008081" cy="1546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Nhiệm vụ 2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4EA328C9-151A-78F3-41D2-E2D1509C6164}"/>
              </a:ext>
            </a:extLst>
          </p:cNvPr>
          <p:cNvSpPr/>
          <p:nvPr/>
        </p:nvSpPr>
        <p:spPr>
          <a:xfrm>
            <a:off x="124309" y="-122527"/>
            <a:ext cx="2215319" cy="2140160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 t="-68507" r="-144506" b="1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8" name="Đồng hồ đếm ngược 3 phút - 3 Minutes">
            <a:hlinkClick r:id="" action="ppaction://media"/>
            <a:extLst>
              <a:ext uri="{FF2B5EF4-FFF2-40B4-BE49-F238E27FC236}">
                <a16:creationId xmlns:a16="http://schemas.microsoft.com/office/drawing/2014/main" id="{5FB534F8-C085-B129-C67A-FECCF0A767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lum contrast="20000"/>
          </a:blip>
          <a:stretch>
            <a:fillRect/>
          </a:stretch>
        </p:blipFill>
        <p:spPr>
          <a:xfrm>
            <a:off x="493007" y="171204"/>
            <a:ext cx="1306251" cy="124520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12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25610">
                <p:cTn id="2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  <p:bldP spid="2" grpId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>
            <a:extLst>
              <a:ext uri="{FF2B5EF4-FFF2-40B4-BE49-F238E27FC236}">
                <a16:creationId xmlns:a16="http://schemas.microsoft.com/office/drawing/2014/main" id="{42F44050-2876-3285-A658-F883C02C9E52}"/>
              </a:ext>
            </a:extLst>
          </p:cNvPr>
          <p:cNvSpPr/>
          <p:nvPr/>
        </p:nvSpPr>
        <p:spPr>
          <a:xfrm>
            <a:off x="133394" y="-50865"/>
            <a:ext cx="17983200" cy="10283952"/>
          </a:xfrm>
          <a:custGeom>
            <a:avLst/>
            <a:gdLst/>
            <a:ahLst/>
            <a:cxnLst/>
            <a:rect l="l" t="t" r="r" b="b"/>
            <a:pathLst>
              <a:path w="2525054" h="1350885">
                <a:moveTo>
                  <a:pt x="32883" y="0"/>
                </a:moveTo>
                <a:lnTo>
                  <a:pt x="2492171" y="0"/>
                </a:lnTo>
                <a:cubicBezTo>
                  <a:pt x="2510332" y="0"/>
                  <a:pt x="2525054" y="14722"/>
                  <a:pt x="2525054" y="32883"/>
                </a:cubicBezTo>
                <a:lnTo>
                  <a:pt x="2525054" y="1318002"/>
                </a:lnTo>
                <a:cubicBezTo>
                  <a:pt x="2525054" y="1336162"/>
                  <a:pt x="2510332" y="1350885"/>
                  <a:pt x="2492171" y="1350885"/>
                </a:cubicBezTo>
                <a:lnTo>
                  <a:pt x="32883" y="1350885"/>
                </a:lnTo>
                <a:cubicBezTo>
                  <a:pt x="14722" y="1350885"/>
                  <a:pt x="0" y="1336162"/>
                  <a:pt x="0" y="1318002"/>
                </a:cubicBezTo>
                <a:lnTo>
                  <a:pt x="0" y="32883"/>
                </a:lnTo>
                <a:cubicBezTo>
                  <a:pt x="0" y="14722"/>
                  <a:pt x="14722" y="0"/>
                  <a:pt x="32883" y="0"/>
                </a:cubicBezTo>
                <a:close/>
              </a:path>
            </a:pathLst>
          </a:custGeom>
          <a:solidFill>
            <a:schemeClr val="bg1"/>
          </a:solidFill>
          <a:ln w="95250" cap="rnd">
            <a:solidFill>
              <a:srgbClr val="FFCB7C"/>
            </a:solidFill>
            <a:prstDash val="solid"/>
            <a:round/>
          </a:ln>
        </p:spPr>
        <p:txBody>
          <a:bodyPr/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C765D1-2D86-829A-ACB7-4F2DE7AAB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" b="26874"/>
          <a:stretch/>
        </p:blipFill>
        <p:spPr>
          <a:xfrm rot="16200000">
            <a:off x="10163804" y="2051051"/>
            <a:ext cx="9867902" cy="6024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A7BA67-67A4-543F-0464-B6EDCED07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54" y="161923"/>
            <a:ext cx="6235337" cy="98583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C969B8-538A-86F0-E9E8-B4AD5EEC86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42" t="6027" b="27307"/>
          <a:stretch/>
        </p:blipFill>
        <p:spPr>
          <a:xfrm rot="16200000">
            <a:off x="4290219" y="2225195"/>
            <a:ext cx="9858374" cy="57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96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2EC9F-6A40-509D-EE29-C8519607F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2">
            <a:extLst>
              <a:ext uri="{FF2B5EF4-FFF2-40B4-BE49-F238E27FC236}">
                <a16:creationId xmlns:a16="http://schemas.microsoft.com/office/drawing/2014/main" id="{AA375BE0-8FC9-8FC2-F57D-516F3DA85392}"/>
              </a:ext>
            </a:extLst>
          </p:cNvPr>
          <p:cNvSpPr/>
          <p:nvPr/>
        </p:nvSpPr>
        <p:spPr>
          <a:xfrm>
            <a:off x="-1151354" y="8150614"/>
            <a:ext cx="20793357" cy="814246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6F68E5D3-DD3E-ADCE-20CC-3A2D9DDF8FAE}"/>
              </a:ext>
            </a:extLst>
          </p:cNvPr>
          <p:cNvSpPr/>
          <p:nvPr/>
        </p:nvSpPr>
        <p:spPr>
          <a:xfrm>
            <a:off x="15971841" y="6860037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4"/>
                </a:lnTo>
                <a:lnTo>
                  <a:pt x="0" y="5080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10">
            <a:extLst>
              <a:ext uri="{FF2B5EF4-FFF2-40B4-BE49-F238E27FC236}">
                <a16:creationId xmlns:a16="http://schemas.microsoft.com/office/drawing/2014/main" id="{4103FE9E-45E6-210E-9BFE-99187F003C29}"/>
              </a:ext>
            </a:extLst>
          </p:cNvPr>
          <p:cNvSpPr/>
          <p:nvPr/>
        </p:nvSpPr>
        <p:spPr>
          <a:xfrm rot="2559695">
            <a:off x="1035144" y="7799522"/>
            <a:ext cx="2635567" cy="2345655"/>
          </a:xfrm>
          <a:custGeom>
            <a:avLst/>
            <a:gdLst/>
            <a:ahLst/>
            <a:cxnLst/>
            <a:rect l="l" t="t" r="r" b="b"/>
            <a:pathLst>
              <a:path w="2635567" h="2345655">
                <a:moveTo>
                  <a:pt x="0" y="0"/>
                </a:moveTo>
                <a:lnTo>
                  <a:pt x="2635567" y="0"/>
                </a:lnTo>
                <a:lnTo>
                  <a:pt x="2635567" y="2345655"/>
                </a:lnTo>
                <a:lnTo>
                  <a:pt x="0" y="23456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288135D2-186C-39C4-8F1A-C6A1F8DEF950}"/>
              </a:ext>
            </a:extLst>
          </p:cNvPr>
          <p:cNvSpPr/>
          <p:nvPr/>
        </p:nvSpPr>
        <p:spPr>
          <a:xfrm rot="-1856917">
            <a:off x="3096592" y="7259387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7" y="0"/>
                </a:lnTo>
                <a:lnTo>
                  <a:pt x="3241057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B638F2E-D307-A77B-17F3-BEA36D460BDF}"/>
              </a:ext>
            </a:extLst>
          </p:cNvPr>
          <p:cNvSpPr/>
          <p:nvPr/>
        </p:nvSpPr>
        <p:spPr>
          <a:xfrm>
            <a:off x="14131072" y="-1654380"/>
            <a:ext cx="5353146" cy="3585398"/>
          </a:xfrm>
          <a:custGeom>
            <a:avLst/>
            <a:gdLst/>
            <a:ahLst/>
            <a:cxnLst/>
            <a:rect l="l" t="t" r="r" b="b"/>
            <a:pathLst>
              <a:path w="4604042" h="3585398">
                <a:moveTo>
                  <a:pt x="0" y="0"/>
                </a:moveTo>
                <a:lnTo>
                  <a:pt x="4604042" y="0"/>
                </a:lnTo>
                <a:lnTo>
                  <a:pt x="4604042" y="3585398"/>
                </a:lnTo>
                <a:lnTo>
                  <a:pt x="0" y="35853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5D1C44E-E347-4618-14CE-2071870D1D7F}"/>
              </a:ext>
            </a:extLst>
          </p:cNvPr>
          <p:cNvSpPr/>
          <p:nvPr/>
        </p:nvSpPr>
        <p:spPr>
          <a:xfrm flipH="1">
            <a:off x="5953002" y="8265334"/>
            <a:ext cx="6381996" cy="2177856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6381996" y="0"/>
                </a:moveTo>
                <a:lnTo>
                  <a:pt x="0" y="0"/>
                </a:lnTo>
                <a:lnTo>
                  <a:pt x="0" y="2177856"/>
                </a:lnTo>
                <a:lnTo>
                  <a:pt x="6381996" y="2177856"/>
                </a:lnTo>
                <a:lnTo>
                  <a:pt x="638199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4" name="Freeform 14">
            <a:extLst>
              <a:ext uri="{FF2B5EF4-FFF2-40B4-BE49-F238E27FC236}">
                <a16:creationId xmlns:a16="http://schemas.microsoft.com/office/drawing/2014/main" id="{E69400AA-D03F-DB3A-3D6B-4046DB2F0E7E}"/>
              </a:ext>
            </a:extLst>
          </p:cNvPr>
          <p:cNvSpPr/>
          <p:nvPr/>
        </p:nvSpPr>
        <p:spPr>
          <a:xfrm flipH="1">
            <a:off x="5456267" y="8321761"/>
            <a:ext cx="2378992" cy="3625713"/>
          </a:xfrm>
          <a:custGeom>
            <a:avLst/>
            <a:gdLst/>
            <a:ahLst/>
            <a:cxnLst/>
            <a:rect l="l" t="t" r="r" b="b"/>
            <a:pathLst>
              <a:path w="2367704" h="4506336">
                <a:moveTo>
                  <a:pt x="2367704" y="0"/>
                </a:moveTo>
                <a:lnTo>
                  <a:pt x="0" y="0"/>
                </a:lnTo>
                <a:lnTo>
                  <a:pt x="0" y="4506336"/>
                </a:lnTo>
                <a:lnTo>
                  <a:pt x="2367704" y="4506336"/>
                </a:lnTo>
                <a:lnTo>
                  <a:pt x="236770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9FA6B780-A5A0-E9E3-8002-53DBC043D379}"/>
              </a:ext>
            </a:extLst>
          </p:cNvPr>
          <p:cNvSpPr/>
          <p:nvPr/>
        </p:nvSpPr>
        <p:spPr>
          <a:xfrm>
            <a:off x="12159171" y="8265334"/>
            <a:ext cx="6381996" cy="2177856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3" name="Freeform 13">
            <a:extLst>
              <a:ext uri="{FF2B5EF4-FFF2-40B4-BE49-F238E27FC236}">
                <a16:creationId xmlns:a16="http://schemas.microsoft.com/office/drawing/2014/main" id="{527E7825-AB46-7195-FAAF-C6B7B799B4D0}"/>
              </a:ext>
            </a:extLst>
          </p:cNvPr>
          <p:cNvSpPr/>
          <p:nvPr/>
        </p:nvSpPr>
        <p:spPr>
          <a:xfrm rot="-1856917">
            <a:off x="11557924" y="7064722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85C0752-16E8-1879-9C53-80930F36985D}"/>
              </a:ext>
            </a:extLst>
          </p:cNvPr>
          <p:cNvSpPr/>
          <p:nvPr/>
        </p:nvSpPr>
        <p:spPr>
          <a:xfrm>
            <a:off x="-253167" y="8774580"/>
            <a:ext cx="6049446" cy="1668610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9" name="Freeform 8">
            <a:extLst>
              <a:ext uri="{FF2B5EF4-FFF2-40B4-BE49-F238E27FC236}">
                <a16:creationId xmlns:a16="http://schemas.microsoft.com/office/drawing/2014/main" id="{D3355D9B-5EDB-102A-B9BC-46EB2226242B}"/>
              </a:ext>
            </a:extLst>
          </p:cNvPr>
          <p:cNvSpPr/>
          <p:nvPr/>
        </p:nvSpPr>
        <p:spPr>
          <a:xfrm rot="20762714" flipH="1">
            <a:off x="774375" y="7781512"/>
            <a:ext cx="1449922" cy="3913781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69" y="0"/>
                </a:moveTo>
                <a:lnTo>
                  <a:pt x="0" y="0"/>
                </a:lnTo>
                <a:lnTo>
                  <a:pt x="0" y="3873398"/>
                </a:lnTo>
                <a:lnTo>
                  <a:pt x="2315969" y="3873398"/>
                </a:lnTo>
                <a:lnTo>
                  <a:pt x="231596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001EBAE3-71EF-52ED-0FDD-97DC1C9926B0}"/>
              </a:ext>
            </a:extLst>
          </p:cNvPr>
          <p:cNvSpPr/>
          <p:nvPr/>
        </p:nvSpPr>
        <p:spPr>
          <a:xfrm>
            <a:off x="-1100637" y="-2111722"/>
            <a:ext cx="5353146" cy="3585398"/>
          </a:xfrm>
          <a:custGeom>
            <a:avLst/>
            <a:gdLst/>
            <a:ahLst/>
            <a:cxnLst/>
            <a:rect l="l" t="t" r="r" b="b"/>
            <a:pathLst>
              <a:path w="4604042" h="3585398">
                <a:moveTo>
                  <a:pt x="0" y="0"/>
                </a:moveTo>
                <a:lnTo>
                  <a:pt x="4604042" y="0"/>
                </a:lnTo>
                <a:lnTo>
                  <a:pt x="4604042" y="3585398"/>
                </a:lnTo>
                <a:lnTo>
                  <a:pt x="0" y="35853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5CAF1517-BEA6-FF81-55DF-E08D693B3FF4}"/>
              </a:ext>
            </a:extLst>
          </p:cNvPr>
          <p:cNvGrpSpPr/>
          <p:nvPr/>
        </p:nvGrpSpPr>
        <p:grpSpPr>
          <a:xfrm>
            <a:off x="-253167" y="-232964"/>
            <a:ext cx="18541167" cy="10547560"/>
            <a:chOff x="0" y="-38100"/>
            <a:chExt cx="2569951" cy="1488615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84B31BFC-5AEE-2637-D131-0352CF5F8438}"/>
                </a:ext>
              </a:extLst>
            </p:cNvPr>
            <p:cNvSpPr/>
            <p:nvPr/>
          </p:nvSpPr>
          <p:spPr>
            <a:xfrm>
              <a:off x="44897" y="64417"/>
              <a:ext cx="2525054" cy="1386098"/>
            </a:xfrm>
            <a:custGeom>
              <a:avLst/>
              <a:gdLst/>
              <a:ahLst/>
              <a:cxnLst/>
              <a:rect l="l" t="t" r="r" b="b"/>
              <a:pathLst>
                <a:path w="2525054" h="1350885">
                  <a:moveTo>
                    <a:pt x="32883" y="0"/>
                  </a:moveTo>
                  <a:lnTo>
                    <a:pt x="2492171" y="0"/>
                  </a:lnTo>
                  <a:cubicBezTo>
                    <a:pt x="2510332" y="0"/>
                    <a:pt x="2525054" y="14722"/>
                    <a:pt x="2525054" y="32883"/>
                  </a:cubicBezTo>
                  <a:lnTo>
                    <a:pt x="2525054" y="1318002"/>
                  </a:lnTo>
                  <a:cubicBezTo>
                    <a:pt x="2525054" y="1336162"/>
                    <a:pt x="2510332" y="1350885"/>
                    <a:pt x="2492171" y="1350885"/>
                  </a:cubicBezTo>
                  <a:lnTo>
                    <a:pt x="32883" y="1350885"/>
                  </a:lnTo>
                  <a:cubicBezTo>
                    <a:pt x="14722" y="1350885"/>
                    <a:pt x="0" y="1336162"/>
                    <a:pt x="0" y="1318002"/>
                  </a:cubicBezTo>
                  <a:lnTo>
                    <a:pt x="0" y="32883"/>
                  </a:lnTo>
                  <a:cubicBezTo>
                    <a:pt x="0" y="14722"/>
                    <a:pt x="14722" y="0"/>
                    <a:pt x="32883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GB" sz="5600"/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26533C94-D3CE-272B-A1B2-C483B612EB9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 sz="560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1472EFAC-FDE5-3F70-1245-EA3BEFF200F0}"/>
              </a:ext>
            </a:extLst>
          </p:cNvPr>
          <p:cNvSpPr txBox="1">
            <a:spLocks/>
          </p:cNvSpPr>
          <p:nvPr/>
        </p:nvSpPr>
        <p:spPr>
          <a:xfrm>
            <a:off x="312694" y="2055459"/>
            <a:ext cx="14396320" cy="116772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5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</a:t>
            </a:r>
            <a:r>
              <a:rPr lang="en-US" sz="5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401</a:t>
            </a:r>
            <a:r>
              <a:rPr lang="en-US" sz="5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năm</a:t>
            </a:r>
            <a:r>
              <a:rPr lang="en-US" sz="5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5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thế kỉ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49CC4-49C8-8178-1D08-DFBFED9DBD58}"/>
              </a:ext>
            </a:extLst>
          </p:cNvPr>
          <p:cNvSpPr txBox="1"/>
          <p:nvPr/>
        </p:nvSpPr>
        <p:spPr>
          <a:xfrm>
            <a:off x="12323837" y="2048021"/>
            <a:ext cx="37187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600" b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(thế kỉ </a:t>
            </a:r>
            <a:r>
              <a:rPr lang="en-US" sz="5600" b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</a:t>
            </a:r>
            <a:r>
              <a:rPr lang="en-US" sz="5600" b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n-GB" sz="5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C981131-FF01-609D-CABB-2D96FB08F30E}"/>
              </a:ext>
            </a:extLst>
          </p:cNvPr>
          <p:cNvSpPr txBox="1">
            <a:spLocks/>
          </p:cNvSpPr>
          <p:nvPr/>
        </p:nvSpPr>
        <p:spPr>
          <a:xfrm>
            <a:off x="411487" y="3716644"/>
            <a:ext cx="3297117" cy="116772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5F9F996-B26B-D1A1-6E63-1F70BDDA19F0}"/>
              </a:ext>
            </a:extLst>
          </p:cNvPr>
          <p:cNvSpPr txBox="1">
            <a:spLocks/>
          </p:cNvSpPr>
          <p:nvPr/>
        </p:nvSpPr>
        <p:spPr>
          <a:xfrm>
            <a:off x="51697" y="4728058"/>
            <a:ext cx="14112022" cy="116772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5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</a:t>
            </a:r>
            <a:r>
              <a:rPr lang="en-US" sz="5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1901</a:t>
            </a:r>
            <a:r>
              <a:rPr lang="en-US" sz="5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năm</a:t>
            </a:r>
            <a:r>
              <a:rPr lang="en-US" sz="5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sz="5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thế kỉ ………...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802E94-2E50-CE96-5D07-6526880E0E81}"/>
              </a:ext>
            </a:extLst>
          </p:cNvPr>
          <p:cNvSpPr txBox="1"/>
          <p:nvPr/>
        </p:nvSpPr>
        <p:spPr>
          <a:xfrm>
            <a:off x="14096241" y="4737903"/>
            <a:ext cx="37187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600" b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(thế kỉ </a:t>
            </a:r>
            <a:r>
              <a:rPr lang="en-US" sz="5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XX</a:t>
            </a:r>
            <a:r>
              <a:rPr lang="en-US" sz="5600" b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n-GB" sz="5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ABD81D3-BAFD-144C-462F-11E019476454}"/>
              </a:ext>
            </a:extLst>
          </p:cNvPr>
          <p:cNvSpPr txBox="1">
            <a:spLocks/>
          </p:cNvSpPr>
          <p:nvPr/>
        </p:nvSpPr>
        <p:spPr>
          <a:xfrm>
            <a:off x="32647" y="6118828"/>
            <a:ext cx="15432504" cy="116772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5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</a:t>
            </a:r>
            <a:r>
              <a:rPr lang="en-US" sz="5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2001</a:t>
            </a:r>
            <a:r>
              <a:rPr lang="en-US" sz="5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năm</a:t>
            </a:r>
            <a:r>
              <a:rPr lang="en-US" sz="5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2100 </a:t>
            </a:r>
            <a:r>
              <a:rPr lang="en-US" sz="5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thế kỉ ……………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AAFB34-D06C-1A52-D08E-556276E2E556}"/>
              </a:ext>
            </a:extLst>
          </p:cNvPr>
          <p:cNvSpPr txBox="1"/>
          <p:nvPr/>
        </p:nvSpPr>
        <p:spPr>
          <a:xfrm>
            <a:off x="15240000" y="6145108"/>
            <a:ext cx="37187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600" b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4800" b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thế </a:t>
            </a:r>
            <a:r>
              <a:rPr lang="en-US" sz="4800" b="1" spc="-15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kỉ </a:t>
            </a:r>
            <a:r>
              <a:rPr lang="en-US" sz="4800" b="1" spc="-15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XXI</a:t>
            </a:r>
            <a:r>
              <a:rPr lang="en-US" sz="5600" b="1" spc="-15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n-GB" sz="5600" b="1" spc="-1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096C4A7-4C8C-B215-8484-D3E7E6537411}"/>
              </a:ext>
            </a:extLst>
          </p:cNvPr>
          <p:cNvSpPr/>
          <p:nvPr/>
        </p:nvSpPr>
        <p:spPr>
          <a:xfrm>
            <a:off x="6968452" y="1879408"/>
            <a:ext cx="1525113" cy="5407141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3B620C-A0CD-6FBB-036F-0D0436775437}"/>
              </a:ext>
            </a:extLst>
          </p:cNvPr>
          <p:cNvSpPr txBox="1"/>
          <p:nvPr/>
        </p:nvSpPr>
        <p:spPr>
          <a:xfrm>
            <a:off x="7053466" y="4753845"/>
            <a:ext cx="1261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GB" sz="5400" b="1">
              <a:highlight>
                <a:srgbClr val="FFFF00"/>
              </a:highligh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F84B74-0083-2F20-1856-3CC233E1695B}"/>
              </a:ext>
            </a:extLst>
          </p:cNvPr>
          <p:cNvSpPr txBox="1"/>
          <p:nvPr/>
        </p:nvSpPr>
        <p:spPr>
          <a:xfrm>
            <a:off x="7001099" y="6141207"/>
            <a:ext cx="1261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GB" sz="5400" b="1">
              <a:highlight>
                <a:srgbClr val="FFFF00"/>
              </a:highligh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4461C5-CA45-7884-10F2-FB277A2DFC17}"/>
              </a:ext>
            </a:extLst>
          </p:cNvPr>
          <p:cNvSpPr txBox="1"/>
          <p:nvPr/>
        </p:nvSpPr>
        <p:spPr>
          <a:xfrm>
            <a:off x="6984966" y="2099356"/>
            <a:ext cx="1261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sz="5400" b="1">
              <a:highlight>
                <a:srgbClr val="FFFF00"/>
              </a:highlight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4D3F365-0A6F-CFE5-E51D-A168D729D4A0}"/>
              </a:ext>
            </a:extLst>
          </p:cNvPr>
          <p:cNvSpPr txBox="1"/>
          <p:nvPr/>
        </p:nvSpPr>
        <p:spPr>
          <a:xfrm>
            <a:off x="16219556" y="4737903"/>
            <a:ext cx="1261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endParaRPr lang="en-GB" sz="5400" b="1">
              <a:highlight>
                <a:srgbClr val="FFFF00"/>
              </a:highlight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3916D2-B4FF-E812-3808-FB5D8C47CA91}"/>
              </a:ext>
            </a:extLst>
          </p:cNvPr>
          <p:cNvSpPr txBox="1"/>
          <p:nvPr/>
        </p:nvSpPr>
        <p:spPr>
          <a:xfrm>
            <a:off x="17026242" y="6313400"/>
            <a:ext cx="12617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XXI</a:t>
            </a:r>
            <a:endParaRPr lang="en-GB" sz="4400" b="1">
              <a:highlight>
                <a:srgbClr val="FFFF00"/>
              </a:highlight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6A618EE-9103-7A4D-0256-39F96F95BB7D}"/>
              </a:ext>
            </a:extLst>
          </p:cNvPr>
          <p:cNvSpPr txBox="1"/>
          <p:nvPr/>
        </p:nvSpPr>
        <p:spPr>
          <a:xfrm>
            <a:off x="14454973" y="2113114"/>
            <a:ext cx="7165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GB" sz="5400" b="1">
              <a:highlight>
                <a:srgbClr val="FFFF00"/>
              </a:highlight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2323481-472B-7C17-948C-760F3E0C4F76}"/>
              </a:ext>
            </a:extLst>
          </p:cNvPr>
          <p:cNvSpPr/>
          <p:nvPr/>
        </p:nvSpPr>
        <p:spPr>
          <a:xfrm>
            <a:off x="2483780" y="1891771"/>
            <a:ext cx="1672535" cy="5191069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9B4BC2-0480-4CE2-D69D-C8D112E6F7A5}"/>
              </a:ext>
            </a:extLst>
          </p:cNvPr>
          <p:cNvSpPr txBox="1"/>
          <p:nvPr/>
        </p:nvSpPr>
        <p:spPr>
          <a:xfrm>
            <a:off x="2655632" y="4773162"/>
            <a:ext cx="1261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GB" sz="5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905D132-8D52-7EAB-AF85-16AFB8126A78}"/>
              </a:ext>
            </a:extLst>
          </p:cNvPr>
          <p:cNvSpPr txBox="1"/>
          <p:nvPr/>
        </p:nvSpPr>
        <p:spPr>
          <a:xfrm>
            <a:off x="2665316" y="6162919"/>
            <a:ext cx="1261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GB" sz="5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7C47B3D-52FF-3261-9FA3-C00302B2BD9A}"/>
              </a:ext>
            </a:extLst>
          </p:cNvPr>
          <p:cNvSpPr txBox="1"/>
          <p:nvPr/>
        </p:nvSpPr>
        <p:spPr>
          <a:xfrm>
            <a:off x="2924285" y="2119901"/>
            <a:ext cx="1261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5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624B2BF-AFEB-AEDD-45CD-501401BF1C1A}"/>
              </a:ext>
            </a:extLst>
          </p:cNvPr>
          <p:cNvSpPr txBox="1"/>
          <p:nvPr/>
        </p:nvSpPr>
        <p:spPr>
          <a:xfrm>
            <a:off x="3027680" y="7264634"/>
            <a:ext cx="12617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>
                <a:solidFill>
                  <a:srgbClr val="662395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endParaRPr lang="en-GB" sz="4000" b="1">
              <a:solidFill>
                <a:srgbClr val="662395"/>
              </a:solidFill>
              <a:highlight>
                <a:srgbClr val="FFFF00"/>
              </a:highlight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C0DDA88-7D09-9191-246E-0806F41A6B66}"/>
              </a:ext>
            </a:extLst>
          </p:cNvPr>
          <p:cNvCxnSpPr/>
          <p:nvPr/>
        </p:nvCxnSpPr>
        <p:spPr>
          <a:xfrm>
            <a:off x="2956932" y="7173318"/>
            <a:ext cx="0" cy="82060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3E884D3-D17B-DD4F-08A6-571438E99B4E}"/>
              </a:ext>
            </a:extLst>
          </p:cNvPr>
          <p:cNvSpPr txBox="1"/>
          <p:nvPr/>
        </p:nvSpPr>
        <p:spPr>
          <a:xfrm>
            <a:off x="2144690" y="8082494"/>
            <a:ext cx="27240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Thế kỷ chứa năm đó</a:t>
            </a:r>
            <a:endParaRPr lang="en-GB" sz="40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D744B5-46A1-0019-C7D0-1841A38A621E}"/>
              </a:ext>
            </a:extLst>
          </p:cNvPr>
          <p:cNvSpPr txBox="1"/>
          <p:nvPr/>
        </p:nvSpPr>
        <p:spPr>
          <a:xfrm>
            <a:off x="10788240" y="1977548"/>
            <a:ext cx="16260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600" b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năm</a:t>
            </a:r>
            <a:endParaRPr lang="en-GB" sz="5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F6D4F5-D250-3A1E-BA9A-8B1FC2BEB19A}"/>
              </a:ext>
            </a:extLst>
          </p:cNvPr>
          <p:cNvSpPr txBox="1"/>
          <p:nvPr/>
        </p:nvSpPr>
        <p:spPr>
          <a:xfrm>
            <a:off x="11293900" y="4627877"/>
            <a:ext cx="30463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mươi</a:t>
            </a:r>
            <a:endParaRPr lang="en-GB" sz="5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08F6F0-5509-C71C-2BD7-38C99FA2F7CF}"/>
              </a:ext>
            </a:extLst>
          </p:cNvPr>
          <p:cNvSpPr txBox="1"/>
          <p:nvPr/>
        </p:nvSpPr>
        <p:spPr>
          <a:xfrm>
            <a:off x="11191151" y="6141207"/>
            <a:ext cx="43372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mươi mốt</a:t>
            </a:r>
            <a:endParaRPr lang="en-GB" sz="5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94EE35-D6F7-976B-B139-CC5750EF5A9F}"/>
              </a:ext>
            </a:extLst>
          </p:cNvPr>
          <p:cNvSpPr txBox="1">
            <a:spLocks/>
          </p:cNvSpPr>
          <p:nvPr/>
        </p:nvSpPr>
        <p:spPr>
          <a:xfrm>
            <a:off x="318240" y="3082932"/>
            <a:ext cx="17496753" cy="116772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5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</a:t>
            </a:r>
            <a:r>
              <a:rPr lang="en-US" sz="5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  <a:r>
              <a:rPr lang="en-US" sz="5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năm</a:t>
            </a:r>
            <a:r>
              <a:rPr lang="en-US" sz="5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sz="5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thế kỉ thứ sáu ( thế kỉ </a:t>
            </a:r>
            <a:r>
              <a:rPr lang="en-US" sz="5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5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D88C8-BE34-82D1-5853-F344F530EFB9}"/>
              </a:ext>
            </a:extLst>
          </p:cNvPr>
          <p:cNvSpPr txBox="1"/>
          <p:nvPr/>
        </p:nvSpPr>
        <p:spPr>
          <a:xfrm>
            <a:off x="2706782" y="3118840"/>
            <a:ext cx="16260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600" b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501</a:t>
            </a:r>
            <a:endParaRPr lang="en-GB" sz="5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C9FE2A-78F4-0FC5-F1E9-8D6DF3DF8527}"/>
              </a:ext>
            </a:extLst>
          </p:cNvPr>
          <p:cNvSpPr txBox="1"/>
          <p:nvPr/>
        </p:nvSpPr>
        <p:spPr>
          <a:xfrm>
            <a:off x="7145018" y="2984829"/>
            <a:ext cx="16260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600" b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600</a:t>
            </a:r>
            <a:endParaRPr lang="en-GB" sz="5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8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4" grpId="0"/>
      <p:bldP spid="14" grpId="0"/>
      <p:bldP spid="14" grpId="1"/>
      <p:bldP spid="20" grpId="0"/>
      <p:bldP spid="20" grpId="1"/>
      <p:bldP spid="24" grpId="0"/>
      <p:bldP spid="30" grpId="0"/>
      <p:bldP spid="30" grpId="1"/>
      <p:bldP spid="31" grpId="0"/>
      <p:bldP spid="32" grpId="0" animBg="1"/>
      <p:bldP spid="32" grpId="1" animBg="1"/>
      <p:bldP spid="35" grpId="0"/>
      <p:bldP spid="36" grpId="0"/>
      <p:bldP spid="37" grpId="0"/>
      <p:bldP spid="45" grpId="0"/>
      <p:bldP spid="46" grpId="0"/>
      <p:bldP spid="47" grpId="0"/>
      <p:bldP spid="48" grpId="0" animBg="1"/>
      <p:bldP spid="48" grpId="1" animBg="1"/>
      <p:bldP spid="49" grpId="0"/>
      <p:bldP spid="50" grpId="0"/>
      <p:bldP spid="51" grpId="0"/>
      <p:bldP spid="52" grpId="0"/>
      <p:bldP spid="52" grpId="1"/>
      <p:bldP spid="2" grpId="0"/>
      <p:bldP spid="2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79163-F3D7-7BA9-BCF1-EEEE66C8F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35CF589D-9164-7D28-10E3-BE5FEB8F1BFB}"/>
              </a:ext>
            </a:extLst>
          </p:cNvPr>
          <p:cNvSpPr/>
          <p:nvPr/>
        </p:nvSpPr>
        <p:spPr>
          <a:xfrm>
            <a:off x="14858327" y="4735922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F8AEF03F-5370-E29F-03AE-11FDC701BB60}"/>
              </a:ext>
            </a:extLst>
          </p:cNvPr>
          <p:cNvGrpSpPr/>
          <p:nvPr/>
        </p:nvGrpSpPr>
        <p:grpSpPr>
          <a:xfrm>
            <a:off x="-914400" y="8768765"/>
            <a:ext cx="21057187" cy="4402373"/>
            <a:chOff x="0" y="0"/>
            <a:chExt cx="28076250" cy="6400414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26FD7476-85DB-CDCA-FBDE-54FC352B466B}"/>
                </a:ext>
              </a:extLst>
            </p:cNvPr>
            <p:cNvSpPr/>
            <p:nvPr/>
          </p:nvSpPr>
          <p:spPr>
            <a:xfrm>
              <a:off x="0" y="0"/>
              <a:ext cx="11797997" cy="6400414"/>
            </a:xfrm>
            <a:custGeom>
              <a:avLst/>
              <a:gdLst/>
              <a:ahLst/>
              <a:cxnLst/>
              <a:rect l="l" t="t" r="r" b="b"/>
              <a:pathLst>
                <a:path w="11797997" h="6400414">
                  <a:moveTo>
                    <a:pt x="0" y="0"/>
                  </a:moveTo>
                  <a:lnTo>
                    <a:pt x="11797997" y="0"/>
                  </a:lnTo>
                  <a:lnTo>
                    <a:pt x="11797997" y="6400414"/>
                  </a:lnTo>
                  <a:lnTo>
                    <a:pt x="0" y="6400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8B6348A-0331-86EF-7D86-0CEA7CFD8782}"/>
                </a:ext>
              </a:extLst>
            </p:cNvPr>
            <p:cNvSpPr/>
            <p:nvPr/>
          </p:nvSpPr>
          <p:spPr>
            <a:xfrm>
              <a:off x="8938871" y="0"/>
              <a:ext cx="11797997" cy="6400414"/>
            </a:xfrm>
            <a:custGeom>
              <a:avLst/>
              <a:gdLst/>
              <a:ahLst/>
              <a:cxnLst/>
              <a:rect l="l" t="t" r="r" b="b"/>
              <a:pathLst>
                <a:path w="11797997" h="6400414">
                  <a:moveTo>
                    <a:pt x="0" y="0"/>
                  </a:moveTo>
                  <a:lnTo>
                    <a:pt x="11797997" y="0"/>
                  </a:lnTo>
                  <a:lnTo>
                    <a:pt x="11797997" y="6400414"/>
                  </a:lnTo>
                  <a:lnTo>
                    <a:pt x="0" y="6400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050568F-0F98-E872-1227-4325FBE12F4A}"/>
                </a:ext>
              </a:extLst>
            </p:cNvPr>
            <p:cNvSpPr/>
            <p:nvPr/>
          </p:nvSpPr>
          <p:spPr>
            <a:xfrm>
              <a:off x="16278253" y="0"/>
              <a:ext cx="11797997" cy="6400414"/>
            </a:xfrm>
            <a:custGeom>
              <a:avLst/>
              <a:gdLst/>
              <a:ahLst/>
              <a:cxnLst/>
              <a:rect l="l" t="t" r="r" b="b"/>
              <a:pathLst>
                <a:path w="11797997" h="6400414">
                  <a:moveTo>
                    <a:pt x="0" y="0"/>
                  </a:moveTo>
                  <a:lnTo>
                    <a:pt x="11797997" y="0"/>
                  </a:lnTo>
                  <a:lnTo>
                    <a:pt x="11797997" y="6400414"/>
                  </a:lnTo>
                  <a:lnTo>
                    <a:pt x="0" y="6400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D39E7DA8-BAAB-65CB-7C6E-03E1F06A4ECB}"/>
              </a:ext>
            </a:extLst>
          </p:cNvPr>
          <p:cNvSpPr txBox="1"/>
          <p:nvPr/>
        </p:nvSpPr>
        <p:spPr>
          <a:xfrm>
            <a:off x="5306390" y="2645004"/>
            <a:ext cx="6886844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Chia sẻ trước lớp 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D7EF1C0E-C7DF-EEAE-48F0-E42D1F369A29}"/>
              </a:ext>
            </a:extLst>
          </p:cNvPr>
          <p:cNvSpPr/>
          <p:nvPr/>
        </p:nvSpPr>
        <p:spPr>
          <a:xfrm>
            <a:off x="4248631" y="6932065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122D26-A0FA-4127-9F50-E19A60CDB332}"/>
              </a:ext>
            </a:extLst>
          </p:cNvPr>
          <p:cNvSpPr/>
          <p:nvPr/>
        </p:nvSpPr>
        <p:spPr>
          <a:xfrm>
            <a:off x="1028700" y="459295"/>
            <a:ext cx="16493810" cy="8553255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3E4839-5071-4242-070B-9FE16B07D107}"/>
              </a:ext>
            </a:extLst>
          </p:cNvPr>
          <p:cNvSpPr/>
          <p:nvPr/>
        </p:nvSpPr>
        <p:spPr>
          <a:xfrm>
            <a:off x="1884637" y="1268635"/>
            <a:ext cx="5310428" cy="2446824"/>
          </a:xfrm>
          <a:prstGeom prst="rect">
            <a:avLst/>
          </a:prstGeom>
          <a:solidFill>
            <a:srgbClr val="FFFF00"/>
          </a:solidFill>
        </p:spPr>
        <p:txBody>
          <a:bodyPr wrap="none" lIns="137160" tIns="68580" rIns="137160" bIns="6858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500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Ziclets" panose="02000603000000000000" pitchFamily="2" charset="0"/>
              </a:rPr>
              <a:t>THỰC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405D98-7AE6-2AEA-16B1-199337C500ED}"/>
              </a:ext>
            </a:extLst>
          </p:cNvPr>
          <p:cNvSpPr/>
          <p:nvPr/>
        </p:nvSpPr>
        <p:spPr>
          <a:xfrm>
            <a:off x="2387669" y="4783070"/>
            <a:ext cx="5435462" cy="2446824"/>
          </a:xfrm>
          <a:prstGeom prst="rect">
            <a:avLst/>
          </a:prstGeom>
          <a:solidFill>
            <a:srgbClr val="FF3399"/>
          </a:solidFill>
        </p:spPr>
        <p:txBody>
          <a:bodyPr wrap="none" lIns="137160" tIns="68580" rIns="137160" bIns="6858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500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Ziclets" panose="02000603000000000000" pitchFamily="2" charset="0"/>
              </a:rPr>
              <a:t>HÀNH</a:t>
            </a:r>
          </a:p>
        </p:txBody>
      </p:sp>
      <p:pic>
        <p:nvPicPr>
          <p:cNvPr id="19" name="Picture 2" descr="Free vector a girl doing homework with books on white background">
            <a:extLst>
              <a:ext uri="{FF2B5EF4-FFF2-40B4-BE49-F238E27FC236}">
                <a16:creationId xmlns:a16="http://schemas.microsoft.com/office/drawing/2014/main" id="{9E8BB9E0-98B5-D8B2-9074-548025B59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477" y="583905"/>
            <a:ext cx="8235639" cy="795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4C5FD3EF-9299-9A74-34F8-120F4BB0E277}"/>
              </a:ext>
            </a:extLst>
          </p:cNvPr>
          <p:cNvSpPr/>
          <p:nvPr/>
        </p:nvSpPr>
        <p:spPr>
          <a:xfrm rot="5602318">
            <a:off x="-826460" y="815368"/>
            <a:ext cx="3914272" cy="2795852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2B900E8D-3D4E-D9CE-6F72-09D71B71D37D}"/>
              </a:ext>
            </a:extLst>
          </p:cNvPr>
          <p:cNvSpPr/>
          <p:nvPr/>
        </p:nvSpPr>
        <p:spPr>
          <a:xfrm>
            <a:off x="10133674" y="7662797"/>
            <a:ext cx="2322182" cy="3263449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2D991F5-DA6A-44F2-DE98-68D9E8A16D1B}"/>
              </a:ext>
            </a:extLst>
          </p:cNvPr>
          <p:cNvSpPr/>
          <p:nvPr/>
        </p:nvSpPr>
        <p:spPr>
          <a:xfrm>
            <a:off x="5105401" y="7977525"/>
            <a:ext cx="2322182" cy="3792494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1736DFB1-ED5C-51FF-241C-BBCEE5BDB36D}"/>
              </a:ext>
            </a:extLst>
          </p:cNvPr>
          <p:cNvSpPr/>
          <p:nvPr/>
        </p:nvSpPr>
        <p:spPr>
          <a:xfrm flipH="1">
            <a:off x="16101696" y="7212062"/>
            <a:ext cx="1683615" cy="3826471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D8EFD90C-9FCD-B737-751E-8861C15229C6}"/>
              </a:ext>
            </a:extLst>
          </p:cNvPr>
          <p:cNvSpPr/>
          <p:nvPr/>
        </p:nvSpPr>
        <p:spPr>
          <a:xfrm>
            <a:off x="110388" y="7742352"/>
            <a:ext cx="2528278" cy="2283189"/>
          </a:xfrm>
          <a:custGeom>
            <a:avLst/>
            <a:gdLst/>
            <a:ahLst/>
            <a:cxnLst/>
            <a:rect l="l" t="t" r="r" b="b"/>
            <a:pathLst>
              <a:path w="3015846" h="3112390">
                <a:moveTo>
                  <a:pt x="0" y="0"/>
                </a:moveTo>
                <a:lnTo>
                  <a:pt x="3015846" y="0"/>
                </a:lnTo>
                <a:lnTo>
                  <a:pt x="3015846" y="3112390"/>
                </a:lnTo>
                <a:lnTo>
                  <a:pt x="0" y="31123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7E4A1D-276B-A643-8DC2-B92A95B90BC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5956707" y="-116124"/>
            <a:ext cx="2290619" cy="234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1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 l="-180" r="-180" b="-4028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571499" y="3606885"/>
            <a:ext cx="17100107" cy="6163687"/>
            <a:chOff x="0" y="0"/>
            <a:chExt cx="2078918" cy="11582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8918" cy="1158230"/>
            </a:xfrm>
            <a:custGeom>
              <a:avLst/>
              <a:gdLst/>
              <a:ahLst/>
              <a:cxnLst/>
              <a:rect l="l" t="t" r="r" b="b"/>
              <a:pathLst>
                <a:path w="2078918" h="1158230">
                  <a:moveTo>
                    <a:pt x="53726" y="0"/>
                  </a:moveTo>
                  <a:lnTo>
                    <a:pt x="2025192" y="0"/>
                  </a:lnTo>
                  <a:cubicBezTo>
                    <a:pt x="2039441" y="0"/>
                    <a:pt x="2053106" y="5660"/>
                    <a:pt x="2063182" y="15736"/>
                  </a:cubicBezTo>
                  <a:cubicBezTo>
                    <a:pt x="2073258" y="25812"/>
                    <a:pt x="2078918" y="39477"/>
                    <a:pt x="2078918" y="53726"/>
                  </a:cubicBezTo>
                  <a:lnTo>
                    <a:pt x="2078918" y="1104504"/>
                  </a:lnTo>
                  <a:cubicBezTo>
                    <a:pt x="2078918" y="1118753"/>
                    <a:pt x="2073258" y="1132418"/>
                    <a:pt x="2063182" y="1142494"/>
                  </a:cubicBezTo>
                  <a:cubicBezTo>
                    <a:pt x="2053106" y="1152569"/>
                    <a:pt x="2039441" y="1158230"/>
                    <a:pt x="2025192" y="1158230"/>
                  </a:cubicBezTo>
                  <a:lnTo>
                    <a:pt x="53726" y="1158230"/>
                  </a:lnTo>
                  <a:cubicBezTo>
                    <a:pt x="39477" y="1158230"/>
                    <a:pt x="25812" y="1152569"/>
                    <a:pt x="15736" y="1142494"/>
                  </a:cubicBezTo>
                  <a:cubicBezTo>
                    <a:pt x="5660" y="1132418"/>
                    <a:pt x="0" y="1118753"/>
                    <a:pt x="0" y="1104504"/>
                  </a:cubicBezTo>
                  <a:lnTo>
                    <a:pt x="0" y="53726"/>
                  </a:lnTo>
                  <a:cubicBezTo>
                    <a:pt x="0" y="39477"/>
                    <a:pt x="5660" y="25812"/>
                    <a:pt x="15736" y="15736"/>
                  </a:cubicBezTo>
                  <a:cubicBezTo>
                    <a:pt x="25812" y="5660"/>
                    <a:pt x="39477" y="0"/>
                    <a:pt x="53726" y="0"/>
                  </a:cubicBezTo>
                  <a:close/>
                </a:path>
              </a:pathLst>
            </a:custGeom>
            <a:solidFill>
              <a:srgbClr val="FAFAFA"/>
            </a:solidFill>
            <a:ln w="38100" cap="rnd">
              <a:solidFill>
                <a:srgbClr val="925536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078918" cy="1215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105014" y="-1904015"/>
            <a:ext cx="12819310" cy="4691289"/>
          </a:xfrm>
          <a:custGeom>
            <a:avLst/>
            <a:gdLst/>
            <a:ahLst/>
            <a:cxnLst/>
            <a:rect l="l" t="t" r="r" b="b"/>
            <a:pathLst>
              <a:path w="9372596" h="4174710">
                <a:moveTo>
                  <a:pt x="0" y="0"/>
                </a:moveTo>
                <a:lnTo>
                  <a:pt x="9372595" y="0"/>
                </a:lnTo>
                <a:lnTo>
                  <a:pt x="9372595" y="4174710"/>
                </a:lnTo>
                <a:lnTo>
                  <a:pt x="0" y="4174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19"/>
          <p:cNvSpPr txBox="1"/>
          <p:nvPr/>
        </p:nvSpPr>
        <p:spPr>
          <a:xfrm>
            <a:off x="1105014" y="1683032"/>
            <a:ext cx="12819310" cy="112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>
                <a:solidFill>
                  <a:srgbClr val="FFFFFF"/>
                </a:solidFill>
                <a:latin typeface="Calibri"/>
              </a:rPr>
              <a:t>Năm đó thuộc thế kỉ nào?</a:t>
            </a:r>
            <a:endParaRPr kumimoji="0" lang="en-US" sz="8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50415" y="3131381"/>
            <a:ext cx="2500244" cy="575056"/>
          </a:xfrm>
          <a:custGeom>
            <a:avLst/>
            <a:gdLst/>
            <a:ahLst/>
            <a:cxnLst/>
            <a:rect l="l" t="t" r="r" b="b"/>
            <a:pathLst>
              <a:path w="2500244" h="575056">
                <a:moveTo>
                  <a:pt x="0" y="0"/>
                </a:moveTo>
                <a:lnTo>
                  <a:pt x="2500245" y="0"/>
                </a:lnTo>
                <a:lnTo>
                  <a:pt x="2500245" y="575056"/>
                </a:lnTo>
                <a:lnTo>
                  <a:pt x="0" y="575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731885">
            <a:off x="16869769" y="2841200"/>
            <a:ext cx="1090652" cy="1184564"/>
          </a:xfrm>
          <a:custGeom>
            <a:avLst/>
            <a:gdLst/>
            <a:ahLst/>
            <a:cxnLst/>
            <a:rect l="l" t="t" r="r" b="b"/>
            <a:pathLst>
              <a:path w="3354649" h="3178530">
                <a:moveTo>
                  <a:pt x="0" y="0"/>
                </a:moveTo>
                <a:lnTo>
                  <a:pt x="3354649" y="0"/>
                </a:lnTo>
                <a:lnTo>
                  <a:pt x="3354649" y="3178530"/>
                </a:lnTo>
                <a:lnTo>
                  <a:pt x="0" y="31785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8AB9387F-EA76-A6BC-2A8D-1613848CD900}"/>
              </a:ext>
            </a:extLst>
          </p:cNvPr>
          <p:cNvSpPr/>
          <p:nvPr/>
        </p:nvSpPr>
        <p:spPr>
          <a:xfrm>
            <a:off x="15460591" y="-488507"/>
            <a:ext cx="3279324" cy="2940272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3DE941-7E65-3420-8F1F-EDA03CF64D72}"/>
              </a:ext>
            </a:extLst>
          </p:cNvPr>
          <p:cNvGrpSpPr/>
          <p:nvPr/>
        </p:nvGrpSpPr>
        <p:grpSpPr>
          <a:xfrm>
            <a:off x="1700537" y="244697"/>
            <a:ext cx="1303217" cy="1589126"/>
            <a:chOff x="625631" y="612065"/>
            <a:chExt cx="722671" cy="881216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C5906F85-7E0F-6858-A93D-19FBF39EBF38}"/>
                </a:ext>
              </a:extLst>
            </p:cNvPr>
            <p:cNvSpPr/>
            <p:nvPr/>
          </p:nvSpPr>
          <p:spPr>
            <a:xfrm>
              <a:off x="625631" y="612065"/>
              <a:ext cx="722671" cy="560439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17FADE0-58A9-D1EE-A32B-A4DDDDE26BAD}"/>
                </a:ext>
              </a:extLst>
            </p:cNvPr>
            <p:cNvSpPr txBox="1"/>
            <p:nvPr/>
          </p:nvSpPr>
          <p:spPr>
            <a:xfrm>
              <a:off x="868629" y="785395"/>
              <a:ext cx="4674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" name="TextBox 18">
            <a:extLst>
              <a:ext uri="{FF2B5EF4-FFF2-40B4-BE49-F238E27FC236}">
                <a16:creationId xmlns:a16="http://schemas.microsoft.com/office/drawing/2014/main" id="{E5967585-9317-CB3E-43BC-4E2AEF799829}"/>
              </a:ext>
            </a:extLst>
          </p:cNvPr>
          <p:cNvSpPr txBox="1"/>
          <p:nvPr/>
        </p:nvSpPr>
        <p:spPr>
          <a:xfrm>
            <a:off x="1082602" y="5420870"/>
            <a:ext cx="14844197" cy="16555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13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truyền tin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5828</TotalTime>
  <Words>708</Words>
  <Application>Microsoft Office PowerPoint</Application>
  <PresentationFormat>Custom</PresentationFormat>
  <Paragraphs>143</Paragraphs>
  <Slides>22</Slides>
  <Notes>19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Open Sans Extrabold</vt:lpstr>
      <vt:lpstr>Times New Roman</vt:lpstr>
      <vt:lpstr>Tahoma</vt:lpstr>
      <vt:lpstr>Calibri</vt:lpstr>
      <vt:lpstr>Aptos</vt:lpstr>
      <vt:lpstr>Arial</vt:lpstr>
      <vt:lpstr>Coiny</vt:lpstr>
      <vt:lpstr>Mali</vt:lpstr>
      <vt:lpstr>SVN-Hole Hearted</vt:lpstr>
      <vt:lpstr>#9Slide07 SVNZiclets</vt:lpstr>
      <vt:lpstr>Patrick Hand SC</vt:lpstr>
      <vt:lpstr>Baloo Thambi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Beige Cute Playful Illustration Group Project Presentation</dc:title>
  <dc:creator>ASUS</dc:creator>
  <cp:lastModifiedBy>Admin</cp:lastModifiedBy>
  <cp:revision>38</cp:revision>
  <dcterms:created xsi:type="dcterms:W3CDTF">2006-08-16T00:00:00Z</dcterms:created>
  <dcterms:modified xsi:type="dcterms:W3CDTF">2025-01-01T09:48:33Z</dcterms:modified>
  <dc:identifier>DAGZDpG6Ofg</dc:identifier>
</cp:coreProperties>
</file>