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256" r:id="rId3"/>
    <p:sldId id="260" r:id="rId4"/>
    <p:sldId id="258" r:id="rId5"/>
    <p:sldId id="271" r:id="rId6"/>
    <p:sldId id="262" r:id="rId7"/>
    <p:sldId id="317" r:id="rId8"/>
    <p:sldId id="318" r:id="rId9"/>
    <p:sldId id="261" r:id="rId10"/>
    <p:sldId id="279" r:id="rId11"/>
    <p:sldId id="281" r:id="rId12"/>
    <p:sldId id="274" r:id="rId13"/>
    <p:sldId id="280" r:id="rId14"/>
    <p:sldId id="273" r:id="rId15"/>
    <p:sldId id="276" r:id="rId16"/>
    <p:sldId id="319" r:id="rId17"/>
    <p:sldId id="323" r:id="rId18"/>
    <p:sldId id="320" r:id="rId19"/>
  </p:sldIdLst>
  <p:sldSz cx="18288000" cy="10287000"/>
  <p:notesSz cx="6858000" cy="9144000"/>
  <p:embeddedFontLst>
    <p:embeddedFont>
      <p:font typeface="#9Slide03 AmpleSoft Bold" panose="020B0604020202020204" charset="0"/>
      <p:regular r:id="rId21"/>
    </p:embeddedFont>
    <p:embeddedFont>
      <p:font typeface="#9Slide03 Bebas Neue ZSmall" panose="020B0604020202020204" charset="0"/>
      <p:bold r:id="rId22"/>
    </p:embeddedFont>
    <p:embeddedFont>
      <p:font typeface="#9Slide03 Cabin Condensed Bold" panose="020B0604020202020204" charset="0"/>
      <p:bold r:id="rId23"/>
    </p:embeddedFont>
    <p:embeddedFont>
      <p:font typeface="#9Slide03 IcielNovecento sans E" panose="020B0604020202020204" charset="0"/>
      <p:bold r:id="rId24"/>
    </p:embeddedFont>
    <p:embeddedFont>
      <p:font typeface="#9Slide05 Claudia" panose="020B0604020202020204" charset="0"/>
      <p:regular r:id="rId25"/>
    </p:embeddedFont>
    <p:embeddedFont>
      <p:font typeface="#9Slide07 Cadena" panose="020B0604020202020204" charset="0"/>
      <p:bold r:id="rId26"/>
    </p:embeddedFont>
    <p:embeddedFont>
      <p:font typeface="#9Slide07 IcielBaliho Script" panose="020B0604020202020204" charset="0"/>
      <p:regular r:id="rId27"/>
    </p:embeddedFont>
    <p:embeddedFont>
      <p:font typeface="#9Slide07 IcielCadena" panose="020B0604020202020204" charset="0"/>
      <p:bold r:id="rId28"/>
    </p:embeddedFont>
    <p:embeddedFont>
      <p:font typeface="#9Slide07 IcielCrocante" panose="020B0604020202020204" charset="0"/>
      <p:regular r:id="rId29"/>
    </p:embeddedFont>
    <p:embeddedFont>
      <p:font typeface="Assistant" panose="020F0502020204030204" pitchFamily="2" charset="-79"/>
      <p:regular r:id="rId30"/>
      <p:bold r:id="rId31"/>
    </p:embeddedFont>
    <p:embeddedFont>
      <p:font typeface="Open Sans" panose="020B0606030504020204" pitchFamily="34" charset="0"/>
      <p:regular r:id="rId32"/>
      <p:bold r:id="rId33"/>
      <p:italic r:id="rId34"/>
      <p:boldItalic r:id="rId35"/>
    </p:embeddedFont>
    <p:embeddedFont>
      <p:font typeface="Paytone One" panose="020B0604020202020204" charset="0"/>
      <p:regular r:id="rId36"/>
    </p:embeddedFont>
    <p:embeddedFont>
      <p:font typeface="Roboto Condensed" panose="020F0502020204030204"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43"/>
    <a:srgbClr val="F9D80B"/>
    <a:srgbClr val="03934A"/>
    <a:srgbClr val="FBC84F"/>
    <a:srgbClr val="589344"/>
    <a:srgbClr val="92D050"/>
    <a:srgbClr val="A12CA4"/>
    <a:srgbClr val="FFC000"/>
    <a:srgbClr val="33CC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0" autoAdjust="0"/>
    <p:restoredTop sz="94622" autoAdjust="0"/>
  </p:normalViewPr>
  <p:slideViewPr>
    <p:cSldViewPr>
      <p:cViewPr varScale="1">
        <p:scale>
          <a:sx n="40" d="100"/>
          <a:sy n="40" d="100"/>
        </p:scale>
        <p:origin x="12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B0E8-D713-4F46-9476-6233A3AA0009}" type="datetimeFigureOut">
              <a:rPr lang="en-US" smtClean="0"/>
              <a:t>2/10/2026</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E3FB9-3A7F-4FEA-A635-0EEBA8CDA5B1}" type="slidenum">
              <a:rPr lang="en-US" smtClean="0"/>
              <a:t>‹#›</a:t>
            </a:fld>
            <a:endParaRPr lang="en-US"/>
          </a:p>
        </p:txBody>
      </p:sp>
    </p:spTree>
    <p:extLst>
      <p:ext uri="{BB962C8B-B14F-4D97-AF65-F5344CB8AC3E}">
        <p14:creationId xmlns:p14="http://schemas.microsoft.com/office/powerpoint/2010/main" val="28767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99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E8DB-3589-447F-0B5E-BA78F5866D4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82A6F54-D41E-A55C-A8FE-6C029C495488}"/>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9A411A2-B4E5-9943-E81E-12A48226E648}"/>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5" name="Footer Placeholder 4">
            <a:extLst>
              <a:ext uri="{FF2B5EF4-FFF2-40B4-BE49-F238E27FC236}">
                <a16:creationId xmlns:a16="http://schemas.microsoft.com/office/drawing/2014/main" id="{C9A9E702-F582-342D-A801-BA358CA255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1F1FCE-F2FD-9466-AD30-E6C51CFCC7E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698711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2E68-96BB-7C25-F828-676AC2413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A493E-A00D-5DF8-48AD-5DD6147EF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8DDEC-3426-9B97-D147-DB2784E8C7FF}"/>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5" name="Footer Placeholder 4">
            <a:extLst>
              <a:ext uri="{FF2B5EF4-FFF2-40B4-BE49-F238E27FC236}">
                <a16:creationId xmlns:a16="http://schemas.microsoft.com/office/drawing/2014/main" id="{9AA9FC9A-BE54-9C3D-74AD-02DE66A953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3F2D2-4B24-C103-AFAC-99C1752F991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487858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732E-04DC-4A90-8FC9-8CC95FB38E7D}"/>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3E8235C-5559-F364-96D5-B8BDD057846A}"/>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4E1C7-A507-8FF4-1093-CDA7F0B95869}"/>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5" name="Footer Placeholder 4">
            <a:extLst>
              <a:ext uri="{FF2B5EF4-FFF2-40B4-BE49-F238E27FC236}">
                <a16:creationId xmlns:a16="http://schemas.microsoft.com/office/drawing/2014/main" id="{A27E33D1-7FCB-509B-A8F3-23D027E677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C33BDC-33C8-3AA1-1C46-E3C61E9D2F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979056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9A3F-419E-F8DE-1E6E-49AC86AF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09D22-F640-57C1-78BF-8ECD0E44717A}"/>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7E43E-F728-3302-FD67-3AAE2E061AF9}"/>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A0A79D-EBEA-DFEE-76DD-8A229DCEE1FE}"/>
              </a:ext>
            </a:extLst>
          </p:cNvPr>
          <p:cNvSpPr>
            <a:spLocks noGrp="1"/>
          </p:cNvSpPr>
          <p:nvPr>
            <p:ph type="dt" sz="half" idx="10"/>
          </p:nvPr>
        </p:nvSpPr>
        <p:spPr/>
        <p:txBody>
          <a:bodyPr/>
          <a:lstStyle/>
          <a:p>
            <a:fld id="{EB712588-04B1-427B-82EE-E8DB90309F08}" type="datetimeFigureOut">
              <a:rPr lang="en-US" smtClean="0"/>
              <a:t>2/10/2026</a:t>
            </a:fld>
            <a:endParaRPr lang="en-US" dirty="0"/>
          </a:p>
        </p:txBody>
      </p:sp>
      <p:sp>
        <p:nvSpPr>
          <p:cNvPr id="6" name="Footer Placeholder 5">
            <a:extLst>
              <a:ext uri="{FF2B5EF4-FFF2-40B4-BE49-F238E27FC236}">
                <a16:creationId xmlns:a16="http://schemas.microsoft.com/office/drawing/2014/main" id="{F9255885-1F4A-F713-247D-B2F5C478F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AB28CF-26FB-C415-6503-A661F4726951}"/>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26930220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230E-F0B0-0899-28CF-04FB21260BD9}"/>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D707A2-50B3-C4B8-392E-B9C311E3373C}"/>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7C587-1C13-8F56-47D8-915BA472AAAB}"/>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CBD691-6BFD-C226-7375-1079D0F45E96}"/>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71A1C84-CD2B-7439-1757-8BD4BEB79A4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CB90BD-DA3F-FC0B-0D1B-B4EA42D81B03}"/>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8" name="Footer Placeholder 7">
            <a:extLst>
              <a:ext uri="{FF2B5EF4-FFF2-40B4-BE49-F238E27FC236}">
                <a16:creationId xmlns:a16="http://schemas.microsoft.com/office/drawing/2014/main" id="{E5783F30-A286-89F7-3736-C3685DDE3D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FDAA18-5601-EF2B-AF42-D4FF16E44D0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03997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25AE-7146-9219-B3C8-3DEE446B1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DE31B3-196F-62BD-1E98-26FB71D19053}"/>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4" name="Footer Placeholder 3">
            <a:extLst>
              <a:ext uri="{FF2B5EF4-FFF2-40B4-BE49-F238E27FC236}">
                <a16:creationId xmlns:a16="http://schemas.microsoft.com/office/drawing/2014/main" id="{4E19D96C-67A6-9019-98F6-924A9FAD96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32D62D-9451-D8B4-727E-D0A0390E0B5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213072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454E4-5AF7-8EFE-5F7E-2121F2C4024E}"/>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3" name="Footer Placeholder 2">
            <a:extLst>
              <a:ext uri="{FF2B5EF4-FFF2-40B4-BE49-F238E27FC236}">
                <a16:creationId xmlns:a16="http://schemas.microsoft.com/office/drawing/2014/main" id="{98F88A32-4225-62D8-0719-F48B7309A6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955B3B-17D7-D02D-A52F-724F3C1A823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444879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6E5D-048A-6325-1128-776EFEF04C58}"/>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CDB922E-15E6-792A-FE6E-7A023FF18DFD}"/>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8A3042-4109-CF37-A3EF-8A6C97401A88}"/>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7C0484A-E91A-1CB3-06A4-1403A409CA57}"/>
              </a:ext>
            </a:extLst>
          </p:cNvPr>
          <p:cNvSpPr>
            <a:spLocks noGrp="1"/>
          </p:cNvSpPr>
          <p:nvPr>
            <p:ph type="dt" sz="half" idx="10"/>
          </p:nvPr>
        </p:nvSpPr>
        <p:spPr/>
        <p:txBody>
          <a:bodyPr/>
          <a:lstStyle/>
          <a:p>
            <a:fld id="{42A54C80-263E-416B-A8E0-580EDEADCBDC}" type="datetimeFigureOut">
              <a:rPr lang="en-US" smtClean="0"/>
              <a:t>2/10/2026</a:t>
            </a:fld>
            <a:endParaRPr lang="en-US" dirty="0"/>
          </a:p>
        </p:txBody>
      </p:sp>
      <p:sp>
        <p:nvSpPr>
          <p:cNvPr id="6" name="Footer Placeholder 5">
            <a:extLst>
              <a:ext uri="{FF2B5EF4-FFF2-40B4-BE49-F238E27FC236}">
                <a16:creationId xmlns:a16="http://schemas.microsoft.com/office/drawing/2014/main" id="{3628EAAB-3C22-9D89-F763-37179A6D9A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918E3-388D-9113-D29D-B06CF76CFC7C}"/>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18796439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4206-7DE4-C271-8E5C-A4DC6E4C8065}"/>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99F2D45-0554-7827-52B8-FF5DF5C1140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A39DE6-23F8-12DF-EC4E-8B011E090F48}"/>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BBF00E0-5AC0-93A8-F2FA-46A0738C3A4D}"/>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6" name="Footer Placeholder 5">
            <a:extLst>
              <a:ext uri="{FF2B5EF4-FFF2-40B4-BE49-F238E27FC236}">
                <a16:creationId xmlns:a16="http://schemas.microsoft.com/office/drawing/2014/main" id="{3BC4C03F-68AD-5AAD-1ABE-A6E20CB757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310C1-F111-516F-AE7C-804043E5671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23630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2F5BC-BCB4-5B7C-3131-B02481FF4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CFE5F3-5204-93AB-D494-C7F6367C39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EDB3C-A665-44AB-482A-8A6AB72C0048}"/>
              </a:ext>
            </a:extLst>
          </p:cNvPr>
          <p:cNvSpPr>
            <a:spLocks noGrp="1"/>
          </p:cNvSpPr>
          <p:nvPr>
            <p:ph type="dt" sz="half" idx="10"/>
          </p:nvPr>
        </p:nvSpPr>
        <p:spPr/>
        <p:txBody>
          <a:bodyPr/>
          <a:lstStyle/>
          <a:p>
            <a:fld id="{55C6B4A9-1611-4792-9094-5F34BCA07E0B}" type="datetimeFigureOut">
              <a:rPr lang="en-US" smtClean="0"/>
              <a:t>2/10/2026</a:t>
            </a:fld>
            <a:endParaRPr lang="en-US" dirty="0"/>
          </a:p>
        </p:txBody>
      </p:sp>
      <p:sp>
        <p:nvSpPr>
          <p:cNvPr id="5" name="Footer Placeholder 4">
            <a:extLst>
              <a:ext uri="{FF2B5EF4-FFF2-40B4-BE49-F238E27FC236}">
                <a16:creationId xmlns:a16="http://schemas.microsoft.com/office/drawing/2014/main" id="{9EA1FDF3-C611-2B97-F7D1-2D2AEAC76F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6D247D-CABB-F2D8-D08B-5678ECDED944}"/>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3054874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B1D3E-F5A7-2B64-7F19-8DF206FFF1C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6351B-CAB7-975A-7123-437EAB7D4A93}"/>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0AAE3-A218-CD54-D501-4B98DD1358BB}"/>
              </a:ext>
            </a:extLst>
          </p:cNvPr>
          <p:cNvSpPr>
            <a:spLocks noGrp="1"/>
          </p:cNvSpPr>
          <p:nvPr>
            <p:ph type="dt" sz="half" idx="10"/>
          </p:nvPr>
        </p:nvSpPr>
        <p:spPr/>
        <p:txBody>
          <a:bodyPr/>
          <a:lstStyle/>
          <a:p>
            <a:fld id="{B61BEF0D-F0BB-DE4B-95CE-6DB70DBA9567}" type="datetimeFigureOut">
              <a:rPr lang="en-US" smtClean="0"/>
              <a:pPr/>
              <a:t>2/10/2026</a:t>
            </a:fld>
            <a:endParaRPr lang="en-US" dirty="0"/>
          </a:p>
        </p:txBody>
      </p:sp>
      <p:sp>
        <p:nvSpPr>
          <p:cNvPr id="5" name="Footer Placeholder 4">
            <a:extLst>
              <a:ext uri="{FF2B5EF4-FFF2-40B4-BE49-F238E27FC236}">
                <a16:creationId xmlns:a16="http://schemas.microsoft.com/office/drawing/2014/main" id="{7BC3CDDF-3804-7BF2-2223-3F34A5AF1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9A0031-D76C-85B6-36C2-0B9B54D2406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975072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10" name="Google Shape;10;p2"/>
          <p:cNvSpPr>
            <a:spLocks noGrp="1"/>
          </p:cNvSpPr>
          <p:nvPr>
            <p:ph type="pic" idx="2"/>
          </p:nvPr>
        </p:nvSpPr>
        <p:spPr>
          <a:xfrm>
            <a:off x="11806450" y="-6000"/>
            <a:ext cx="6478800" cy="10287000"/>
          </a:xfrm>
          <a:prstGeom prst="rect">
            <a:avLst/>
          </a:prstGeom>
          <a:noFill/>
          <a:ln>
            <a:noFill/>
          </a:ln>
        </p:spPr>
      </p:sp>
      <p:sp>
        <p:nvSpPr>
          <p:cNvPr id="11" name="Google Shape;11;p2"/>
          <p:cNvSpPr txBox="1">
            <a:spLocks noGrp="1"/>
          </p:cNvSpPr>
          <p:nvPr>
            <p:ph type="ctrTitle"/>
          </p:nvPr>
        </p:nvSpPr>
        <p:spPr>
          <a:xfrm>
            <a:off x="1426450" y="2817150"/>
            <a:ext cx="10380000" cy="3434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17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2" name="Google Shape;12;p2"/>
          <p:cNvSpPr txBox="1">
            <a:spLocks noGrp="1"/>
          </p:cNvSpPr>
          <p:nvPr>
            <p:ph type="subTitle" idx="1"/>
          </p:nvPr>
        </p:nvSpPr>
        <p:spPr>
          <a:xfrm>
            <a:off x="1426450" y="6099600"/>
            <a:ext cx="10380000" cy="793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7866022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6" name="Google Shape;56;p9"/>
          <p:cNvSpPr txBox="1">
            <a:spLocks noGrp="1"/>
          </p:cNvSpPr>
          <p:nvPr>
            <p:ph type="title"/>
          </p:nvPr>
        </p:nvSpPr>
        <p:spPr>
          <a:xfrm>
            <a:off x="8411100" y="3050950"/>
            <a:ext cx="8416200" cy="152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8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8411100" y="4678350"/>
            <a:ext cx="8416200" cy="32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8" name="Google Shape;58;p9"/>
          <p:cNvSpPr>
            <a:spLocks noGrp="1"/>
          </p:cNvSpPr>
          <p:nvPr>
            <p:ph type="pic" idx="2"/>
          </p:nvPr>
        </p:nvSpPr>
        <p:spPr>
          <a:xfrm flipH="1">
            <a:off x="-250" y="-6000"/>
            <a:ext cx="7730400" cy="10287000"/>
          </a:xfrm>
          <a:prstGeom prst="rect">
            <a:avLst/>
          </a:prstGeom>
          <a:noFill/>
          <a:ln>
            <a:noFill/>
          </a:ln>
        </p:spPr>
      </p:sp>
    </p:spTree>
    <p:extLst>
      <p:ext uri="{BB962C8B-B14F-4D97-AF65-F5344CB8AC3E}">
        <p14:creationId xmlns:p14="http://schemas.microsoft.com/office/powerpoint/2010/main" val="343243941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5" name="Google Shape;15;p3"/>
          <p:cNvSpPr txBox="1">
            <a:spLocks noGrp="1"/>
          </p:cNvSpPr>
          <p:nvPr>
            <p:ph type="title"/>
          </p:nvPr>
        </p:nvSpPr>
        <p:spPr>
          <a:xfrm>
            <a:off x="1440000" y="4698950"/>
            <a:ext cx="10135200" cy="16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6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 name="Google Shape;16;p3"/>
          <p:cNvSpPr txBox="1">
            <a:spLocks noGrp="1"/>
          </p:cNvSpPr>
          <p:nvPr>
            <p:ph type="title" idx="2" hasCustomPrompt="1"/>
          </p:nvPr>
        </p:nvSpPr>
        <p:spPr>
          <a:xfrm>
            <a:off x="1440000" y="3072900"/>
            <a:ext cx="2735400" cy="16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44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 name="Google Shape;17;p3"/>
          <p:cNvSpPr txBox="1">
            <a:spLocks noGrp="1"/>
          </p:cNvSpPr>
          <p:nvPr>
            <p:ph type="subTitle" idx="1"/>
          </p:nvPr>
        </p:nvSpPr>
        <p:spPr>
          <a:xfrm>
            <a:off x="1440000" y="6349500"/>
            <a:ext cx="10135200" cy="86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a:spLocks noGrp="1"/>
          </p:cNvSpPr>
          <p:nvPr>
            <p:ph type="pic" idx="3"/>
          </p:nvPr>
        </p:nvSpPr>
        <p:spPr>
          <a:xfrm>
            <a:off x="10382750" y="-6000"/>
            <a:ext cx="7905000" cy="10287000"/>
          </a:xfrm>
          <a:prstGeom prst="rect">
            <a:avLst/>
          </a:prstGeom>
          <a:noFill/>
          <a:ln>
            <a:noFill/>
          </a:ln>
        </p:spPr>
      </p:sp>
    </p:spTree>
    <p:extLst>
      <p:ext uri="{BB962C8B-B14F-4D97-AF65-F5344CB8AC3E}">
        <p14:creationId xmlns:p14="http://schemas.microsoft.com/office/powerpoint/2010/main" val="21264542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9"/>
        <p:cNvGrpSpPr/>
        <p:nvPr/>
      </p:nvGrpSpPr>
      <p:grpSpPr>
        <a:xfrm>
          <a:off x="0" y="0"/>
          <a:ext cx="0" cy="0"/>
          <a:chOff x="0" y="0"/>
          <a:chExt cx="0" cy="0"/>
        </a:xfrm>
      </p:grpSpPr>
      <p:sp>
        <p:nvSpPr>
          <p:cNvPr id="120" name="Google Shape;120;p17"/>
          <p:cNvSpPr>
            <a:spLocks noGrp="1"/>
          </p:cNvSpPr>
          <p:nvPr>
            <p:ph type="pic" idx="2"/>
          </p:nvPr>
        </p:nvSpPr>
        <p:spPr>
          <a:xfrm>
            <a:off x="11226650" y="-6000"/>
            <a:ext cx="7060800" cy="10287000"/>
          </a:xfrm>
          <a:prstGeom prst="rect">
            <a:avLst/>
          </a:prstGeom>
          <a:noFill/>
          <a:ln>
            <a:noFill/>
          </a:ln>
        </p:spPr>
      </p:sp>
      <p:sp>
        <p:nvSpPr>
          <p:cNvPr id="123" name="Google Shape;123;p17"/>
          <p:cNvSpPr txBox="1">
            <a:spLocks noGrp="1"/>
          </p:cNvSpPr>
          <p:nvPr>
            <p:ph type="body" idx="1"/>
          </p:nvPr>
        </p:nvSpPr>
        <p:spPr>
          <a:xfrm>
            <a:off x="1433650" y="3077576"/>
            <a:ext cx="9595800" cy="43026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rgbClr val="333333"/>
              </a:buClr>
              <a:buSzPts val="1400"/>
              <a:buFont typeface="Assistant"/>
              <a:buChar char="●"/>
              <a:defRPr/>
            </a:lvl1pPr>
            <a:lvl2pPr marL="1828800" lvl="1" indent="-635000" rtl="0">
              <a:lnSpc>
                <a:spcPct val="100000"/>
              </a:lnSpc>
              <a:spcBef>
                <a:spcPts val="0"/>
              </a:spcBef>
              <a:spcAft>
                <a:spcPts val="0"/>
              </a:spcAft>
              <a:buClr>
                <a:srgbClr val="595959"/>
              </a:buClr>
              <a:buSzPts val="1400"/>
              <a:buFont typeface="Anaheim"/>
              <a:buChar char="○"/>
              <a:defRPr/>
            </a:lvl2pPr>
            <a:lvl3pPr marL="2743200" lvl="2" indent="-635000" rtl="0">
              <a:lnSpc>
                <a:spcPct val="100000"/>
              </a:lnSpc>
              <a:spcBef>
                <a:spcPts val="0"/>
              </a:spcBef>
              <a:spcAft>
                <a:spcPts val="0"/>
              </a:spcAft>
              <a:buClr>
                <a:srgbClr val="595959"/>
              </a:buClr>
              <a:buSzPts val="1400"/>
              <a:buFont typeface="Anaheim"/>
              <a:buChar char="■"/>
              <a:defRPr/>
            </a:lvl3pPr>
            <a:lvl4pPr marL="3657600" lvl="3" indent="-635000" rtl="0">
              <a:lnSpc>
                <a:spcPct val="100000"/>
              </a:lnSpc>
              <a:spcBef>
                <a:spcPts val="0"/>
              </a:spcBef>
              <a:spcAft>
                <a:spcPts val="0"/>
              </a:spcAft>
              <a:buClr>
                <a:srgbClr val="595959"/>
              </a:buClr>
              <a:buSzPts val="1400"/>
              <a:buFont typeface="Anaheim"/>
              <a:buChar char="●"/>
              <a:defRPr/>
            </a:lvl4pPr>
            <a:lvl5pPr marL="4572000" lvl="4" indent="-635000" rtl="0">
              <a:lnSpc>
                <a:spcPct val="100000"/>
              </a:lnSpc>
              <a:spcBef>
                <a:spcPts val="0"/>
              </a:spcBef>
              <a:spcAft>
                <a:spcPts val="0"/>
              </a:spcAft>
              <a:buClr>
                <a:srgbClr val="595959"/>
              </a:buClr>
              <a:buSzPts val="1400"/>
              <a:buFont typeface="Anaheim"/>
              <a:buChar char="○"/>
              <a:defRPr/>
            </a:lvl5pPr>
            <a:lvl6pPr marL="5486400" lvl="5" indent="-635000" rtl="0">
              <a:lnSpc>
                <a:spcPct val="100000"/>
              </a:lnSpc>
              <a:spcBef>
                <a:spcPts val="0"/>
              </a:spcBef>
              <a:spcAft>
                <a:spcPts val="0"/>
              </a:spcAft>
              <a:buClr>
                <a:srgbClr val="595959"/>
              </a:buClr>
              <a:buSzPts val="1400"/>
              <a:buFont typeface="Anaheim"/>
              <a:buChar char="■"/>
              <a:defRPr/>
            </a:lvl6pPr>
            <a:lvl7pPr marL="6400800" lvl="6" indent="-635000" rtl="0">
              <a:lnSpc>
                <a:spcPct val="100000"/>
              </a:lnSpc>
              <a:spcBef>
                <a:spcPts val="0"/>
              </a:spcBef>
              <a:spcAft>
                <a:spcPts val="0"/>
              </a:spcAft>
              <a:buClr>
                <a:srgbClr val="595959"/>
              </a:buClr>
              <a:buSzPts val="1400"/>
              <a:buFont typeface="Anaheim"/>
              <a:buChar char="●"/>
              <a:defRPr/>
            </a:lvl7pPr>
            <a:lvl8pPr marL="7315200" lvl="7" indent="-635000" rtl="0">
              <a:lnSpc>
                <a:spcPct val="100000"/>
              </a:lnSpc>
              <a:spcBef>
                <a:spcPts val="0"/>
              </a:spcBef>
              <a:spcAft>
                <a:spcPts val="0"/>
              </a:spcAft>
              <a:buClr>
                <a:srgbClr val="595959"/>
              </a:buClr>
              <a:buSzPts val="1400"/>
              <a:buFont typeface="Anaheim"/>
              <a:buChar char="○"/>
              <a:defRPr/>
            </a:lvl8pPr>
            <a:lvl9pPr marL="8229600" lvl="8" indent="-635000" rtl="0">
              <a:lnSpc>
                <a:spcPct val="100000"/>
              </a:lnSpc>
              <a:spcBef>
                <a:spcPts val="0"/>
              </a:spcBef>
              <a:spcAft>
                <a:spcPts val="0"/>
              </a:spcAft>
              <a:buClr>
                <a:srgbClr val="595959"/>
              </a:buClr>
              <a:buSzPts val="1400"/>
              <a:buFont typeface="Anaheim"/>
              <a:buChar char="■"/>
              <a:defRPr/>
            </a:lvl9pPr>
          </a:lstStyle>
          <a:p>
            <a:endParaRPr/>
          </a:p>
        </p:txBody>
      </p:sp>
      <p:sp>
        <p:nvSpPr>
          <p:cNvPr id="124" name="Google Shape;124;p17"/>
          <p:cNvSpPr txBox="1">
            <a:spLocks noGrp="1"/>
          </p:cNvSpPr>
          <p:nvPr>
            <p:ph type="title"/>
          </p:nvPr>
        </p:nvSpPr>
        <p:spPr>
          <a:xfrm>
            <a:off x="1440000" y="890050"/>
            <a:ext cx="9595800" cy="115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3329666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75E15-848A-AE77-B8B2-19AECB8E23DC}"/>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48475-88E7-4AE9-14AF-B6FA0E1ECDF5}"/>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B2EBA-48DF-2CEB-0F77-D869C1E06E9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61BEF0D-F0BB-DE4B-95CE-6DB70DBA9567}" type="datetimeFigureOut">
              <a:rPr lang="en-US" smtClean="0"/>
              <a:pPr/>
              <a:t>2/10/2026</a:t>
            </a:fld>
            <a:endParaRPr lang="en-US" dirty="0"/>
          </a:p>
        </p:txBody>
      </p:sp>
      <p:sp>
        <p:nvSpPr>
          <p:cNvPr id="5" name="Footer Placeholder 4">
            <a:extLst>
              <a:ext uri="{FF2B5EF4-FFF2-40B4-BE49-F238E27FC236}">
                <a16:creationId xmlns:a16="http://schemas.microsoft.com/office/drawing/2014/main" id="{04B42791-8214-54DA-71CD-1BB00B2C0A5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63BE34-3EE1-6CFD-35D3-44FCC00723F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4806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8.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7.sv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sv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1784">
            <a:off x="-4099142" y="3039306"/>
            <a:ext cx="12964571" cy="9518835"/>
          </a:xfrm>
          <a:custGeom>
            <a:avLst/>
            <a:gdLst/>
            <a:ahLst/>
            <a:cxnLst/>
            <a:rect l="l" t="t" r="r" b="b"/>
            <a:pathLst>
              <a:path w="12950796" h="9518835">
                <a:moveTo>
                  <a:pt x="0" y="0"/>
                </a:moveTo>
                <a:lnTo>
                  <a:pt x="12950796" y="0"/>
                </a:lnTo>
                <a:lnTo>
                  <a:pt x="12950796" y="9518835"/>
                </a:lnTo>
                <a:lnTo>
                  <a:pt x="0" y="951883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50743" y="-1999050"/>
            <a:ext cx="6752158" cy="4895315"/>
          </a:xfrm>
          <a:custGeom>
            <a:avLst/>
            <a:gdLst/>
            <a:ahLst/>
            <a:cxnLst/>
            <a:rect l="l" t="t" r="r" b="b"/>
            <a:pathLst>
              <a:path w="6752158" h="4895315">
                <a:moveTo>
                  <a:pt x="0" y="0"/>
                </a:moveTo>
                <a:lnTo>
                  <a:pt x="6752158" y="0"/>
                </a:lnTo>
                <a:lnTo>
                  <a:pt x="6752158" y="4895315"/>
                </a:lnTo>
                <a:lnTo>
                  <a:pt x="0" y="4895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177579" y="8386356"/>
            <a:ext cx="8163442" cy="5918495"/>
          </a:xfrm>
          <a:custGeom>
            <a:avLst/>
            <a:gdLst/>
            <a:ahLst/>
            <a:cxnLst/>
            <a:rect l="l" t="t" r="r" b="b"/>
            <a:pathLst>
              <a:path w="8163442" h="5918495">
                <a:moveTo>
                  <a:pt x="0" y="0"/>
                </a:moveTo>
                <a:lnTo>
                  <a:pt x="8163442" y="0"/>
                </a:lnTo>
                <a:lnTo>
                  <a:pt x="8163442" y="5918496"/>
                </a:lnTo>
                <a:lnTo>
                  <a:pt x="0" y="5918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177579" y="-3401850"/>
            <a:ext cx="8163442" cy="5918495"/>
          </a:xfrm>
          <a:custGeom>
            <a:avLst/>
            <a:gdLst/>
            <a:ahLst/>
            <a:cxnLst/>
            <a:rect l="l" t="t" r="r" b="b"/>
            <a:pathLst>
              <a:path w="8163442" h="5918495">
                <a:moveTo>
                  <a:pt x="0" y="0"/>
                </a:moveTo>
                <a:lnTo>
                  <a:pt x="8163442" y="0"/>
                </a:lnTo>
                <a:lnTo>
                  <a:pt x="8163442" y="5918495"/>
                </a:lnTo>
                <a:lnTo>
                  <a:pt x="0" y="5918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1" name="Hình ảnh 10">
            <a:extLst>
              <a:ext uri="{FF2B5EF4-FFF2-40B4-BE49-F238E27FC236}">
                <a16:creationId xmlns:a16="http://schemas.microsoft.com/office/drawing/2014/main" id="{1EFFBE0B-BB42-6784-4B65-9E49F6E692C4}"/>
              </a:ext>
            </a:extLst>
          </p:cNvPr>
          <p:cNvPicPr>
            <a:picLocks noChangeAspect="1"/>
          </p:cNvPicPr>
          <p:nvPr/>
        </p:nvPicPr>
        <p:blipFill>
          <a:blip r:embed="rId6"/>
          <a:stretch>
            <a:fillRect/>
          </a:stretch>
        </p:blipFill>
        <p:spPr>
          <a:xfrm>
            <a:off x="11201400" y="2356740"/>
            <a:ext cx="6019800" cy="5076825"/>
          </a:xfrm>
          <a:prstGeom prst="hexagon">
            <a:avLst/>
          </a:prstGeom>
        </p:spPr>
      </p:pic>
      <p:sp>
        <p:nvSpPr>
          <p:cNvPr id="12" name="Hộp Văn bản 11">
            <a:extLst>
              <a:ext uri="{FF2B5EF4-FFF2-40B4-BE49-F238E27FC236}">
                <a16:creationId xmlns:a16="http://schemas.microsoft.com/office/drawing/2014/main" id="{5323884D-A3BC-C096-F43E-26A6BBD55B28}"/>
              </a:ext>
            </a:extLst>
          </p:cNvPr>
          <p:cNvSpPr txBox="1"/>
          <p:nvPr/>
        </p:nvSpPr>
        <p:spPr>
          <a:xfrm>
            <a:off x="2383143" y="3848100"/>
            <a:ext cx="8153400" cy="923330"/>
          </a:xfrm>
          <a:prstGeom prst="rect">
            <a:avLst/>
          </a:prstGeom>
          <a:noFill/>
        </p:spPr>
        <p:txBody>
          <a:bodyPr wrap="square" rtlCol="0">
            <a:spAutoFit/>
          </a:bodyPr>
          <a:lstStyle/>
          <a:p>
            <a:r>
              <a:rPr lang="en-US" sz="5400" dirty="0">
                <a:solidFill>
                  <a:srgbClr val="42BF46"/>
                </a:solidFill>
                <a:latin typeface="#9Slide03 AmpleSoft Bold" panose="02000000000000000000" pitchFamily="2" charset="0"/>
              </a:rPr>
              <a:t>BÀI 5: THỰC HÀNH</a:t>
            </a:r>
          </a:p>
        </p:txBody>
      </p:sp>
      <p:sp>
        <p:nvSpPr>
          <p:cNvPr id="14" name="Hộp Văn bản 13">
            <a:extLst>
              <a:ext uri="{FF2B5EF4-FFF2-40B4-BE49-F238E27FC236}">
                <a16:creationId xmlns:a16="http://schemas.microsoft.com/office/drawing/2014/main" id="{96CF8508-EAC1-68C6-1D4B-CF116A093EA0}"/>
              </a:ext>
            </a:extLst>
          </p:cNvPr>
          <p:cNvSpPr txBox="1"/>
          <p:nvPr/>
        </p:nvSpPr>
        <p:spPr>
          <a:xfrm>
            <a:off x="630543" y="5237050"/>
            <a:ext cx="9906000" cy="2703945"/>
          </a:xfrm>
          <a:prstGeom prst="rect">
            <a:avLst/>
          </a:prstGeom>
          <a:noFill/>
        </p:spPr>
        <p:txBody>
          <a:bodyPr wrap="square">
            <a:spAutoFit/>
          </a:bodyPr>
          <a:lstStyle/>
          <a:p>
            <a:pPr algn="ctr">
              <a:lnSpc>
                <a:spcPts val="7000"/>
              </a:lnSpc>
            </a:pPr>
            <a:r>
              <a:rPr lang="en-US" sz="5400" dirty="0" err="1">
                <a:solidFill>
                  <a:srgbClr val="099843"/>
                </a:solidFill>
                <a:latin typeface="#9Slide07 IcielCrocante" panose="02000000000000000000" pitchFamily="2" charset="0"/>
              </a:rPr>
              <a:t>viết</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báo</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cáo</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về</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một</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mô</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hình</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sản</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xuất</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nông</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nghiệp</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có</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hiệu</a:t>
            </a:r>
            <a:r>
              <a:rPr lang="en-US" sz="5400" dirty="0">
                <a:solidFill>
                  <a:srgbClr val="099843"/>
                </a:solidFill>
                <a:latin typeface="#9Slide07 IcielCrocante" panose="02000000000000000000" pitchFamily="2" charset="0"/>
              </a:rPr>
              <a:t> </a:t>
            </a:r>
            <a:r>
              <a:rPr lang="en-US" sz="5400" dirty="0" err="1">
                <a:solidFill>
                  <a:srgbClr val="099843"/>
                </a:solidFill>
                <a:latin typeface="#9Slide07 IcielCrocante" panose="02000000000000000000" pitchFamily="2" charset="0"/>
              </a:rPr>
              <a:t>quả</a:t>
            </a:r>
            <a:endParaRPr lang="en-US" sz="5400" dirty="0">
              <a:solidFill>
                <a:srgbClr val="099843"/>
              </a:solidFill>
              <a:latin typeface="#9Slide07 IcielCrocante"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ppt_x"/>
                                          </p:val>
                                        </p:tav>
                                        <p:tav tm="100000">
                                          <p:val>
                                            <p:strVal val="#ppt_x"/>
                                          </p:val>
                                        </p:tav>
                                      </p:tavLst>
                                    </p:anim>
                                    <p:anim calcmode="lin" valueType="num">
                                      <p:cBhvr additive="base">
                                        <p:cTn id="20" dur="1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500" fill="hold"/>
                                        <p:tgtEl>
                                          <p:spTgt spid="7"/>
                                        </p:tgtEl>
                                        <p:attrNameLst>
                                          <p:attrName>ppt_x</p:attrName>
                                        </p:attrNameLst>
                                      </p:cBhvr>
                                      <p:tavLst>
                                        <p:tav tm="0">
                                          <p:val>
                                            <p:strVal val="1+#ppt_w/2"/>
                                          </p:val>
                                        </p:tav>
                                        <p:tav tm="100000">
                                          <p:val>
                                            <p:strVal val="#ppt_x"/>
                                          </p:val>
                                        </p:tav>
                                      </p:tavLst>
                                    </p:anim>
                                    <p:anim calcmode="lin" valueType="num">
                                      <p:cBhvr additive="base">
                                        <p:cTn id="24" dur="1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ppt_x"/>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52500" y="-622671"/>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085850" y="701614"/>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sp>
        <p:nvSpPr>
          <p:cNvPr id="5" name="Hộp Văn bản 4">
            <a:extLst>
              <a:ext uri="{FF2B5EF4-FFF2-40B4-BE49-F238E27FC236}">
                <a16:creationId xmlns:a16="http://schemas.microsoft.com/office/drawing/2014/main" id="{9A23015B-E72D-9894-8C3D-F47B33F9E511}"/>
              </a:ext>
            </a:extLst>
          </p:cNvPr>
          <p:cNvSpPr txBox="1"/>
          <p:nvPr/>
        </p:nvSpPr>
        <p:spPr>
          <a:xfrm>
            <a:off x="9448801" y="701614"/>
            <a:ext cx="8232551" cy="35086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3 Bebas Neue ZSmall" panose="020B0606020202050201" pitchFamily="34" charset="0"/>
              </a:rPr>
              <a:t>Hệ thống thủy canh tĩnh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rPr>
              <a:t>Hệ thống này sử dụng một bình, bể, khay hoặc thùng chứa dung dịch thủy canh phía dưới. Phần giữ cây thường làm bằng chất liệu nhẹ phía trên miệng. Rễ cây sẽ được ngập trong dung dịch thủy canh.</a:t>
            </a:r>
          </a:p>
        </p:txBody>
      </p:sp>
      <p:pic>
        <p:nvPicPr>
          <p:cNvPr id="2" name="Hình ảnh 1">
            <a:extLst>
              <a:ext uri="{FF2B5EF4-FFF2-40B4-BE49-F238E27FC236}">
                <a16:creationId xmlns:a16="http://schemas.microsoft.com/office/drawing/2014/main" id="{F8840D47-2AAA-4B3B-552B-DC565DE57B52}"/>
              </a:ext>
            </a:extLst>
          </p:cNvPr>
          <p:cNvPicPr>
            <a:picLocks noChangeAspect="1"/>
          </p:cNvPicPr>
          <p:nvPr/>
        </p:nvPicPr>
        <p:blipFill>
          <a:blip r:embed="rId4"/>
          <a:stretch>
            <a:fillRect/>
          </a:stretch>
        </p:blipFill>
        <p:spPr>
          <a:xfrm>
            <a:off x="606647" y="3591710"/>
            <a:ext cx="7975600" cy="5981700"/>
          </a:xfrm>
          <a:prstGeom prst="rect">
            <a:avLst/>
          </a:prstGeom>
        </p:spPr>
      </p:pic>
      <p:pic>
        <p:nvPicPr>
          <p:cNvPr id="4" name="Hình ảnh 3">
            <a:extLst>
              <a:ext uri="{FF2B5EF4-FFF2-40B4-BE49-F238E27FC236}">
                <a16:creationId xmlns:a16="http://schemas.microsoft.com/office/drawing/2014/main" id="{F61D8F14-7720-0EC6-61FD-8D09920825EB}"/>
              </a:ext>
            </a:extLst>
          </p:cNvPr>
          <p:cNvPicPr>
            <a:picLocks noChangeAspect="1"/>
          </p:cNvPicPr>
          <p:nvPr/>
        </p:nvPicPr>
        <p:blipFill>
          <a:blip r:embed="rId5"/>
          <a:stretch>
            <a:fillRect/>
          </a:stretch>
        </p:blipFill>
        <p:spPr>
          <a:xfrm>
            <a:off x="9052589" y="4816805"/>
            <a:ext cx="8628763" cy="4756606"/>
          </a:xfrm>
          <a:prstGeom prst="rect">
            <a:avLst/>
          </a:prstGeom>
        </p:spPr>
      </p:pic>
    </p:spTree>
    <p:extLst>
      <p:ext uri="{BB962C8B-B14F-4D97-AF65-F5344CB8AC3E}">
        <p14:creationId xmlns:p14="http://schemas.microsoft.com/office/powerpoint/2010/main" val="75130175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52500" y="-622671"/>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085850" y="701614"/>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sp>
        <p:nvSpPr>
          <p:cNvPr id="7" name="Hộp Văn bản 6">
            <a:extLst>
              <a:ext uri="{FF2B5EF4-FFF2-40B4-BE49-F238E27FC236}">
                <a16:creationId xmlns:a16="http://schemas.microsoft.com/office/drawing/2014/main" id="{93B5964A-3A4D-C1FD-B6DC-9554F38CD420}"/>
              </a:ext>
            </a:extLst>
          </p:cNvPr>
          <p:cNvSpPr txBox="1"/>
          <p:nvPr/>
        </p:nvSpPr>
        <p:spPr>
          <a:xfrm>
            <a:off x="8213014" y="510016"/>
            <a:ext cx="9429750" cy="22159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Bebas Neue ZSmall" panose="020B0606020202050201" pitchFamily="34" charset="0"/>
              </a:rPr>
              <a:t>Hệ thống trồng rau thủy canh hồi lưu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rPr>
              <a:t>Khác với thủy canh tĩnh phần rễ cây luôn chìm trong dung dịch thì mô hình này có thêm một máy bơm để điều khiển lượng dung dịch vào khay rồi rút ra theo một chù kỳ nhất định.</a:t>
            </a:r>
          </a:p>
        </p:txBody>
      </p:sp>
      <p:pic>
        <p:nvPicPr>
          <p:cNvPr id="15" name="Hình ảnh 14">
            <a:extLst>
              <a:ext uri="{FF2B5EF4-FFF2-40B4-BE49-F238E27FC236}">
                <a16:creationId xmlns:a16="http://schemas.microsoft.com/office/drawing/2014/main" id="{5EFF20F1-1919-18CC-50F4-55F53CB90D68}"/>
              </a:ext>
            </a:extLst>
          </p:cNvPr>
          <p:cNvPicPr>
            <a:picLocks noChangeAspect="1"/>
          </p:cNvPicPr>
          <p:nvPr/>
        </p:nvPicPr>
        <p:blipFill>
          <a:blip r:embed="rId4"/>
          <a:stretch>
            <a:fillRect/>
          </a:stretch>
        </p:blipFill>
        <p:spPr>
          <a:xfrm>
            <a:off x="9144000" y="3407332"/>
            <a:ext cx="8072327" cy="5828346"/>
          </a:xfrm>
          <a:prstGeom prst="rect">
            <a:avLst/>
          </a:prstGeom>
        </p:spPr>
      </p:pic>
      <p:pic>
        <p:nvPicPr>
          <p:cNvPr id="16" name="Hình ảnh 15">
            <a:extLst>
              <a:ext uri="{FF2B5EF4-FFF2-40B4-BE49-F238E27FC236}">
                <a16:creationId xmlns:a16="http://schemas.microsoft.com/office/drawing/2014/main" id="{B80D6F3B-7045-EEFD-2A1E-50BAD2717709}"/>
              </a:ext>
            </a:extLst>
          </p:cNvPr>
          <p:cNvPicPr>
            <a:picLocks noChangeAspect="1"/>
          </p:cNvPicPr>
          <p:nvPr/>
        </p:nvPicPr>
        <p:blipFill>
          <a:blip r:embed="rId5"/>
          <a:stretch>
            <a:fillRect/>
          </a:stretch>
        </p:blipFill>
        <p:spPr>
          <a:xfrm>
            <a:off x="457836" y="3407332"/>
            <a:ext cx="7771127" cy="5823286"/>
          </a:xfrm>
          <a:prstGeom prst="rect">
            <a:avLst/>
          </a:prstGeom>
        </p:spPr>
      </p:pic>
    </p:spTree>
    <p:extLst>
      <p:ext uri="{BB962C8B-B14F-4D97-AF65-F5344CB8AC3E}">
        <p14:creationId xmlns:p14="http://schemas.microsoft.com/office/powerpoint/2010/main" val="426024474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90600" y="0"/>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047750" y="1324285"/>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sp>
        <p:nvSpPr>
          <p:cNvPr id="9" name="Hộp Văn bản 8">
            <a:extLst>
              <a:ext uri="{FF2B5EF4-FFF2-40B4-BE49-F238E27FC236}">
                <a16:creationId xmlns:a16="http://schemas.microsoft.com/office/drawing/2014/main" id="{AE818C7D-5C8C-A1CD-0291-87EF4A8825C8}"/>
              </a:ext>
            </a:extLst>
          </p:cNvPr>
          <p:cNvSpPr txBox="1"/>
          <p:nvPr/>
        </p:nvSpPr>
        <p:spPr>
          <a:xfrm>
            <a:off x="7772400" y="556751"/>
            <a:ext cx="9906000" cy="2554545"/>
          </a:xfrm>
          <a:prstGeom prst="rect">
            <a:avLst/>
          </a:prstGeom>
          <a:noFill/>
        </p:spPr>
        <p:txBody>
          <a:bodyPr wrap="square">
            <a:spAutoFit/>
          </a:bodyPr>
          <a:lstStyle/>
          <a:p>
            <a:pPr algn="just"/>
            <a:r>
              <a:rPr lang="vi-VN" dirty="0"/>
              <a:t> </a:t>
            </a:r>
            <a:r>
              <a:rPr lang="vi-VN" sz="3200" dirty="0">
                <a:latin typeface="#9Slide03 Bebas Neue ZSmall" panose="020B0606020202050201" pitchFamily="34" charset="0"/>
              </a:rPr>
              <a:t>Hệ thống thủy canh nhỏ giọt (</a:t>
            </a:r>
            <a:r>
              <a:rPr lang="vi-VN" sz="3200" dirty="0" err="1">
                <a:latin typeface="#9Slide03 Bebas Neue ZSmall" panose="020B0606020202050201" pitchFamily="34" charset="0"/>
              </a:rPr>
              <a:t>Drip</a:t>
            </a:r>
            <a:r>
              <a:rPr lang="vi-VN" sz="3200" dirty="0">
                <a:latin typeface="#9Slide03 Bebas Neue ZSmall" panose="020B0606020202050201" pitchFamily="34" charset="0"/>
              </a:rPr>
              <a:t> </a:t>
            </a:r>
            <a:r>
              <a:rPr lang="vi-VN" sz="3200" dirty="0" err="1">
                <a:latin typeface="#9Slide03 Bebas Neue ZSmall" panose="020B0606020202050201" pitchFamily="34" charset="0"/>
              </a:rPr>
              <a:t>hydroponic</a:t>
            </a:r>
            <a:r>
              <a:rPr lang="vi-VN" sz="3200" dirty="0">
                <a:latin typeface="#9Slide03 Bebas Neue ZSmall" panose="020B0606020202050201" pitchFamily="34" charset="0"/>
              </a:rPr>
              <a:t> </a:t>
            </a:r>
            <a:r>
              <a:rPr lang="vi-VN" sz="3200" dirty="0" err="1">
                <a:latin typeface="#9Slide03 Bebas Neue ZSmall" panose="020B0606020202050201" pitchFamily="34" charset="0"/>
              </a:rPr>
              <a:t>system</a:t>
            </a:r>
            <a:r>
              <a:rPr lang="vi-VN" sz="3200" dirty="0">
                <a:latin typeface="#9Slide03 Bebas Neue ZSmall" panose="020B0606020202050201" pitchFamily="34" charset="0"/>
              </a:rPr>
              <a:t>)</a:t>
            </a:r>
          </a:p>
          <a:p>
            <a:pPr algn="just"/>
            <a:endParaRPr lang="vi-VN" sz="3200" dirty="0">
              <a:latin typeface="#9Slide03 Bebas Neue ZSmall" panose="020B0606020202050201" pitchFamily="34" charset="0"/>
            </a:endParaRPr>
          </a:p>
          <a:p>
            <a:pPr algn="just"/>
            <a:r>
              <a:rPr lang="vi-VN" sz="3200" dirty="0">
                <a:solidFill>
                  <a:srgbClr val="002060"/>
                </a:solidFill>
                <a:latin typeface="Roboto Condensed" panose="02000000000000000000" pitchFamily="2" charset="0"/>
                <a:ea typeface="Roboto Condensed" panose="02000000000000000000" pitchFamily="2" charset="0"/>
              </a:rPr>
              <a:t>Đây là hệ thống thủy canh được các nước trên thế giới ưa chuộng. Sẽ có hệ thống máy bơm, bơm dung dịch dinh dưỡng lên và nhỏ trực tiếp vào gốc của cây trồng.</a:t>
            </a:r>
          </a:p>
        </p:txBody>
      </p:sp>
      <p:pic>
        <p:nvPicPr>
          <p:cNvPr id="2" name="Hình ảnh 1">
            <a:extLst>
              <a:ext uri="{FF2B5EF4-FFF2-40B4-BE49-F238E27FC236}">
                <a16:creationId xmlns:a16="http://schemas.microsoft.com/office/drawing/2014/main" id="{538A0018-7BA2-C7CF-C866-68FB9EFB6E06}"/>
              </a:ext>
            </a:extLst>
          </p:cNvPr>
          <p:cNvPicPr>
            <a:picLocks noChangeAspect="1"/>
          </p:cNvPicPr>
          <p:nvPr/>
        </p:nvPicPr>
        <p:blipFill>
          <a:blip r:embed="rId4"/>
          <a:stretch>
            <a:fillRect/>
          </a:stretch>
        </p:blipFill>
        <p:spPr>
          <a:xfrm>
            <a:off x="303304" y="4050292"/>
            <a:ext cx="8861961" cy="5535094"/>
          </a:xfrm>
          <a:prstGeom prst="rect">
            <a:avLst/>
          </a:prstGeom>
        </p:spPr>
      </p:pic>
      <p:pic>
        <p:nvPicPr>
          <p:cNvPr id="4" name="Hình ảnh 3">
            <a:extLst>
              <a:ext uri="{FF2B5EF4-FFF2-40B4-BE49-F238E27FC236}">
                <a16:creationId xmlns:a16="http://schemas.microsoft.com/office/drawing/2014/main" id="{5D779555-A832-C1F6-6057-35BEEE77F1DC}"/>
              </a:ext>
            </a:extLst>
          </p:cNvPr>
          <p:cNvPicPr>
            <a:picLocks noChangeAspect="1"/>
          </p:cNvPicPr>
          <p:nvPr/>
        </p:nvPicPr>
        <p:blipFill>
          <a:blip r:embed="rId5"/>
          <a:stretch>
            <a:fillRect/>
          </a:stretch>
        </p:blipFill>
        <p:spPr>
          <a:xfrm>
            <a:off x="9376144" y="4050292"/>
            <a:ext cx="8073656" cy="5377181"/>
          </a:xfrm>
          <a:prstGeom prst="rect">
            <a:avLst/>
          </a:prstGeom>
        </p:spPr>
      </p:pic>
    </p:spTree>
    <p:extLst>
      <p:ext uri="{BB962C8B-B14F-4D97-AF65-F5344CB8AC3E}">
        <p14:creationId xmlns:p14="http://schemas.microsoft.com/office/powerpoint/2010/main" val="342563185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xt Box Nature Green Vector, Text Box, Text Box Nature, Green Text Box PNG  and Vector with Transparent Background for Free Download">
            <a:extLst>
              <a:ext uri="{FF2B5EF4-FFF2-40B4-BE49-F238E27FC236}">
                <a16:creationId xmlns:a16="http://schemas.microsoft.com/office/drawing/2014/main" id="{E1CD0C61-7A19-EEB6-C595-9F978D6188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54444"/>
          <a:stretch/>
        </p:blipFill>
        <p:spPr bwMode="auto">
          <a:xfrm>
            <a:off x="0" y="-419100"/>
            <a:ext cx="10403958" cy="3842903"/>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A3915D9D-A445-BD8F-F06C-5DC3639F35A3}"/>
              </a:ext>
            </a:extLst>
          </p:cNvPr>
          <p:cNvSpPr txBox="1"/>
          <p:nvPr/>
        </p:nvSpPr>
        <p:spPr>
          <a:xfrm>
            <a:off x="2667000" y="1103907"/>
            <a:ext cx="5257800" cy="1221115"/>
          </a:xfrm>
          <a:prstGeom prst="rect">
            <a:avLst/>
          </a:prstGeom>
          <a:noFill/>
        </p:spPr>
        <p:txBody>
          <a:bodyPr wrap="square">
            <a:spAutoFit/>
          </a:bodyPr>
          <a:lstStyle/>
          <a:p>
            <a:pPr algn="ctr"/>
            <a:r>
              <a:rPr lang="vi-VN" sz="3600" dirty="0">
                <a:solidFill>
                  <a:srgbClr val="099843"/>
                </a:solidFill>
                <a:latin typeface="#9Slide07 IcielCadena" panose="02000503000000020004" pitchFamily="2" charset="0"/>
              </a:rPr>
              <a:t>Phương pháp trồng thủy canh </a:t>
            </a:r>
            <a:r>
              <a:rPr lang="en-US" sz="3600" dirty="0" err="1">
                <a:solidFill>
                  <a:srgbClr val="099843"/>
                </a:solidFill>
                <a:latin typeface="#9Slide07 IcielCadena" panose="02000503000000020004" pitchFamily="2" charset="0"/>
              </a:rPr>
              <a:t>có</a:t>
            </a:r>
            <a:r>
              <a:rPr lang="en-US" sz="3600" dirty="0">
                <a:solidFill>
                  <a:srgbClr val="099843"/>
                </a:solidFill>
                <a:latin typeface="#9Slide07 IcielCadena" panose="02000503000000020004" pitchFamily="2" charset="0"/>
              </a:rPr>
              <a:t> </a:t>
            </a:r>
            <a:r>
              <a:rPr lang="en-US" sz="3600" dirty="0" err="1">
                <a:solidFill>
                  <a:srgbClr val="099843"/>
                </a:solidFill>
                <a:latin typeface="#9Slide07 IcielCadena" panose="02000503000000020004" pitchFamily="2" charset="0"/>
              </a:rPr>
              <a:t>tốt</a:t>
            </a:r>
            <a:r>
              <a:rPr lang="en-US" sz="3600" dirty="0">
                <a:solidFill>
                  <a:srgbClr val="099843"/>
                </a:solidFill>
                <a:latin typeface="#9Slide07 IcielCadena" panose="02000503000000020004" pitchFamily="2" charset="0"/>
              </a:rPr>
              <a:t> </a:t>
            </a:r>
            <a:r>
              <a:rPr lang="en-US" sz="3600" dirty="0" err="1">
                <a:solidFill>
                  <a:srgbClr val="099843"/>
                </a:solidFill>
                <a:latin typeface="#9Slide07 IcielCadena" panose="02000503000000020004" pitchFamily="2" charset="0"/>
              </a:rPr>
              <a:t>không</a:t>
            </a:r>
            <a:r>
              <a:rPr lang="en-US" sz="3600" dirty="0">
                <a:solidFill>
                  <a:srgbClr val="099843"/>
                </a:solidFill>
                <a:latin typeface="#9Slide07 IcielCadena" panose="02000503000000020004" pitchFamily="2" charset="0"/>
              </a:rPr>
              <a:t>?</a:t>
            </a:r>
            <a:endParaRPr lang="vi-VN" sz="3600" dirty="0">
              <a:solidFill>
                <a:srgbClr val="099843"/>
              </a:solidFill>
              <a:latin typeface="#9Slide07 IcielCadena" panose="02000503000000020004" pitchFamily="2" charset="0"/>
            </a:endParaRPr>
          </a:p>
        </p:txBody>
      </p:sp>
      <p:pic>
        <p:nvPicPr>
          <p:cNvPr id="8" name="Hình ảnh 7">
            <a:extLst>
              <a:ext uri="{FF2B5EF4-FFF2-40B4-BE49-F238E27FC236}">
                <a16:creationId xmlns:a16="http://schemas.microsoft.com/office/drawing/2014/main" id="{84051ACE-34A4-A47C-E24D-DCBB790C3D9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3482"/>
          <a:stretch/>
        </p:blipFill>
        <p:spPr>
          <a:xfrm>
            <a:off x="671330" y="3086100"/>
            <a:ext cx="9249140" cy="6705600"/>
          </a:xfrm>
          <a:prstGeom prst="rect">
            <a:avLst/>
          </a:prstGeom>
        </p:spPr>
      </p:pic>
      <p:pic>
        <p:nvPicPr>
          <p:cNvPr id="10" name="Hình ảnh 9">
            <a:extLst>
              <a:ext uri="{FF2B5EF4-FFF2-40B4-BE49-F238E27FC236}">
                <a16:creationId xmlns:a16="http://schemas.microsoft.com/office/drawing/2014/main" id="{5F3E9569-7FF7-C71C-0BCB-2D4AE2E7013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10161500" y="3086100"/>
            <a:ext cx="7650393" cy="2755240"/>
          </a:xfrm>
          <a:prstGeom prst="rect">
            <a:avLst/>
          </a:prstGeom>
        </p:spPr>
      </p:pic>
      <p:sp>
        <p:nvSpPr>
          <p:cNvPr id="12" name="Hộp Văn bản 11">
            <a:extLst>
              <a:ext uri="{FF2B5EF4-FFF2-40B4-BE49-F238E27FC236}">
                <a16:creationId xmlns:a16="http://schemas.microsoft.com/office/drawing/2014/main" id="{5220735A-2FD7-8EDC-6DE4-1172188B6D7C}"/>
              </a:ext>
            </a:extLst>
          </p:cNvPr>
          <p:cNvSpPr txBox="1"/>
          <p:nvPr/>
        </p:nvSpPr>
        <p:spPr>
          <a:xfrm>
            <a:off x="10161500" y="6399303"/>
            <a:ext cx="7650393" cy="3416320"/>
          </a:xfrm>
          <a:prstGeom prst="rect">
            <a:avLst/>
          </a:prstGeom>
          <a:noFill/>
        </p:spPr>
        <p:txBody>
          <a:bodyPr wrap="square">
            <a:spAutoFit/>
          </a:bodyPr>
          <a:lstStyle/>
          <a:p>
            <a:pPr algn="l"/>
            <a:r>
              <a:rPr lang="vi-VN" sz="2400" b="1" i="0" dirty="0">
                <a:solidFill>
                  <a:srgbClr val="111111"/>
                </a:solidFill>
                <a:effectLst/>
                <a:highlight>
                  <a:srgbClr val="FFFFFF"/>
                </a:highlight>
                <a:latin typeface="Roboto Condensed" panose="02000000000000000000" pitchFamily="2" charset="0"/>
                <a:ea typeface="Roboto Condensed" panose="02000000000000000000" pitchFamily="2" charset="0"/>
              </a:rPr>
              <a:t>VẬY, CÓ NÊN SỬ DỤNG MÔ HÌNH THỦY CANH KHÔNG?</a:t>
            </a:r>
          </a:p>
          <a:p>
            <a:pPr algn="l"/>
            <a:r>
              <a:rPr lang="vi-VN" sz="2400" b="0" i="0" dirty="0">
                <a:solidFill>
                  <a:srgbClr val="2B2B2B"/>
                </a:solidFill>
                <a:effectLst/>
                <a:highlight>
                  <a:srgbClr val="FFFFFF"/>
                </a:highlight>
                <a:latin typeface="Roboto Condensed" panose="02000000000000000000" pitchFamily="2" charset="0"/>
                <a:ea typeface="Roboto Condensed" panose="02000000000000000000" pitchFamily="2" charset="0"/>
              </a:rPr>
              <a:t>Tất nhiên là có!</a:t>
            </a:r>
          </a:p>
          <a:p>
            <a:pPr algn="just"/>
            <a:r>
              <a:rPr lang="vi-VN" sz="2400" b="0" i="0" dirty="0">
                <a:solidFill>
                  <a:srgbClr val="2B2B2B"/>
                </a:solidFill>
                <a:effectLst/>
                <a:highlight>
                  <a:srgbClr val="FFFFFF"/>
                </a:highlight>
                <a:latin typeface="Roboto Condensed" panose="02000000000000000000" pitchFamily="2" charset="0"/>
                <a:ea typeface="Roboto Condensed" panose="02000000000000000000" pitchFamily="2" charset="0"/>
              </a:rPr>
              <a:t>Giống như bất kỳ thứ gì khác trong cuộc sống, phương pháp sẽ tồn tại những hạn chế. Nhưng bằng sự vượt trội và thực tế là cả thế giới đang sử dụng nó như một phương pháp thông thường trong sản xuất rau sạch, đây sẽ là tương lai của ngành thực phẩm. Là “người đi sau”, chúng ta được thừa hưởng thành quả sau nhiều thập kỷ phát triển, nhiệm vụ của chúng ta là tận dụng và phát triển hiệu quả mô hình.</a:t>
            </a:r>
          </a:p>
        </p:txBody>
      </p:sp>
      <p:pic>
        <p:nvPicPr>
          <p:cNvPr id="15" name="Hình ảnh 14">
            <a:extLst>
              <a:ext uri="{FF2B5EF4-FFF2-40B4-BE49-F238E27FC236}">
                <a16:creationId xmlns:a16="http://schemas.microsoft.com/office/drawing/2014/main" id="{64148BC5-8F86-9062-2E1D-6B74AB09561E}"/>
              </a:ext>
            </a:extLst>
          </p:cNvPr>
          <p:cNvPicPr>
            <a:picLocks noChangeAspect="1"/>
          </p:cNvPicPr>
          <p:nvPr/>
        </p:nvPicPr>
        <p:blipFill>
          <a:blip r:embed="rId8"/>
          <a:stretch>
            <a:fillRect/>
          </a:stretch>
        </p:blipFill>
        <p:spPr>
          <a:xfrm>
            <a:off x="9677400" y="396516"/>
            <a:ext cx="7541406" cy="2213040"/>
          </a:xfrm>
          <a:prstGeom prst="rect">
            <a:avLst/>
          </a:prstGeom>
        </p:spPr>
      </p:pic>
    </p:spTree>
    <p:extLst>
      <p:ext uri="{BB962C8B-B14F-4D97-AF65-F5344CB8AC3E}">
        <p14:creationId xmlns:p14="http://schemas.microsoft.com/office/powerpoint/2010/main" val="384633203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95A8845-D909-2EA1-E807-805F5750B08C}"/>
              </a:ext>
            </a:extLst>
          </p:cNvPr>
          <p:cNvSpPr txBox="1"/>
          <p:nvPr/>
        </p:nvSpPr>
        <p:spPr>
          <a:xfrm>
            <a:off x="518625" y="934932"/>
            <a:ext cx="4512898" cy="1323439"/>
          </a:xfrm>
          <a:prstGeom prst="rect">
            <a:avLst/>
          </a:prstGeom>
          <a:noFill/>
        </p:spPr>
        <p:txBody>
          <a:bodyPr wrap="square">
            <a:spAutoFit/>
          </a:bodyPr>
          <a:lstStyle/>
          <a:p>
            <a:pPr algn="l" fontAlgn="base"/>
            <a:r>
              <a:rPr lang="vi-VN" sz="4000" b="1" i="0" dirty="0">
                <a:effectLst/>
                <a:highlight>
                  <a:srgbClr val="FFFFFF"/>
                </a:highlight>
                <a:latin typeface="#9Slide03 Bebas Neue ZSmall" panose="020B0606020202050201" pitchFamily="34" charset="0"/>
              </a:rPr>
              <a:t>Hệ thống nuôi trồng hữu cơ tự động tuần hoàn</a:t>
            </a:r>
            <a:endParaRPr lang="vi-VN" sz="4000" b="0" i="0" dirty="0">
              <a:effectLst/>
              <a:highlight>
                <a:srgbClr val="FFFFFF"/>
              </a:highlight>
              <a:latin typeface="#9Slide03 Bebas Neue ZSmall" panose="020B0606020202050201" pitchFamily="34" charset="0"/>
            </a:endParaRPr>
          </a:p>
        </p:txBody>
      </p:sp>
      <p:pic>
        <p:nvPicPr>
          <p:cNvPr id="9" name="Hình ảnh 8">
            <a:extLst>
              <a:ext uri="{FF2B5EF4-FFF2-40B4-BE49-F238E27FC236}">
                <a16:creationId xmlns:a16="http://schemas.microsoft.com/office/drawing/2014/main" id="{CB2B5E8D-03C1-B57C-F4E0-C7699BD5984B}"/>
              </a:ext>
            </a:extLst>
          </p:cNvPr>
          <p:cNvPicPr>
            <a:picLocks noChangeAspect="1"/>
          </p:cNvPicPr>
          <p:nvPr/>
        </p:nvPicPr>
        <p:blipFill>
          <a:blip r:embed="rId2"/>
          <a:stretch>
            <a:fillRect/>
          </a:stretch>
        </p:blipFill>
        <p:spPr>
          <a:xfrm>
            <a:off x="5821887" y="571500"/>
            <a:ext cx="11870102" cy="8763000"/>
          </a:xfrm>
          <a:prstGeom prst="rect">
            <a:avLst/>
          </a:prstGeom>
          <a:ln>
            <a:noFill/>
          </a:ln>
          <a:effectLst>
            <a:outerShdw blurRad="292100" dist="139700" dir="2700000" algn="tl" rotWithShape="0">
              <a:srgbClr val="333333">
                <a:alpha val="65000"/>
              </a:srgbClr>
            </a:outerShdw>
          </a:effectLst>
        </p:spPr>
      </p:pic>
      <p:sp>
        <p:nvSpPr>
          <p:cNvPr id="11" name="Hộp Văn bản 10">
            <a:extLst>
              <a:ext uri="{FF2B5EF4-FFF2-40B4-BE49-F238E27FC236}">
                <a16:creationId xmlns:a16="http://schemas.microsoft.com/office/drawing/2014/main" id="{BE361710-DB20-75F3-8834-12FB1C901C6C}"/>
              </a:ext>
            </a:extLst>
          </p:cNvPr>
          <p:cNvSpPr txBox="1"/>
          <p:nvPr/>
        </p:nvSpPr>
        <p:spPr>
          <a:xfrm>
            <a:off x="596011" y="2881342"/>
            <a:ext cx="4208098" cy="4524315"/>
          </a:xfrm>
          <a:prstGeom prst="rect">
            <a:avLst/>
          </a:prstGeom>
          <a:noFill/>
        </p:spPr>
        <p:txBody>
          <a:bodyPr wrap="square">
            <a:spAutoFit/>
          </a:bodyPr>
          <a:lstStyle/>
          <a:p>
            <a:pPr algn="just"/>
            <a:r>
              <a:rPr lang="vi-VN" sz="3200" dirty="0">
                <a:solidFill>
                  <a:srgbClr val="002060"/>
                </a:solidFill>
                <a:latin typeface="Roboto Condensed" panose="02000000000000000000" pitchFamily="2" charset="0"/>
                <a:ea typeface="Roboto Condensed" panose="02000000000000000000" pitchFamily="2" charset="0"/>
              </a:rPr>
              <a:t>Một hệ thống tuần hoàn để làm vườn có thể hiểu đơn giản là hệ thống nuôi/trồng khép kín giúp dinh dưỡng &amp; vi sinh trong đất/nước không bị mất đi bởi nước chảy từ bồn cây lại được tái sử dụng. </a:t>
            </a:r>
            <a:endParaRPr lang="en-US" sz="32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88352675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01A04FC-A352-90BB-1725-0110F2488E41}"/>
              </a:ext>
            </a:extLst>
          </p:cNvPr>
          <p:cNvPicPr>
            <a:picLocks noChangeAspect="1"/>
          </p:cNvPicPr>
          <p:nvPr/>
        </p:nvPicPr>
        <p:blipFill>
          <a:blip r:embed="rId2"/>
          <a:stretch>
            <a:fillRect/>
          </a:stretch>
        </p:blipFill>
        <p:spPr>
          <a:xfrm>
            <a:off x="4419600" y="640452"/>
            <a:ext cx="13563600" cy="8604865"/>
          </a:xfrm>
          <a:prstGeom prst="rect">
            <a:avLst/>
          </a:prstGeom>
        </p:spPr>
      </p:pic>
      <p:sp>
        <p:nvSpPr>
          <p:cNvPr id="5" name="Hộp Văn bản 4">
            <a:extLst>
              <a:ext uri="{FF2B5EF4-FFF2-40B4-BE49-F238E27FC236}">
                <a16:creationId xmlns:a16="http://schemas.microsoft.com/office/drawing/2014/main" id="{42B75AC3-F172-6FC5-7C0D-B4D58A43FDDA}"/>
              </a:ext>
            </a:extLst>
          </p:cNvPr>
          <p:cNvSpPr txBox="1"/>
          <p:nvPr/>
        </p:nvSpPr>
        <p:spPr>
          <a:xfrm>
            <a:off x="304800" y="2933700"/>
            <a:ext cx="3657600" cy="4524315"/>
          </a:xfrm>
          <a:prstGeom prst="rect">
            <a:avLst/>
          </a:prstGeom>
          <a:noFill/>
        </p:spPr>
        <p:txBody>
          <a:bodyPr wrap="square">
            <a:spAutoFit/>
          </a:bodyPr>
          <a:lstStyle/>
          <a:p>
            <a:pPr algn="just"/>
            <a:r>
              <a:rPr lang="vi-VN" sz="3200" dirty="0">
                <a:solidFill>
                  <a:srgbClr val="002060"/>
                </a:solidFill>
                <a:latin typeface="Roboto Condensed" panose="02000000000000000000" pitchFamily="2" charset="0"/>
                <a:ea typeface="Roboto Condensed" panose="02000000000000000000" pitchFamily="2" charset="0"/>
              </a:rPr>
              <a:t>Trung tâm Khuyến nông Hải Phòng đang triển khai thí điểm nuôi gà sinh sản ứng dụng công nghệ tự động hóa tại xã Toàn Thắng, huyện Tiên Lãng để làm cơ sở nhân rộng.</a:t>
            </a:r>
            <a:endParaRPr lang="en-US" sz="3200" dirty="0">
              <a:solidFill>
                <a:srgbClr val="002060"/>
              </a:solidFill>
              <a:latin typeface="Roboto Condensed" panose="02000000000000000000" pitchFamily="2" charset="0"/>
              <a:ea typeface="Roboto Condensed" panose="02000000000000000000" pitchFamily="2" charset="0"/>
            </a:endParaRPr>
          </a:p>
        </p:txBody>
      </p:sp>
      <p:sp>
        <p:nvSpPr>
          <p:cNvPr id="7" name="Hộp Văn bản 6">
            <a:extLst>
              <a:ext uri="{FF2B5EF4-FFF2-40B4-BE49-F238E27FC236}">
                <a16:creationId xmlns:a16="http://schemas.microsoft.com/office/drawing/2014/main" id="{E07E5470-A493-39F2-7376-8B428863CD28}"/>
              </a:ext>
            </a:extLst>
          </p:cNvPr>
          <p:cNvSpPr txBox="1"/>
          <p:nvPr/>
        </p:nvSpPr>
        <p:spPr>
          <a:xfrm>
            <a:off x="304800" y="640452"/>
            <a:ext cx="3657600" cy="1938992"/>
          </a:xfrm>
          <a:prstGeom prst="rect">
            <a:avLst/>
          </a:prstGeom>
          <a:noFill/>
        </p:spPr>
        <p:txBody>
          <a:bodyPr wrap="square">
            <a:spAutoFit/>
          </a:bodyPr>
          <a:lstStyle/>
          <a:p>
            <a:pPr algn="just"/>
            <a:r>
              <a:rPr lang="en-US" sz="4000" dirty="0" err="1">
                <a:latin typeface="#9Slide03 Bebas Neue ZSmall" panose="020B0606020202050201" pitchFamily="34" charset="0"/>
              </a:rPr>
              <a:t>Nuôi</a:t>
            </a:r>
            <a:r>
              <a:rPr lang="en-US" sz="4000" dirty="0">
                <a:latin typeface="#9Slide03 Bebas Neue ZSmall" panose="020B0606020202050201" pitchFamily="34" charset="0"/>
              </a:rPr>
              <a:t> </a:t>
            </a:r>
            <a:r>
              <a:rPr lang="en-US" sz="4000" dirty="0" err="1">
                <a:latin typeface="#9Slide03 Bebas Neue ZSmall" panose="020B0606020202050201" pitchFamily="34" charset="0"/>
              </a:rPr>
              <a:t>gà</a:t>
            </a:r>
            <a:r>
              <a:rPr lang="en-US" sz="4000" dirty="0">
                <a:latin typeface="#9Slide03 Bebas Neue ZSmall" panose="020B0606020202050201" pitchFamily="34" charset="0"/>
              </a:rPr>
              <a:t> </a:t>
            </a:r>
            <a:r>
              <a:rPr lang="en-US" sz="4000" dirty="0" err="1">
                <a:latin typeface="#9Slide03 Bebas Neue ZSmall" panose="020B0606020202050201" pitchFamily="34" charset="0"/>
              </a:rPr>
              <a:t>sinh</a:t>
            </a:r>
            <a:r>
              <a:rPr lang="en-US" sz="4000" dirty="0">
                <a:latin typeface="#9Slide03 Bebas Neue ZSmall" panose="020B0606020202050201" pitchFamily="34" charset="0"/>
              </a:rPr>
              <a:t> </a:t>
            </a:r>
            <a:r>
              <a:rPr lang="en-US" sz="4000" dirty="0" err="1">
                <a:latin typeface="#9Slide03 Bebas Neue ZSmall" panose="020B0606020202050201" pitchFamily="34" charset="0"/>
              </a:rPr>
              <a:t>sản</a:t>
            </a:r>
            <a:r>
              <a:rPr lang="en-US" sz="4000" dirty="0">
                <a:latin typeface="#9Slide03 Bebas Neue ZSmall" panose="020B0606020202050201" pitchFamily="34" charset="0"/>
              </a:rPr>
              <a:t> </a:t>
            </a:r>
            <a:r>
              <a:rPr lang="en-US" sz="4000" dirty="0" err="1">
                <a:latin typeface="#9Slide03 Bebas Neue ZSmall" panose="020B0606020202050201" pitchFamily="34" charset="0"/>
              </a:rPr>
              <a:t>bằng</a:t>
            </a:r>
            <a:r>
              <a:rPr lang="en-US" sz="4000" dirty="0">
                <a:latin typeface="#9Slide03 Bebas Neue ZSmall" panose="020B0606020202050201" pitchFamily="34" charset="0"/>
              </a:rPr>
              <a:t> </a:t>
            </a:r>
            <a:r>
              <a:rPr lang="en-US" sz="4000" dirty="0" err="1">
                <a:latin typeface="#9Slide03 Bebas Neue ZSmall" panose="020B0606020202050201" pitchFamily="34" charset="0"/>
              </a:rPr>
              <a:t>công</a:t>
            </a:r>
            <a:r>
              <a:rPr lang="en-US" sz="4000" dirty="0">
                <a:latin typeface="#9Slide03 Bebas Neue ZSmall" panose="020B0606020202050201" pitchFamily="34" charset="0"/>
              </a:rPr>
              <a:t> </a:t>
            </a:r>
            <a:r>
              <a:rPr lang="en-US" sz="4000" dirty="0" err="1">
                <a:latin typeface="#9Slide03 Bebas Neue ZSmall" panose="020B0606020202050201" pitchFamily="34" charset="0"/>
              </a:rPr>
              <a:t>nghệ</a:t>
            </a:r>
            <a:r>
              <a:rPr lang="en-US" sz="4000" dirty="0">
                <a:latin typeface="#9Slide03 Bebas Neue ZSmall" panose="020B0606020202050201" pitchFamily="34" charset="0"/>
              </a:rPr>
              <a:t> </a:t>
            </a:r>
            <a:r>
              <a:rPr lang="en-US" sz="4000" dirty="0" err="1">
                <a:latin typeface="#9Slide03 Bebas Neue ZSmall" panose="020B0606020202050201" pitchFamily="34" charset="0"/>
              </a:rPr>
              <a:t>tự</a:t>
            </a:r>
            <a:r>
              <a:rPr lang="en-US" sz="4000" dirty="0">
                <a:latin typeface="#9Slide03 Bebas Neue ZSmall" panose="020B0606020202050201" pitchFamily="34" charset="0"/>
              </a:rPr>
              <a:t> </a:t>
            </a:r>
            <a:r>
              <a:rPr lang="en-US" sz="4000" dirty="0" err="1">
                <a:latin typeface="#9Slide03 Bebas Neue ZSmall" panose="020B0606020202050201" pitchFamily="34" charset="0"/>
              </a:rPr>
              <a:t>động</a:t>
            </a:r>
            <a:r>
              <a:rPr lang="en-US" sz="4000" dirty="0">
                <a:latin typeface="#9Slide03 Bebas Neue ZSmall" panose="020B0606020202050201" pitchFamily="34" charset="0"/>
              </a:rPr>
              <a:t> </a:t>
            </a:r>
            <a:r>
              <a:rPr lang="en-US" sz="4000" dirty="0" err="1">
                <a:latin typeface="#9Slide03 Bebas Neue ZSmall" panose="020B0606020202050201" pitchFamily="34" charset="0"/>
              </a:rPr>
              <a:t>hóa</a:t>
            </a:r>
            <a:endParaRPr lang="en-US" sz="4000" dirty="0">
              <a:latin typeface="#9Slide03 Bebas Neue ZSmall" panose="020B0606020202050201" pitchFamily="34" charset="0"/>
            </a:endParaRPr>
          </a:p>
        </p:txBody>
      </p:sp>
    </p:spTree>
    <p:extLst>
      <p:ext uri="{BB962C8B-B14F-4D97-AF65-F5344CB8AC3E}">
        <p14:creationId xmlns:p14="http://schemas.microsoft.com/office/powerpoint/2010/main" val="159804452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939A3-76C6-C358-2718-6A63C54534D3}"/>
              </a:ext>
            </a:extLst>
          </p:cNvPr>
          <p:cNvPicPr>
            <a:picLocks noChangeAspect="1"/>
          </p:cNvPicPr>
          <p:nvPr/>
        </p:nvPicPr>
        <p:blipFill rotWithShape="1">
          <a:blip r:embed="rId2"/>
          <a:srcRect l="-2084" t="160" r="6945" b="-160"/>
          <a:stretch/>
        </p:blipFill>
        <p:spPr>
          <a:xfrm>
            <a:off x="7315203" y="876300"/>
            <a:ext cx="10439397" cy="8640726"/>
          </a:xfrm>
          <a:prstGeom prst="rect">
            <a:avLst/>
          </a:prstGeom>
        </p:spPr>
      </p:pic>
      <p:sp>
        <p:nvSpPr>
          <p:cNvPr id="6" name="Hộp Văn bản 5">
            <a:extLst>
              <a:ext uri="{FF2B5EF4-FFF2-40B4-BE49-F238E27FC236}">
                <a16:creationId xmlns:a16="http://schemas.microsoft.com/office/drawing/2014/main" id="{9AC0C754-D070-309B-F479-7F259E9CE8F9}"/>
              </a:ext>
            </a:extLst>
          </p:cNvPr>
          <p:cNvSpPr txBox="1"/>
          <p:nvPr/>
        </p:nvSpPr>
        <p:spPr>
          <a:xfrm>
            <a:off x="533400" y="965790"/>
            <a:ext cx="7325390" cy="2585323"/>
          </a:xfrm>
          <a:prstGeom prst="rect">
            <a:avLst/>
          </a:prstGeom>
          <a:noFill/>
        </p:spPr>
        <p:txBody>
          <a:bodyPr wrap="square">
            <a:spAutoFit/>
          </a:bodyPr>
          <a:lstStyle/>
          <a:p>
            <a:pPr algn="just" fontAlgn="base"/>
            <a:r>
              <a:rPr lang="en-US" sz="5400" b="1" i="0" dirty="0" err="1">
                <a:solidFill>
                  <a:srgbClr val="03934A"/>
                </a:solidFill>
                <a:effectLst/>
                <a:latin typeface="#9Slide03 IcielNovecento sans E" panose="00000900000000000000" pitchFamily="2" charset="0"/>
              </a:rPr>
              <a:t>Áp</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dụng</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công</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nghệ</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cao</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trong</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ngành</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chăn</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nuôi</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bò</a:t>
            </a:r>
            <a:r>
              <a:rPr lang="en-US" sz="5400" b="1" i="0" dirty="0">
                <a:solidFill>
                  <a:srgbClr val="03934A"/>
                </a:solidFill>
                <a:effectLst/>
                <a:latin typeface="#9Slide03 IcielNovecento sans E" panose="00000900000000000000" pitchFamily="2" charset="0"/>
              </a:rPr>
              <a:t> </a:t>
            </a:r>
            <a:r>
              <a:rPr lang="en-US" sz="5400" b="1" i="0" dirty="0" err="1">
                <a:solidFill>
                  <a:srgbClr val="03934A"/>
                </a:solidFill>
                <a:effectLst/>
                <a:latin typeface="#9Slide03 IcielNovecento sans E" panose="00000900000000000000" pitchFamily="2" charset="0"/>
              </a:rPr>
              <a:t>sữa</a:t>
            </a:r>
            <a:endParaRPr lang="en-US" sz="5400" b="1" i="0" dirty="0">
              <a:solidFill>
                <a:srgbClr val="03934A"/>
              </a:solidFill>
              <a:effectLst/>
              <a:latin typeface="#9Slide03 IcielNovecento sans E" panose="00000900000000000000" pitchFamily="2" charset="0"/>
            </a:endParaRPr>
          </a:p>
        </p:txBody>
      </p:sp>
      <p:pic>
        <p:nvPicPr>
          <p:cNvPr id="8" name="Hình ảnh 7">
            <a:extLst>
              <a:ext uri="{FF2B5EF4-FFF2-40B4-BE49-F238E27FC236}">
                <a16:creationId xmlns:a16="http://schemas.microsoft.com/office/drawing/2014/main" id="{C11498A8-26FD-CF30-6D03-8880639C7AEB}"/>
              </a:ext>
            </a:extLst>
          </p:cNvPr>
          <p:cNvPicPr>
            <a:picLocks noChangeAspect="1"/>
          </p:cNvPicPr>
          <p:nvPr/>
        </p:nvPicPr>
        <p:blipFill>
          <a:blip r:embed="rId3"/>
          <a:stretch>
            <a:fillRect/>
          </a:stretch>
        </p:blipFill>
        <p:spPr>
          <a:xfrm>
            <a:off x="513908" y="5179828"/>
            <a:ext cx="7334250" cy="4267200"/>
          </a:xfrm>
          <a:prstGeom prst="rect">
            <a:avLst/>
          </a:prstGeom>
        </p:spPr>
      </p:pic>
    </p:spTree>
    <p:extLst>
      <p:ext uri="{BB962C8B-B14F-4D97-AF65-F5344CB8AC3E}">
        <p14:creationId xmlns:p14="http://schemas.microsoft.com/office/powerpoint/2010/main" val="366497443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AED97444-60D7-5068-4D67-52E3AC0485D0}"/>
              </a:ext>
            </a:extLst>
          </p:cNvPr>
          <p:cNvSpPr/>
          <p:nvPr/>
        </p:nvSpPr>
        <p:spPr>
          <a:xfrm>
            <a:off x="16459200" y="-1943100"/>
            <a:ext cx="6374783" cy="4621718"/>
          </a:xfrm>
          <a:custGeom>
            <a:avLst/>
            <a:gdLst/>
            <a:ahLst/>
            <a:cxnLst/>
            <a:rect l="l" t="t" r="r" b="b"/>
            <a:pathLst>
              <a:path w="6374783" h="4621718">
                <a:moveTo>
                  <a:pt x="0" y="0"/>
                </a:moveTo>
                <a:lnTo>
                  <a:pt x="6374784" y="0"/>
                </a:lnTo>
                <a:lnTo>
                  <a:pt x="6374784" y="4621718"/>
                </a:lnTo>
                <a:lnTo>
                  <a:pt x="0" y="46217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88FDE361-4E46-830F-4724-6D146274B508}"/>
              </a:ext>
            </a:extLst>
          </p:cNvPr>
          <p:cNvSpPr/>
          <p:nvPr/>
        </p:nvSpPr>
        <p:spPr>
          <a:xfrm>
            <a:off x="-10324377" y="5179828"/>
            <a:ext cx="14844167" cy="10762021"/>
          </a:xfrm>
          <a:custGeom>
            <a:avLst/>
            <a:gdLst/>
            <a:ahLst/>
            <a:cxnLst/>
            <a:rect l="l" t="t" r="r" b="b"/>
            <a:pathLst>
              <a:path w="14844167" h="10762021">
                <a:moveTo>
                  <a:pt x="0" y="0"/>
                </a:moveTo>
                <a:lnTo>
                  <a:pt x="14844166" y="0"/>
                </a:lnTo>
                <a:lnTo>
                  <a:pt x="14844166" y="10762021"/>
                </a:lnTo>
                <a:lnTo>
                  <a:pt x="0" y="10762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extBox 30"/>
          <p:cNvSpPr txBox="1"/>
          <p:nvPr/>
        </p:nvSpPr>
        <p:spPr>
          <a:xfrm>
            <a:off x="1157709" y="1390771"/>
            <a:ext cx="16230600" cy="1477328"/>
          </a:xfrm>
          <a:prstGeom prst="rect">
            <a:avLst/>
          </a:prstGeom>
          <a:noFill/>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Tên nhóm: _____________________________  Số lượng thành viên: 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Nội dung nhóm trình bày:  ______________________________________________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Thang điểm: 	</a:t>
            </a:r>
            <a:r>
              <a:rPr lang="vi-VN" sz="2400" dirty="0" err="1">
                <a:solidFill>
                  <a:srgbClr val="002060"/>
                </a:solidFill>
                <a:latin typeface="#9Slide05 Claudia" pitchFamily="2" charset="-93"/>
              </a:rPr>
              <a:t>Dướ</a:t>
            </a:r>
            <a:r>
              <a:rPr lang="en-US" sz="2400" dirty="0" err="1">
                <a:solidFill>
                  <a:srgbClr val="002060"/>
                </a:solidFill>
                <a:latin typeface="#9Slide05 Claudia" pitchFamily="2" charset="-93"/>
              </a:rPr>
              <a:t>i</a:t>
            </a:r>
            <a:r>
              <a:rPr lang="en-US" sz="2400" dirty="0">
                <a:solidFill>
                  <a:srgbClr val="002060"/>
                </a:solidFill>
                <a:latin typeface="#9Slide05 Claudia" pitchFamily="2" charset="-93"/>
              </a:rPr>
              <a:t> 11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Kém; </a:t>
            </a:r>
            <a:r>
              <a:rPr lang="en-US" sz="2400" dirty="0">
                <a:solidFill>
                  <a:srgbClr val="002060"/>
                </a:solidFill>
                <a:latin typeface="#9Slide05 Claudia" pitchFamily="2" charset="-93"/>
              </a:rPr>
              <a:t>15-24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Yếu; </a:t>
            </a:r>
            <a:r>
              <a:rPr lang="en-US" sz="2400" dirty="0">
                <a:solidFill>
                  <a:srgbClr val="002060"/>
                </a:solidFill>
                <a:latin typeface="#9Slide05 Claudia" pitchFamily="2" charset="-93"/>
              </a:rPr>
              <a:t>25-30</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Khá; </a:t>
            </a:r>
            <a:r>
              <a:rPr lang="en-US" sz="2400" dirty="0">
                <a:solidFill>
                  <a:srgbClr val="002060"/>
                </a:solidFill>
                <a:latin typeface="#9Slide05 Claudia" pitchFamily="2" charset="-93"/>
              </a:rPr>
              <a:t>35-44</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a:t>
            </a:r>
            <a:r>
              <a:rPr kumimoji="0" lang="en-US" sz="2400" b="0" i="0" u="none" strike="noStrike" kern="1200" cap="none" spc="0" normalizeH="0" baseline="0" noProof="0" dirty="0">
                <a:ln>
                  <a:noFill/>
                </a:ln>
                <a:solidFill>
                  <a:srgbClr val="002060"/>
                </a:solidFill>
                <a:effectLst/>
                <a:uLnTx/>
                <a:uFillTx/>
                <a:latin typeface="#9Slide05 Claudia" pitchFamily="2" charset="-93"/>
                <a:ea typeface="+mn-ea"/>
                <a:cs typeface="+mn-cs"/>
              </a:rPr>
              <a:t>=</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Tốt; 5 </a:t>
            </a:r>
            <a:r>
              <a:rPr kumimoji="0" lang="en-US" sz="2400" b="0" i="0" u="none" strike="noStrike" kern="1200" cap="none" spc="0" normalizeH="0" baseline="0" noProof="0" dirty="0">
                <a:ln>
                  <a:noFill/>
                </a:ln>
                <a:solidFill>
                  <a:srgbClr val="002060"/>
                </a:solidFill>
                <a:effectLst/>
                <a:uLnTx/>
                <a:uFillTx/>
                <a:latin typeface="#9Slide05 Claudia" pitchFamily="2" charset="-93"/>
                <a:ea typeface="+mn-ea"/>
                <a:cs typeface="+mn-cs"/>
              </a:rPr>
              <a:t>45-50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 Xuất sắc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a:t>
            </a:r>
            <a:r>
              <a:rPr lang="en-US" sz="2400" dirty="0" err="1">
                <a:solidFill>
                  <a:srgbClr val="002060"/>
                </a:solidFill>
                <a:latin typeface="#9Slide05 Claudia" pitchFamily="2" charset="-93"/>
              </a:rPr>
              <a:t>Tích</a:t>
            </a:r>
            <a:r>
              <a:rPr lang="en-US" sz="2400" dirty="0">
                <a:solidFill>
                  <a:srgbClr val="002060"/>
                </a:solidFill>
                <a:latin typeface="#9Slide05 Claudia" pitchFamily="2" charset="-93"/>
              </a:rPr>
              <a:t> </a:t>
            </a:r>
            <a:r>
              <a:rPr kumimoji="0" lang="vi-VN" sz="2400" b="0" i="0" u="none" strike="noStrike" kern="1200" cap="none" spc="0" normalizeH="0" baseline="0" noProof="0" dirty="0">
                <a:ln>
                  <a:noFill/>
                </a:ln>
                <a:solidFill>
                  <a:srgbClr val="002060"/>
                </a:solidFill>
                <a:effectLst/>
                <a:uLnTx/>
                <a:uFillTx/>
                <a:latin typeface="#9Slide05 Claudia" pitchFamily="2" charset="-93"/>
                <a:ea typeface="+mn-ea"/>
                <a:cs typeface="+mn-cs"/>
              </a:rPr>
              <a:t>điểm cho từng mục)</a:t>
            </a:r>
          </a:p>
        </p:txBody>
      </p:sp>
      <p:sp>
        <p:nvSpPr>
          <p:cNvPr id="43" name="TextBox 43"/>
          <p:cNvSpPr txBox="1"/>
          <p:nvPr/>
        </p:nvSpPr>
        <p:spPr>
          <a:xfrm>
            <a:off x="2504874" y="26611"/>
            <a:ext cx="13536271" cy="1351460"/>
          </a:xfrm>
          <a:prstGeom prst="rect">
            <a:avLst/>
          </a:prstGeom>
          <a:solidFill>
            <a:schemeClr val="bg1"/>
          </a:solidFill>
        </p:spPr>
        <p:txBody>
          <a:bodyPr lIns="0" tIns="0" rIns="0" bIns="0" rtlCol="0" anchor="t">
            <a:spAutoFit/>
          </a:bodyPr>
          <a:lstStyle/>
          <a:p>
            <a:pPr marL="0" marR="0" lvl="0" indent="0" algn="ctr" defTabSz="914400" rtl="0" eaLnBrk="1" fontAlgn="auto" latinLnBrk="0" hangingPunct="1">
              <a:lnSpc>
                <a:spcPts val="12282"/>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3934A"/>
                </a:solidFill>
                <a:effectLst/>
                <a:uLnTx/>
                <a:uFillTx/>
                <a:latin typeface="Paytone One"/>
                <a:ea typeface="+mn-ea"/>
                <a:cs typeface="+mn-cs"/>
              </a:rPr>
              <a:t>PHIẾU ĐÁNH GIÁ HOẠT ĐỘNG NHÓM</a:t>
            </a:r>
          </a:p>
        </p:txBody>
      </p:sp>
      <p:graphicFrame>
        <p:nvGraphicFramePr>
          <p:cNvPr id="46" name="Table 45"/>
          <p:cNvGraphicFramePr>
            <a:graphicFrameLocks noGrp="1"/>
          </p:cNvGraphicFramePr>
          <p:nvPr>
            <p:extLst>
              <p:ext uri="{D42A27DB-BD31-4B8C-83A1-F6EECF244321}">
                <p14:modId xmlns:p14="http://schemas.microsoft.com/office/powerpoint/2010/main" val="2056174633"/>
              </p:ext>
            </p:extLst>
          </p:nvPr>
        </p:nvGraphicFramePr>
        <p:xfrm>
          <a:off x="468379" y="2955221"/>
          <a:ext cx="8049660" cy="7249636"/>
        </p:xfrm>
        <a:graphic>
          <a:graphicData uri="http://schemas.openxmlformats.org/drawingml/2006/table">
            <a:tbl>
              <a:tblPr firstRow="1" firstCol="1" bandRow="1">
                <a:tableStyleId>{5C22544A-7EE6-4342-B048-85BDC9FD1C3A}</a:tableStyleId>
              </a:tblPr>
              <a:tblGrid>
                <a:gridCol w="1077156">
                  <a:extLst>
                    <a:ext uri="{9D8B030D-6E8A-4147-A177-3AD203B41FA5}">
                      <a16:colId xmlns:a16="http://schemas.microsoft.com/office/drawing/2014/main" val="1707037402"/>
                    </a:ext>
                  </a:extLst>
                </a:gridCol>
                <a:gridCol w="609600">
                  <a:extLst>
                    <a:ext uri="{9D8B030D-6E8A-4147-A177-3AD203B41FA5}">
                      <a16:colId xmlns:a16="http://schemas.microsoft.com/office/drawing/2014/main" val="1682968533"/>
                    </a:ext>
                  </a:extLst>
                </a:gridCol>
                <a:gridCol w="4887596">
                  <a:extLst>
                    <a:ext uri="{9D8B030D-6E8A-4147-A177-3AD203B41FA5}">
                      <a16:colId xmlns:a16="http://schemas.microsoft.com/office/drawing/2014/main" val="4242245930"/>
                    </a:ext>
                  </a:extLst>
                </a:gridCol>
                <a:gridCol w="299161">
                  <a:extLst>
                    <a:ext uri="{9D8B030D-6E8A-4147-A177-3AD203B41FA5}">
                      <a16:colId xmlns:a16="http://schemas.microsoft.com/office/drawing/2014/main" val="808046864"/>
                    </a:ext>
                  </a:extLst>
                </a:gridCol>
                <a:gridCol w="299161">
                  <a:extLst>
                    <a:ext uri="{9D8B030D-6E8A-4147-A177-3AD203B41FA5}">
                      <a16:colId xmlns:a16="http://schemas.microsoft.com/office/drawing/2014/main" val="3214043129"/>
                    </a:ext>
                  </a:extLst>
                </a:gridCol>
                <a:gridCol w="299161">
                  <a:extLst>
                    <a:ext uri="{9D8B030D-6E8A-4147-A177-3AD203B41FA5}">
                      <a16:colId xmlns:a16="http://schemas.microsoft.com/office/drawing/2014/main" val="1537496092"/>
                    </a:ext>
                  </a:extLst>
                </a:gridCol>
                <a:gridCol w="299161">
                  <a:extLst>
                    <a:ext uri="{9D8B030D-6E8A-4147-A177-3AD203B41FA5}">
                      <a16:colId xmlns:a16="http://schemas.microsoft.com/office/drawing/2014/main" val="1603705952"/>
                    </a:ext>
                  </a:extLst>
                </a:gridCol>
                <a:gridCol w="278664">
                  <a:extLst>
                    <a:ext uri="{9D8B030D-6E8A-4147-A177-3AD203B41FA5}">
                      <a16:colId xmlns:a16="http://schemas.microsoft.com/office/drawing/2014/main" val="4194889833"/>
                    </a:ext>
                  </a:extLst>
                </a:gridCol>
              </a:tblGrid>
              <a:tr h="992207">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Tiêu chí</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gridSpan="2">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Yêu cầu</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Điểm</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644994">
                <a:tc rowSpan="4">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Sản </a:t>
                      </a:r>
                      <a:r>
                        <a:rPr lang="en-US" sz="2400" dirty="0" err="1">
                          <a:solidFill>
                            <a:srgbClr val="002060"/>
                          </a:solidFill>
                          <a:effectLst/>
                          <a:latin typeface="#9Slide03 Cabin Condensed Bold" panose="00000806000000000000" pitchFamily="2" charset="-93"/>
                        </a:rPr>
                        <a:t>phẩm</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chuẩn</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bị</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trước</a:t>
                      </a:r>
                      <a:endParaRPr lang="en-US" sz="2000" dirty="0">
                        <a:solidFill>
                          <a:srgbClr val="002060"/>
                        </a:solidFill>
                        <a:effectLst/>
                        <a:latin typeface="#9Slide03 Cabin Condensed Bold" panose="00000806000000000000" pitchFamily="2" charset="-93"/>
                      </a:endParaRPr>
                    </a:p>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 </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1</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Tiêu đề rõ ràng, hấp dẫn người xem</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3876182289"/>
                  </a:ext>
                </a:extLst>
              </a:tr>
              <a:tr h="992207">
                <a:tc vMerge="1">
                  <a:txBody>
                    <a:bodyPr/>
                    <a:lstStyle/>
                    <a:p>
                      <a:endParaRPr lang="en-US"/>
                    </a:p>
                  </a:txBody>
                  <a:tcPr/>
                </a:tc>
                <a:tc>
                  <a:txBody>
                    <a:bodyPr/>
                    <a:lstStyle/>
                    <a:p>
                      <a:pPr indent="-635" algn="ctr" fontAlgn="auto">
                        <a:lnSpc>
                          <a:spcPct val="150000"/>
                        </a:lnSpc>
                        <a:spcBef>
                          <a:spcPts val="600"/>
                        </a:spcBef>
                        <a:spcAft>
                          <a:spcPts val="600"/>
                        </a:spcAft>
                      </a:pPr>
                      <a:r>
                        <a:rPr lang="en-US" sz="2400">
                          <a:solidFill>
                            <a:srgbClr val="002060"/>
                          </a:solidFill>
                          <a:effectLst/>
                          <a:latin typeface="#9Slide03 Cabin Condensed Bold" panose="00000806000000000000" pitchFamily="2" charset="-93"/>
                        </a:rPr>
                        <a:t>2</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 Nội dung phù hợp với tiêu đề</a:t>
                      </a:r>
                      <a:r>
                        <a:rPr lang="en-US" sz="2400" dirty="0">
                          <a:solidFill>
                            <a:srgbClr val="002060"/>
                          </a:solidFill>
                          <a:effectLst/>
                          <a:latin typeface="#9Slide03 Cabin Condensed Bold" panose="00000806000000000000" pitchFamily="2" charset="-93"/>
                        </a:rPr>
                        <a:t>, </a:t>
                      </a:r>
                      <a:r>
                        <a:rPr lang="vi-VN" sz="2400" dirty="0">
                          <a:solidFill>
                            <a:srgbClr val="002060"/>
                          </a:solidFill>
                          <a:effectLst/>
                          <a:latin typeface="#9Slide03 Cabin Condensed Bold" panose="00000806000000000000" pitchFamily="2" charset="-93"/>
                        </a:rPr>
                        <a:t>rõ ràng, khoa học</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2</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3310771445"/>
                  </a:ext>
                </a:extLst>
              </a:tr>
              <a:tr h="1520112">
                <a:tc vMerge="1">
                  <a:txBody>
                    <a:bodyPr/>
                    <a:lstStyle/>
                    <a:p>
                      <a:endParaRPr lang="en-US"/>
                    </a:p>
                  </a:txBody>
                  <a:tcPr/>
                </a:tc>
                <a:tc>
                  <a:txBody>
                    <a:bodyPr/>
                    <a:lstStyle/>
                    <a:p>
                      <a:pPr indent="-635" algn="ctr" fontAlgn="auto">
                        <a:lnSpc>
                          <a:spcPct val="150000"/>
                        </a:lnSpc>
                        <a:spcBef>
                          <a:spcPts val="600"/>
                        </a:spcBef>
                        <a:spcAft>
                          <a:spcPts val="600"/>
                        </a:spcAft>
                      </a:pPr>
                      <a:r>
                        <a:rPr lang="en-US"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Thiết kế sáng tạo, màu sắc hài hòa, thẩm mĩ cao</a:t>
                      </a:r>
                      <a:r>
                        <a:rPr lang="en-US" sz="2400" dirty="0">
                          <a:solidFill>
                            <a:srgbClr val="002060"/>
                          </a:solidFill>
                          <a:effectLst/>
                          <a:latin typeface="#9Slide03 Cabin Condensed Bold" panose="00000806000000000000" pitchFamily="2" charset="-93"/>
                        </a:rPr>
                        <a:t>, font</a:t>
                      </a:r>
                      <a:r>
                        <a:rPr lang="vi-VN" sz="2400" dirty="0">
                          <a:solidFill>
                            <a:srgbClr val="002060"/>
                          </a:solidFill>
                          <a:effectLst/>
                          <a:latin typeface="#9Slide03 Cabin Condensed Bold" panose="00000806000000000000" pitchFamily="2" charset="-93"/>
                        </a:rPr>
                        <a:t> chữ, màu chữ, cỡ chữ hợp lý</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2</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2585351645"/>
                  </a:ext>
                </a:extLst>
              </a:tr>
              <a:tr h="916687">
                <a:tc vMerge="1">
                  <a:txBody>
                    <a:bodyPr/>
                    <a:lstStyle/>
                    <a:p>
                      <a:endParaRPr lang="en-US"/>
                    </a:p>
                  </a:txBody>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en-US" sz="2400" dirty="0" err="1">
                          <a:solidFill>
                            <a:srgbClr val="002060"/>
                          </a:solidFill>
                          <a:effectLst/>
                          <a:latin typeface="#9Slide03 Cabin Condensed Bold" panose="00000806000000000000" pitchFamily="2" charset="-93"/>
                        </a:rPr>
                        <a:t>Có</a:t>
                      </a:r>
                      <a:r>
                        <a:rPr lang="en-US" sz="2400" dirty="0">
                          <a:solidFill>
                            <a:srgbClr val="002060"/>
                          </a:solidFill>
                          <a:effectLst/>
                          <a:latin typeface="#9Slide03 Cabin Condensed Bold" panose="00000806000000000000" pitchFamily="2" charset="-93"/>
                        </a:rPr>
                        <a:t> h</a:t>
                      </a:r>
                      <a:r>
                        <a:rPr lang="vi-VN" sz="2400" dirty="0">
                          <a:solidFill>
                            <a:srgbClr val="002060"/>
                          </a:solidFill>
                          <a:effectLst/>
                          <a:latin typeface="#9Slide03 Cabin Condensed Bold" panose="00000806000000000000" pitchFamily="2" charset="-93"/>
                        </a:rPr>
                        <a:t>ình ảnh</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rõ</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nét</a:t>
                      </a:r>
                      <a:r>
                        <a:rPr lang="en-US" sz="2400" dirty="0">
                          <a:solidFill>
                            <a:srgbClr val="002060"/>
                          </a:solidFill>
                          <a:effectLst/>
                          <a:latin typeface="#9Slide03 Cabin Condensed Bold" panose="00000806000000000000" pitchFamily="2" charset="-93"/>
                        </a:rPr>
                        <a:t>, minh </a:t>
                      </a:r>
                      <a:r>
                        <a:rPr lang="en-US" sz="2400" dirty="0" err="1">
                          <a:solidFill>
                            <a:srgbClr val="002060"/>
                          </a:solidFill>
                          <a:effectLst/>
                          <a:latin typeface="#9Slide03 Cabin Condensed Bold" panose="00000806000000000000" pitchFamily="2" charset="-93"/>
                        </a:rPr>
                        <a:t>họa</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hợp</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chủ</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đề</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2</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3</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628671272"/>
                  </a:ext>
                </a:extLst>
              </a:tr>
              <a:tr h="2048018">
                <a:tc>
                  <a:txBody>
                    <a:bodyPr/>
                    <a:lstStyle/>
                    <a:p>
                      <a:pPr indent="-635" algn="ctr" fontAlgn="auto">
                        <a:lnSpc>
                          <a:spcPct val="150000"/>
                        </a:lnSpc>
                        <a:spcBef>
                          <a:spcPts val="600"/>
                        </a:spcBef>
                        <a:spcAft>
                          <a:spcPts val="600"/>
                        </a:spcAft>
                      </a:pPr>
                      <a:r>
                        <a:rPr lang="en-US" sz="2400" dirty="0" err="1">
                          <a:solidFill>
                            <a:srgbClr val="002060"/>
                          </a:solidFill>
                          <a:effectLst/>
                          <a:latin typeface="#9Slide03 Cabin Condensed Bold" panose="00000806000000000000" pitchFamily="2" charset="-93"/>
                          <a:ea typeface="Times New Roman" panose="02020603050405020304" pitchFamily="18" charset="0"/>
                        </a:rPr>
                        <a:t>Giọng</a:t>
                      </a:r>
                      <a:r>
                        <a:rPr lang="en-US" sz="2400" dirty="0">
                          <a:solidFill>
                            <a:srgbClr val="002060"/>
                          </a:solidFill>
                          <a:effectLst/>
                          <a:latin typeface="#9Slide03 Cabin Condensed Bold" panose="00000806000000000000" pitchFamily="2" charset="-93"/>
                          <a:ea typeface="Times New Roman" panose="02020603050405020304" pitchFamily="18" charset="0"/>
                        </a:rPr>
                        <a:t> </a:t>
                      </a:r>
                      <a:r>
                        <a:rPr lang="en-US" sz="2400" dirty="0" err="1">
                          <a:solidFill>
                            <a:srgbClr val="002060"/>
                          </a:solidFill>
                          <a:effectLst/>
                          <a:latin typeface="#9Slide03 Cabin Condensed Bold" panose="00000806000000000000" pitchFamily="2" charset="-93"/>
                          <a:ea typeface="Times New Roman" panose="02020603050405020304" pitchFamily="18" charset="0"/>
                        </a:rPr>
                        <a:t>nói</a:t>
                      </a:r>
                      <a:r>
                        <a:rPr lang="en-US" sz="2400" dirty="0">
                          <a:solidFill>
                            <a:srgbClr val="002060"/>
                          </a:solidFill>
                          <a:effectLst/>
                          <a:latin typeface="#9Slide03 Cabin Condensed Bold" panose="00000806000000000000" pitchFamily="2" charset="-93"/>
                          <a:ea typeface="Times New Roman" panose="02020603050405020304" pitchFamily="18" charset="0"/>
                        </a:rPr>
                        <a:t>, </a:t>
                      </a:r>
                      <a:r>
                        <a:rPr lang="en-US" sz="2400" dirty="0" err="1">
                          <a:solidFill>
                            <a:srgbClr val="002060"/>
                          </a:solidFill>
                          <a:effectLst/>
                          <a:latin typeface="#9Slide03 Cabin Condensed Bold" panose="00000806000000000000" pitchFamily="2" charset="-93"/>
                          <a:ea typeface="Times New Roman" panose="02020603050405020304" pitchFamily="18" charset="0"/>
                        </a:rPr>
                        <a:t>cử</a:t>
                      </a:r>
                      <a:r>
                        <a:rPr lang="en-US" sz="2400" dirty="0">
                          <a:solidFill>
                            <a:srgbClr val="002060"/>
                          </a:solidFill>
                          <a:effectLst/>
                          <a:latin typeface="#9Slide03 Cabin Condensed Bold" panose="00000806000000000000" pitchFamily="2" charset="-93"/>
                          <a:ea typeface="Times New Roman" panose="02020603050405020304" pitchFamily="18" charset="0"/>
                        </a:rPr>
                        <a:t> </a:t>
                      </a:r>
                      <a:r>
                        <a:rPr lang="en-US" sz="2400" dirty="0" err="1">
                          <a:solidFill>
                            <a:srgbClr val="002060"/>
                          </a:solidFill>
                          <a:effectLst/>
                          <a:latin typeface="#9Slide03 Cabin Condensed Bold" panose="00000806000000000000" pitchFamily="2" charset="-93"/>
                          <a:ea typeface="Times New Roman" panose="02020603050405020304" pitchFamily="18" charset="0"/>
                        </a:rPr>
                        <a:t>chỉ</a:t>
                      </a:r>
                      <a:endParaRPr lang="en-US" sz="2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Giọng nói rõ ràng, âm lượng vừa phải, đủ nghe</a:t>
                      </a:r>
                      <a:r>
                        <a:rPr lang="en-US" sz="2400" dirty="0">
                          <a:solidFill>
                            <a:srgbClr val="002060"/>
                          </a:solidFill>
                          <a:effectLst/>
                          <a:latin typeface="#9Slide03 Cabin Condensed Bold" panose="00000806000000000000" pitchFamily="2" charset="-93"/>
                        </a:rPr>
                        <a:t>; T</a:t>
                      </a:r>
                      <a:r>
                        <a:rPr lang="vi-VN" sz="2400" dirty="0">
                          <a:solidFill>
                            <a:srgbClr val="002060"/>
                          </a:solidFill>
                          <a:effectLst/>
                          <a:latin typeface="#9Slide03 Cabin Condensed Bold" panose="00000806000000000000" pitchFamily="2" charset="-93"/>
                        </a:rPr>
                        <a:t>ốc độ trình bày vừa phải, hợp lí</a:t>
                      </a:r>
                      <a:r>
                        <a:rPr lang="en-US" sz="2400" dirty="0">
                          <a:solidFill>
                            <a:srgbClr val="002060"/>
                          </a:solidFill>
                          <a:effectLst/>
                          <a:latin typeface="#9Slide03 Cabin Condensed Bold" panose="00000806000000000000" pitchFamily="2" charset="-93"/>
                        </a:rPr>
                        <a:t>; </a:t>
                      </a:r>
                      <a:r>
                        <a:rPr lang="vi-VN" sz="2400" dirty="0">
                          <a:solidFill>
                            <a:srgbClr val="002060"/>
                          </a:solidFill>
                          <a:effectLst/>
                          <a:latin typeface="#9Slide03 Cabin Condensed Bold" panose="00000806000000000000" pitchFamily="2" charset="-93"/>
                        </a:rPr>
                        <a:t>Ngôn ngữ diễn đạt dễ hiểu, phù hợp lứa tuổi</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1</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00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3</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4</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000" dirty="0">
                        <a:solidFill>
                          <a:srgbClr val="002060"/>
                        </a:solidFill>
                        <a:effectLst/>
                        <a:latin typeface="#9Slide03 Cabin Condensed Bold" panose="00000806000000000000" pitchFamily="2" charset="-93"/>
                        <a:ea typeface="#9Slide02 Noi dung rat dai" panose="020B0604020202020204"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1144711949"/>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1115517961"/>
              </p:ext>
            </p:extLst>
          </p:nvPr>
        </p:nvGraphicFramePr>
        <p:xfrm>
          <a:off x="8828556" y="2967032"/>
          <a:ext cx="9440292" cy="7237825"/>
        </p:xfrm>
        <a:graphic>
          <a:graphicData uri="http://schemas.openxmlformats.org/drawingml/2006/table">
            <a:tbl>
              <a:tblPr firstRow="1" firstCol="1" bandRow="1">
                <a:tableStyleId>{5C22544A-7EE6-4342-B048-85BDC9FD1C3A}</a:tableStyleId>
              </a:tblPr>
              <a:tblGrid>
                <a:gridCol w="905892">
                  <a:extLst>
                    <a:ext uri="{9D8B030D-6E8A-4147-A177-3AD203B41FA5}">
                      <a16:colId xmlns:a16="http://schemas.microsoft.com/office/drawing/2014/main" val="1707037402"/>
                    </a:ext>
                  </a:extLst>
                </a:gridCol>
                <a:gridCol w="488193">
                  <a:extLst>
                    <a:ext uri="{9D8B030D-6E8A-4147-A177-3AD203B41FA5}">
                      <a16:colId xmlns:a16="http://schemas.microsoft.com/office/drawing/2014/main" val="1682968533"/>
                    </a:ext>
                  </a:extLst>
                </a:gridCol>
                <a:gridCol w="6316025">
                  <a:extLst>
                    <a:ext uri="{9D8B030D-6E8A-4147-A177-3AD203B41FA5}">
                      <a16:colId xmlns:a16="http://schemas.microsoft.com/office/drawing/2014/main" val="4242245930"/>
                    </a:ext>
                  </a:extLst>
                </a:gridCol>
                <a:gridCol w="350844">
                  <a:extLst>
                    <a:ext uri="{9D8B030D-6E8A-4147-A177-3AD203B41FA5}">
                      <a16:colId xmlns:a16="http://schemas.microsoft.com/office/drawing/2014/main" val="808046864"/>
                    </a:ext>
                  </a:extLst>
                </a:gridCol>
                <a:gridCol w="350844">
                  <a:extLst>
                    <a:ext uri="{9D8B030D-6E8A-4147-A177-3AD203B41FA5}">
                      <a16:colId xmlns:a16="http://schemas.microsoft.com/office/drawing/2014/main" val="3214043129"/>
                    </a:ext>
                  </a:extLst>
                </a:gridCol>
                <a:gridCol w="350844">
                  <a:extLst>
                    <a:ext uri="{9D8B030D-6E8A-4147-A177-3AD203B41FA5}">
                      <a16:colId xmlns:a16="http://schemas.microsoft.com/office/drawing/2014/main" val="1537496092"/>
                    </a:ext>
                  </a:extLst>
                </a:gridCol>
                <a:gridCol w="350844">
                  <a:extLst>
                    <a:ext uri="{9D8B030D-6E8A-4147-A177-3AD203B41FA5}">
                      <a16:colId xmlns:a16="http://schemas.microsoft.com/office/drawing/2014/main" val="1603705952"/>
                    </a:ext>
                  </a:extLst>
                </a:gridCol>
                <a:gridCol w="326806">
                  <a:extLst>
                    <a:ext uri="{9D8B030D-6E8A-4147-A177-3AD203B41FA5}">
                      <a16:colId xmlns:a16="http://schemas.microsoft.com/office/drawing/2014/main" val="4194889833"/>
                    </a:ext>
                  </a:extLst>
                </a:gridCol>
              </a:tblGrid>
              <a:tr h="1066800">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Tiêu chí</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gridSpan="2">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Yêu cầu</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Điểm</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1680784">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Lời nói, cử chỉ</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6</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Thể hiện được cảm hứng, sự tự tin, nhiệt tình khi trình bày</a:t>
                      </a:r>
                      <a:r>
                        <a:rPr lang="en-US" sz="2400" dirty="0">
                          <a:solidFill>
                            <a:srgbClr val="002060"/>
                          </a:solidFill>
                          <a:effectLst/>
                          <a:latin typeface="#9Slide03 Cabin Condensed Bold" panose="00000806000000000000" pitchFamily="2" charset="-93"/>
                        </a:rPr>
                        <a:t>; </a:t>
                      </a:r>
                      <a:r>
                        <a:rPr lang="vi-VN" sz="2400" dirty="0">
                          <a:solidFill>
                            <a:srgbClr val="002060"/>
                          </a:solidFill>
                          <a:effectLst/>
                          <a:latin typeface="#9Slide03 Cabin Condensed Bold" panose="00000806000000000000" pitchFamily="2" charset="-93"/>
                        </a:rPr>
                        <a:t>Có giao tiếp bằng ánh mắt với người tham dự</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2424056333"/>
                  </a:ext>
                </a:extLst>
              </a:tr>
              <a:tr h="1087538">
                <a:tc rowSpan="4">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Tổ chức, tương tác</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en-US" sz="2400">
                          <a:solidFill>
                            <a:srgbClr val="002060"/>
                          </a:solidFill>
                          <a:effectLst/>
                          <a:latin typeface="#9Slide03 Cabin Condensed Bold" panose="00000806000000000000" pitchFamily="2" charset="-93"/>
                        </a:rPr>
                        <a:t>7</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Cách dẫn dắt vấn đề thu hút sự chú ý của người dự; không bị lệ thuộc vào </a:t>
                      </a:r>
                      <a:r>
                        <a:rPr lang="en-US" sz="2400" dirty="0" err="1">
                          <a:solidFill>
                            <a:srgbClr val="002060"/>
                          </a:solidFill>
                          <a:effectLst/>
                          <a:latin typeface="#9Slide03 Cabin Condensed Bold" panose="00000806000000000000" pitchFamily="2" charset="-93"/>
                        </a:rPr>
                        <a:t>tài</a:t>
                      </a:r>
                      <a:r>
                        <a:rPr lang="en-US" sz="2400" dirty="0">
                          <a:solidFill>
                            <a:srgbClr val="002060"/>
                          </a:solidFill>
                          <a:effectLst/>
                          <a:latin typeface="#9Slide03 Cabin Condensed Bold" panose="00000806000000000000" pitchFamily="2" charset="-93"/>
                        </a:rPr>
                        <a:t> </a:t>
                      </a:r>
                      <a:r>
                        <a:rPr lang="en-US" sz="2400" dirty="0" err="1">
                          <a:solidFill>
                            <a:srgbClr val="002060"/>
                          </a:solidFill>
                          <a:effectLst/>
                          <a:latin typeface="#9Slide03 Cabin Condensed Bold" panose="00000806000000000000" pitchFamily="2" charset="-93"/>
                        </a:rPr>
                        <a:t>liệu</a:t>
                      </a:r>
                      <a:r>
                        <a:rPr lang="vi-VN" sz="2400" dirty="0">
                          <a:solidFill>
                            <a:srgbClr val="002060"/>
                          </a:solidFill>
                          <a:effectLst/>
                          <a:latin typeface="#9Slide03 Cabin Condensed Bold" panose="00000806000000000000" pitchFamily="2" charset="-93"/>
                        </a:rPr>
                        <a:t>. </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1</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1003680135"/>
                  </a:ext>
                </a:extLst>
              </a:tr>
              <a:tr h="608632">
                <a:tc vMerge="1">
                  <a:txBody>
                    <a:bodyPr/>
                    <a:lstStyle/>
                    <a:p>
                      <a:endParaRPr lang="en-US"/>
                    </a:p>
                  </a:txBody>
                  <a:tcPr/>
                </a:tc>
                <a:tc>
                  <a:txBody>
                    <a:bodyPr/>
                    <a:lstStyle/>
                    <a:p>
                      <a:pPr indent="-635" algn="ctr" fontAlgn="auto">
                        <a:lnSpc>
                          <a:spcPct val="150000"/>
                        </a:lnSpc>
                        <a:spcBef>
                          <a:spcPts val="600"/>
                        </a:spcBef>
                        <a:spcAft>
                          <a:spcPts val="600"/>
                        </a:spcAft>
                      </a:pPr>
                      <a:r>
                        <a:rPr lang="en-US" sz="2400" dirty="0">
                          <a:solidFill>
                            <a:srgbClr val="002060"/>
                          </a:solidFill>
                          <a:effectLst/>
                          <a:latin typeface="#9Slide03 Cabin Condensed Bold" panose="00000806000000000000" pitchFamily="2" charset="-93"/>
                        </a:rPr>
                        <a:t>8</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Có nhiều học sinh trong nhóm trình bày</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5</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3387032292"/>
                  </a:ext>
                </a:extLst>
              </a:tr>
              <a:tr h="1087538">
                <a:tc vMerge="1">
                  <a:txBody>
                    <a:bodyPr/>
                    <a:lstStyle/>
                    <a:p>
                      <a:endParaRPr lang="en-US"/>
                    </a:p>
                  </a:txBody>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9</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Trả lời đúng và đầy đủ các câu hỏi của nhóm, có câu hỏi hay cho nhóm khác</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2543106142"/>
                  </a:ext>
                </a:extLst>
              </a:tr>
              <a:tr h="888970">
                <a:tc vMerge="1">
                  <a:txBody>
                    <a:bodyPr/>
                    <a:lstStyle/>
                    <a:p>
                      <a:endParaRPr lang="en-US"/>
                    </a:p>
                  </a:txBody>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10</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just"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Phân bố thời gian hợp lí, không quá thời gian quy định</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1</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2</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3</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a:solidFill>
                            <a:srgbClr val="002060"/>
                          </a:solidFill>
                          <a:effectLst/>
                          <a:latin typeface="#9Slide03 Cabin Condensed Bold" panose="00000806000000000000" pitchFamily="2" charset="-93"/>
                        </a:rPr>
                        <a:t>4</a:t>
                      </a:r>
                      <a:endParaRPr lang="en-US" sz="240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5</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extLst>
                  <a:ext uri="{0D108BD9-81ED-4DB2-BD59-A6C34878D82A}">
                    <a16:rowId xmlns:a16="http://schemas.microsoft.com/office/drawing/2014/main" val="1692978743"/>
                  </a:ext>
                </a:extLst>
              </a:tr>
              <a:tr h="513366">
                <a:tc gridSpan="3">
                  <a:txBody>
                    <a:bodyPr/>
                    <a:lstStyle/>
                    <a:p>
                      <a:pPr indent="-635" algn="ctr" fontAlgn="auto">
                        <a:lnSpc>
                          <a:spcPct val="150000"/>
                        </a:lnSpc>
                        <a:spcBef>
                          <a:spcPts val="600"/>
                        </a:spcBef>
                        <a:spcAft>
                          <a:spcPts val="600"/>
                        </a:spcAft>
                      </a:pPr>
                      <a:r>
                        <a:rPr lang="vi-VN" sz="4000" dirty="0">
                          <a:solidFill>
                            <a:srgbClr val="002060"/>
                          </a:solidFill>
                          <a:effectLst/>
                          <a:latin typeface="#9Slide03 Cabin Condensed Bold" panose="00000806000000000000" pitchFamily="2" charset="-93"/>
                        </a:rPr>
                        <a:t>Tổng điểm</a:t>
                      </a:r>
                      <a:endParaRPr lang="en-US" sz="40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solidFill>
                            <a:srgbClr val="002060"/>
                          </a:solidFill>
                          <a:effectLst/>
                          <a:latin typeface="#9Slide03 Cabin Condensed Bold" panose="00000806000000000000" pitchFamily="2" charset="-93"/>
                        </a:rPr>
                        <a:t> </a:t>
                      </a:r>
                      <a:endParaRPr lang="en-US" sz="2400" dirty="0">
                        <a:solidFill>
                          <a:srgbClr val="002060"/>
                        </a:solidFill>
                        <a:effectLst/>
                        <a:latin typeface="#9Slide03 Cabin Condensed Bold" panose="00000806000000000000" pitchFamily="2" charset="-93"/>
                        <a:ea typeface="Times New Roman" panose="02020603050405020304" pitchFamily="18" charset="0"/>
                      </a:endParaRPr>
                    </a:p>
                  </a:txBody>
                  <a:tcPr marL="41424" marR="41424" marT="0" marB="0" anchor="ctr">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008000"/>
                      </a:solidFill>
                      <a:prstDash val="solid"/>
                      <a:round/>
                      <a:headEnd type="none" w="med" len="med"/>
                      <a:tailEnd type="none" w="med" len="med"/>
                    </a:lnT>
                    <a:lnB w="19050" cap="flat" cmpd="sng" algn="ctr">
                      <a:solidFill>
                        <a:srgbClr val="008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8338347"/>
                  </a:ext>
                </a:extLst>
              </a:tr>
            </a:tbl>
          </a:graphicData>
        </a:graphic>
      </p:graphicFrame>
    </p:spTree>
    <p:extLst>
      <p:ext uri="{BB962C8B-B14F-4D97-AF65-F5344CB8AC3E}">
        <p14:creationId xmlns:p14="http://schemas.microsoft.com/office/powerpoint/2010/main" val="417555283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92822" y="5143500"/>
            <a:ext cx="4902648" cy="4006227"/>
            <a:chOff x="0" y="0"/>
            <a:chExt cx="1197656" cy="1761067"/>
          </a:xfrm>
        </p:grpSpPr>
        <p:sp>
          <p:nvSpPr>
            <p:cNvPr id="3" name="Freeform 3"/>
            <p:cNvSpPr/>
            <p:nvPr/>
          </p:nvSpPr>
          <p:spPr>
            <a:xfrm>
              <a:off x="0" y="0"/>
              <a:ext cx="1197656" cy="1761067"/>
            </a:xfrm>
            <a:custGeom>
              <a:avLst/>
              <a:gdLst/>
              <a:ahLst/>
              <a:cxnLst/>
              <a:rect l="l" t="t" r="r" b="b"/>
              <a:pathLst>
                <a:path w="1197656" h="1761067">
                  <a:moveTo>
                    <a:pt x="80536" y="0"/>
                  </a:moveTo>
                  <a:lnTo>
                    <a:pt x="1117120" y="0"/>
                  </a:lnTo>
                  <a:cubicBezTo>
                    <a:pt x="1161599" y="0"/>
                    <a:pt x="1197656" y="36057"/>
                    <a:pt x="1197656" y="80536"/>
                  </a:cubicBezTo>
                  <a:lnTo>
                    <a:pt x="1197656" y="1680531"/>
                  </a:lnTo>
                  <a:cubicBezTo>
                    <a:pt x="1197656" y="1725010"/>
                    <a:pt x="1161599" y="1761067"/>
                    <a:pt x="1117120" y="1761067"/>
                  </a:cubicBezTo>
                  <a:lnTo>
                    <a:pt x="80536" y="1761067"/>
                  </a:lnTo>
                  <a:cubicBezTo>
                    <a:pt x="36057" y="1761067"/>
                    <a:pt x="0" y="1725010"/>
                    <a:pt x="0" y="1680531"/>
                  </a:cubicBezTo>
                  <a:lnTo>
                    <a:pt x="0" y="80536"/>
                  </a:lnTo>
                  <a:cubicBezTo>
                    <a:pt x="0" y="36057"/>
                    <a:pt x="36057" y="0"/>
                    <a:pt x="80536" y="0"/>
                  </a:cubicBezTo>
                  <a:close/>
                </a:path>
              </a:pathLst>
            </a:custGeom>
            <a:solidFill>
              <a:srgbClr val="009345"/>
            </a:solidFill>
          </p:spPr>
          <p:txBody>
            <a:bodyPr/>
            <a:lstStyle/>
            <a:p>
              <a:endParaRPr lang="en-US"/>
            </a:p>
          </p:txBody>
        </p:sp>
        <p:sp>
          <p:nvSpPr>
            <p:cNvPr id="4" name="TextBox 4"/>
            <p:cNvSpPr txBox="1"/>
            <p:nvPr/>
          </p:nvSpPr>
          <p:spPr>
            <a:xfrm>
              <a:off x="0" y="-38100"/>
              <a:ext cx="1197656" cy="17991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0800000" flipH="1">
            <a:off x="-2861807" y="3958218"/>
            <a:ext cx="8207339" cy="6032394"/>
          </a:xfrm>
          <a:custGeom>
            <a:avLst/>
            <a:gdLst/>
            <a:ahLst/>
            <a:cxnLst/>
            <a:rect l="l" t="t" r="r" b="b"/>
            <a:pathLst>
              <a:path w="8207339" h="6032394">
                <a:moveTo>
                  <a:pt x="8207339" y="0"/>
                </a:moveTo>
                <a:lnTo>
                  <a:pt x="0" y="0"/>
                </a:lnTo>
                <a:lnTo>
                  <a:pt x="0" y="6032394"/>
                </a:lnTo>
                <a:lnTo>
                  <a:pt x="8207339" y="6032394"/>
                </a:lnTo>
                <a:lnTo>
                  <a:pt x="8207339"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flipH="1">
            <a:off x="13890996" y="3549068"/>
            <a:ext cx="8207339" cy="6032394"/>
          </a:xfrm>
          <a:custGeom>
            <a:avLst/>
            <a:gdLst/>
            <a:ahLst/>
            <a:cxnLst/>
            <a:rect l="l" t="t" r="r" b="b"/>
            <a:pathLst>
              <a:path w="8207339" h="6032394">
                <a:moveTo>
                  <a:pt x="8207338" y="0"/>
                </a:moveTo>
                <a:lnTo>
                  <a:pt x="0" y="0"/>
                </a:lnTo>
                <a:lnTo>
                  <a:pt x="0" y="6032394"/>
                </a:lnTo>
                <a:lnTo>
                  <a:pt x="8207338" y="6032394"/>
                </a:lnTo>
                <a:lnTo>
                  <a:pt x="8207338"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304833" y="5065517"/>
            <a:ext cx="4902648" cy="4167261"/>
            <a:chOff x="0" y="0"/>
            <a:chExt cx="1197656" cy="1761067"/>
          </a:xfrm>
        </p:grpSpPr>
        <p:sp>
          <p:nvSpPr>
            <p:cNvPr id="8" name="Freeform 8"/>
            <p:cNvSpPr/>
            <p:nvPr/>
          </p:nvSpPr>
          <p:spPr>
            <a:xfrm>
              <a:off x="0" y="0"/>
              <a:ext cx="1197656" cy="1761067"/>
            </a:xfrm>
            <a:custGeom>
              <a:avLst/>
              <a:gdLst/>
              <a:ahLst/>
              <a:cxnLst/>
              <a:rect l="l" t="t" r="r" b="b"/>
              <a:pathLst>
                <a:path w="1197656" h="1761067">
                  <a:moveTo>
                    <a:pt x="80536" y="0"/>
                  </a:moveTo>
                  <a:lnTo>
                    <a:pt x="1117120" y="0"/>
                  </a:lnTo>
                  <a:cubicBezTo>
                    <a:pt x="1161599" y="0"/>
                    <a:pt x="1197656" y="36057"/>
                    <a:pt x="1197656" y="80536"/>
                  </a:cubicBezTo>
                  <a:lnTo>
                    <a:pt x="1197656" y="1680531"/>
                  </a:lnTo>
                  <a:cubicBezTo>
                    <a:pt x="1197656" y="1725010"/>
                    <a:pt x="1161599" y="1761067"/>
                    <a:pt x="1117120" y="1761067"/>
                  </a:cubicBezTo>
                  <a:lnTo>
                    <a:pt x="80536" y="1761067"/>
                  </a:lnTo>
                  <a:cubicBezTo>
                    <a:pt x="36057" y="1761067"/>
                    <a:pt x="0" y="1725010"/>
                    <a:pt x="0" y="1680531"/>
                  </a:cubicBezTo>
                  <a:lnTo>
                    <a:pt x="0" y="80536"/>
                  </a:lnTo>
                  <a:cubicBezTo>
                    <a:pt x="0" y="36057"/>
                    <a:pt x="36057" y="0"/>
                    <a:pt x="80536" y="0"/>
                  </a:cubicBezTo>
                  <a:close/>
                </a:path>
              </a:pathLst>
            </a:custGeom>
            <a:solidFill>
              <a:srgbClr val="009345"/>
            </a:solidFill>
          </p:spPr>
          <p:txBody>
            <a:bodyPr/>
            <a:lstStyle/>
            <a:p>
              <a:endParaRPr lang="en-US"/>
            </a:p>
          </p:txBody>
        </p:sp>
        <p:sp>
          <p:nvSpPr>
            <p:cNvPr id="9" name="TextBox 9"/>
            <p:cNvSpPr txBox="1"/>
            <p:nvPr/>
          </p:nvSpPr>
          <p:spPr>
            <a:xfrm>
              <a:off x="0" y="-38100"/>
              <a:ext cx="1197656" cy="1799167"/>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2139739" y="5143500"/>
            <a:ext cx="4902648" cy="4006227"/>
            <a:chOff x="0" y="0"/>
            <a:chExt cx="1197656" cy="1761067"/>
          </a:xfrm>
        </p:grpSpPr>
        <p:sp>
          <p:nvSpPr>
            <p:cNvPr id="11" name="Freeform 11"/>
            <p:cNvSpPr/>
            <p:nvPr/>
          </p:nvSpPr>
          <p:spPr>
            <a:xfrm>
              <a:off x="0" y="0"/>
              <a:ext cx="1197656" cy="1761067"/>
            </a:xfrm>
            <a:custGeom>
              <a:avLst/>
              <a:gdLst/>
              <a:ahLst/>
              <a:cxnLst/>
              <a:rect l="l" t="t" r="r" b="b"/>
              <a:pathLst>
                <a:path w="1197656" h="1761067">
                  <a:moveTo>
                    <a:pt x="80536" y="0"/>
                  </a:moveTo>
                  <a:lnTo>
                    <a:pt x="1117120" y="0"/>
                  </a:lnTo>
                  <a:cubicBezTo>
                    <a:pt x="1161599" y="0"/>
                    <a:pt x="1197656" y="36057"/>
                    <a:pt x="1197656" y="80536"/>
                  </a:cubicBezTo>
                  <a:lnTo>
                    <a:pt x="1197656" y="1680531"/>
                  </a:lnTo>
                  <a:cubicBezTo>
                    <a:pt x="1197656" y="1725010"/>
                    <a:pt x="1161599" y="1761067"/>
                    <a:pt x="1117120" y="1761067"/>
                  </a:cubicBezTo>
                  <a:lnTo>
                    <a:pt x="80536" y="1761067"/>
                  </a:lnTo>
                  <a:cubicBezTo>
                    <a:pt x="36057" y="1761067"/>
                    <a:pt x="0" y="1725010"/>
                    <a:pt x="0" y="1680531"/>
                  </a:cubicBezTo>
                  <a:lnTo>
                    <a:pt x="0" y="80536"/>
                  </a:lnTo>
                  <a:cubicBezTo>
                    <a:pt x="0" y="36057"/>
                    <a:pt x="36057" y="0"/>
                    <a:pt x="80536" y="0"/>
                  </a:cubicBezTo>
                  <a:close/>
                </a:path>
              </a:pathLst>
            </a:custGeom>
            <a:solidFill>
              <a:srgbClr val="009345"/>
            </a:solidFill>
          </p:spPr>
          <p:txBody>
            <a:bodyPr/>
            <a:lstStyle/>
            <a:p>
              <a:endParaRPr lang="en-US"/>
            </a:p>
          </p:txBody>
        </p:sp>
        <p:sp>
          <p:nvSpPr>
            <p:cNvPr id="12" name="TextBox 12"/>
            <p:cNvSpPr txBox="1"/>
            <p:nvPr/>
          </p:nvSpPr>
          <p:spPr>
            <a:xfrm>
              <a:off x="0" y="-38100"/>
              <a:ext cx="1197656" cy="1799167"/>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2785805" y="4335469"/>
            <a:ext cx="1814763" cy="181476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236765" y="4335469"/>
            <a:ext cx="1814763" cy="181476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683682" y="4335469"/>
            <a:ext cx="1814763" cy="181476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2233629" y="-1999050"/>
            <a:ext cx="5891229"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16242371" y="8484318"/>
            <a:ext cx="6374783" cy="4621718"/>
          </a:xfrm>
          <a:custGeom>
            <a:avLst/>
            <a:gdLst/>
            <a:ahLst/>
            <a:cxnLst/>
            <a:rect l="l" t="t" r="r" b="b"/>
            <a:pathLst>
              <a:path w="6374783" h="4621718">
                <a:moveTo>
                  <a:pt x="0" y="0"/>
                </a:moveTo>
                <a:lnTo>
                  <a:pt x="6374784" y="0"/>
                </a:lnTo>
                <a:lnTo>
                  <a:pt x="6374784"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30"/>
          <p:cNvSpPr/>
          <p:nvPr/>
        </p:nvSpPr>
        <p:spPr>
          <a:xfrm>
            <a:off x="8643086" y="4867054"/>
            <a:ext cx="1002122" cy="751591"/>
          </a:xfrm>
          <a:custGeom>
            <a:avLst/>
            <a:gdLst/>
            <a:ahLst/>
            <a:cxnLst/>
            <a:rect l="l" t="t" r="r" b="b"/>
            <a:pathLst>
              <a:path w="1002122" h="751591">
                <a:moveTo>
                  <a:pt x="0" y="0"/>
                </a:moveTo>
                <a:lnTo>
                  <a:pt x="1002121" y="0"/>
                </a:lnTo>
                <a:lnTo>
                  <a:pt x="1002121" y="751592"/>
                </a:lnTo>
                <a:lnTo>
                  <a:pt x="0" y="751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Rectangle: Rounded Corners 3">
            <a:extLst>
              <a:ext uri="{FF2B5EF4-FFF2-40B4-BE49-F238E27FC236}">
                <a16:creationId xmlns:a16="http://schemas.microsoft.com/office/drawing/2014/main" id="{BC1991B2-DEB3-7C50-7601-95BD8AB9E634}"/>
              </a:ext>
            </a:extLst>
          </p:cNvPr>
          <p:cNvSpPr/>
          <p:nvPr/>
        </p:nvSpPr>
        <p:spPr>
          <a:xfrm>
            <a:off x="2072210" y="6235299"/>
            <a:ext cx="3044164" cy="2914428"/>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Yêu</a:t>
            </a:r>
            <a:r>
              <a:rPr kumimoji="0" lang="en-US" sz="6600" b="0" i="0" u="none" strike="noStrike" kern="0" cap="none" spc="0" normalizeH="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noProof="0" dirty="0" err="1">
                <a:ln>
                  <a:noFill/>
                </a:ln>
                <a:solidFill>
                  <a:prstClr val="white"/>
                </a:solidFill>
                <a:effectLst/>
                <a:uLnTx/>
                <a:uFillTx/>
                <a:latin typeface="#9Slide07 IcielBaliho Script" pitchFamily="2" charset="0"/>
                <a:ea typeface="+mn-ea"/>
                <a:cs typeface="+mn-cs"/>
              </a:rPr>
              <a:t>cầu</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39" name="Rectangle: Rounded Corners 7">
            <a:extLst>
              <a:ext uri="{FF2B5EF4-FFF2-40B4-BE49-F238E27FC236}">
                <a16:creationId xmlns:a16="http://schemas.microsoft.com/office/drawing/2014/main" id="{B14C94B5-8F0A-773A-63B6-D25F6128BC15}"/>
              </a:ext>
            </a:extLst>
          </p:cNvPr>
          <p:cNvSpPr/>
          <p:nvPr/>
        </p:nvSpPr>
        <p:spPr>
          <a:xfrm>
            <a:off x="6972931" y="6700746"/>
            <a:ext cx="4267200" cy="1783572"/>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2.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Tìm</a:t>
            </a:r>
            <a:r>
              <a:rPr kumimoji="0" lang="en-US" sz="6600" b="0" i="0" u="none" strike="noStrike" kern="0" cap="none" spc="0" normalizeH="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noProof="0" dirty="0" err="1">
                <a:ln>
                  <a:noFill/>
                </a:ln>
                <a:solidFill>
                  <a:prstClr val="white"/>
                </a:solidFill>
                <a:effectLst/>
                <a:uLnTx/>
                <a:uFillTx/>
                <a:latin typeface="#9Slide07 IcielBaliho Script" pitchFamily="2" charset="0"/>
                <a:ea typeface="+mn-ea"/>
                <a:cs typeface="+mn-cs"/>
              </a:rPr>
              <a:t>kiếm</a:t>
            </a:r>
            <a:r>
              <a:rPr kumimoji="0" lang="en-US" sz="6600" b="0" i="0" u="none" strike="noStrike" kern="0" cap="none" spc="0" normalizeH="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noProof="0" dirty="0" err="1">
                <a:ln>
                  <a:noFill/>
                </a:ln>
                <a:solidFill>
                  <a:prstClr val="white"/>
                </a:solidFill>
                <a:effectLst/>
                <a:uLnTx/>
                <a:uFillTx/>
                <a:latin typeface="#9Slide07 IcielBaliho Script" pitchFamily="2" charset="0"/>
                <a:ea typeface="+mn-ea"/>
                <a:cs typeface="+mn-cs"/>
              </a:rPr>
              <a:t>thông</a:t>
            </a:r>
            <a:r>
              <a:rPr kumimoji="0" lang="en-US" sz="6600" b="0" i="0" u="none" strike="noStrike" kern="0" cap="none" spc="0" normalizeH="0" noProof="0" dirty="0">
                <a:ln>
                  <a:noFill/>
                </a:ln>
                <a:solidFill>
                  <a:prstClr val="white"/>
                </a:solidFill>
                <a:effectLst/>
                <a:uLnTx/>
                <a:uFillTx/>
                <a:latin typeface="#9Slide07 IcielBaliho Script" pitchFamily="2" charset="0"/>
                <a:ea typeface="+mn-ea"/>
                <a:cs typeface="+mn-cs"/>
              </a:rPr>
              <a:t> tin</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40" name="Oval 5">
            <a:extLst>
              <a:ext uri="{FF2B5EF4-FFF2-40B4-BE49-F238E27FC236}">
                <a16:creationId xmlns:a16="http://schemas.microsoft.com/office/drawing/2014/main" id="{CDBE40F3-BD3B-BEAB-C6F6-80E671AA70A3}"/>
              </a:ext>
            </a:extLst>
          </p:cNvPr>
          <p:cNvSpPr/>
          <p:nvPr/>
        </p:nvSpPr>
        <p:spPr>
          <a:xfrm>
            <a:off x="3276207" y="705538"/>
            <a:ext cx="11660648" cy="342566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8000" b="0" i="0" u="none" strike="noStrike" kern="0" cap="none" spc="0" normalizeH="0" baseline="0" noProof="0" dirty="0">
                <a:ln>
                  <a:noFill/>
                </a:ln>
                <a:solidFill>
                  <a:srgbClr val="099843"/>
                </a:solidFill>
                <a:effectLst/>
                <a:uLnTx/>
                <a:uFillTx/>
                <a:latin typeface="#9Slide07 Cadena" panose="02000503000000020004" pitchFamily="2" charset="0"/>
                <a:ea typeface="+mn-ea"/>
                <a:cs typeface="+mn-cs"/>
              </a:rPr>
              <a:t>NỘI DUNG</a:t>
            </a:r>
            <a:r>
              <a:rPr kumimoji="0" lang="en-US" sz="8000" b="0" i="0" u="none" strike="noStrike" kern="0" cap="none" spc="0" normalizeH="0" baseline="0" noProof="0" dirty="0">
                <a:ln>
                  <a:noFill/>
                </a:ln>
                <a:solidFill>
                  <a:srgbClr val="099843"/>
                </a:solidFill>
                <a:effectLst/>
                <a:uLnTx/>
                <a:uFillTx/>
                <a:latin typeface="#9Slide07 Cadena" panose="02000503000000020004" pitchFamily="2" charset="0"/>
                <a:ea typeface="+mn-ea"/>
                <a:cs typeface="+mn-cs"/>
              </a:rPr>
              <a:t> CHÍNH</a:t>
            </a:r>
          </a:p>
        </p:txBody>
      </p:sp>
      <p:sp>
        <p:nvSpPr>
          <p:cNvPr id="41" name="Rectangle: Rounded Corners 9">
            <a:extLst>
              <a:ext uri="{FF2B5EF4-FFF2-40B4-BE49-F238E27FC236}">
                <a16:creationId xmlns:a16="http://schemas.microsoft.com/office/drawing/2014/main" id="{075F514A-4D77-89ED-9EF0-B44A9F766F9F}"/>
              </a:ext>
            </a:extLst>
          </p:cNvPr>
          <p:cNvSpPr/>
          <p:nvPr/>
        </p:nvSpPr>
        <p:spPr>
          <a:xfrm>
            <a:off x="12553994" y="6684970"/>
            <a:ext cx="4074137" cy="1901660"/>
          </a:xfrm>
          <a:prstGeom prst="round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3</a:t>
            </a: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Gợi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ý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thực</a:t>
            </a:r>
            <a:r>
              <a:rPr kumimoji="0" lang="en-US" sz="6600" b="0" i="0" u="none" strike="noStrike" kern="0" cap="none" spc="0" normalizeH="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noProof="0" dirty="0" err="1">
                <a:ln>
                  <a:noFill/>
                </a:ln>
                <a:solidFill>
                  <a:prstClr val="white"/>
                </a:solidFill>
                <a:effectLst/>
                <a:uLnTx/>
                <a:uFillTx/>
                <a:latin typeface="#9Slide07 IcielBaliho Script" pitchFamily="2" charset="0"/>
                <a:ea typeface="+mn-ea"/>
                <a:cs typeface="+mn-cs"/>
              </a:rPr>
              <a:t>hiên</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pic>
        <p:nvPicPr>
          <p:cNvPr id="42" name="Picture 2">
            <a:extLst>
              <a:ext uri="{FF2B5EF4-FFF2-40B4-BE49-F238E27FC236}">
                <a16:creationId xmlns:a16="http://schemas.microsoft.com/office/drawing/2014/main" id="{8F316838-9ED6-7E8E-D91A-E52C9BC98A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Layer>
                </a14:imgProps>
              </a:ext>
            </a:extLst>
          </a:blip>
          <a:stretch>
            <a:fillRect/>
          </a:stretch>
        </p:blipFill>
        <p:spPr>
          <a:xfrm>
            <a:off x="2919385" y="4435248"/>
            <a:ext cx="1578723" cy="1578723"/>
          </a:xfrm>
          <a:prstGeom prst="rect">
            <a:avLst/>
          </a:prstGeom>
        </p:spPr>
      </p:pic>
      <p:pic>
        <p:nvPicPr>
          <p:cNvPr id="43" name="Picture 6">
            <a:extLst>
              <a:ext uri="{FF2B5EF4-FFF2-40B4-BE49-F238E27FC236}">
                <a16:creationId xmlns:a16="http://schemas.microsoft.com/office/drawing/2014/main" id="{B755D960-F4CB-2125-ED1C-BE13678D6482}"/>
              </a:ext>
            </a:extLst>
          </p:cNvPr>
          <p:cNvPicPr>
            <a:picLocks noChangeAspect="1"/>
          </p:cNvPicPr>
          <p:nvPr/>
        </p:nvPicPr>
        <p:blipFill>
          <a:blip r:embed="rId10"/>
          <a:stretch>
            <a:fillRect/>
          </a:stretch>
        </p:blipFill>
        <p:spPr>
          <a:xfrm>
            <a:off x="13822585" y="4610101"/>
            <a:ext cx="1505726" cy="1438578"/>
          </a:xfrm>
          <a:prstGeom prst="rect">
            <a:avLst/>
          </a:prstGeom>
        </p:spPr>
      </p:pic>
      <p:pic>
        <p:nvPicPr>
          <p:cNvPr id="44" name="Hình ảnh 43">
            <a:extLst>
              <a:ext uri="{FF2B5EF4-FFF2-40B4-BE49-F238E27FC236}">
                <a16:creationId xmlns:a16="http://schemas.microsoft.com/office/drawing/2014/main" id="{F0D83EB2-776F-76CA-0575-F7B366780FB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Layer>
                </a14:imgProps>
              </a:ext>
            </a:extLst>
          </a:blip>
          <a:srcRect l="37333" t="62244" r="38666" b="6649"/>
          <a:stretch/>
        </p:blipFill>
        <p:spPr>
          <a:xfrm>
            <a:off x="8229084" y="4219524"/>
            <a:ext cx="1754895" cy="2081211"/>
          </a:xfrm>
          <a:prstGeom prst="rect">
            <a:avLst/>
          </a:prstGeom>
        </p:spPr>
      </p:pic>
      <p:pic>
        <p:nvPicPr>
          <p:cNvPr id="45" name="Hình ảnh 44">
            <a:extLst>
              <a:ext uri="{FF2B5EF4-FFF2-40B4-BE49-F238E27FC236}">
                <a16:creationId xmlns:a16="http://schemas.microsoft.com/office/drawing/2014/main" id="{7D022413-C6C6-2ABF-4601-80E73BCA1AA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13321533" y="382310"/>
            <a:ext cx="2143125" cy="2143125"/>
          </a:xfrm>
          <a:prstGeom prst="rect">
            <a:avLst/>
          </a:prstGeom>
        </p:spPr>
      </p:pic>
      <p:pic>
        <p:nvPicPr>
          <p:cNvPr id="46" name="Hình ảnh 45">
            <a:extLst>
              <a:ext uri="{FF2B5EF4-FFF2-40B4-BE49-F238E27FC236}">
                <a16:creationId xmlns:a16="http://schemas.microsoft.com/office/drawing/2014/main" id="{3D0673CE-D864-0167-A0F5-14C8EC63581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2086098">
            <a:off x="15006062" y="1821223"/>
            <a:ext cx="1436014" cy="143601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86800" y="2697038"/>
            <a:ext cx="14545011" cy="10690583"/>
          </a:xfrm>
          <a:custGeom>
            <a:avLst/>
            <a:gdLst/>
            <a:ahLst/>
            <a:cxnLst/>
            <a:rect l="l" t="t" r="r" b="b"/>
            <a:pathLst>
              <a:path w="14545011" h="10690583">
                <a:moveTo>
                  <a:pt x="0" y="0"/>
                </a:moveTo>
                <a:lnTo>
                  <a:pt x="14545011" y="0"/>
                </a:lnTo>
                <a:lnTo>
                  <a:pt x="14545011" y="10690583"/>
                </a:lnTo>
                <a:lnTo>
                  <a:pt x="0" y="10690583"/>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82640" y="-5201544"/>
            <a:ext cx="12554017" cy="9227203"/>
          </a:xfrm>
          <a:custGeom>
            <a:avLst/>
            <a:gdLst/>
            <a:ahLst/>
            <a:cxnLst/>
            <a:rect l="l" t="t" r="r" b="b"/>
            <a:pathLst>
              <a:path w="12554017" h="9227203">
                <a:moveTo>
                  <a:pt x="0" y="0"/>
                </a:moveTo>
                <a:lnTo>
                  <a:pt x="12554017" y="0"/>
                </a:lnTo>
                <a:lnTo>
                  <a:pt x="12554017" y="9227203"/>
                </a:lnTo>
                <a:lnTo>
                  <a:pt x="0" y="9227203"/>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9447342" y="797196"/>
            <a:ext cx="12584118" cy="9123485"/>
          </a:xfrm>
          <a:custGeom>
            <a:avLst/>
            <a:gdLst/>
            <a:ahLst/>
            <a:cxnLst/>
            <a:rect l="l" t="t" r="r" b="b"/>
            <a:pathLst>
              <a:path w="12584118" h="9123485">
                <a:moveTo>
                  <a:pt x="0" y="0"/>
                </a:moveTo>
                <a:lnTo>
                  <a:pt x="12584118" y="0"/>
                </a:lnTo>
                <a:lnTo>
                  <a:pt x="12584118" y="9123486"/>
                </a:lnTo>
                <a:lnTo>
                  <a:pt x="0" y="9123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187392" y="-3556690"/>
            <a:ext cx="6374783"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Rounded Corners 3">
            <a:extLst>
              <a:ext uri="{FF2B5EF4-FFF2-40B4-BE49-F238E27FC236}">
                <a16:creationId xmlns:a16="http://schemas.microsoft.com/office/drawing/2014/main" id="{F89A232E-077A-A92D-EAF5-A8CEF2A2E143}"/>
              </a:ext>
            </a:extLst>
          </p:cNvPr>
          <p:cNvSpPr/>
          <p:nvPr/>
        </p:nvSpPr>
        <p:spPr>
          <a:xfrm>
            <a:off x="1447800" y="480271"/>
            <a:ext cx="16280306" cy="1158029"/>
          </a:xfrm>
          <a:prstGeom prst="roundRect">
            <a:avLst/>
          </a:prstGeom>
          <a:solidFill>
            <a:srgbClr val="099843"/>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vi-VN"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Yêu</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cầu</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p>
        </p:txBody>
      </p:sp>
      <p:pic>
        <p:nvPicPr>
          <p:cNvPr id="13" name="Picture 2">
            <a:extLst>
              <a:ext uri="{FF2B5EF4-FFF2-40B4-BE49-F238E27FC236}">
                <a16:creationId xmlns:a16="http://schemas.microsoft.com/office/drawing/2014/main" id="{B7EEFCD0-F11B-D3BF-AB1A-9AED727E27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Effect>
                      <a14:saturation sat="200000"/>
                    </a14:imgEffect>
                  </a14:imgLayer>
                </a14:imgProps>
              </a:ext>
            </a:extLst>
          </a:blip>
          <a:stretch>
            <a:fillRect/>
          </a:stretch>
        </p:blipFill>
        <p:spPr>
          <a:xfrm>
            <a:off x="990600" y="420376"/>
            <a:ext cx="1277818" cy="1277818"/>
          </a:xfrm>
          <a:prstGeom prst="rect">
            <a:avLst/>
          </a:prstGeom>
        </p:spPr>
      </p:pic>
      <p:sp>
        <p:nvSpPr>
          <p:cNvPr id="14" name="Hình chữ nhật: Góc Tròn 13">
            <a:extLst>
              <a:ext uri="{FF2B5EF4-FFF2-40B4-BE49-F238E27FC236}">
                <a16:creationId xmlns:a16="http://schemas.microsoft.com/office/drawing/2014/main" id="{27609D74-86A9-E9F5-2A69-5F83CFD653CA}"/>
              </a:ext>
            </a:extLst>
          </p:cNvPr>
          <p:cNvSpPr/>
          <p:nvPr/>
        </p:nvSpPr>
        <p:spPr>
          <a:xfrm>
            <a:off x="1693404" y="2857500"/>
            <a:ext cx="6903351" cy="6491318"/>
          </a:xfrm>
          <a:prstGeom prst="roundRect">
            <a:avLst>
              <a:gd name="adj" fmla="val 4858"/>
            </a:avLst>
          </a:prstGeom>
          <a:solidFill>
            <a:schemeClr val="bg1"/>
          </a:solidFill>
          <a:ln>
            <a:solidFill>
              <a:srgbClr val="099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5000"/>
              </a:lnSpc>
            </a:pPr>
            <a:r>
              <a:rPr lang="vi-VN" sz="3200" b="1" dirty="0">
                <a:solidFill>
                  <a:srgbClr val="002060"/>
                </a:solidFill>
                <a:latin typeface="Roboto Condensed" panose="02000000000000000000" pitchFamily="2" charset="0"/>
                <a:ea typeface="Roboto Condensed" panose="02000000000000000000" pitchFamily="2" charset="0"/>
              </a:rPr>
              <a:t>Hãy tìm kiếm thông tin và viết báo cáo ngắn về một trong các mô hình sản xuất nông nghiệp có hiệu quả ở nước ta.</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trồng trọt hữu cơ</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chăn nuôi tuần hoàn</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nông nghiệp thông minh</a:t>
            </a:r>
          </a:p>
          <a:p>
            <a:pPr algn="just">
              <a:lnSpc>
                <a:spcPts val="5000"/>
              </a:lnSpc>
            </a:pPr>
            <a:r>
              <a:rPr lang="vi-VN" sz="3200" dirty="0">
                <a:solidFill>
                  <a:srgbClr val="002060"/>
                </a:solidFill>
                <a:latin typeface="Roboto Condensed" panose="02000000000000000000" pitchFamily="2" charset="0"/>
                <a:ea typeface="Roboto Condensed" panose="02000000000000000000" pitchFamily="2" charset="0"/>
              </a:rPr>
              <a:t>- Mô hình nuôi trồng thủy sản công nghệ cao.</a:t>
            </a:r>
            <a:endParaRPr lang="en-US" sz="3200" dirty="0">
              <a:solidFill>
                <a:srgbClr val="002060"/>
              </a:solidFill>
              <a:latin typeface="Roboto Condensed" panose="02000000000000000000" pitchFamily="2" charset="0"/>
              <a:ea typeface="Roboto Condensed" panose="02000000000000000000" pitchFamily="2" charset="0"/>
            </a:endParaRPr>
          </a:p>
        </p:txBody>
      </p:sp>
      <p:pic>
        <p:nvPicPr>
          <p:cNvPr id="17" name="Hình ảnh 16">
            <a:extLst>
              <a:ext uri="{FF2B5EF4-FFF2-40B4-BE49-F238E27FC236}">
                <a16:creationId xmlns:a16="http://schemas.microsoft.com/office/drawing/2014/main" id="{FF82C50A-7659-575E-DB41-1B57B90DC122}"/>
              </a:ext>
            </a:extLst>
          </p:cNvPr>
          <p:cNvPicPr>
            <a:picLocks noChangeAspect="1"/>
          </p:cNvPicPr>
          <p:nvPr/>
        </p:nvPicPr>
        <p:blipFill>
          <a:blip r:embed="rId8"/>
          <a:stretch>
            <a:fillRect/>
          </a:stretch>
        </p:blipFill>
        <p:spPr>
          <a:xfrm>
            <a:off x="10274267" y="2697038"/>
            <a:ext cx="6346486" cy="6157494"/>
          </a:xfrm>
          <a:prstGeom prst="rect">
            <a:avLst/>
          </a:prstGeom>
          <a:ln>
            <a:noFill/>
          </a:ln>
          <a:effectLst>
            <a:outerShdw blurRad="292100" dist="139700" dir="2700000" algn="tl" rotWithShape="0">
              <a:srgbClr val="333333">
                <a:alpha val="65000"/>
              </a:srgbClr>
            </a:outerShdw>
          </a:effectLst>
        </p:spPr>
      </p:pic>
      <p:pic>
        <p:nvPicPr>
          <p:cNvPr id="5" name="Hình ảnh 4">
            <a:extLst>
              <a:ext uri="{FF2B5EF4-FFF2-40B4-BE49-F238E27FC236}">
                <a16:creationId xmlns:a16="http://schemas.microsoft.com/office/drawing/2014/main" id="{8216909B-188E-0E6E-0202-E336E523328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a:off x="8950364" y="8439034"/>
            <a:ext cx="1334704" cy="1334704"/>
          </a:xfrm>
          <a:prstGeom prst="rect">
            <a:avLst/>
          </a:prstGeom>
        </p:spPr>
      </p:pic>
      <p:pic>
        <p:nvPicPr>
          <p:cNvPr id="6" name="Hình ảnh 5">
            <a:extLst>
              <a:ext uri="{FF2B5EF4-FFF2-40B4-BE49-F238E27FC236}">
                <a16:creationId xmlns:a16="http://schemas.microsoft.com/office/drawing/2014/main" id="{9F7B8740-6B17-7805-5046-3312F8CB7D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89778" l="8889" r="91111">
                        <a14:foregroundMark x1="8889" y1="41333" x2="8889" y2="41333"/>
                        <a14:foregroundMark x1="91111" y1="31556" x2="91111" y2="43556"/>
                        <a14:foregroundMark x1="55556" y1="70667" x2="32889" y2="50667"/>
                        <a14:foregroundMark x1="84000" y1="54222" x2="75556" y2="49778"/>
                        <a14:foregroundMark x1="77778" y1="52889" x2="75556" y2="64000"/>
                      </a14:backgroundRemoval>
                    </a14:imgEffect>
                  </a14:imgLayer>
                </a14:imgProps>
              </a:ext>
            </a:extLst>
          </a:blip>
          <a:stretch>
            <a:fillRect/>
          </a:stretch>
        </p:blipFill>
        <p:spPr>
          <a:xfrm rot="3173576">
            <a:off x="10014056" y="9179208"/>
            <a:ext cx="894327" cy="8943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82640" y="-5201544"/>
            <a:ext cx="12554017" cy="9227203"/>
          </a:xfrm>
          <a:custGeom>
            <a:avLst/>
            <a:gdLst/>
            <a:ahLst/>
            <a:cxnLst/>
            <a:rect l="l" t="t" r="r" b="b"/>
            <a:pathLst>
              <a:path w="12554017" h="9227203">
                <a:moveTo>
                  <a:pt x="0" y="0"/>
                </a:moveTo>
                <a:lnTo>
                  <a:pt x="12554017" y="0"/>
                </a:lnTo>
                <a:lnTo>
                  <a:pt x="12554017" y="9227203"/>
                </a:lnTo>
                <a:lnTo>
                  <a:pt x="0" y="9227203"/>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3187392" y="-3556690"/>
            <a:ext cx="6374783"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Rounded Corners 3">
            <a:extLst>
              <a:ext uri="{FF2B5EF4-FFF2-40B4-BE49-F238E27FC236}">
                <a16:creationId xmlns:a16="http://schemas.microsoft.com/office/drawing/2014/main" id="{F89A232E-077A-A92D-EAF5-A8CEF2A2E143}"/>
              </a:ext>
            </a:extLst>
          </p:cNvPr>
          <p:cNvSpPr/>
          <p:nvPr/>
        </p:nvSpPr>
        <p:spPr>
          <a:xfrm>
            <a:off x="1476268" y="486013"/>
            <a:ext cx="15897332" cy="1158029"/>
          </a:xfrm>
          <a:prstGeom prst="roundRect">
            <a:avLst/>
          </a:prstGeom>
          <a:solidFill>
            <a:srgbClr val="099843"/>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a:solidFill>
                  <a:schemeClr val="bg1"/>
                </a:solidFill>
                <a:latin typeface="#9Slide07 IcielBaliho Script" pitchFamily="2" charset="0"/>
              </a:rPr>
              <a:t>2</a:t>
            </a:r>
            <a:r>
              <a:rPr kumimoji="0" lang="vi-VN"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Tìm</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kiếm</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chemeClr val="bg1"/>
                </a:solidFill>
                <a:effectLst/>
                <a:uLnTx/>
                <a:uFillTx/>
                <a:latin typeface="#9Slide07 IcielBaliho Script" pitchFamily="2" charset="0"/>
                <a:ea typeface="+mn-ea"/>
                <a:cs typeface="+mn-cs"/>
              </a:rPr>
              <a:t>thông</a:t>
            </a:r>
            <a:r>
              <a:rPr kumimoji="0" lang="en-US" sz="6600" b="0" i="0" u="none" strike="noStrike" kern="0" cap="none" spc="0" normalizeH="0" baseline="0" noProof="0" dirty="0">
                <a:ln>
                  <a:noFill/>
                </a:ln>
                <a:solidFill>
                  <a:schemeClr val="bg1"/>
                </a:solidFill>
                <a:effectLst/>
                <a:uLnTx/>
                <a:uFillTx/>
                <a:latin typeface="#9Slide07 IcielBaliho Script" pitchFamily="2" charset="0"/>
                <a:ea typeface="+mn-ea"/>
                <a:cs typeface="+mn-cs"/>
              </a:rPr>
              <a:t> tin</a:t>
            </a:r>
          </a:p>
        </p:txBody>
      </p:sp>
      <p:sp>
        <p:nvSpPr>
          <p:cNvPr id="14" name="Hình chữ nhật: Góc Tròn 13">
            <a:extLst>
              <a:ext uri="{FF2B5EF4-FFF2-40B4-BE49-F238E27FC236}">
                <a16:creationId xmlns:a16="http://schemas.microsoft.com/office/drawing/2014/main" id="{27609D74-86A9-E9F5-2A69-5F83CFD653CA}"/>
              </a:ext>
            </a:extLst>
          </p:cNvPr>
          <p:cNvSpPr/>
          <p:nvPr/>
        </p:nvSpPr>
        <p:spPr>
          <a:xfrm>
            <a:off x="1438150" y="1962675"/>
            <a:ext cx="7962900" cy="7086600"/>
          </a:xfrm>
          <a:prstGeom prst="roundRect">
            <a:avLst>
              <a:gd name="adj" fmla="val 485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5000"/>
              </a:lnSpc>
            </a:pPr>
            <a:r>
              <a:rPr lang="vi-VN" sz="2400" b="1" dirty="0">
                <a:solidFill>
                  <a:srgbClr val="FF0000"/>
                </a:solidFill>
                <a:latin typeface="Roboto Condensed" panose="02000000000000000000" pitchFamily="2" charset="0"/>
                <a:ea typeface="Roboto Condensed" panose="02000000000000000000" pitchFamily="2" charset="0"/>
              </a:rPr>
              <a:t>a) Lựa chọn nội dung</a:t>
            </a:r>
          </a:p>
          <a:p>
            <a:pPr algn="just">
              <a:lnSpc>
                <a:spcPts val="5000"/>
              </a:lnSpc>
            </a:pPr>
            <a:r>
              <a:rPr lang="en-US" sz="2400" dirty="0">
                <a:solidFill>
                  <a:srgbClr val="002060"/>
                </a:solidFill>
                <a:latin typeface="Roboto Condensed" panose="02000000000000000000" pitchFamily="2" charset="0"/>
                <a:ea typeface="Roboto Condensed" panose="02000000000000000000" pitchFamily="2" charset="0"/>
              </a:rPr>
              <a:t>- </a:t>
            </a:r>
            <a:r>
              <a:rPr lang="vi-VN" sz="2400" dirty="0">
                <a:solidFill>
                  <a:srgbClr val="002060"/>
                </a:solidFill>
                <a:latin typeface="Roboto Condensed" panose="02000000000000000000" pitchFamily="2" charset="0"/>
                <a:ea typeface="Roboto Condensed" panose="02000000000000000000" pitchFamily="2" charset="0"/>
              </a:rPr>
              <a:t>Lựa chọn tìm hiểu một trong các mô hình sản xuất nông nghiệp có hiệu quả ở nước ta như: nông nghiệp xanh, nông nghiệp hữu cơ, nông nghiệp tuần hoàn, nông nghiệp thông minh, nông nghiệp công nghệ cao, nông nghiệp sinh thái,…</a:t>
            </a:r>
          </a:p>
          <a:p>
            <a:pPr algn="just">
              <a:lnSpc>
                <a:spcPts val="5000"/>
              </a:lnSpc>
            </a:pPr>
            <a:r>
              <a:rPr lang="vi-VN" sz="2400" b="1" dirty="0">
                <a:solidFill>
                  <a:srgbClr val="FF0000"/>
                </a:solidFill>
                <a:latin typeface="Roboto Condensed" panose="02000000000000000000" pitchFamily="2" charset="0"/>
                <a:ea typeface="Roboto Condensed" panose="02000000000000000000" pitchFamily="2" charset="0"/>
              </a:rPr>
              <a:t>b) Tìm kiếm thông tin</a:t>
            </a:r>
          </a:p>
          <a:p>
            <a:pPr algn="just">
              <a:lnSpc>
                <a:spcPts val="5000"/>
              </a:lnSpc>
            </a:pPr>
            <a:r>
              <a:rPr lang="vi-VN" sz="2400" dirty="0">
                <a:solidFill>
                  <a:srgbClr val="002060"/>
                </a:solidFill>
                <a:latin typeface="Roboto Condensed" panose="02000000000000000000" pitchFamily="2" charset="0"/>
                <a:ea typeface="Roboto Condensed" panose="02000000000000000000" pitchFamily="2" charset="0"/>
              </a:rPr>
              <a:t>Thực hiện tìm kiếm thông tin qua sách, báo, tạp chí, </a:t>
            </a:r>
            <a:r>
              <a:rPr lang="vi-VN" sz="2400" dirty="0" err="1">
                <a:solidFill>
                  <a:srgbClr val="002060"/>
                </a:solidFill>
                <a:latin typeface="Roboto Condensed" panose="02000000000000000000" pitchFamily="2" charset="0"/>
                <a:ea typeface="Roboto Condensed" panose="02000000000000000000" pitchFamily="2" charset="0"/>
              </a:rPr>
              <a:t>internet</a:t>
            </a:r>
            <a:r>
              <a:rPr lang="vi-VN" sz="2400" dirty="0">
                <a:solidFill>
                  <a:srgbClr val="002060"/>
                </a:solidFill>
                <a:latin typeface="Roboto Condensed" panose="02000000000000000000" pitchFamily="2" charset="0"/>
                <a:ea typeface="Roboto Condensed" panose="02000000000000000000" pitchFamily="2" charset="0"/>
              </a:rPr>
              <a:t>,…</a:t>
            </a:r>
          </a:p>
          <a:p>
            <a:pPr algn="just">
              <a:lnSpc>
                <a:spcPts val="5000"/>
              </a:lnSpc>
            </a:pPr>
            <a:r>
              <a:rPr lang="vi-VN" sz="2400" b="1" dirty="0">
                <a:solidFill>
                  <a:srgbClr val="FF0000"/>
                </a:solidFill>
                <a:latin typeface="Roboto Condensed" panose="02000000000000000000" pitchFamily="2" charset="0"/>
                <a:ea typeface="Roboto Condensed" panose="02000000000000000000" pitchFamily="2" charset="0"/>
              </a:rPr>
              <a:t>c) Xử lí thông tin</a:t>
            </a:r>
          </a:p>
          <a:p>
            <a:pPr algn="just">
              <a:lnSpc>
                <a:spcPts val="5000"/>
              </a:lnSpc>
            </a:pPr>
            <a:r>
              <a:rPr lang="vi-VN" sz="2400" dirty="0">
                <a:solidFill>
                  <a:srgbClr val="002060"/>
                </a:solidFill>
                <a:latin typeface="Roboto Condensed" panose="02000000000000000000" pitchFamily="2" charset="0"/>
                <a:ea typeface="Roboto Condensed" panose="02000000000000000000" pitchFamily="2" charset="0"/>
              </a:rPr>
              <a:t>- Chọn lọc tư liệu từ những thông tin tìm kiếm được.</a:t>
            </a:r>
          </a:p>
          <a:p>
            <a:pPr algn="just">
              <a:lnSpc>
                <a:spcPts val="5000"/>
              </a:lnSpc>
            </a:pPr>
            <a:r>
              <a:rPr lang="vi-VN" sz="2400" dirty="0">
                <a:solidFill>
                  <a:srgbClr val="002060"/>
                </a:solidFill>
                <a:latin typeface="Roboto Condensed" panose="02000000000000000000" pitchFamily="2" charset="0"/>
                <a:ea typeface="Roboto Condensed" panose="02000000000000000000" pitchFamily="2" charset="0"/>
              </a:rPr>
              <a:t>- Sắp xếp, xử lí các thông tin vừa tìm kiếm được cho phù hợp với bài báo cáo.</a:t>
            </a:r>
            <a:endParaRPr lang="en-US" sz="2400" dirty="0">
              <a:solidFill>
                <a:srgbClr val="002060"/>
              </a:solidFill>
              <a:latin typeface="Roboto Condensed" panose="02000000000000000000" pitchFamily="2" charset="0"/>
              <a:ea typeface="Roboto Condensed" panose="02000000000000000000" pitchFamily="2" charset="0"/>
            </a:endParaRPr>
          </a:p>
        </p:txBody>
      </p:sp>
      <p:sp>
        <p:nvSpPr>
          <p:cNvPr id="5" name="Hình chữ nhật: Góc Tròn 4">
            <a:extLst>
              <a:ext uri="{FF2B5EF4-FFF2-40B4-BE49-F238E27FC236}">
                <a16:creationId xmlns:a16="http://schemas.microsoft.com/office/drawing/2014/main" id="{60B84C6A-00E8-6B21-E662-116D3B2F22F3}"/>
              </a:ext>
            </a:extLst>
          </p:cNvPr>
          <p:cNvSpPr/>
          <p:nvPr/>
        </p:nvSpPr>
        <p:spPr>
          <a:xfrm>
            <a:off x="10363200" y="2129051"/>
            <a:ext cx="6724302" cy="1219200"/>
          </a:xfrm>
          <a:prstGeom prst="roundRect">
            <a:avLst>
              <a:gd name="adj" fmla="val 4858"/>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3200" dirty="0" err="1">
                <a:solidFill>
                  <a:srgbClr val="002060"/>
                </a:solidFill>
                <a:latin typeface="Roboto Condensed" panose="02000000000000000000" pitchFamily="2" charset="0"/>
                <a:ea typeface="Roboto Condensed" panose="02000000000000000000" pitchFamily="2" charset="0"/>
              </a:rPr>
              <a:t>Sách</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báo</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tạp</a:t>
            </a:r>
            <a:r>
              <a:rPr lang="en-US" sz="3200" dirty="0">
                <a:solidFill>
                  <a:srgbClr val="002060"/>
                </a:solidFill>
                <a:latin typeface="Roboto Condensed" panose="02000000000000000000" pitchFamily="2" charset="0"/>
                <a:ea typeface="Roboto Condensed" panose="02000000000000000000" pitchFamily="2" charset="0"/>
              </a:rPr>
              <a:t> </a:t>
            </a:r>
            <a:r>
              <a:rPr lang="en-US" sz="3200" dirty="0" err="1">
                <a:solidFill>
                  <a:srgbClr val="002060"/>
                </a:solidFill>
                <a:latin typeface="Roboto Condensed" panose="02000000000000000000" pitchFamily="2" charset="0"/>
                <a:ea typeface="Roboto Condensed" panose="02000000000000000000" pitchFamily="2" charset="0"/>
              </a:rPr>
              <a:t>chí</a:t>
            </a:r>
            <a:r>
              <a:rPr lang="en-US" sz="3200" dirty="0">
                <a:solidFill>
                  <a:srgbClr val="002060"/>
                </a:solidFill>
                <a:latin typeface="Roboto Condensed" panose="02000000000000000000" pitchFamily="2" charset="0"/>
                <a:ea typeface="Roboto Condensed" panose="02000000000000000000" pitchFamily="2" charset="0"/>
              </a:rPr>
              <a:t>.</a:t>
            </a:r>
          </a:p>
        </p:txBody>
      </p:sp>
      <p:pic>
        <p:nvPicPr>
          <p:cNvPr id="6" name="Hình ảnh 5">
            <a:extLst>
              <a:ext uri="{FF2B5EF4-FFF2-40B4-BE49-F238E27FC236}">
                <a16:creationId xmlns:a16="http://schemas.microsoft.com/office/drawing/2014/main" id="{5206E25B-CD1B-2DA4-1ABF-CB7E42627FF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130963" y="4337817"/>
            <a:ext cx="3680827" cy="4711458"/>
          </a:xfrm>
          <a:prstGeom prst="rect">
            <a:avLst/>
          </a:prstGeom>
        </p:spPr>
      </p:pic>
      <p:pic>
        <p:nvPicPr>
          <p:cNvPr id="7" name="Hình ảnh 6">
            <a:extLst>
              <a:ext uri="{FF2B5EF4-FFF2-40B4-BE49-F238E27FC236}">
                <a16:creationId xmlns:a16="http://schemas.microsoft.com/office/drawing/2014/main" id="{A94E789F-56C9-5A29-3ECC-EFE2A04B8184}"/>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14288881" y="4574904"/>
            <a:ext cx="3050600" cy="4237283"/>
          </a:xfrm>
          <a:prstGeom prst="rect">
            <a:avLst/>
          </a:prstGeom>
        </p:spPr>
      </p:pic>
    </p:spTree>
    <p:extLst>
      <p:ext uri="{BB962C8B-B14F-4D97-AF65-F5344CB8AC3E}">
        <p14:creationId xmlns:p14="http://schemas.microsoft.com/office/powerpoint/2010/main" val="550778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a:extLst>
              <a:ext uri="{FF2B5EF4-FFF2-40B4-BE49-F238E27FC236}">
                <a16:creationId xmlns:a16="http://schemas.microsoft.com/office/drawing/2014/main" id="{54DC7BB7-AA1A-EE0C-044D-A6D9201DF395}"/>
              </a:ext>
            </a:extLst>
          </p:cNvPr>
          <p:cNvGrpSpPr/>
          <p:nvPr/>
        </p:nvGrpSpPr>
        <p:grpSpPr>
          <a:xfrm rot="-5400000">
            <a:off x="11938041" y="4062199"/>
            <a:ext cx="2360480" cy="8373884"/>
            <a:chOff x="0" y="0"/>
            <a:chExt cx="954920" cy="2045636"/>
          </a:xfrm>
        </p:grpSpPr>
        <p:sp>
          <p:nvSpPr>
            <p:cNvPr id="18" name="Freeform 7">
              <a:extLst>
                <a:ext uri="{FF2B5EF4-FFF2-40B4-BE49-F238E27FC236}">
                  <a16:creationId xmlns:a16="http://schemas.microsoft.com/office/drawing/2014/main" id="{5F674481-2547-7C18-D207-AFDC8366836E}"/>
                </a:ext>
              </a:extLst>
            </p:cNvPr>
            <p:cNvSpPr/>
            <p:nvPr/>
          </p:nvSpPr>
          <p:spPr>
            <a:xfrm>
              <a:off x="0" y="0"/>
              <a:ext cx="954920" cy="2045636"/>
            </a:xfrm>
            <a:custGeom>
              <a:avLst/>
              <a:gdLst/>
              <a:ahLst/>
              <a:cxnLst/>
              <a:rect l="l" t="t" r="r" b="b"/>
              <a:pathLst>
                <a:path w="954920" h="2045636">
                  <a:moveTo>
                    <a:pt x="101007" y="0"/>
                  </a:moveTo>
                  <a:lnTo>
                    <a:pt x="853912" y="0"/>
                  </a:lnTo>
                  <a:cubicBezTo>
                    <a:pt x="909697" y="0"/>
                    <a:pt x="954920" y="45223"/>
                    <a:pt x="954920" y="101007"/>
                  </a:cubicBezTo>
                  <a:lnTo>
                    <a:pt x="954920" y="1944628"/>
                  </a:lnTo>
                  <a:cubicBezTo>
                    <a:pt x="954920" y="2000413"/>
                    <a:pt x="909697" y="2045636"/>
                    <a:pt x="853912" y="2045636"/>
                  </a:cubicBezTo>
                  <a:lnTo>
                    <a:pt x="101007" y="2045636"/>
                  </a:lnTo>
                  <a:cubicBezTo>
                    <a:pt x="45223" y="2045636"/>
                    <a:pt x="0" y="2000413"/>
                    <a:pt x="0" y="1944628"/>
                  </a:cubicBezTo>
                  <a:lnTo>
                    <a:pt x="0" y="101007"/>
                  </a:lnTo>
                  <a:cubicBezTo>
                    <a:pt x="0" y="45223"/>
                    <a:pt x="45223" y="0"/>
                    <a:pt x="101007" y="0"/>
                  </a:cubicBezTo>
                  <a:close/>
                </a:path>
              </a:pathLst>
            </a:custGeom>
            <a:solidFill>
              <a:srgbClr val="009345"/>
            </a:solidFill>
          </p:spPr>
          <p:txBody>
            <a:bodyPr/>
            <a:lstStyle/>
            <a:p>
              <a:endParaRPr lang="en-US"/>
            </a:p>
          </p:txBody>
        </p:sp>
        <p:sp>
          <p:nvSpPr>
            <p:cNvPr id="19" name="TextBox 8">
              <a:extLst>
                <a:ext uri="{FF2B5EF4-FFF2-40B4-BE49-F238E27FC236}">
                  <a16:creationId xmlns:a16="http://schemas.microsoft.com/office/drawing/2014/main" id="{FA5796E1-AE96-7734-2B7E-42DBA95E2F0F}"/>
                </a:ext>
              </a:extLst>
            </p:cNvPr>
            <p:cNvSpPr txBox="1"/>
            <p:nvPr/>
          </p:nvSpPr>
          <p:spPr>
            <a:xfrm>
              <a:off x="0" y="-38100"/>
              <a:ext cx="954920" cy="2083736"/>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12">
            <a:extLst>
              <a:ext uri="{FF2B5EF4-FFF2-40B4-BE49-F238E27FC236}">
                <a16:creationId xmlns:a16="http://schemas.microsoft.com/office/drawing/2014/main" id="{876B0A36-5FA8-F8F6-003A-39B0877196A3}"/>
              </a:ext>
            </a:extLst>
          </p:cNvPr>
          <p:cNvGrpSpPr/>
          <p:nvPr/>
        </p:nvGrpSpPr>
        <p:grpSpPr>
          <a:xfrm>
            <a:off x="7986643" y="7380391"/>
            <a:ext cx="1958996" cy="1893970"/>
            <a:chOff x="0" y="0"/>
            <a:chExt cx="812800" cy="812800"/>
          </a:xfrm>
        </p:grpSpPr>
        <p:sp>
          <p:nvSpPr>
            <p:cNvPr id="27" name="Freeform 13">
              <a:extLst>
                <a:ext uri="{FF2B5EF4-FFF2-40B4-BE49-F238E27FC236}">
                  <a16:creationId xmlns:a16="http://schemas.microsoft.com/office/drawing/2014/main" id="{2D358C41-4D6D-FE7D-28A1-2DA3A83E88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2" name="TextBox 14">
              <a:extLst>
                <a:ext uri="{FF2B5EF4-FFF2-40B4-BE49-F238E27FC236}">
                  <a16:creationId xmlns:a16="http://schemas.microsoft.com/office/drawing/2014/main" id="{44148D43-1187-3395-6110-FE2A4F4BBBA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rot="-10800000" flipH="1">
            <a:off x="9702158" y="2400300"/>
            <a:ext cx="12934125" cy="9506582"/>
          </a:xfrm>
          <a:custGeom>
            <a:avLst/>
            <a:gdLst/>
            <a:ahLst/>
            <a:cxnLst/>
            <a:rect l="l" t="t" r="r" b="b"/>
            <a:pathLst>
              <a:path w="12934125" h="9506582">
                <a:moveTo>
                  <a:pt x="12934124" y="0"/>
                </a:moveTo>
                <a:lnTo>
                  <a:pt x="0" y="0"/>
                </a:lnTo>
                <a:lnTo>
                  <a:pt x="0" y="9506582"/>
                </a:lnTo>
                <a:lnTo>
                  <a:pt x="12934124" y="9506582"/>
                </a:lnTo>
                <a:lnTo>
                  <a:pt x="12934124"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5400000">
            <a:off x="11585419" y="-1885688"/>
            <a:ext cx="2935782" cy="8373884"/>
            <a:chOff x="0" y="0"/>
            <a:chExt cx="954920" cy="2045636"/>
          </a:xfrm>
        </p:grpSpPr>
        <p:sp>
          <p:nvSpPr>
            <p:cNvPr id="4" name="Freeform 4"/>
            <p:cNvSpPr/>
            <p:nvPr/>
          </p:nvSpPr>
          <p:spPr>
            <a:xfrm>
              <a:off x="0" y="0"/>
              <a:ext cx="954920" cy="2045636"/>
            </a:xfrm>
            <a:custGeom>
              <a:avLst/>
              <a:gdLst/>
              <a:ahLst/>
              <a:cxnLst/>
              <a:rect l="l" t="t" r="r" b="b"/>
              <a:pathLst>
                <a:path w="954920" h="2045636">
                  <a:moveTo>
                    <a:pt x="101007" y="0"/>
                  </a:moveTo>
                  <a:lnTo>
                    <a:pt x="853912" y="0"/>
                  </a:lnTo>
                  <a:cubicBezTo>
                    <a:pt x="909697" y="0"/>
                    <a:pt x="954920" y="45223"/>
                    <a:pt x="954920" y="101007"/>
                  </a:cubicBezTo>
                  <a:lnTo>
                    <a:pt x="954920" y="1944628"/>
                  </a:lnTo>
                  <a:cubicBezTo>
                    <a:pt x="954920" y="2000413"/>
                    <a:pt x="909697" y="2045636"/>
                    <a:pt x="853912" y="2045636"/>
                  </a:cubicBezTo>
                  <a:lnTo>
                    <a:pt x="101007" y="2045636"/>
                  </a:lnTo>
                  <a:cubicBezTo>
                    <a:pt x="45223" y="2045636"/>
                    <a:pt x="0" y="2000413"/>
                    <a:pt x="0" y="1944628"/>
                  </a:cubicBezTo>
                  <a:lnTo>
                    <a:pt x="0" y="101007"/>
                  </a:lnTo>
                  <a:cubicBezTo>
                    <a:pt x="0" y="45223"/>
                    <a:pt x="45223" y="0"/>
                    <a:pt x="101007" y="0"/>
                  </a:cubicBezTo>
                  <a:close/>
                </a:path>
              </a:pathLst>
            </a:custGeom>
            <a:solidFill>
              <a:srgbClr val="009345"/>
            </a:solidFill>
          </p:spPr>
          <p:txBody>
            <a:bodyPr/>
            <a:lstStyle/>
            <a:p>
              <a:endParaRPr lang="en-US"/>
            </a:p>
          </p:txBody>
        </p:sp>
        <p:sp>
          <p:nvSpPr>
            <p:cNvPr id="5" name="TextBox 5"/>
            <p:cNvSpPr txBox="1"/>
            <p:nvPr/>
          </p:nvSpPr>
          <p:spPr>
            <a:xfrm>
              <a:off x="0" y="-38100"/>
              <a:ext cx="954920" cy="208373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5400000">
            <a:off x="11585419" y="1282633"/>
            <a:ext cx="2935783" cy="8373884"/>
            <a:chOff x="0" y="0"/>
            <a:chExt cx="954920" cy="2045636"/>
          </a:xfrm>
        </p:grpSpPr>
        <p:sp>
          <p:nvSpPr>
            <p:cNvPr id="7" name="Freeform 7"/>
            <p:cNvSpPr/>
            <p:nvPr/>
          </p:nvSpPr>
          <p:spPr>
            <a:xfrm>
              <a:off x="0" y="0"/>
              <a:ext cx="954920" cy="2045636"/>
            </a:xfrm>
            <a:custGeom>
              <a:avLst/>
              <a:gdLst/>
              <a:ahLst/>
              <a:cxnLst/>
              <a:rect l="l" t="t" r="r" b="b"/>
              <a:pathLst>
                <a:path w="954920" h="2045636">
                  <a:moveTo>
                    <a:pt x="101007" y="0"/>
                  </a:moveTo>
                  <a:lnTo>
                    <a:pt x="853912" y="0"/>
                  </a:lnTo>
                  <a:cubicBezTo>
                    <a:pt x="909697" y="0"/>
                    <a:pt x="954920" y="45223"/>
                    <a:pt x="954920" y="101007"/>
                  </a:cubicBezTo>
                  <a:lnTo>
                    <a:pt x="954920" y="1944628"/>
                  </a:lnTo>
                  <a:cubicBezTo>
                    <a:pt x="954920" y="2000413"/>
                    <a:pt x="909697" y="2045636"/>
                    <a:pt x="853912" y="2045636"/>
                  </a:cubicBezTo>
                  <a:lnTo>
                    <a:pt x="101007" y="2045636"/>
                  </a:lnTo>
                  <a:cubicBezTo>
                    <a:pt x="45223" y="2045636"/>
                    <a:pt x="0" y="2000413"/>
                    <a:pt x="0" y="1944628"/>
                  </a:cubicBezTo>
                  <a:lnTo>
                    <a:pt x="0" y="101007"/>
                  </a:lnTo>
                  <a:cubicBezTo>
                    <a:pt x="0" y="45223"/>
                    <a:pt x="45223" y="0"/>
                    <a:pt x="101007" y="0"/>
                  </a:cubicBezTo>
                  <a:close/>
                </a:path>
              </a:pathLst>
            </a:custGeom>
            <a:solidFill>
              <a:srgbClr val="009345"/>
            </a:solidFill>
          </p:spPr>
          <p:txBody>
            <a:bodyPr/>
            <a:lstStyle/>
            <a:p>
              <a:endParaRPr lang="en-US"/>
            </a:p>
          </p:txBody>
        </p:sp>
        <p:sp>
          <p:nvSpPr>
            <p:cNvPr id="8" name="TextBox 8"/>
            <p:cNvSpPr txBox="1"/>
            <p:nvPr/>
          </p:nvSpPr>
          <p:spPr>
            <a:xfrm>
              <a:off x="0" y="-38100"/>
              <a:ext cx="954920" cy="2083736"/>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7780958" y="1134967"/>
            <a:ext cx="2253138" cy="225313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525176" y="4381932"/>
            <a:ext cx="2253138" cy="225313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7839944" y="1211263"/>
            <a:ext cx="2006439" cy="2094692"/>
          </a:xfrm>
          <a:custGeom>
            <a:avLst/>
            <a:gdLst/>
            <a:ahLst/>
            <a:cxnLst/>
            <a:rect l="l" t="t" r="r" b="b"/>
            <a:pathLst>
              <a:path w="2006439" h="2006439">
                <a:moveTo>
                  <a:pt x="0" y="0"/>
                </a:moveTo>
                <a:lnTo>
                  <a:pt x="2006439" y="0"/>
                </a:lnTo>
                <a:lnTo>
                  <a:pt x="2006439" y="2006440"/>
                </a:lnTo>
                <a:lnTo>
                  <a:pt x="0" y="2006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6" name="Freeform 16"/>
          <p:cNvSpPr/>
          <p:nvPr/>
        </p:nvSpPr>
        <p:spPr>
          <a:xfrm>
            <a:off x="7650167" y="4505281"/>
            <a:ext cx="2006439" cy="2006439"/>
          </a:xfrm>
          <a:custGeom>
            <a:avLst/>
            <a:gdLst/>
            <a:ahLst/>
            <a:cxnLst/>
            <a:rect l="l" t="t" r="r" b="b"/>
            <a:pathLst>
              <a:path w="2006439" h="2006439">
                <a:moveTo>
                  <a:pt x="0" y="0"/>
                </a:moveTo>
                <a:lnTo>
                  <a:pt x="2006439" y="0"/>
                </a:lnTo>
                <a:lnTo>
                  <a:pt x="2006439" y="2006440"/>
                </a:lnTo>
                <a:lnTo>
                  <a:pt x="0" y="2006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a:off x="-1350743" y="-1999050"/>
            <a:ext cx="6374783" cy="4621718"/>
          </a:xfrm>
          <a:custGeom>
            <a:avLst/>
            <a:gdLst/>
            <a:ahLst/>
            <a:cxnLst/>
            <a:rect l="l" t="t" r="r" b="b"/>
            <a:pathLst>
              <a:path w="6374783" h="4621718">
                <a:moveTo>
                  <a:pt x="0" y="0"/>
                </a:moveTo>
                <a:lnTo>
                  <a:pt x="6374783" y="0"/>
                </a:lnTo>
                <a:lnTo>
                  <a:pt x="6374783" y="4621718"/>
                </a:lnTo>
                <a:lnTo>
                  <a:pt x="0" y="46217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3565289" y="9258300"/>
            <a:ext cx="5630460" cy="4082083"/>
          </a:xfrm>
          <a:custGeom>
            <a:avLst/>
            <a:gdLst/>
            <a:ahLst/>
            <a:cxnLst/>
            <a:rect l="l" t="t" r="r" b="b"/>
            <a:pathLst>
              <a:path w="5630460" h="4082083">
                <a:moveTo>
                  <a:pt x="0" y="0"/>
                </a:moveTo>
                <a:lnTo>
                  <a:pt x="5630460" y="0"/>
                </a:lnTo>
                <a:lnTo>
                  <a:pt x="5630460" y="4082083"/>
                </a:lnTo>
                <a:lnTo>
                  <a:pt x="0" y="40820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TextBox 26"/>
          <p:cNvSpPr txBox="1"/>
          <p:nvPr/>
        </p:nvSpPr>
        <p:spPr>
          <a:xfrm>
            <a:off x="1028700" y="3187017"/>
            <a:ext cx="4199150" cy="3363549"/>
          </a:xfrm>
          <a:prstGeom prst="rect">
            <a:avLst/>
          </a:prstGeom>
        </p:spPr>
        <p:txBody>
          <a:bodyPr lIns="0" tIns="0" rIns="0" bIns="0" rtlCol="0" anchor="t">
            <a:spAutoFit/>
          </a:bodyPr>
          <a:lstStyle/>
          <a:p>
            <a:pPr algn="l">
              <a:lnSpc>
                <a:spcPts val="8959"/>
              </a:lnSpc>
            </a:pPr>
            <a:r>
              <a:rPr lang="en-US" sz="6399" dirty="0">
                <a:solidFill>
                  <a:srgbClr val="009345"/>
                </a:solidFill>
                <a:latin typeface="#9Slide07 IcielCadena" panose="02000503000000020004" pitchFamily="2" charset="0"/>
                <a:ea typeface="Fredoka"/>
                <a:cs typeface="Fredoka"/>
                <a:sym typeface="Fredoka"/>
              </a:rPr>
              <a:t>3. GỢI Ý CẤU TRÚC BÁO CÁO </a:t>
            </a:r>
          </a:p>
        </p:txBody>
      </p:sp>
      <p:sp>
        <p:nvSpPr>
          <p:cNvPr id="28" name="Hình chữ nhật: Góc Tròn 27">
            <a:extLst>
              <a:ext uri="{FF2B5EF4-FFF2-40B4-BE49-F238E27FC236}">
                <a16:creationId xmlns:a16="http://schemas.microsoft.com/office/drawing/2014/main" id="{8D5693CD-BE6B-7D75-BA78-73732892933B}"/>
              </a:ext>
            </a:extLst>
          </p:cNvPr>
          <p:cNvSpPr/>
          <p:nvPr/>
        </p:nvSpPr>
        <p:spPr>
          <a:xfrm>
            <a:off x="9905968" y="1273731"/>
            <a:ext cx="6724302" cy="2253138"/>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000" dirty="0">
                <a:solidFill>
                  <a:schemeClr val="bg1"/>
                </a:solidFill>
                <a:latin typeface="Roboto Condensed" panose="02000000000000000000" pitchFamily="2" charset="0"/>
                <a:ea typeface="Roboto Condensed" panose="02000000000000000000" pitchFamily="2" charset="0"/>
              </a:rPr>
              <a:t>Giới </a:t>
            </a:r>
            <a:r>
              <a:rPr lang="en-US" sz="4000" dirty="0" err="1">
                <a:solidFill>
                  <a:schemeClr val="bg1"/>
                </a:solidFill>
                <a:latin typeface="Roboto Condensed" panose="02000000000000000000" pitchFamily="2" charset="0"/>
                <a:ea typeface="Roboto Condensed" panose="02000000000000000000" pitchFamily="2" charset="0"/>
              </a:rPr>
              <a:t>thiệu</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khái</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quát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về</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xuất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đã</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lựa</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chọn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tên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quan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niệm</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về</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 </a:t>
            </a:r>
          </a:p>
        </p:txBody>
      </p:sp>
      <p:sp>
        <p:nvSpPr>
          <p:cNvPr id="29" name="Hình chữ nhật: Góc Tròn 28">
            <a:extLst>
              <a:ext uri="{FF2B5EF4-FFF2-40B4-BE49-F238E27FC236}">
                <a16:creationId xmlns:a16="http://schemas.microsoft.com/office/drawing/2014/main" id="{B9305B5C-B793-FC45-C498-7ACF1A8720A6}"/>
              </a:ext>
            </a:extLst>
          </p:cNvPr>
          <p:cNvSpPr/>
          <p:nvPr/>
        </p:nvSpPr>
        <p:spPr>
          <a:xfrm>
            <a:off x="8186095" y="1796190"/>
            <a:ext cx="1370416" cy="1088116"/>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err="1">
                <a:solidFill>
                  <a:schemeClr val="bg1"/>
                </a:solidFill>
                <a:latin typeface="Roboto Condensed" panose="02000000000000000000" pitchFamily="2" charset="0"/>
                <a:ea typeface="Roboto Condensed" panose="02000000000000000000" pitchFamily="2" charset="0"/>
              </a:rPr>
              <a:t>Mở</a:t>
            </a:r>
            <a:r>
              <a:rPr lang="en-US" sz="4400" b="1" dirty="0">
                <a:solidFill>
                  <a:schemeClr val="bg1"/>
                </a:solidFill>
                <a:latin typeface="Roboto Condensed" panose="02000000000000000000" pitchFamily="2" charset="0"/>
                <a:ea typeface="Roboto Condensed" panose="02000000000000000000" pitchFamily="2" charset="0"/>
              </a:rPr>
              <a:t> </a:t>
            </a:r>
            <a:r>
              <a:rPr lang="en-US" sz="4400" b="1" dirty="0" err="1">
                <a:solidFill>
                  <a:schemeClr val="bg1"/>
                </a:solidFill>
                <a:latin typeface="Roboto Condensed" panose="02000000000000000000" pitchFamily="2" charset="0"/>
                <a:ea typeface="Roboto Condensed" panose="02000000000000000000" pitchFamily="2" charset="0"/>
              </a:rPr>
              <a:t>đầu</a:t>
            </a:r>
            <a:endParaRPr lang="en-US" sz="4400" b="1" dirty="0">
              <a:solidFill>
                <a:schemeClr val="bg1"/>
              </a:solidFill>
              <a:latin typeface="Roboto Condensed" panose="02000000000000000000" pitchFamily="2" charset="0"/>
              <a:ea typeface="Roboto Condensed" panose="02000000000000000000" pitchFamily="2" charset="0"/>
            </a:endParaRPr>
          </a:p>
        </p:txBody>
      </p:sp>
      <p:sp>
        <p:nvSpPr>
          <p:cNvPr id="30" name="Hình chữ nhật: Góc Tròn 29">
            <a:extLst>
              <a:ext uri="{FF2B5EF4-FFF2-40B4-BE49-F238E27FC236}">
                <a16:creationId xmlns:a16="http://schemas.microsoft.com/office/drawing/2014/main" id="{FA476D3A-CE18-7EEA-B943-B8089927BD6B}"/>
              </a:ext>
            </a:extLst>
          </p:cNvPr>
          <p:cNvSpPr/>
          <p:nvPr/>
        </p:nvSpPr>
        <p:spPr>
          <a:xfrm>
            <a:off x="10070245" y="4365184"/>
            <a:ext cx="6724302" cy="2253138"/>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5000"/>
              </a:lnSpc>
            </a:pPr>
            <a:r>
              <a:rPr lang="en-US" sz="4000" dirty="0">
                <a:solidFill>
                  <a:schemeClr val="bg1"/>
                </a:solidFill>
                <a:latin typeface="Roboto Condensed" panose="02000000000000000000" pitchFamily="2" charset="0"/>
                <a:ea typeface="Roboto Condensed" panose="02000000000000000000" pitchFamily="2" charset="0"/>
              </a:rPr>
              <a:t>- Những </a:t>
            </a:r>
            <a:r>
              <a:rPr lang="en-US" sz="4000" dirty="0" err="1">
                <a:solidFill>
                  <a:schemeClr val="bg1"/>
                </a:solidFill>
                <a:latin typeface="Roboto Condensed" panose="02000000000000000000" pitchFamily="2" charset="0"/>
                <a:ea typeface="Roboto Condensed" panose="02000000000000000000" pitchFamily="2" charset="0"/>
              </a:rPr>
              <a:t>điều</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kiện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để</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phát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triển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xuất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nông</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nghiệp</a:t>
            </a:r>
            <a:endParaRPr lang="en-US" sz="4000" dirty="0">
              <a:solidFill>
                <a:schemeClr val="bg1"/>
              </a:solidFill>
              <a:latin typeface="Roboto Condensed" panose="02000000000000000000" pitchFamily="2" charset="0"/>
              <a:ea typeface="Roboto Condensed" panose="02000000000000000000" pitchFamily="2" charset="0"/>
            </a:endParaRPr>
          </a:p>
          <a:p>
            <a:pPr algn="just">
              <a:lnSpc>
                <a:spcPts val="5000"/>
              </a:lnSpc>
            </a:pP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phẩm</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được</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xuất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từ</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p>
        </p:txBody>
      </p:sp>
      <p:sp>
        <p:nvSpPr>
          <p:cNvPr id="31" name="Hình chữ nhật: Góc Tròn 30">
            <a:extLst>
              <a:ext uri="{FF2B5EF4-FFF2-40B4-BE49-F238E27FC236}">
                <a16:creationId xmlns:a16="http://schemas.microsoft.com/office/drawing/2014/main" id="{4B0DC6EE-E578-7531-5329-57ED973A2E4E}"/>
              </a:ext>
            </a:extLst>
          </p:cNvPr>
          <p:cNvSpPr/>
          <p:nvPr/>
        </p:nvSpPr>
        <p:spPr>
          <a:xfrm>
            <a:off x="7986643" y="5033639"/>
            <a:ext cx="1370416" cy="1088116"/>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err="1">
                <a:solidFill>
                  <a:schemeClr val="bg1"/>
                </a:solidFill>
                <a:latin typeface="Roboto Condensed" panose="02000000000000000000" pitchFamily="2" charset="0"/>
                <a:ea typeface="Roboto Condensed" panose="02000000000000000000" pitchFamily="2" charset="0"/>
              </a:rPr>
              <a:t>Nội</a:t>
            </a:r>
            <a:r>
              <a:rPr lang="en-US" sz="4400" b="1" dirty="0">
                <a:solidFill>
                  <a:schemeClr val="bg1"/>
                </a:solidFill>
                <a:latin typeface="Roboto Condensed" panose="02000000000000000000" pitchFamily="2" charset="0"/>
                <a:ea typeface="Roboto Condensed" panose="02000000000000000000" pitchFamily="2" charset="0"/>
              </a:rPr>
              <a:t> dung</a:t>
            </a:r>
          </a:p>
        </p:txBody>
      </p:sp>
      <p:sp>
        <p:nvSpPr>
          <p:cNvPr id="20" name="Freeform 16">
            <a:extLst>
              <a:ext uri="{FF2B5EF4-FFF2-40B4-BE49-F238E27FC236}">
                <a16:creationId xmlns:a16="http://schemas.microsoft.com/office/drawing/2014/main" id="{863BABF8-09F3-C1CE-CC24-D8C45D4C9FDB}"/>
              </a:ext>
            </a:extLst>
          </p:cNvPr>
          <p:cNvSpPr/>
          <p:nvPr/>
        </p:nvSpPr>
        <p:spPr>
          <a:xfrm>
            <a:off x="7951653" y="7380391"/>
            <a:ext cx="1855776" cy="1839761"/>
          </a:xfrm>
          <a:custGeom>
            <a:avLst/>
            <a:gdLst/>
            <a:ahLst/>
            <a:cxnLst/>
            <a:rect l="l" t="t" r="r" b="b"/>
            <a:pathLst>
              <a:path w="2006439" h="2006439">
                <a:moveTo>
                  <a:pt x="0" y="0"/>
                </a:moveTo>
                <a:lnTo>
                  <a:pt x="2006439" y="0"/>
                </a:lnTo>
                <a:lnTo>
                  <a:pt x="2006439" y="2006440"/>
                </a:lnTo>
                <a:lnTo>
                  <a:pt x="0" y="2006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Hình chữ nhật: Góc Tròn 20">
            <a:extLst>
              <a:ext uri="{FF2B5EF4-FFF2-40B4-BE49-F238E27FC236}">
                <a16:creationId xmlns:a16="http://schemas.microsoft.com/office/drawing/2014/main" id="{60B65BFF-7874-70DE-0FAF-1588DC3CE671}"/>
              </a:ext>
            </a:extLst>
          </p:cNvPr>
          <p:cNvSpPr/>
          <p:nvPr/>
        </p:nvSpPr>
        <p:spPr>
          <a:xfrm>
            <a:off x="8191007" y="7755315"/>
            <a:ext cx="1370416" cy="1088116"/>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5000"/>
              </a:lnSpc>
            </a:pPr>
            <a:r>
              <a:rPr lang="en-US" sz="4400" b="1" dirty="0" err="1">
                <a:solidFill>
                  <a:schemeClr val="bg1"/>
                </a:solidFill>
                <a:latin typeface="Roboto Condensed" panose="02000000000000000000" pitchFamily="2" charset="0"/>
                <a:ea typeface="Roboto Condensed" panose="02000000000000000000" pitchFamily="2" charset="0"/>
              </a:rPr>
              <a:t>Kết</a:t>
            </a:r>
            <a:r>
              <a:rPr lang="en-US" sz="4400" b="1" dirty="0">
                <a:solidFill>
                  <a:schemeClr val="bg1"/>
                </a:solidFill>
                <a:latin typeface="Roboto Condensed" panose="02000000000000000000" pitchFamily="2" charset="0"/>
                <a:ea typeface="Roboto Condensed" panose="02000000000000000000" pitchFamily="2" charset="0"/>
              </a:rPr>
              <a:t> </a:t>
            </a:r>
            <a:r>
              <a:rPr lang="en-US" sz="4400" b="1" dirty="0" err="1">
                <a:solidFill>
                  <a:schemeClr val="bg1"/>
                </a:solidFill>
                <a:latin typeface="Roboto Condensed" panose="02000000000000000000" pitchFamily="2" charset="0"/>
                <a:ea typeface="Roboto Condensed" panose="02000000000000000000" pitchFamily="2" charset="0"/>
              </a:rPr>
              <a:t>luận</a:t>
            </a:r>
            <a:endParaRPr lang="en-US" sz="4400" b="1" dirty="0">
              <a:solidFill>
                <a:schemeClr val="bg1"/>
              </a:solidFill>
              <a:latin typeface="Roboto Condensed" panose="02000000000000000000" pitchFamily="2" charset="0"/>
              <a:ea typeface="Roboto Condensed" panose="02000000000000000000" pitchFamily="2" charset="0"/>
            </a:endParaRPr>
          </a:p>
        </p:txBody>
      </p:sp>
      <p:sp>
        <p:nvSpPr>
          <p:cNvPr id="33" name="Hình chữ nhật: Góc Tròn 32">
            <a:extLst>
              <a:ext uri="{FF2B5EF4-FFF2-40B4-BE49-F238E27FC236}">
                <a16:creationId xmlns:a16="http://schemas.microsoft.com/office/drawing/2014/main" id="{B59E01E5-AEE0-171A-053C-BDF4B557D8E4}"/>
              </a:ext>
            </a:extLst>
          </p:cNvPr>
          <p:cNvSpPr/>
          <p:nvPr/>
        </p:nvSpPr>
        <p:spPr>
          <a:xfrm>
            <a:off x="10112453" y="7270096"/>
            <a:ext cx="6724302" cy="2253138"/>
          </a:xfrm>
          <a:prstGeom prst="roundRect">
            <a:avLst>
              <a:gd name="adj" fmla="val 48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5000"/>
              </a:lnSpc>
            </a:pPr>
            <a:r>
              <a:rPr lang="en-US" sz="4000" dirty="0">
                <a:solidFill>
                  <a:schemeClr val="bg1"/>
                </a:solidFill>
                <a:latin typeface="Roboto Condensed" panose="02000000000000000000" pitchFamily="2" charset="0"/>
                <a:ea typeface="Roboto Condensed" panose="02000000000000000000" pitchFamily="2" charset="0"/>
              </a:rPr>
              <a:t>- Ý </a:t>
            </a:r>
            <a:r>
              <a:rPr lang="en-US" sz="4000" dirty="0" err="1">
                <a:solidFill>
                  <a:schemeClr val="bg1"/>
                </a:solidFill>
                <a:latin typeface="Roboto Condensed" panose="02000000000000000000" pitchFamily="2" charset="0"/>
                <a:ea typeface="Roboto Condensed" panose="02000000000000000000" pitchFamily="2" charset="0"/>
              </a:rPr>
              <a:t>nghĩa</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của</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mô</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hình</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sản</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xuất</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nông</a:t>
            </a:r>
            <a:r>
              <a:rPr lang="en-US" sz="4000" dirty="0">
                <a:solidFill>
                  <a:schemeClr val="bg1"/>
                </a:solidFill>
                <a:latin typeface="Roboto Condensed" panose="02000000000000000000" pitchFamily="2" charset="0"/>
                <a:ea typeface="Roboto Condensed" panose="02000000000000000000" pitchFamily="2" charset="0"/>
              </a:rPr>
              <a:t> </a:t>
            </a:r>
            <a:r>
              <a:rPr lang="en-US" sz="4000" dirty="0" err="1">
                <a:solidFill>
                  <a:schemeClr val="bg1"/>
                </a:solidFill>
                <a:latin typeface="Roboto Condensed" panose="02000000000000000000" pitchFamily="2" charset="0"/>
                <a:ea typeface="Roboto Condensed" panose="02000000000000000000" pitchFamily="2" charset="0"/>
              </a:rPr>
              <a:t>nghiệp</a:t>
            </a:r>
            <a:endParaRPr lang="en-US" sz="4000" dirty="0">
              <a:solidFill>
                <a:schemeClr val="bg1"/>
              </a:solidFill>
              <a:latin typeface="Roboto Condensed" panose="02000000000000000000" pitchFamily="2" charset="0"/>
              <a:ea typeface="Roboto Condensed" panose="020000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8" grpId="0"/>
      <p:bldP spid="29" grpId="0"/>
      <p:bldP spid="30" grpId="0"/>
      <p:bldP spid="31" grpId="0"/>
      <p:bldP spid="20" grpId="0" animBg="1"/>
      <p:bldP spid="2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4" name="Hình ảnh 3">
            <a:extLst>
              <a:ext uri="{FF2B5EF4-FFF2-40B4-BE49-F238E27FC236}">
                <a16:creationId xmlns:a16="http://schemas.microsoft.com/office/drawing/2014/main" id="{810A48E3-DE85-7635-0A97-A1D97276F5A5}"/>
              </a:ext>
            </a:extLst>
          </p:cNvPr>
          <p:cNvPicPr>
            <a:picLocks noChangeAspect="1"/>
          </p:cNvPicPr>
          <p:nvPr/>
        </p:nvPicPr>
        <p:blipFill rotWithShape="1">
          <a:blip r:embed="rId3"/>
          <a:srcRect b="28571"/>
          <a:stretch/>
        </p:blipFill>
        <p:spPr>
          <a:xfrm>
            <a:off x="-1" y="6515100"/>
            <a:ext cx="12722761" cy="3926778"/>
          </a:xfrm>
          <a:prstGeom prst="rect">
            <a:avLst/>
          </a:prstGeom>
        </p:spPr>
      </p:pic>
      <p:pic>
        <p:nvPicPr>
          <p:cNvPr id="259" name="Google Shape;259;p32"/>
          <p:cNvPicPr preferRelativeResize="0">
            <a:picLocks noGrp="1"/>
          </p:cNvPicPr>
          <p:nvPr>
            <p:ph type="pic" idx="2"/>
          </p:nvPr>
        </p:nvPicPr>
        <p:blipFill rotWithShape="1">
          <a:blip r:embed="rId4">
            <a:alphaModFix/>
          </a:blip>
          <a:srcRect l="29012" r="29012"/>
          <a:stretch/>
        </p:blipFill>
        <p:spPr>
          <a:prstGeom prst="rect">
            <a:avLst/>
          </a:prstGeom>
        </p:spPr>
      </p:pic>
      <p:sp>
        <p:nvSpPr>
          <p:cNvPr id="261" name="Google Shape;261;p32"/>
          <p:cNvSpPr txBox="1">
            <a:spLocks noGrp="1"/>
          </p:cNvSpPr>
          <p:nvPr>
            <p:ph type="ctrTitle"/>
          </p:nvPr>
        </p:nvSpPr>
        <p:spPr>
          <a:xfrm>
            <a:off x="884263" y="-551313"/>
            <a:ext cx="10270206" cy="2143125"/>
          </a:xfrm>
          <a:prstGeom prst="rect">
            <a:avLst/>
          </a:prstGeom>
        </p:spPr>
        <p:txBody>
          <a:bodyPr spcFirstLastPara="1" vert="horz" wrap="square" lIns="182850" tIns="182850" rIns="182850" bIns="182850" rtlCol="0" anchor="b" anchorCtr="0">
            <a:noAutofit/>
          </a:bodyPr>
          <a:lstStyle/>
          <a:p>
            <a:pPr algn="ctr"/>
            <a:r>
              <a:rPr lang="en-US" sz="4400" b="1" dirty="0" err="1">
                <a:solidFill>
                  <a:srgbClr val="03934A"/>
                </a:solidFill>
                <a:latin typeface="#9Slide07 IcielCadena" panose="02000503000000020004" pitchFamily="2" charset="0"/>
                <a:cs typeface="Times New Roman" panose="02020603050405020304" pitchFamily="18" charset="0"/>
              </a:rPr>
              <a:t>Để</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trồng</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rau</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em</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cần</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chuẩn</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bị</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những</a:t>
            </a:r>
            <a:r>
              <a:rPr lang="en-US" sz="4400" b="1" dirty="0">
                <a:solidFill>
                  <a:srgbClr val="03934A"/>
                </a:solidFill>
                <a:latin typeface="#9Slide07 IcielCadena" panose="02000503000000020004" pitchFamily="2" charset="0"/>
                <a:cs typeface="Times New Roman" panose="02020603050405020304" pitchFamily="18" charset="0"/>
              </a:rPr>
              <a:t> </a:t>
            </a:r>
            <a:r>
              <a:rPr lang="en-US" sz="4400" b="1" dirty="0" err="1">
                <a:solidFill>
                  <a:srgbClr val="03934A"/>
                </a:solidFill>
                <a:latin typeface="#9Slide07 IcielCadena" panose="02000503000000020004" pitchFamily="2" charset="0"/>
                <a:cs typeface="Times New Roman" panose="02020603050405020304" pitchFamily="18" charset="0"/>
              </a:rPr>
              <a:t>gì</a:t>
            </a:r>
            <a:r>
              <a:rPr lang="en-US" sz="4400" b="1" dirty="0">
                <a:solidFill>
                  <a:srgbClr val="03934A"/>
                </a:solidFill>
                <a:latin typeface="#9Slide07 IcielCadena" panose="02000503000000020004" pitchFamily="2" charset="0"/>
                <a:cs typeface="Times New Roman" panose="02020603050405020304" pitchFamily="18" charset="0"/>
              </a:rPr>
              <a:t>?</a:t>
            </a:r>
            <a:endParaRPr sz="4400" b="1" dirty="0">
              <a:solidFill>
                <a:srgbClr val="03934A"/>
              </a:solidFill>
              <a:latin typeface="#9Slide07 IcielCadena" panose="02000503000000020004" pitchFamily="2" charset="0"/>
              <a:cs typeface="Times New Roman" panose="02020603050405020304" pitchFamily="18" charset="0"/>
            </a:endParaRPr>
          </a:p>
        </p:txBody>
      </p:sp>
      <p:sp>
        <p:nvSpPr>
          <p:cNvPr id="260" name="Google Shape;260;p32"/>
          <p:cNvSpPr/>
          <p:nvPr/>
        </p:nvSpPr>
        <p:spPr>
          <a:xfrm>
            <a:off x="11806449" y="-266070"/>
            <a:ext cx="1776820" cy="10807139"/>
          </a:xfrm>
          <a:custGeom>
            <a:avLst/>
            <a:gdLst/>
            <a:ahLst/>
            <a:cxnLst/>
            <a:rect l="l" t="t" r="r" b="b"/>
            <a:pathLst>
              <a:path w="22853" h="132525" extrusionOk="0">
                <a:moveTo>
                  <a:pt x="1" y="0"/>
                </a:moveTo>
                <a:lnTo>
                  <a:pt x="1" y="132525"/>
                </a:lnTo>
                <a:lnTo>
                  <a:pt x="15697" y="132525"/>
                </a:lnTo>
                <a:cubicBezTo>
                  <a:pt x="15697" y="132525"/>
                  <a:pt x="5779" y="110575"/>
                  <a:pt x="5779" y="92571"/>
                </a:cubicBezTo>
                <a:cubicBezTo>
                  <a:pt x="5779" y="74561"/>
                  <a:pt x="16854" y="62798"/>
                  <a:pt x="19850" y="37384"/>
                </a:cubicBezTo>
                <a:cubicBezTo>
                  <a:pt x="22852" y="11969"/>
                  <a:pt x="13134" y="0"/>
                  <a:pt x="13134" y="0"/>
                </a:cubicBezTo>
                <a:close/>
              </a:path>
            </a:pathLst>
          </a:custGeom>
          <a:solidFill>
            <a:schemeClr val="lt1"/>
          </a:solidFill>
          <a:ln>
            <a:noFill/>
          </a:ln>
        </p:spPr>
        <p:txBody>
          <a:bodyPr spcFirstLastPara="1" wrap="square" lIns="182850" tIns="182850" rIns="182850" bIns="182850" anchor="ctr" anchorCtr="0">
            <a:noAutofit/>
          </a:bodyPr>
          <a:lstStyle/>
          <a:p>
            <a:pPr defTabSz="1828800"/>
            <a:endParaRPr sz="3600" dirty="0">
              <a:solidFill>
                <a:prstClr val="black"/>
              </a:solidFill>
              <a:latin typeface="Calibri" panose="020F0502020204030204"/>
            </a:endParaRPr>
          </a:p>
        </p:txBody>
      </p:sp>
      <p:pic>
        <p:nvPicPr>
          <p:cNvPr id="263" name="Google Shape;263;p32"/>
          <p:cNvPicPr preferRelativeResize="0"/>
          <p:nvPr/>
        </p:nvPicPr>
        <p:blipFill>
          <a:blip r:embed="rId5">
            <a:alphaModFix/>
          </a:blip>
          <a:stretch>
            <a:fillRect/>
          </a:stretch>
        </p:blipFill>
        <p:spPr>
          <a:xfrm rot="-5400000">
            <a:off x="11727419" y="-135404"/>
            <a:ext cx="1837150" cy="2428800"/>
          </a:xfrm>
          <a:prstGeom prst="rect">
            <a:avLst/>
          </a:prstGeom>
          <a:noFill/>
          <a:ln>
            <a:noFill/>
          </a:ln>
        </p:spPr>
      </p:pic>
      <p:pic>
        <p:nvPicPr>
          <p:cNvPr id="264" name="Google Shape;264;p32"/>
          <p:cNvPicPr preferRelativeResize="0"/>
          <p:nvPr/>
        </p:nvPicPr>
        <p:blipFill>
          <a:blip r:embed="rId6">
            <a:alphaModFix/>
          </a:blip>
          <a:stretch>
            <a:fillRect/>
          </a:stretch>
        </p:blipFill>
        <p:spPr>
          <a:xfrm rot="-1214931">
            <a:off x="17014702" y="7497249"/>
            <a:ext cx="1971100" cy="3089130"/>
          </a:xfrm>
          <a:prstGeom prst="rect">
            <a:avLst/>
          </a:prstGeom>
          <a:noFill/>
          <a:ln>
            <a:noFill/>
          </a:ln>
        </p:spPr>
      </p:pic>
      <p:pic>
        <p:nvPicPr>
          <p:cNvPr id="7" name="Hình ảnh 6">
            <a:extLst>
              <a:ext uri="{FF2B5EF4-FFF2-40B4-BE49-F238E27FC236}">
                <a16:creationId xmlns:a16="http://schemas.microsoft.com/office/drawing/2014/main" id="{1C4D9C2B-EE58-9A1E-896F-76A1141F236F}"/>
              </a:ext>
            </a:extLst>
          </p:cNvPr>
          <p:cNvPicPr>
            <a:picLocks noChangeAspect="1"/>
          </p:cNvPicPr>
          <p:nvPr/>
        </p:nvPicPr>
        <p:blipFill>
          <a:blip r:embed="rId7"/>
          <a:stretch>
            <a:fillRect/>
          </a:stretch>
        </p:blipFill>
        <p:spPr>
          <a:xfrm>
            <a:off x="1120643" y="4696670"/>
            <a:ext cx="2143125" cy="2143125"/>
          </a:xfrm>
          <a:prstGeom prst="rect">
            <a:avLst/>
          </a:prstGeom>
        </p:spPr>
      </p:pic>
      <p:pic>
        <p:nvPicPr>
          <p:cNvPr id="8" name="Hình ảnh 7">
            <a:extLst>
              <a:ext uri="{FF2B5EF4-FFF2-40B4-BE49-F238E27FC236}">
                <a16:creationId xmlns:a16="http://schemas.microsoft.com/office/drawing/2014/main" id="{0E143176-6ED1-4322-D09B-E337D6B9CDE4}"/>
              </a:ext>
            </a:extLst>
          </p:cNvPr>
          <p:cNvPicPr>
            <a:picLocks noChangeAspect="1"/>
          </p:cNvPicPr>
          <p:nvPr/>
        </p:nvPicPr>
        <p:blipFill rotWithShape="1">
          <a:blip r:embed="rId8"/>
          <a:srcRect t="24247"/>
          <a:stretch/>
        </p:blipFill>
        <p:spPr>
          <a:xfrm>
            <a:off x="7168263" y="2080884"/>
            <a:ext cx="3614187" cy="2143126"/>
          </a:xfrm>
          <a:prstGeom prst="rect">
            <a:avLst/>
          </a:prstGeom>
        </p:spPr>
      </p:pic>
      <p:pic>
        <p:nvPicPr>
          <p:cNvPr id="9" name="Hình ảnh 8">
            <a:extLst>
              <a:ext uri="{FF2B5EF4-FFF2-40B4-BE49-F238E27FC236}">
                <a16:creationId xmlns:a16="http://schemas.microsoft.com/office/drawing/2014/main" id="{E7892330-FE2C-AAF6-9205-42627A066CC5}"/>
              </a:ext>
            </a:extLst>
          </p:cNvPr>
          <p:cNvPicPr>
            <a:picLocks noChangeAspect="1"/>
          </p:cNvPicPr>
          <p:nvPr/>
        </p:nvPicPr>
        <p:blipFill>
          <a:blip r:embed="rId9"/>
          <a:stretch>
            <a:fillRect/>
          </a:stretch>
        </p:blipFill>
        <p:spPr>
          <a:xfrm>
            <a:off x="4622594" y="1997571"/>
            <a:ext cx="2133600" cy="2143125"/>
          </a:xfrm>
          <a:prstGeom prst="rect">
            <a:avLst/>
          </a:prstGeom>
        </p:spPr>
      </p:pic>
      <p:pic>
        <p:nvPicPr>
          <p:cNvPr id="2050" name="Picture 2" descr="Premium Vector | Decorative empty pots for indoor plants vector  illustration of a flower vase">
            <a:extLst>
              <a:ext uri="{FF2B5EF4-FFF2-40B4-BE49-F238E27FC236}">
                <a16:creationId xmlns:a16="http://schemas.microsoft.com/office/drawing/2014/main" id="{C7348AC3-1DB4-D761-ADA6-FB44C7C754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563" y="199757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Hình ảnh 9">
            <a:extLst>
              <a:ext uri="{FF2B5EF4-FFF2-40B4-BE49-F238E27FC236}">
                <a16:creationId xmlns:a16="http://schemas.microsoft.com/office/drawing/2014/main" id="{86E07545-1E3A-A537-CD29-4E9AE74EA600}"/>
              </a:ext>
            </a:extLst>
          </p:cNvPr>
          <p:cNvPicPr>
            <a:picLocks noChangeAspect="1"/>
          </p:cNvPicPr>
          <p:nvPr/>
        </p:nvPicPr>
        <p:blipFill rotWithShape="1">
          <a:blip r:embed="rId11"/>
          <a:srcRect b="10682"/>
          <a:stretch/>
        </p:blipFill>
        <p:spPr>
          <a:xfrm>
            <a:off x="4065626" y="4475750"/>
            <a:ext cx="2646785" cy="2364045"/>
          </a:xfrm>
          <a:prstGeom prst="rect">
            <a:avLst/>
          </a:prstGeom>
        </p:spPr>
      </p:pic>
      <p:pic>
        <p:nvPicPr>
          <p:cNvPr id="11" name="Hình ảnh 10">
            <a:extLst>
              <a:ext uri="{FF2B5EF4-FFF2-40B4-BE49-F238E27FC236}">
                <a16:creationId xmlns:a16="http://schemas.microsoft.com/office/drawing/2014/main" id="{01647D8C-9743-741A-8F5D-EFA36368B4F2}"/>
              </a:ext>
            </a:extLst>
          </p:cNvPr>
          <p:cNvPicPr>
            <a:picLocks noChangeAspect="1"/>
          </p:cNvPicPr>
          <p:nvPr/>
        </p:nvPicPr>
        <p:blipFill rotWithShape="1">
          <a:blip r:embed="rId12"/>
          <a:srcRect l="735" t="12999" r="-735" b="24052"/>
          <a:stretch/>
        </p:blipFill>
        <p:spPr>
          <a:xfrm>
            <a:off x="7557156" y="4713082"/>
            <a:ext cx="3404548" cy="2143126"/>
          </a:xfrm>
          <a:prstGeom prst="rect">
            <a:avLst/>
          </a:prstGeom>
        </p:spPr>
      </p:pic>
    </p:spTree>
    <p:extLst>
      <p:ext uri="{BB962C8B-B14F-4D97-AF65-F5344CB8AC3E}">
        <p14:creationId xmlns:p14="http://schemas.microsoft.com/office/powerpoint/2010/main" val="38809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6994DA0-9BCC-1B58-F4AC-40A4EC424E1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21507"/>
          <a:stretch/>
        </p:blipFill>
        <p:spPr>
          <a:xfrm>
            <a:off x="723900" y="431862"/>
            <a:ext cx="16840200" cy="9423276"/>
          </a:xfrm>
          <a:prstGeom prst="rect">
            <a:avLst/>
          </a:prstGeom>
        </p:spPr>
      </p:pic>
    </p:spTree>
    <p:extLst>
      <p:ext uri="{BB962C8B-B14F-4D97-AF65-F5344CB8AC3E}">
        <p14:creationId xmlns:p14="http://schemas.microsoft.com/office/powerpoint/2010/main" val="415571706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a:extLst>
              <a:ext uri="{FF2B5EF4-FFF2-40B4-BE49-F238E27FC236}">
                <a16:creationId xmlns:a16="http://schemas.microsoft.com/office/drawing/2014/main" id="{90B94C4A-26F9-8476-609A-8C8B53346BF4}"/>
              </a:ext>
            </a:extLst>
          </p:cNvPr>
          <p:cNvPicPr>
            <a:picLocks noChangeAspect="1"/>
          </p:cNvPicPr>
          <p:nvPr/>
        </p:nvPicPr>
        <p:blipFill>
          <a:blip r:embed="rId2"/>
          <a:stretch>
            <a:fillRect/>
          </a:stretch>
        </p:blipFill>
        <p:spPr>
          <a:xfrm>
            <a:off x="381000" y="1028700"/>
            <a:ext cx="12436714" cy="7772946"/>
          </a:xfrm>
          <a:prstGeom prst="rect">
            <a:avLst/>
          </a:prstGeom>
        </p:spPr>
      </p:pic>
      <p:sp>
        <p:nvSpPr>
          <p:cNvPr id="24" name="Hộp Văn bản 23">
            <a:extLst>
              <a:ext uri="{FF2B5EF4-FFF2-40B4-BE49-F238E27FC236}">
                <a16:creationId xmlns:a16="http://schemas.microsoft.com/office/drawing/2014/main" id="{329BE595-E8E9-FBDF-3DBA-B01112B11E85}"/>
              </a:ext>
            </a:extLst>
          </p:cNvPr>
          <p:cNvSpPr txBox="1"/>
          <p:nvPr/>
        </p:nvSpPr>
        <p:spPr>
          <a:xfrm>
            <a:off x="13258800" y="2552700"/>
            <a:ext cx="4343401" cy="6124754"/>
          </a:xfrm>
          <a:prstGeom prst="rect">
            <a:avLst/>
          </a:prstGeom>
          <a:noFill/>
        </p:spPr>
        <p:txBody>
          <a:bodyPr wrap="square">
            <a:spAutoFit/>
          </a:bodyPr>
          <a:lstStyle/>
          <a:p>
            <a:pPr algn="just"/>
            <a:endParaRPr lang="vi-VN" sz="2800" dirty="0">
              <a:solidFill>
                <a:srgbClr val="002060"/>
              </a:solidFill>
              <a:latin typeface="Roboto Condensed" panose="02000000000000000000" pitchFamily="2" charset="0"/>
              <a:ea typeface="Roboto Condensed" panose="02000000000000000000" pitchFamily="2" charset="0"/>
            </a:endParaRPr>
          </a:p>
          <a:p>
            <a:pPr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Thủy canh là một kỹ thuật trồng cây trong môi trường dung dịch dinh dưỡng, đơn giản bạn có thể hiểu là việc trồng cây trong nước.</a:t>
            </a:r>
          </a:p>
          <a:p>
            <a:pPr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Với thủy canh, dinh dưỡng được chuyển hóa dưới dạng lỏng ( dạng dễ hấp thụ nhất cho cây) để cây dễ dàng hấp thụ trong quá trình phát triển nên ta hoàn toàn không cần dùng đất làm môi trường sống cho cây.</a:t>
            </a:r>
            <a:endParaRPr lang="en-US" sz="2800" dirty="0">
              <a:solidFill>
                <a:srgbClr val="002060"/>
              </a:solidFill>
              <a:latin typeface="Roboto Condensed" panose="02000000000000000000" pitchFamily="2" charset="0"/>
              <a:ea typeface="Roboto Condensed" panose="02000000000000000000" pitchFamily="2" charset="0"/>
            </a:endParaRPr>
          </a:p>
        </p:txBody>
      </p:sp>
      <p:pic>
        <p:nvPicPr>
          <p:cNvPr id="1026" name="Picture 2" descr="Text Box Nature Green Vector, Text Box, Text Box Nature, Green Text Box PNG  and Vector with Transparent Background for Free Download">
            <a:extLst>
              <a:ext uri="{FF2B5EF4-FFF2-40B4-BE49-F238E27FC236}">
                <a16:creationId xmlns:a16="http://schemas.microsoft.com/office/drawing/2014/main" id="{2ADFFFEB-E9B0-4B8B-1077-4A44FF26E8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55571"/>
          <a:stretch/>
        </p:blipFill>
        <p:spPr bwMode="auto">
          <a:xfrm>
            <a:off x="12860208" y="145808"/>
            <a:ext cx="5351592" cy="27878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7F4F9048-8A89-CA75-6C04-2289110E0940}"/>
              </a:ext>
            </a:extLst>
          </p:cNvPr>
          <p:cNvSpPr txBox="1"/>
          <p:nvPr/>
        </p:nvSpPr>
        <p:spPr>
          <a:xfrm>
            <a:off x="13623686" y="1155980"/>
            <a:ext cx="4283314" cy="1200329"/>
          </a:xfrm>
          <a:prstGeom prst="rect">
            <a:avLst/>
          </a:prstGeom>
          <a:noFill/>
        </p:spPr>
        <p:txBody>
          <a:bodyPr wrap="square">
            <a:spAutoFit/>
          </a:bodyPr>
          <a:lstStyle/>
          <a:p>
            <a:pPr algn="ctr"/>
            <a:r>
              <a:rPr lang="vi-VN" sz="3600" dirty="0">
                <a:solidFill>
                  <a:srgbClr val="03934A"/>
                </a:solidFill>
                <a:latin typeface="#9Slide07 IcielCadena" panose="02000503000000020004" pitchFamily="2" charset="0"/>
              </a:rPr>
              <a:t>Rau sạch thủy </a:t>
            </a:r>
            <a:endParaRPr lang="en-US" sz="3600" dirty="0">
              <a:solidFill>
                <a:srgbClr val="03934A"/>
              </a:solidFill>
              <a:latin typeface="#9Slide07 IcielCadena" panose="02000503000000020004" pitchFamily="2" charset="0"/>
            </a:endParaRPr>
          </a:p>
          <a:p>
            <a:pPr algn="ctr"/>
            <a:r>
              <a:rPr lang="vi-VN" sz="3600" dirty="0">
                <a:solidFill>
                  <a:srgbClr val="03934A"/>
                </a:solidFill>
                <a:latin typeface="#9Slide07 IcielCadena" panose="02000503000000020004" pitchFamily="2" charset="0"/>
              </a:rPr>
              <a:t>canh là gì?</a:t>
            </a:r>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ext Box Nature Green Vector, Text Box, Text Box Nature, Green Text Box PNG  and Vector with Transparent Background for Free Download">
            <a:extLst>
              <a:ext uri="{FF2B5EF4-FFF2-40B4-BE49-F238E27FC236}">
                <a16:creationId xmlns:a16="http://schemas.microsoft.com/office/drawing/2014/main" id="{342B977A-C494-1BC9-3EB6-E9B028AED9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4441" b="6557"/>
          <a:stretch/>
        </p:blipFill>
        <p:spPr bwMode="auto">
          <a:xfrm>
            <a:off x="-952500" y="-342900"/>
            <a:ext cx="9410700" cy="33486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10596FCA-8D21-419F-5E13-3D2B396E6082}"/>
              </a:ext>
            </a:extLst>
          </p:cNvPr>
          <p:cNvSpPr txBox="1"/>
          <p:nvPr/>
        </p:nvSpPr>
        <p:spPr>
          <a:xfrm>
            <a:off x="1163377" y="992994"/>
            <a:ext cx="5334000" cy="5078313"/>
          </a:xfrm>
          <a:prstGeom prst="rect">
            <a:avLst/>
          </a:prstGeom>
          <a:noFill/>
        </p:spPr>
        <p:txBody>
          <a:bodyPr wrap="square">
            <a:spAutoFit/>
          </a:bodyPr>
          <a:lstStyle/>
          <a:p>
            <a:pPr algn="ctr"/>
            <a:r>
              <a:rPr lang="en-US" sz="3600" dirty="0">
                <a:solidFill>
                  <a:srgbClr val="099843"/>
                </a:solidFill>
                <a:latin typeface="#9Slide07 IcielCadena" panose="02000503000000020004" pitchFamily="2" charset="0"/>
              </a:rPr>
              <a:t>C</a:t>
            </a:r>
            <a:r>
              <a:rPr lang="vi-VN" sz="3600" dirty="0">
                <a:solidFill>
                  <a:srgbClr val="099843"/>
                </a:solidFill>
                <a:latin typeface="#9Slide07 IcielCadena" panose="02000503000000020004" pitchFamily="2" charset="0"/>
              </a:rPr>
              <a:t>ác mô hình trồng</a:t>
            </a:r>
            <a:endParaRPr lang="en-US" sz="3600" dirty="0">
              <a:solidFill>
                <a:srgbClr val="099843"/>
              </a:solidFill>
              <a:latin typeface="#9Slide07 IcielCadena" panose="02000503000000020004" pitchFamily="2" charset="0"/>
            </a:endParaRPr>
          </a:p>
          <a:p>
            <a:pPr algn="ctr"/>
            <a:r>
              <a:rPr lang="vi-VN" sz="3600" dirty="0">
                <a:solidFill>
                  <a:srgbClr val="099843"/>
                </a:solidFill>
                <a:latin typeface="#9Slide07 IcielCadena" panose="02000503000000020004" pitchFamily="2" charset="0"/>
              </a:rPr>
              <a:t> thủy canh cơ bản</a:t>
            </a: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a:p>
            <a:pPr algn="ctr"/>
            <a:endParaRPr lang="vi-VN" sz="3600" dirty="0">
              <a:solidFill>
                <a:srgbClr val="099843"/>
              </a:solidFill>
              <a:latin typeface="#9Slide07 IcielCadena" panose="02000503000000020004" pitchFamily="2" charset="0"/>
            </a:endParaRPr>
          </a:p>
        </p:txBody>
      </p:sp>
      <p:pic>
        <p:nvPicPr>
          <p:cNvPr id="4" name="Hình ảnh 3">
            <a:extLst>
              <a:ext uri="{FF2B5EF4-FFF2-40B4-BE49-F238E27FC236}">
                <a16:creationId xmlns:a16="http://schemas.microsoft.com/office/drawing/2014/main" id="{2872A7AA-4E2D-42AC-DC76-0F85F49B1D69}"/>
              </a:ext>
            </a:extLst>
          </p:cNvPr>
          <p:cNvPicPr>
            <a:picLocks noChangeAspect="1"/>
          </p:cNvPicPr>
          <p:nvPr/>
        </p:nvPicPr>
        <p:blipFill>
          <a:blip r:embed="rId4"/>
          <a:stretch>
            <a:fillRect/>
          </a:stretch>
        </p:blipFill>
        <p:spPr>
          <a:xfrm>
            <a:off x="504602" y="5276848"/>
            <a:ext cx="5992775" cy="3987918"/>
          </a:xfrm>
          <a:prstGeom prst="rect">
            <a:avLst/>
          </a:prstGeom>
        </p:spPr>
      </p:pic>
      <p:sp>
        <p:nvSpPr>
          <p:cNvPr id="11" name="Hộp Văn bản 10">
            <a:extLst>
              <a:ext uri="{FF2B5EF4-FFF2-40B4-BE49-F238E27FC236}">
                <a16:creationId xmlns:a16="http://schemas.microsoft.com/office/drawing/2014/main" id="{9EB894C5-F72F-3497-112D-1E023D40E90C}"/>
              </a:ext>
            </a:extLst>
          </p:cNvPr>
          <p:cNvSpPr txBox="1"/>
          <p:nvPr/>
        </p:nvSpPr>
        <p:spPr>
          <a:xfrm>
            <a:off x="762000" y="3031473"/>
            <a:ext cx="16764000" cy="1846659"/>
          </a:xfrm>
          <a:prstGeom prst="rect">
            <a:avLst/>
          </a:prstGeom>
          <a:noFill/>
        </p:spPr>
        <p:txBody>
          <a:bodyPr wrap="square">
            <a:spAutoFit/>
          </a:bodyPr>
          <a:lstStyle/>
          <a:p>
            <a:r>
              <a:rPr lang="vi-VN" sz="3200" dirty="0">
                <a:latin typeface="#9Slide03 Bebas Neue ZSmall" panose="020B0606020202050201" pitchFamily="34" charset="0"/>
              </a:rPr>
              <a:t>Hệ thống thủy canh dạng bấc (</a:t>
            </a:r>
            <a:r>
              <a:rPr lang="vi-VN" sz="3200" dirty="0" err="1">
                <a:latin typeface="#9Slide03 Bebas Neue ZSmall" panose="020B0606020202050201" pitchFamily="34" charset="0"/>
              </a:rPr>
              <a:t>wick</a:t>
            </a:r>
            <a:r>
              <a:rPr lang="vi-VN" sz="3200" dirty="0">
                <a:latin typeface="#9Slide03 Bebas Neue ZSmall" panose="020B0606020202050201" pitchFamily="34" charset="0"/>
              </a:rPr>
              <a:t> </a:t>
            </a:r>
            <a:r>
              <a:rPr lang="vi-VN" sz="3200" dirty="0" err="1">
                <a:latin typeface="#9Slide03 Bebas Neue ZSmall" panose="020B0606020202050201" pitchFamily="34" charset="0"/>
              </a:rPr>
              <a:t>hydroponic</a:t>
            </a:r>
            <a:r>
              <a:rPr lang="vi-VN" sz="3200" dirty="0">
                <a:latin typeface="#9Slide03 Bebas Neue ZSmall" panose="020B0606020202050201" pitchFamily="34" charset="0"/>
              </a:rPr>
              <a:t> </a:t>
            </a:r>
            <a:r>
              <a:rPr lang="vi-VN" sz="3200" dirty="0" err="1">
                <a:latin typeface="#9Slide03 Bebas Neue ZSmall" panose="020B0606020202050201" pitchFamily="34" charset="0"/>
              </a:rPr>
              <a:t>system</a:t>
            </a:r>
            <a:r>
              <a:rPr lang="vi-VN" sz="3200" dirty="0">
                <a:latin typeface="#9Slide03 Bebas Neue ZSmall" panose="020B0606020202050201" pitchFamily="34" charset="0"/>
              </a:rPr>
              <a:t>)</a:t>
            </a:r>
          </a:p>
          <a:p>
            <a:endParaRPr lang="vi-VN" dirty="0"/>
          </a:p>
          <a:p>
            <a:r>
              <a:rPr lang="vi-VN" sz="3200" dirty="0">
                <a:solidFill>
                  <a:srgbClr val="002060"/>
                </a:solidFill>
                <a:latin typeface="Roboto Condensed" panose="02000000000000000000" pitchFamily="2" charset="0"/>
                <a:ea typeface="Roboto Condensed" panose="02000000000000000000" pitchFamily="2" charset="0"/>
              </a:rPr>
              <a:t>Đây là hệ thống thủy canh đơn giản nhất. Nguyên lý hoạt động của hệ thống như nguyên tắc của đèn dầu sử dụng sợi bấc để cung cấp dinh dưỡng cho cây.</a:t>
            </a:r>
          </a:p>
        </p:txBody>
      </p:sp>
      <p:pic>
        <p:nvPicPr>
          <p:cNvPr id="2" name="Hình ảnh 1">
            <a:extLst>
              <a:ext uri="{FF2B5EF4-FFF2-40B4-BE49-F238E27FC236}">
                <a16:creationId xmlns:a16="http://schemas.microsoft.com/office/drawing/2014/main" id="{BEBE56E9-68C0-B011-4F51-59B3B5653F75}"/>
              </a:ext>
            </a:extLst>
          </p:cNvPr>
          <p:cNvPicPr>
            <a:picLocks noChangeAspect="1"/>
          </p:cNvPicPr>
          <p:nvPr/>
        </p:nvPicPr>
        <p:blipFill rotWithShape="1">
          <a:blip r:embed="rId5"/>
          <a:srcRect r="12706"/>
          <a:stretch/>
        </p:blipFill>
        <p:spPr>
          <a:xfrm>
            <a:off x="6821227" y="5338209"/>
            <a:ext cx="5163438" cy="3946051"/>
          </a:xfrm>
          <a:prstGeom prst="rect">
            <a:avLst/>
          </a:prstGeom>
        </p:spPr>
      </p:pic>
      <p:pic>
        <p:nvPicPr>
          <p:cNvPr id="8" name="Hình ảnh 7">
            <a:extLst>
              <a:ext uri="{FF2B5EF4-FFF2-40B4-BE49-F238E27FC236}">
                <a16:creationId xmlns:a16="http://schemas.microsoft.com/office/drawing/2014/main" id="{44B40EE6-A11F-C862-5C48-37C80E0ABCD2}"/>
              </a:ext>
            </a:extLst>
          </p:cNvPr>
          <p:cNvPicPr>
            <a:picLocks noChangeAspect="1"/>
          </p:cNvPicPr>
          <p:nvPr/>
        </p:nvPicPr>
        <p:blipFill rotWithShape="1">
          <a:blip r:embed="rId6"/>
          <a:srcRect r="19077"/>
          <a:stretch/>
        </p:blipFill>
        <p:spPr>
          <a:xfrm>
            <a:off x="12351928" y="5335551"/>
            <a:ext cx="5431470" cy="3987917"/>
          </a:xfrm>
          <a:prstGeom prst="rect">
            <a:avLst/>
          </a:prstGeom>
        </p:spPr>
      </p:pic>
    </p:spTree>
    <p:extLst>
      <p:ext uri="{BB962C8B-B14F-4D97-AF65-F5344CB8AC3E}">
        <p14:creationId xmlns:p14="http://schemas.microsoft.com/office/powerpoint/2010/main" val="418987798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TotalTime>
  <Words>1205</Words>
  <Application>Microsoft Office PowerPoint</Application>
  <PresentationFormat>Custom</PresentationFormat>
  <Paragraphs>172</Paragraphs>
  <Slides>17</Slides>
  <Notes>1</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17</vt:i4>
      </vt:variant>
    </vt:vector>
  </HeadingPairs>
  <TitlesOfParts>
    <vt:vector size="37" baseType="lpstr">
      <vt:lpstr>#9Slide03 AmpleSoft Bold</vt:lpstr>
      <vt:lpstr>#9Slide07 IcielCrocante</vt:lpstr>
      <vt:lpstr>#9Slide07 IcielCadena</vt:lpstr>
      <vt:lpstr>#9Slide03 Cabin Condensed Bold</vt:lpstr>
      <vt:lpstr>Arial</vt:lpstr>
      <vt:lpstr>Roboto Condensed</vt:lpstr>
      <vt:lpstr>Paytone One</vt:lpstr>
      <vt:lpstr>Anaheim</vt:lpstr>
      <vt:lpstr>Calibri Light</vt:lpstr>
      <vt:lpstr>Calibri</vt:lpstr>
      <vt:lpstr>#9Slide07 Cadena</vt:lpstr>
      <vt:lpstr>#9Slide07 IcielBaliho Script</vt:lpstr>
      <vt:lpstr>Assistant</vt:lpstr>
      <vt:lpstr>#9Slide03 Bebas Neue ZSmall</vt:lpstr>
      <vt:lpstr>#9Slide03 IcielNovecento sans E</vt:lpstr>
      <vt:lpstr>#9Slide05 Claudia</vt:lpstr>
      <vt:lpstr>Open Sans</vt:lpstr>
      <vt:lpstr>Aptos</vt:lpstr>
      <vt:lpstr>Office Theme</vt:lpstr>
      <vt:lpstr>1_Office Theme</vt:lpstr>
      <vt:lpstr>PowerPoint Presentation</vt:lpstr>
      <vt:lpstr>PowerPoint Presentation</vt:lpstr>
      <vt:lpstr>PowerPoint Presentation</vt:lpstr>
      <vt:lpstr>PowerPoint Presentation</vt:lpstr>
      <vt:lpstr>PowerPoint Presentation</vt:lpstr>
      <vt:lpstr>Để trồng rau em cần chuẩn bị những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pham thi huong</dc:creator>
  <cp:lastModifiedBy>LENOVO</cp:lastModifiedBy>
  <cp:revision>11</cp:revision>
  <dcterms:created xsi:type="dcterms:W3CDTF">2006-08-16T00:00:00Z</dcterms:created>
  <dcterms:modified xsi:type="dcterms:W3CDTF">2026-02-10T14:40:17Z</dcterms:modified>
  <dc:identifier>DAGLSDAL7_I</dc:identifier>
</cp:coreProperties>
</file>